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8"/>
  </p:notesMasterIdLst>
  <p:sldIdLst>
    <p:sldId id="256" r:id="rId3"/>
    <p:sldId id="281" r:id="rId4"/>
    <p:sldId id="353" r:id="rId5"/>
    <p:sldId id="278" r:id="rId6"/>
    <p:sldId id="351" r:id="rId7"/>
    <p:sldId id="384" r:id="rId8"/>
    <p:sldId id="357" r:id="rId9"/>
    <p:sldId id="356" r:id="rId10"/>
    <p:sldId id="358" r:id="rId11"/>
    <p:sldId id="359" r:id="rId12"/>
    <p:sldId id="360" r:id="rId13"/>
    <p:sldId id="361" r:id="rId14"/>
    <p:sldId id="362" r:id="rId15"/>
    <p:sldId id="363" r:id="rId16"/>
    <p:sldId id="364" r:id="rId17"/>
    <p:sldId id="365" r:id="rId18"/>
    <p:sldId id="366" r:id="rId19"/>
    <p:sldId id="367" r:id="rId20"/>
    <p:sldId id="368" r:id="rId21"/>
    <p:sldId id="369" r:id="rId22"/>
    <p:sldId id="370" r:id="rId23"/>
    <p:sldId id="371" r:id="rId24"/>
    <p:sldId id="372" r:id="rId25"/>
    <p:sldId id="373" r:id="rId26"/>
    <p:sldId id="344" r:id="rId27"/>
    <p:sldId id="354" r:id="rId28"/>
    <p:sldId id="379" r:id="rId29"/>
    <p:sldId id="380" r:id="rId30"/>
    <p:sldId id="381" r:id="rId31"/>
    <p:sldId id="382" r:id="rId32"/>
    <p:sldId id="383" r:id="rId33"/>
    <p:sldId id="348" r:id="rId34"/>
    <p:sldId id="352" r:id="rId35"/>
    <p:sldId id="275" r:id="rId36"/>
    <p:sldId id="385" r:id="rId37"/>
  </p:sldIdLst>
  <p:sldSz cx="12192000" cy="6858000"/>
  <p:notesSz cx="6858000" cy="9144000"/>
  <p:embeddedFontLst>
    <p:embeddedFont>
      <p:font typeface="UTM Avo" panose="02040603050506020204" pitchFamily="18"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0"/>
    <p:restoredTop sz="94750"/>
  </p:normalViewPr>
  <p:slideViewPr>
    <p:cSldViewPr snapToGrid="0">
      <p:cViewPr>
        <p:scale>
          <a:sx n="62" d="100"/>
          <a:sy n="62" d="100"/>
        </p:scale>
        <p:origin x="72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4.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2.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customschemas.google.com/relationships/presentationmetadata" Target="meta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GV </a:t>
            </a:r>
            <a:r>
              <a:rPr lang="en-US" dirty="0" err="1"/>
              <a:t>ấn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p:txBody>
      </p:sp>
    </p:spTree>
    <p:extLst>
      <p:ext uri="{BB962C8B-B14F-4D97-AF65-F5344CB8AC3E}">
        <p14:creationId xmlns:p14="http://schemas.microsoft.com/office/powerpoint/2010/main" val="3824761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GV </a:t>
            </a:r>
            <a:r>
              <a:rPr lang="en-US" dirty="0" err="1"/>
              <a:t>ấn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p:txBody>
      </p:sp>
    </p:spTree>
    <p:extLst>
      <p:ext uri="{BB962C8B-B14F-4D97-AF65-F5344CB8AC3E}">
        <p14:creationId xmlns:p14="http://schemas.microsoft.com/office/powerpoint/2010/main" val="1096932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GV </a:t>
            </a:r>
            <a:r>
              <a:rPr lang="en-US" dirty="0" err="1"/>
              <a:t>ấn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p:txBody>
      </p:sp>
    </p:spTree>
    <p:extLst>
      <p:ext uri="{BB962C8B-B14F-4D97-AF65-F5344CB8AC3E}">
        <p14:creationId xmlns:p14="http://schemas.microsoft.com/office/powerpoint/2010/main" val="538285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GV </a:t>
            </a:r>
            <a:r>
              <a:rPr lang="en-US" dirty="0" err="1"/>
              <a:t>ấn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p:txBody>
      </p:sp>
    </p:spTree>
    <p:extLst>
      <p:ext uri="{BB962C8B-B14F-4D97-AF65-F5344CB8AC3E}">
        <p14:creationId xmlns:p14="http://schemas.microsoft.com/office/powerpoint/2010/main" val="1384153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GV </a:t>
            </a:r>
            <a:r>
              <a:rPr lang="en-US" dirty="0" err="1"/>
              <a:t>ấn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p:txBody>
      </p:sp>
    </p:spTree>
    <p:extLst>
      <p:ext uri="{BB962C8B-B14F-4D97-AF65-F5344CB8AC3E}">
        <p14:creationId xmlns:p14="http://schemas.microsoft.com/office/powerpoint/2010/main" val="1956113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81513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0026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98424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95131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1069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3957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23097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6655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50645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95104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65216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08-Oct-24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549047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1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15/"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tieng-viet-5-tap-1/1/678/15/" TargetMode="Externa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hoc10.vn/doc-sach/tieng-viet-5-tap-1/1/678/15/" TargetMode="External"/><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1.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381498"/>
            <a:ext cx="9144000" cy="1909475"/>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2</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Bài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4: </a:t>
            </a:r>
            <a:r>
              <a:rPr lang="en-US" sz="4800" b="1" dirty="0" err="1">
                <a:solidFill>
                  <a:srgbClr val="FF0000"/>
                </a:solidFill>
                <a:latin typeface="UTM Avo" panose="02040603050506020204" pitchFamily="18"/>
                <a:ea typeface="Arial"/>
                <a:cs typeface="Arial"/>
                <a:sym typeface="Arial"/>
              </a:rPr>
              <a:t>Tôi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học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chữ</a:t>
            </a:r>
            <a:r>
              <a:rPr lang="en-US" sz="4800" b="1" dirty="0">
                <a:solidFill>
                  <a:srgbClr val="FF0000"/>
                </a:solidFill>
                <a:latin typeface="UTM Avo" panose="02040603050506020204" pitchFamily="18"/>
                <a:ea typeface="Arial"/>
                <a:cs typeface="Arial"/>
                <a:sym typeface="Arial"/>
              </a:rPr>
              <a:t> </a:t>
            </a:r>
            <a:r>
              <a:rPr lang="en-US" sz="4800" b="1" dirty="0">
                <a:solidFill>
                  <a:srgbClr val="002060"/>
                </a:solidFill>
                <a:latin typeface="UTM Avo" panose="02040603050506020204" pitchFamily="18"/>
                <a:ea typeface="Arial"/>
                <a:cs typeface="Arial"/>
                <a:sym typeface="Arial"/>
              </a:rPr>
              <a:t> </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A266169B-3D6B-AE25-59E1-32D69B1D936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4" name="VƯỢT GIÁ RÉT, HỌC SINH VÙNG CAO TÌM CON CHỮ - VTV24">
            <a:hlinkClick r:id="" action="ppaction://media"/>
            <a:extLst>
              <a:ext uri="{FF2B5EF4-FFF2-40B4-BE49-F238E27FC236}">
                <a16:creationId xmlns:a16="http://schemas.microsoft.com/office/drawing/2014/main" id="{AC580911-A1E5-802F-491C-95218A21542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30992" y="2327498"/>
            <a:ext cx="7530015" cy="4232328"/>
          </a:xfrm>
          <a:prstGeom prst="rect">
            <a:avLst/>
          </a:prstGeom>
          <a:ln>
            <a:noFill/>
          </a:ln>
          <a:effectLst/>
          <a:scene3d>
            <a:camera prst="orthographicFront"/>
            <a:lightRig rig="balanced" dir="t"/>
          </a:scene3d>
          <a:sp3d prstMaterial="softEdge">
            <a:bevelT w="203200" h="101600" prst="cross"/>
            <a:contourClr>
              <a:srgbClr val="FFFFFF"/>
            </a:contourClr>
          </a:sp3d>
        </p:spPr>
      </p:pic>
      <p:sp>
        <p:nvSpPr>
          <p:cNvPr id="6" name="TextBox 5">
            <a:extLst>
              <a:ext uri="{FF2B5EF4-FFF2-40B4-BE49-F238E27FC236}">
                <a16:creationId xmlns:a16="http://schemas.microsoft.com/office/drawing/2014/main" id="{60D6B44E-8D3E-3870-3DDC-DBEA691356BA}"/>
              </a:ext>
            </a:extLst>
          </p:cNvPr>
          <p:cNvSpPr txBox="1"/>
          <p:nvPr/>
        </p:nvSpPr>
        <p:spPr>
          <a:xfrm>
            <a:off x="1050648" y="1674913"/>
            <a:ext cx="10090702" cy="461665"/>
          </a:xfrm>
          <a:prstGeom prst="rect">
            <a:avLst/>
          </a:prstGeom>
          <a:noFill/>
        </p:spPr>
        <p:txBody>
          <a:bodyPr wrap="square">
            <a:spAutoFit/>
          </a:bodyPr>
          <a:lstStyle/>
          <a:p>
            <a:pPr lvl="0" algn="ctr">
              <a:buClrTx/>
              <a:defRPr/>
            </a:pPr>
            <a:r>
              <a:rPr lang="vi-VN" sz="2400">
                <a:solidFill>
                  <a:schemeClr val="tx1"/>
                </a:solidFill>
                <a:latin typeface="+mj-lt"/>
                <a:ea typeface="+mn-ea"/>
                <a:cs typeface="Arial" panose="020B0604020202020204" pitchFamily="34" charset="0"/>
              </a:rPr>
              <a:t>Xem video </a:t>
            </a:r>
            <a:r>
              <a:rPr lang="en-US" sz="2400">
                <a:solidFill>
                  <a:schemeClr val="tx1"/>
                </a:solidFill>
                <a:latin typeface="+mj-lt"/>
                <a:ea typeface="+mn-ea"/>
                <a:cs typeface="Arial" panose="020B0604020202020204" pitchFamily="34" charset="0"/>
              </a:rPr>
              <a:t>“V</a:t>
            </a:r>
            <a:r>
              <a:rPr lang="vi-VN" sz="2400">
                <a:solidFill>
                  <a:schemeClr val="tx1"/>
                </a:solidFill>
                <a:latin typeface="+mj-lt"/>
                <a:ea typeface="+mn-ea"/>
                <a:cs typeface="Arial" panose="020B0604020202020204" pitchFamily="34" charset="0"/>
              </a:rPr>
              <a:t>ượt giá rét, học sinh vùng cao tìm con chữ</a:t>
            </a:r>
            <a:r>
              <a:rPr lang="en-US" sz="2400">
                <a:solidFill>
                  <a:schemeClr val="tx1"/>
                </a:solidFill>
                <a:latin typeface="+mj-lt"/>
                <a:ea typeface="+mn-ea"/>
                <a:cs typeface="Arial" panose="020B0604020202020204" pitchFamily="34" charset="0"/>
              </a:rPr>
              <a:t>”</a:t>
            </a:r>
            <a:endParaRPr lang="en-US" sz="2400" dirty="0">
              <a:solidFill>
                <a:schemeClr val="tx1"/>
              </a:solidFill>
              <a:latin typeface="+mj-lt"/>
              <a:ea typeface="+mn-ea"/>
              <a:cs typeface="Arial" panose="020B0604020202020204" pitchFamily="34" charset="0"/>
            </a:endParaRPr>
          </a:p>
        </p:txBody>
      </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5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fullScrn="1">
              <p:cMediaNode vol="80000">
                <p:cTn id="12"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1302DCC8-3474-B2AB-D5E2-59D914CF3B31}"/>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3" name="Google Shape;1427;p34">
            <a:extLst>
              <a:ext uri="{FF2B5EF4-FFF2-40B4-BE49-F238E27FC236}">
                <a16:creationId xmlns:a16="http://schemas.microsoft.com/office/drawing/2014/main" id="{87C76835-A599-B1C9-AEC4-8734B673036B}"/>
              </a:ext>
            </a:extLst>
          </p:cNvPr>
          <p:cNvSpPr txBox="1">
            <a:spLocks/>
          </p:cNvSpPr>
          <p:nvPr/>
        </p:nvSpPr>
        <p:spPr>
          <a:xfrm>
            <a:off x="76133" y="3429000"/>
            <a:ext cx="6670889" cy="1283005"/>
          </a:xfrm>
          <a:prstGeom prst="rect">
            <a:avLst/>
          </a:prstGeom>
          <a:noFill/>
          <a:ln>
            <a:noFill/>
          </a:ln>
        </p:spPr>
        <p:txBody>
          <a:bodyPr spcFirstLastPara="1" wrap="square" lIns="115184" tIns="0" rIns="115184" bIns="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Nunito"/>
              <a:buNone/>
              <a:defRPr sz="1600" b="0" i="0" u="none" strike="noStrike" cap="none">
                <a:solidFill>
                  <a:srgbClr val="343434"/>
                </a:solidFill>
                <a:latin typeface="Arial" panose="020B0604020202020204" pitchFamily="34" charset="0"/>
                <a:ea typeface="Arial" panose="020B0604020202020204" pitchFamily="34" charset="0"/>
                <a:cs typeface="Arial" panose="020B0604020202020204" pitchFamily="34" charset="0"/>
                <a:sym typeface="Poppins"/>
              </a:defRPr>
            </a:lvl1pPr>
            <a:lvl2pPr marL="914400" marR="0" lvl="1"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9pPr>
          </a:lstStyle>
          <a:p>
            <a:pPr marL="0" indent="0" defTabSz="1152053">
              <a:buClr>
                <a:srgbClr val="343434"/>
              </a:buClr>
              <a:defRPr/>
            </a:pPr>
            <a:r>
              <a:rPr lang="en-US" sz="4400" b="1" dirty="0">
                <a:solidFill>
                  <a:schemeClr val="tx1"/>
                </a:solidFill>
                <a:latin typeface="+mj-lt"/>
              </a:rPr>
              <a:t>ĐỌC THÀNH TIẾNG</a:t>
            </a:r>
          </a:p>
        </p:txBody>
      </p:sp>
      <p:sp>
        <p:nvSpPr>
          <p:cNvPr id="64" name="TextBox 63">
            <a:extLst>
              <a:ext uri="{FF2B5EF4-FFF2-40B4-BE49-F238E27FC236}">
                <a16:creationId xmlns:a16="http://schemas.microsoft.com/office/drawing/2014/main" id="{CF5548B6-189B-4EBC-F2F8-2DAA5711C723}"/>
              </a:ext>
            </a:extLst>
          </p:cNvPr>
          <p:cNvSpPr txBox="1"/>
          <p:nvPr/>
        </p:nvSpPr>
        <p:spPr>
          <a:xfrm>
            <a:off x="564962" y="2541914"/>
            <a:ext cx="5693230" cy="769441"/>
          </a:xfrm>
          <a:prstGeom prst="rect">
            <a:avLst/>
          </a:prstGeom>
          <a:noFill/>
        </p:spPr>
        <p:txBody>
          <a:bodyPr wrap="square" rtlCol="0">
            <a:spAutoFit/>
          </a:bodyPr>
          <a:lstStyle/>
          <a:p>
            <a:pPr algn="ctr" defTabSz="1152053">
              <a:buClrTx/>
              <a:defRPr/>
            </a:pPr>
            <a:r>
              <a:rPr lang="en-US" sz="4400" b="1" dirty="0">
                <a:solidFill>
                  <a:srgbClr val="C00000"/>
                </a:solidFill>
                <a:latin typeface="+mj-lt"/>
              </a:rPr>
              <a:t>HOẠT ĐỘNG 1</a:t>
            </a:r>
            <a:endParaRPr lang="en-US" sz="4400" b="1" i="1" dirty="0">
              <a:solidFill>
                <a:srgbClr val="C00000"/>
              </a:solidFill>
              <a:latin typeface="+mj-lt"/>
            </a:endParaRPr>
          </a:p>
        </p:txBody>
      </p:sp>
      <p:sp>
        <p:nvSpPr>
          <p:cNvPr id="65" name="Freeform 2">
            <a:extLst>
              <a:ext uri="{FF2B5EF4-FFF2-40B4-BE49-F238E27FC236}">
                <a16:creationId xmlns:a16="http://schemas.microsoft.com/office/drawing/2014/main" id="{EABB9A99-CC55-11B9-4A74-4F17B7F2ADC0}"/>
              </a:ext>
            </a:extLst>
          </p:cNvPr>
          <p:cNvSpPr>
            <a:spLocks noChangeAspect="1"/>
          </p:cNvSpPr>
          <p:nvPr/>
        </p:nvSpPr>
        <p:spPr>
          <a:xfrm>
            <a:off x="6433944" y="1947301"/>
            <a:ext cx="4984939" cy="2963397"/>
          </a:xfrm>
          <a:custGeom>
            <a:avLst/>
            <a:gdLst/>
            <a:ahLst/>
            <a:cxnLst/>
            <a:rect l="l" t="t" r="r" b="b"/>
            <a:pathLst>
              <a:path w="2494299" h="1482786">
                <a:moveTo>
                  <a:pt x="0" y="0"/>
                </a:moveTo>
                <a:lnTo>
                  <a:pt x="2494299" y="0"/>
                </a:lnTo>
                <a:lnTo>
                  <a:pt x="2494299" y="1482785"/>
                </a:lnTo>
                <a:lnTo>
                  <a:pt x="0" y="148278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6DF3F049-6C2D-4F0D-EB6E-B01E887610DF}"/>
              </a:ext>
            </a:extLst>
          </p:cNvPr>
          <p:cNvGrpSpPr/>
          <p:nvPr/>
        </p:nvGrpSpPr>
        <p:grpSpPr>
          <a:xfrm>
            <a:off x="560097" y="1915206"/>
            <a:ext cx="6540713" cy="1845033"/>
            <a:chOff x="769431" y="4587508"/>
            <a:chExt cx="9811068" cy="2787084"/>
          </a:xfrm>
        </p:grpSpPr>
        <p:grpSp>
          <p:nvGrpSpPr>
            <p:cNvPr id="33" name="Group 32">
              <a:extLst>
                <a:ext uri="{FF2B5EF4-FFF2-40B4-BE49-F238E27FC236}">
                  <a16:creationId xmlns:a16="http://schemas.microsoft.com/office/drawing/2014/main" id="{E4702D8A-581B-E7B7-717D-AD1A84AB6CEA}"/>
                </a:ext>
              </a:extLst>
            </p:cNvPr>
            <p:cNvGrpSpPr/>
            <p:nvPr/>
          </p:nvGrpSpPr>
          <p:grpSpPr>
            <a:xfrm>
              <a:off x="769431" y="4587508"/>
              <a:ext cx="9811068" cy="2787084"/>
              <a:chOff x="790262" y="1344416"/>
              <a:chExt cx="9811068" cy="1847738"/>
            </a:xfrm>
          </p:grpSpPr>
          <p:grpSp>
            <p:nvGrpSpPr>
              <p:cNvPr id="35" name="Group 3">
                <a:extLst>
                  <a:ext uri="{FF2B5EF4-FFF2-40B4-BE49-F238E27FC236}">
                    <a16:creationId xmlns:a16="http://schemas.microsoft.com/office/drawing/2014/main" id="{27DD53E3-BAA2-8541-FE71-E193E301A4DF}"/>
                  </a:ext>
                </a:extLst>
              </p:cNvPr>
              <p:cNvGrpSpPr/>
              <p:nvPr/>
            </p:nvGrpSpPr>
            <p:grpSpPr>
              <a:xfrm>
                <a:off x="790262" y="1519237"/>
                <a:ext cx="9811068" cy="1672917"/>
                <a:chOff x="-64490" y="-47625"/>
                <a:chExt cx="2419661" cy="1321168"/>
              </a:xfrm>
            </p:grpSpPr>
            <p:sp>
              <p:nvSpPr>
                <p:cNvPr id="37" name="Freeform 4">
                  <a:extLst>
                    <a:ext uri="{FF2B5EF4-FFF2-40B4-BE49-F238E27FC236}">
                      <a16:creationId xmlns:a16="http://schemas.microsoft.com/office/drawing/2014/main" id="{364EAF5E-7AD8-74D9-CE13-BF42FA85A423}"/>
                    </a:ext>
                  </a:extLst>
                </p:cNvPr>
                <p:cNvSpPr/>
                <p:nvPr/>
              </p:nvSpPr>
              <p:spPr>
                <a:xfrm>
                  <a:off x="-64490" y="3"/>
                  <a:ext cx="2419661" cy="1273540"/>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1C5"/>
                </a:solidFill>
              </p:spPr>
              <p:txBody>
                <a:bodyPr/>
                <a:lstStyle/>
                <a:p>
                  <a:pPr defTabSz="609585">
                    <a:buClrTx/>
                    <a:defRPr/>
                  </a:pPr>
                  <a:endParaRPr lang="en-US" sz="2400" kern="1200">
                    <a:solidFill>
                      <a:prstClr val="black"/>
                    </a:solidFill>
                    <a:latin typeface="+mj-lt"/>
                    <a:ea typeface="+mn-ea"/>
                  </a:endParaRPr>
                </a:p>
              </p:txBody>
            </p:sp>
            <p:sp>
              <p:nvSpPr>
                <p:cNvPr id="38" name="TextBox 5">
                  <a:extLst>
                    <a:ext uri="{FF2B5EF4-FFF2-40B4-BE49-F238E27FC236}">
                      <a16:creationId xmlns:a16="http://schemas.microsoft.com/office/drawing/2014/main" id="{911EF7DA-8A47-A8D2-EA80-E368A4E687F0}"/>
                    </a:ext>
                  </a:extLst>
                </p:cNvPr>
                <p:cNvSpPr txBox="1"/>
                <p:nvPr/>
              </p:nvSpPr>
              <p:spPr>
                <a:xfrm>
                  <a:off x="0" y="-47625"/>
                  <a:ext cx="812800" cy="860425"/>
                </a:xfrm>
                <a:prstGeom prst="rect">
                  <a:avLst/>
                </a:prstGeom>
              </p:spPr>
              <p:txBody>
                <a:bodyPr lIns="33867" tIns="33867" rIns="33867" bIns="33867" rtlCol="0" anchor="ctr"/>
                <a:lstStyle/>
                <a:p>
                  <a:pPr algn="ctr" defTabSz="609585">
                    <a:lnSpc>
                      <a:spcPts val="1773"/>
                    </a:lnSpc>
                    <a:buClrTx/>
                    <a:defRPr/>
                  </a:pPr>
                  <a:endParaRPr sz="2400" kern="1200">
                    <a:solidFill>
                      <a:prstClr val="black"/>
                    </a:solidFill>
                    <a:latin typeface="+mj-lt"/>
                    <a:ea typeface="+mn-ea"/>
                  </a:endParaRPr>
                </a:p>
              </p:txBody>
            </p:sp>
          </p:grpSp>
          <p:pic>
            <p:nvPicPr>
              <p:cNvPr id="36" name="Picture 9">
                <a:extLst>
                  <a:ext uri="{FF2B5EF4-FFF2-40B4-BE49-F238E27FC236}">
                    <a16:creationId xmlns:a16="http://schemas.microsoft.com/office/drawing/2014/main" id="{90CE4F52-91F8-E259-8E8F-3A54CB07311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410219" y="1344416"/>
                <a:ext cx="2571149" cy="469544"/>
              </a:xfrm>
              <a:prstGeom prst="rect">
                <a:avLst/>
              </a:prstGeom>
            </p:spPr>
          </p:pic>
        </p:grpSp>
        <p:sp>
          <p:nvSpPr>
            <p:cNvPr id="34" name="TextBox 33">
              <a:extLst>
                <a:ext uri="{FF2B5EF4-FFF2-40B4-BE49-F238E27FC236}">
                  <a16:creationId xmlns:a16="http://schemas.microsoft.com/office/drawing/2014/main" id="{E15FDD58-AB0F-6310-F585-62F259CB1F28}"/>
                </a:ext>
              </a:extLst>
            </p:cNvPr>
            <p:cNvSpPr txBox="1"/>
            <p:nvPr/>
          </p:nvSpPr>
          <p:spPr>
            <a:xfrm>
              <a:off x="1573546" y="5369948"/>
              <a:ext cx="8193300" cy="1694647"/>
            </a:xfrm>
            <a:prstGeom prst="rect">
              <a:avLst/>
            </a:prstGeom>
            <a:noFill/>
          </p:spPr>
          <p:txBody>
            <a:bodyPr wrap="square">
              <a:spAutoFit/>
            </a:bodyPr>
            <a:lstStyle/>
            <a:p>
              <a:pPr algn="ctr" defTabSz="609585">
                <a:lnSpc>
                  <a:spcPct val="150000"/>
                </a:lnSpc>
                <a:buClrTx/>
                <a:defRPr/>
              </a:pPr>
              <a:r>
                <a:rPr lang="vi-VN" sz="2400" kern="1200" dirty="0">
                  <a:solidFill>
                    <a:sysClr val="windowText" lastClr="000000"/>
                  </a:solidFill>
                  <a:latin typeface="+mj-lt"/>
                  <a:ea typeface="Calibri" panose="020F0502020204030204" pitchFamily="34" charset="0"/>
                  <a:cs typeface="Arial" panose="020B0604020202020204" pitchFamily="34" charset="0"/>
                </a:rPr>
                <a:t>Giọng đọc trầm ấm, tha thiết</a:t>
              </a:r>
              <a:r>
                <a:rPr lang="en-US" sz="2400" kern="1200" dirty="0">
                  <a:solidFill>
                    <a:sysClr val="windowText" lastClr="000000"/>
                  </a:solidFill>
                  <a:latin typeface="+mj-lt"/>
                  <a:ea typeface="Calibri" panose="020F0502020204030204" pitchFamily="34" charset="0"/>
                  <a:cs typeface="Arial" panose="020B0604020202020204" pitchFamily="34" charset="0"/>
                </a:rPr>
                <a:t> </a:t>
              </a:r>
              <a:r>
                <a:rPr lang="en-US" sz="2400" kern="1200" dirty="0" err="1">
                  <a:solidFill>
                    <a:sysClr val="windowText" lastClr="000000"/>
                  </a:solidFill>
                  <a:latin typeface="+mj-lt"/>
                  <a:ea typeface="Calibri" panose="020F0502020204030204" pitchFamily="34" charset="0"/>
                  <a:cs typeface="Arial" panose="020B0604020202020204" pitchFamily="34" charset="0"/>
                </a:rPr>
                <a:t>và</a:t>
              </a:r>
              <a:r>
                <a:rPr lang="vi-VN" sz="2400" kern="1200" dirty="0">
                  <a:solidFill>
                    <a:sysClr val="windowText" lastClr="000000"/>
                  </a:solidFill>
                  <a:latin typeface="+mj-lt"/>
                  <a:ea typeface="Calibri" panose="020F0502020204030204" pitchFamily="34" charset="0"/>
                  <a:cs typeface="Arial" panose="020B0604020202020204" pitchFamily="34" charset="0"/>
                </a:rPr>
                <a:t> tình cảm</a:t>
              </a:r>
              <a:r>
                <a:rPr lang="en-US" sz="2400" kern="1200" dirty="0">
                  <a:solidFill>
                    <a:sysClr val="windowText" lastClr="000000"/>
                  </a:solidFill>
                  <a:latin typeface="+mj-lt"/>
                  <a:ea typeface="Calibri" panose="020F0502020204030204" pitchFamily="34" charset="0"/>
                  <a:cs typeface="Arial" panose="020B0604020202020204" pitchFamily="34" charset="0"/>
                </a:rPr>
                <a:t>.</a:t>
              </a:r>
              <a:endParaRPr lang="vi-VN" sz="2400" kern="1200" dirty="0">
                <a:solidFill>
                  <a:sysClr val="windowText" lastClr="000000"/>
                </a:solidFill>
                <a:latin typeface="+mj-lt"/>
                <a:ea typeface="Calibri" panose="020F0502020204030204" pitchFamily="34" charset="0"/>
                <a:cs typeface="Arial" panose="020B0604020202020204" pitchFamily="34" charset="0"/>
              </a:endParaRPr>
            </a:p>
          </p:txBody>
        </p:sp>
      </p:grpSp>
      <p:grpSp>
        <p:nvGrpSpPr>
          <p:cNvPr id="39" name="Group 38">
            <a:extLst>
              <a:ext uri="{FF2B5EF4-FFF2-40B4-BE49-F238E27FC236}">
                <a16:creationId xmlns:a16="http://schemas.microsoft.com/office/drawing/2014/main" id="{D8259AFF-F312-D8C8-FD86-C4AEC3051E99}"/>
              </a:ext>
            </a:extLst>
          </p:cNvPr>
          <p:cNvGrpSpPr/>
          <p:nvPr/>
        </p:nvGrpSpPr>
        <p:grpSpPr>
          <a:xfrm>
            <a:off x="7632405" y="1749863"/>
            <a:ext cx="4009463" cy="4157161"/>
            <a:chOff x="11375097" y="2067256"/>
            <a:chExt cx="6014194" cy="6235741"/>
          </a:xfrm>
        </p:grpSpPr>
        <p:grpSp>
          <p:nvGrpSpPr>
            <p:cNvPr id="40" name="Group 6">
              <a:extLst>
                <a:ext uri="{FF2B5EF4-FFF2-40B4-BE49-F238E27FC236}">
                  <a16:creationId xmlns:a16="http://schemas.microsoft.com/office/drawing/2014/main" id="{59010153-4104-F4EC-2C5B-16EC28A1D3D8}"/>
                </a:ext>
              </a:extLst>
            </p:cNvPr>
            <p:cNvGrpSpPr/>
            <p:nvPr/>
          </p:nvGrpSpPr>
          <p:grpSpPr>
            <a:xfrm>
              <a:off x="11375097" y="2288803"/>
              <a:ext cx="6014194" cy="6014194"/>
              <a:chOff x="0" y="0"/>
              <a:chExt cx="812800" cy="812800"/>
            </a:xfrm>
          </p:grpSpPr>
          <p:sp>
            <p:nvSpPr>
              <p:cNvPr id="43" name="Freeform 7">
                <a:extLst>
                  <a:ext uri="{FF2B5EF4-FFF2-40B4-BE49-F238E27FC236}">
                    <a16:creationId xmlns:a16="http://schemas.microsoft.com/office/drawing/2014/main" id="{7C35F1FD-62F5-DAD1-5576-DEC7F758C048}"/>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8FAEFF">
                  <a:lumMod val="40000"/>
                  <a:lumOff val="60000"/>
                </a:srgbClr>
              </a:solidFill>
            </p:spPr>
            <p:txBody>
              <a:bodyPr/>
              <a:lstStyle/>
              <a:p>
                <a:pPr defTabSz="609585">
                  <a:buClrTx/>
                  <a:defRPr/>
                </a:pPr>
                <a:endParaRPr lang="en-US" sz="1200" kern="1200">
                  <a:solidFill>
                    <a:prstClr val="black"/>
                  </a:solidFill>
                  <a:latin typeface="+mj-lt"/>
                  <a:ea typeface="+mn-ea"/>
                </a:endParaRPr>
              </a:p>
            </p:txBody>
          </p:sp>
          <p:sp>
            <p:nvSpPr>
              <p:cNvPr id="44" name="TextBox 8">
                <a:extLst>
                  <a:ext uri="{FF2B5EF4-FFF2-40B4-BE49-F238E27FC236}">
                    <a16:creationId xmlns:a16="http://schemas.microsoft.com/office/drawing/2014/main" id="{DAF15F8C-59DF-655A-1AFD-E8D2051F8894}"/>
                  </a:ext>
                </a:extLst>
              </p:cNvPr>
              <p:cNvSpPr txBox="1"/>
              <p:nvPr/>
            </p:nvSpPr>
            <p:spPr>
              <a:xfrm>
                <a:off x="76200" y="28575"/>
                <a:ext cx="660400" cy="708025"/>
              </a:xfrm>
              <a:prstGeom prst="rect">
                <a:avLst/>
              </a:prstGeom>
            </p:spPr>
            <p:txBody>
              <a:bodyPr lIns="33867" tIns="33867" rIns="33867" bIns="33867" rtlCol="0" anchor="ctr"/>
              <a:lstStyle/>
              <a:p>
                <a:pPr algn="ctr" defTabSz="609585">
                  <a:lnSpc>
                    <a:spcPts val="1773"/>
                  </a:lnSpc>
                  <a:buClrTx/>
                  <a:defRPr/>
                </a:pPr>
                <a:endParaRPr sz="1200" kern="1200">
                  <a:solidFill>
                    <a:prstClr val="black"/>
                  </a:solidFill>
                  <a:latin typeface="+mj-lt"/>
                  <a:ea typeface="+mn-ea"/>
                </a:endParaRPr>
              </a:p>
            </p:txBody>
          </p:sp>
        </p:grpSp>
        <p:pic>
          <p:nvPicPr>
            <p:cNvPr id="41" name="Picture 10">
              <a:extLst>
                <a:ext uri="{FF2B5EF4-FFF2-40B4-BE49-F238E27FC236}">
                  <a16:creationId xmlns:a16="http://schemas.microsoft.com/office/drawing/2014/main" id="{913AF57E-6364-937C-9EB6-B74D156EF25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95080">
              <a:off x="12159248" y="2067256"/>
              <a:ext cx="3564645" cy="920326"/>
            </a:xfrm>
            <a:prstGeom prst="rect">
              <a:avLst/>
            </a:prstGeom>
          </p:spPr>
        </p:pic>
        <p:sp>
          <p:nvSpPr>
            <p:cNvPr id="42" name="TextBox 41">
              <a:extLst>
                <a:ext uri="{FF2B5EF4-FFF2-40B4-BE49-F238E27FC236}">
                  <a16:creationId xmlns:a16="http://schemas.microsoft.com/office/drawing/2014/main" id="{E320D7F3-44DD-E330-7144-BC5222B6E38D}"/>
                </a:ext>
              </a:extLst>
            </p:cNvPr>
            <p:cNvSpPr txBox="1"/>
            <p:nvPr/>
          </p:nvSpPr>
          <p:spPr>
            <a:xfrm>
              <a:off x="11938927" y="4077359"/>
              <a:ext cx="4886532" cy="2391231"/>
            </a:xfrm>
            <a:prstGeom prst="rect">
              <a:avLst/>
            </a:prstGeom>
            <a:noFill/>
          </p:spPr>
          <p:txBody>
            <a:bodyPr wrap="square" rtlCol="0">
              <a:spAutoFit/>
            </a:bodyPr>
            <a:lstStyle/>
            <a:p>
              <a:pPr algn="ctr" defTabSz="609585">
                <a:lnSpc>
                  <a:spcPct val="150000"/>
                </a:lnSpc>
                <a:buClrTx/>
                <a:defRPr/>
              </a:pPr>
              <a:r>
                <a:rPr lang="en-US" sz="3467" b="1" kern="1200">
                  <a:solidFill>
                    <a:srgbClr val="1F497D">
                      <a:lumMod val="50000"/>
                    </a:srgbClr>
                  </a:solidFill>
                  <a:latin typeface="+mj-lt"/>
                  <a:ea typeface="Calibri" panose="020F0502020204030204" pitchFamily="34" charset="0"/>
                  <a:cs typeface="Arial" panose="020B0604020202020204" pitchFamily="34" charset="0"/>
                </a:rPr>
                <a:t>GIỌNG ĐỌC TRONG BÀI</a:t>
              </a:r>
              <a:endParaRPr lang="en-US" sz="3467" b="1" kern="1200" dirty="0">
                <a:solidFill>
                  <a:srgbClr val="1F497D">
                    <a:lumMod val="50000"/>
                  </a:srgbClr>
                </a:solidFill>
                <a:latin typeface="+mj-lt"/>
                <a:ea typeface="Calibri" panose="020F0502020204030204" pitchFamily="34" charset="0"/>
                <a:cs typeface="Arial" panose="020B0604020202020204" pitchFamily="34" charset="0"/>
              </a:endParaRPr>
            </a:p>
          </p:txBody>
        </p:sp>
      </p:grpSp>
      <p:grpSp>
        <p:nvGrpSpPr>
          <p:cNvPr id="45" name="Group 44">
            <a:extLst>
              <a:ext uri="{FF2B5EF4-FFF2-40B4-BE49-F238E27FC236}">
                <a16:creationId xmlns:a16="http://schemas.microsoft.com/office/drawing/2014/main" id="{3E9F5919-16F8-D9D1-5025-DE75B3DFD13D}"/>
              </a:ext>
            </a:extLst>
          </p:cNvPr>
          <p:cNvGrpSpPr/>
          <p:nvPr/>
        </p:nvGrpSpPr>
        <p:grpSpPr>
          <a:xfrm>
            <a:off x="592592" y="4038803"/>
            <a:ext cx="6540713" cy="2320582"/>
            <a:chOff x="769431" y="4274442"/>
            <a:chExt cx="9811068" cy="3480872"/>
          </a:xfrm>
        </p:grpSpPr>
        <p:grpSp>
          <p:nvGrpSpPr>
            <p:cNvPr id="46" name="Group 45">
              <a:extLst>
                <a:ext uri="{FF2B5EF4-FFF2-40B4-BE49-F238E27FC236}">
                  <a16:creationId xmlns:a16="http://schemas.microsoft.com/office/drawing/2014/main" id="{1E0583EA-34D3-D064-D877-F60BC4C53EC3}"/>
                </a:ext>
              </a:extLst>
            </p:cNvPr>
            <p:cNvGrpSpPr/>
            <p:nvPr/>
          </p:nvGrpSpPr>
          <p:grpSpPr>
            <a:xfrm>
              <a:off x="769431" y="4274442"/>
              <a:ext cx="9811068" cy="3480872"/>
              <a:chOff x="790262" y="1136864"/>
              <a:chExt cx="9811068" cy="2307694"/>
            </a:xfrm>
          </p:grpSpPr>
          <p:grpSp>
            <p:nvGrpSpPr>
              <p:cNvPr id="48" name="Group 3">
                <a:extLst>
                  <a:ext uri="{FF2B5EF4-FFF2-40B4-BE49-F238E27FC236}">
                    <a16:creationId xmlns:a16="http://schemas.microsoft.com/office/drawing/2014/main" id="{7976D59E-C853-0377-64B5-8A983C7A26C7}"/>
                  </a:ext>
                </a:extLst>
              </p:cNvPr>
              <p:cNvGrpSpPr/>
              <p:nvPr/>
            </p:nvGrpSpPr>
            <p:grpSpPr>
              <a:xfrm>
                <a:off x="790262" y="1371637"/>
                <a:ext cx="9811068" cy="2072921"/>
                <a:chOff x="-64490" y="-164191"/>
                <a:chExt cx="2419661" cy="1637066"/>
              </a:xfrm>
            </p:grpSpPr>
            <p:sp>
              <p:nvSpPr>
                <p:cNvPr id="50" name="Freeform 4">
                  <a:extLst>
                    <a:ext uri="{FF2B5EF4-FFF2-40B4-BE49-F238E27FC236}">
                      <a16:creationId xmlns:a16="http://schemas.microsoft.com/office/drawing/2014/main" id="{BC6CA4B3-2F2E-91DC-3BCF-F7DD4B1B0E90}"/>
                    </a:ext>
                  </a:extLst>
                </p:cNvPr>
                <p:cNvSpPr/>
                <p:nvPr/>
              </p:nvSpPr>
              <p:spPr>
                <a:xfrm>
                  <a:off x="-64490" y="-164191"/>
                  <a:ext cx="2419661" cy="1637066"/>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1C5"/>
                </a:solidFill>
              </p:spPr>
              <p:txBody>
                <a:bodyPr/>
                <a:lstStyle/>
                <a:p>
                  <a:pPr defTabSz="609585">
                    <a:buClrTx/>
                    <a:defRPr/>
                  </a:pPr>
                  <a:endParaRPr lang="en-US" sz="2400" kern="1200">
                    <a:solidFill>
                      <a:prstClr val="black"/>
                    </a:solidFill>
                    <a:latin typeface="+mj-lt"/>
                    <a:ea typeface="+mn-ea"/>
                  </a:endParaRPr>
                </a:p>
              </p:txBody>
            </p:sp>
            <p:sp>
              <p:nvSpPr>
                <p:cNvPr id="51" name="TextBox 5">
                  <a:extLst>
                    <a:ext uri="{FF2B5EF4-FFF2-40B4-BE49-F238E27FC236}">
                      <a16:creationId xmlns:a16="http://schemas.microsoft.com/office/drawing/2014/main" id="{4F6B3990-6F50-3CF4-5DC9-C6F8327394C7}"/>
                    </a:ext>
                  </a:extLst>
                </p:cNvPr>
                <p:cNvSpPr txBox="1"/>
                <p:nvPr/>
              </p:nvSpPr>
              <p:spPr>
                <a:xfrm>
                  <a:off x="0" y="-47625"/>
                  <a:ext cx="812800" cy="860425"/>
                </a:xfrm>
                <a:prstGeom prst="rect">
                  <a:avLst/>
                </a:prstGeom>
              </p:spPr>
              <p:txBody>
                <a:bodyPr lIns="33867" tIns="33867" rIns="33867" bIns="33867" rtlCol="0" anchor="ctr"/>
                <a:lstStyle/>
                <a:p>
                  <a:pPr algn="ctr" defTabSz="609585">
                    <a:lnSpc>
                      <a:spcPts val="1773"/>
                    </a:lnSpc>
                    <a:buClrTx/>
                    <a:defRPr/>
                  </a:pPr>
                  <a:endParaRPr sz="2400" kern="1200">
                    <a:solidFill>
                      <a:prstClr val="black"/>
                    </a:solidFill>
                    <a:latin typeface="+mj-lt"/>
                    <a:ea typeface="+mn-ea"/>
                  </a:endParaRPr>
                </a:p>
              </p:txBody>
            </p:sp>
          </p:grpSp>
          <p:pic>
            <p:nvPicPr>
              <p:cNvPr id="49" name="Picture 9">
                <a:extLst>
                  <a:ext uri="{FF2B5EF4-FFF2-40B4-BE49-F238E27FC236}">
                    <a16:creationId xmlns:a16="http://schemas.microsoft.com/office/drawing/2014/main" id="{46072F53-2A05-0712-814C-A7C723E852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410219" y="1136864"/>
                <a:ext cx="2571149" cy="469544"/>
              </a:xfrm>
              <a:prstGeom prst="rect">
                <a:avLst/>
              </a:prstGeom>
            </p:spPr>
          </p:pic>
        </p:grpSp>
        <p:sp>
          <p:nvSpPr>
            <p:cNvPr id="47" name="TextBox 46">
              <a:extLst>
                <a:ext uri="{FF2B5EF4-FFF2-40B4-BE49-F238E27FC236}">
                  <a16:creationId xmlns:a16="http://schemas.microsoft.com/office/drawing/2014/main" id="{78FDDAD7-270F-8416-EE63-3A9489BAE3FD}"/>
                </a:ext>
              </a:extLst>
            </p:cNvPr>
            <p:cNvSpPr txBox="1"/>
            <p:nvPr/>
          </p:nvSpPr>
          <p:spPr>
            <a:xfrm>
              <a:off x="1566823" y="5037930"/>
              <a:ext cx="8373276" cy="2513764"/>
            </a:xfrm>
            <a:prstGeom prst="rect">
              <a:avLst/>
            </a:prstGeom>
            <a:noFill/>
          </p:spPr>
          <p:txBody>
            <a:bodyPr wrap="square">
              <a:spAutoFit/>
            </a:bodyPr>
            <a:lstStyle/>
            <a:p>
              <a:pPr algn="ctr" defTabSz="609585">
                <a:lnSpc>
                  <a:spcPct val="150000"/>
                </a:lnSpc>
                <a:buClrTx/>
                <a:defRPr/>
              </a:pPr>
              <a:r>
                <a:rPr lang="vi-VN" sz="2400" kern="1200" dirty="0">
                  <a:solidFill>
                    <a:sysClr val="windowText" lastClr="000000"/>
                  </a:solidFill>
                  <a:latin typeface="+mj-lt"/>
                  <a:ea typeface="Calibri" panose="020F0502020204030204" pitchFamily="34" charset="0"/>
                  <a:cs typeface="Arial" panose="020B0604020202020204" pitchFamily="34" charset="0"/>
                </a:rPr>
                <a:t>Nhấn giọng ở những từ thể hiện tình cảm của mọi người dành cho </a:t>
              </a:r>
              <a:endParaRPr lang="en-US" sz="2400" kern="1200" dirty="0">
                <a:solidFill>
                  <a:sysClr val="windowText" lastClr="000000"/>
                </a:solidFill>
                <a:latin typeface="+mj-lt"/>
                <a:ea typeface="Calibri" panose="020F0502020204030204" pitchFamily="34" charset="0"/>
                <a:cs typeface="Arial" panose="020B0604020202020204" pitchFamily="34" charset="0"/>
              </a:endParaRPr>
            </a:p>
            <a:p>
              <a:pPr algn="ctr" defTabSz="609585">
                <a:lnSpc>
                  <a:spcPct val="150000"/>
                </a:lnSpc>
                <a:buClrTx/>
                <a:defRPr/>
              </a:pPr>
              <a:r>
                <a:rPr lang="vi-VN" sz="2400" kern="1200" dirty="0">
                  <a:solidFill>
                    <a:sysClr val="windowText" lastClr="000000"/>
                  </a:solidFill>
                  <a:latin typeface="+mj-lt"/>
                  <a:ea typeface="Calibri" panose="020F0502020204030204" pitchFamily="34" charset="0"/>
                  <a:cs typeface="Arial" panose="020B0604020202020204" pitchFamily="34" charset="0"/>
                </a:rPr>
                <a:t>nhân vật A Phin. </a:t>
              </a:r>
            </a:p>
          </p:txBody>
        </p:sp>
      </p:grpSp>
      <p:pic>
        <p:nvPicPr>
          <p:cNvPr id="52" name="Picture 51">
            <a:extLst>
              <a:ext uri="{FF2B5EF4-FFF2-40B4-BE49-F238E27FC236}">
                <a16:creationId xmlns:a16="http://schemas.microsoft.com/office/drawing/2014/main" id="{462DD15C-07C2-716B-4BAC-2294C1F190D8}"/>
              </a:ext>
            </a:extLst>
          </p:cNvPr>
          <p:cNvPicPr>
            <a:picLocks noChangeAspect="1"/>
          </p:cNvPicPr>
          <p:nvPr/>
        </p:nvPicPr>
        <p:blipFill>
          <a:blip r:embed="rId7"/>
          <a:stretch>
            <a:fillRect/>
          </a:stretch>
        </p:blipFill>
        <p:spPr>
          <a:xfrm>
            <a:off x="10943881" y="4012288"/>
            <a:ext cx="1229576" cy="2857671"/>
          </a:xfrm>
          <a:prstGeom prst="rect">
            <a:avLst/>
          </a:prstGeom>
        </p:spPr>
      </p:pic>
    </p:spTree>
    <p:extLst>
      <p:ext uri="{BB962C8B-B14F-4D97-AF65-F5344CB8AC3E}">
        <p14:creationId xmlns:p14="http://schemas.microsoft.com/office/powerpoint/2010/main" val="4103139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500"/>
                                        <p:tgtEl>
                                          <p:spTgt spid="39"/>
                                        </p:tgtEl>
                                      </p:cBhvr>
                                    </p:animEffect>
                                  </p:childTnLst>
                                </p:cTn>
                              </p:par>
                              <p:par>
                                <p:cTn id="8" presetID="14" presetClass="entr" presetSubtype="1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randombar(horizontal)">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500" fill="hold"/>
                                        <p:tgtEl>
                                          <p:spTgt spid="45"/>
                                        </p:tgtEl>
                                        <p:attrNameLst>
                                          <p:attrName>ppt_x</p:attrName>
                                        </p:attrNameLst>
                                      </p:cBhvr>
                                      <p:tavLst>
                                        <p:tav tm="0">
                                          <p:val>
                                            <p:strVal val="0-#ppt_w/2"/>
                                          </p:val>
                                        </p:tav>
                                        <p:tav tm="100000">
                                          <p:val>
                                            <p:strVal val="#ppt_x"/>
                                          </p:val>
                                        </p:tav>
                                      </p:tavLst>
                                    </p:anim>
                                    <p:anim calcmode="lin" valueType="num">
                                      <p:cBhvr additive="base">
                                        <p:cTn id="21"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ED5BDB-4A44-1B9B-0BB5-397485BD94AE}"/>
            </a:ext>
          </a:extLst>
        </p:cNvPr>
        <p:cNvGrpSpPr/>
        <p:nvPr/>
      </p:nvGrpSpPr>
      <p:grpSpPr>
        <a:xfrm>
          <a:off x="0" y="0"/>
          <a:ext cx="0" cy="0"/>
          <a:chOff x="0" y="0"/>
          <a:chExt cx="0" cy="0"/>
        </a:xfrm>
      </p:grpSpPr>
      <p:sp>
        <p:nvSpPr>
          <p:cNvPr id="39" name="Cloud 38">
            <a:extLst>
              <a:ext uri="{FF2B5EF4-FFF2-40B4-BE49-F238E27FC236}">
                <a16:creationId xmlns:a16="http://schemas.microsoft.com/office/drawing/2014/main" id="{C9785614-5684-3373-3EFB-F8B0DC5612DD}"/>
              </a:ext>
            </a:extLst>
          </p:cNvPr>
          <p:cNvSpPr/>
          <p:nvPr/>
        </p:nvSpPr>
        <p:spPr>
          <a:xfrm>
            <a:off x="2431083" y="2571364"/>
            <a:ext cx="2749735" cy="1489833"/>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dirty="0" err="1">
                <a:solidFill>
                  <a:prstClr val="black"/>
                </a:solidFill>
                <a:latin typeface="+mj-lt"/>
                <a:ea typeface="+mn-ea"/>
                <a:cs typeface="Arial" panose="020B0604020202020204" pitchFamily="34" charset="0"/>
              </a:rPr>
              <a:t>Thào</a:t>
            </a:r>
            <a:r>
              <a:rPr lang="en-US" sz="2400" i="1" kern="1200" dirty="0">
                <a:solidFill>
                  <a:prstClr val="black"/>
                </a:solidFill>
                <a:latin typeface="+mj-lt"/>
                <a:ea typeface="+mn-ea"/>
                <a:cs typeface="Arial" panose="020B0604020202020204" pitchFamily="34" charset="0"/>
              </a:rPr>
              <a:t> </a:t>
            </a:r>
            <a:r>
              <a:rPr lang="en-US" sz="2400" i="1" kern="1200" dirty="0" err="1">
                <a:solidFill>
                  <a:prstClr val="black"/>
                </a:solidFill>
                <a:latin typeface="+mj-lt"/>
                <a:ea typeface="+mn-ea"/>
                <a:cs typeface="Arial" panose="020B0604020202020204" pitchFamily="34" charset="0"/>
              </a:rPr>
              <a:t>Phén</a:t>
            </a:r>
            <a:endParaRPr lang="en-US" sz="2400" i="1" kern="1200" dirty="0">
              <a:solidFill>
                <a:prstClr val="black"/>
              </a:solidFill>
              <a:latin typeface="+mj-lt"/>
              <a:ea typeface="+mn-ea"/>
              <a:cs typeface="Arial" panose="020B0604020202020204" pitchFamily="34" charset="0"/>
            </a:endParaRPr>
          </a:p>
        </p:txBody>
      </p:sp>
      <p:sp>
        <p:nvSpPr>
          <p:cNvPr id="40" name="Cloud 39">
            <a:extLst>
              <a:ext uri="{FF2B5EF4-FFF2-40B4-BE49-F238E27FC236}">
                <a16:creationId xmlns:a16="http://schemas.microsoft.com/office/drawing/2014/main" id="{10C77817-E32A-AA57-3755-5C7DA0F41F7C}"/>
              </a:ext>
            </a:extLst>
          </p:cNvPr>
          <p:cNvSpPr/>
          <p:nvPr/>
        </p:nvSpPr>
        <p:spPr>
          <a:xfrm>
            <a:off x="6599068" y="2470018"/>
            <a:ext cx="3161849" cy="1591179"/>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dirty="0">
                <a:solidFill>
                  <a:prstClr val="black"/>
                </a:solidFill>
                <a:latin typeface="+mj-lt"/>
                <a:ea typeface="+mn-ea"/>
                <a:cs typeface="Arial" panose="020B0604020202020204" pitchFamily="34" charset="0"/>
              </a:rPr>
              <a:t>quyến luyến</a:t>
            </a:r>
            <a:endParaRPr lang="en-US" sz="2400" i="1" kern="1200" dirty="0">
              <a:solidFill>
                <a:prstClr val="black"/>
              </a:solidFill>
              <a:latin typeface="+mj-lt"/>
              <a:ea typeface="+mn-ea"/>
              <a:cs typeface="Arial" panose="020B0604020202020204" pitchFamily="34" charset="0"/>
            </a:endParaRPr>
          </a:p>
        </p:txBody>
      </p:sp>
      <p:sp>
        <p:nvSpPr>
          <p:cNvPr id="41" name="Cloud 40">
            <a:extLst>
              <a:ext uri="{FF2B5EF4-FFF2-40B4-BE49-F238E27FC236}">
                <a16:creationId xmlns:a16="http://schemas.microsoft.com/office/drawing/2014/main" id="{0F22827B-DC72-966F-DA80-24B047694658}"/>
              </a:ext>
            </a:extLst>
          </p:cNvPr>
          <p:cNvSpPr/>
          <p:nvPr/>
        </p:nvSpPr>
        <p:spPr>
          <a:xfrm>
            <a:off x="524051" y="4476920"/>
            <a:ext cx="3161848" cy="1970139"/>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thấm thoắt</a:t>
            </a:r>
            <a:endParaRPr lang="en-US" sz="2400" i="1" kern="1200" dirty="0">
              <a:solidFill>
                <a:prstClr val="black"/>
              </a:solidFill>
              <a:latin typeface="+mj-lt"/>
              <a:ea typeface="+mn-ea"/>
              <a:cs typeface="Arial" panose="020B0604020202020204" pitchFamily="34" charset="0"/>
            </a:endParaRPr>
          </a:p>
        </p:txBody>
      </p:sp>
      <p:sp>
        <p:nvSpPr>
          <p:cNvPr id="42" name="Cloud 41">
            <a:extLst>
              <a:ext uri="{FF2B5EF4-FFF2-40B4-BE49-F238E27FC236}">
                <a16:creationId xmlns:a16="http://schemas.microsoft.com/office/drawing/2014/main" id="{A2CA988F-985C-E178-49C7-AE7FEB23793F}"/>
              </a:ext>
            </a:extLst>
          </p:cNvPr>
          <p:cNvSpPr/>
          <p:nvPr/>
        </p:nvSpPr>
        <p:spPr>
          <a:xfrm>
            <a:off x="4639906" y="4399138"/>
            <a:ext cx="3161848" cy="1970139"/>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thủng thẳng</a:t>
            </a:r>
            <a:endParaRPr lang="en-US" sz="2400" i="1" kern="1200" dirty="0">
              <a:solidFill>
                <a:prstClr val="black"/>
              </a:solidFill>
              <a:latin typeface="+mj-lt"/>
              <a:ea typeface="+mn-ea"/>
              <a:cs typeface="Arial" panose="020B0604020202020204" pitchFamily="34" charset="0"/>
            </a:endParaRPr>
          </a:p>
        </p:txBody>
      </p:sp>
      <p:sp>
        <p:nvSpPr>
          <p:cNvPr id="43" name="Cloud 42">
            <a:extLst>
              <a:ext uri="{FF2B5EF4-FFF2-40B4-BE49-F238E27FC236}">
                <a16:creationId xmlns:a16="http://schemas.microsoft.com/office/drawing/2014/main" id="{3341E610-DB8D-CEB2-0C83-0A1428414462}"/>
              </a:ext>
            </a:extLst>
          </p:cNvPr>
          <p:cNvSpPr/>
          <p:nvPr/>
        </p:nvSpPr>
        <p:spPr>
          <a:xfrm>
            <a:off x="8755762" y="4476920"/>
            <a:ext cx="2912187" cy="1814576"/>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Thẻn</a:t>
            </a:r>
            <a:endParaRPr lang="en-US" sz="2400" i="1" kern="1200" dirty="0">
              <a:solidFill>
                <a:prstClr val="black"/>
              </a:solidFill>
              <a:latin typeface="+mj-lt"/>
              <a:ea typeface="+mn-ea"/>
              <a:cs typeface="Arial" panose="020B0604020202020204" pitchFamily="34" charset="0"/>
            </a:endParaRPr>
          </a:p>
        </p:txBody>
      </p:sp>
      <p:sp>
        <p:nvSpPr>
          <p:cNvPr id="10" name="Rectangle: Rounded Corners 3">
            <a:extLst>
              <a:ext uri="{FF2B5EF4-FFF2-40B4-BE49-F238E27FC236}">
                <a16:creationId xmlns:a16="http://schemas.microsoft.com/office/drawing/2014/main" id="{A7D5D78B-A18B-A7FA-4E3E-70617330F7ED}"/>
              </a:ext>
            </a:extLst>
          </p:cNvPr>
          <p:cNvSpPr/>
          <p:nvPr/>
        </p:nvSpPr>
        <p:spPr>
          <a:xfrm>
            <a:off x="3007987" y="1700641"/>
            <a:ext cx="6176026" cy="555163"/>
          </a:xfrm>
          <a:prstGeom prst="roundRect">
            <a:avLst>
              <a:gd name="adj" fmla="val 50000"/>
            </a:avLst>
          </a:prstGeom>
          <a:noFill/>
          <a:ln w="25400" cap="flat" cmpd="sng" algn="ctr">
            <a:noFill/>
            <a:prstDash val="solid"/>
          </a:ln>
          <a:effectLst/>
        </p:spPr>
        <p:txBody>
          <a:bodyPr rtlCol="0" anchor="ctr"/>
          <a:lstStyle/>
          <a:p>
            <a:pPr algn="ctr" defTabSz="1152053">
              <a:buClrTx/>
              <a:defRPr/>
            </a:pPr>
            <a:r>
              <a:rPr lang="en-US" sz="2400" b="1" dirty="0">
                <a:solidFill>
                  <a:schemeClr val="tx1"/>
                </a:solidFill>
                <a:latin typeface="+mj-lt"/>
                <a:ea typeface="+mn-ea"/>
              </a:rPr>
              <a:t>LUYỆN ĐỌC MỘT SỐ TỪ KHÓ</a:t>
            </a:r>
            <a:endParaRPr lang="vi-VN" sz="2400" b="1" dirty="0">
              <a:solidFill>
                <a:schemeClr val="tx1"/>
              </a:solidFill>
              <a:latin typeface="+mj-lt"/>
              <a:ea typeface="+mn-ea"/>
            </a:endParaRPr>
          </a:p>
        </p:txBody>
      </p:sp>
    </p:spTree>
    <p:extLst>
      <p:ext uri="{BB962C8B-B14F-4D97-AF65-F5344CB8AC3E}">
        <p14:creationId xmlns:p14="http://schemas.microsoft.com/office/powerpoint/2010/main" val="1314528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1+#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0-#ppt_w/2"/>
                                          </p:val>
                                        </p:tav>
                                        <p:tav tm="100000">
                                          <p:val>
                                            <p:strVal val="#ppt_x"/>
                                          </p:val>
                                        </p:tav>
                                      </p:tavLst>
                                    </p:anim>
                                    <p:anim calcmode="lin" valueType="num">
                                      <p:cBhvr additive="base">
                                        <p:cTn id="16" dur="500" fill="hold"/>
                                        <p:tgtEl>
                                          <p:spTgt spid="41"/>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ppt_x"/>
                                          </p:val>
                                        </p:tav>
                                        <p:tav tm="100000">
                                          <p:val>
                                            <p:strVal val="#ppt_x"/>
                                          </p:val>
                                        </p:tav>
                                      </p:tavLst>
                                    </p:anim>
                                    <p:anim calcmode="lin" valueType="num">
                                      <p:cBhvr additive="base">
                                        <p:cTn id="20" dur="500" fill="hold"/>
                                        <p:tgtEl>
                                          <p:spTgt spid="4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ppt_x"/>
                                          </p:val>
                                        </p:tav>
                                        <p:tav tm="100000">
                                          <p:val>
                                            <p:strVal val="#ppt_x"/>
                                          </p:val>
                                        </p:tav>
                                      </p:tavLst>
                                    </p:anim>
                                    <p:anim calcmode="lin" valueType="num">
                                      <p:cBhvr additive="base">
                                        <p:cTn id="2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7BA28B-485F-EC6D-4BBC-F41FBE787DB9}"/>
            </a:ext>
          </a:extLst>
        </p:cNvPr>
        <p:cNvGrpSpPr/>
        <p:nvPr/>
      </p:nvGrpSpPr>
      <p:grpSpPr>
        <a:xfrm>
          <a:off x="0" y="0"/>
          <a:ext cx="0" cy="0"/>
          <a:chOff x="0" y="0"/>
          <a:chExt cx="0" cy="0"/>
        </a:xfrm>
      </p:grpSpPr>
      <p:sp>
        <p:nvSpPr>
          <p:cNvPr id="102" name="Cloud 101">
            <a:extLst>
              <a:ext uri="{FF2B5EF4-FFF2-40B4-BE49-F238E27FC236}">
                <a16:creationId xmlns:a16="http://schemas.microsoft.com/office/drawing/2014/main" id="{51B01A9C-C71F-4A68-A738-1C3D561F35C9}"/>
              </a:ext>
            </a:extLst>
          </p:cNvPr>
          <p:cNvSpPr/>
          <p:nvPr/>
        </p:nvSpPr>
        <p:spPr>
          <a:xfrm>
            <a:off x="846959" y="2517780"/>
            <a:ext cx="2895010" cy="1803873"/>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cồn cào</a:t>
            </a:r>
            <a:endParaRPr lang="en-US" sz="2400" i="1" kern="1200" dirty="0">
              <a:solidFill>
                <a:prstClr val="black"/>
              </a:solidFill>
              <a:latin typeface="+mj-lt"/>
              <a:ea typeface="+mn-ea"/>
              <a:cs typeface="Arial" panose="020B0604020202020204" pitchFamily="34" charset="0"/>
            </a:endParaRPr>
          </a:p>
        </p:txBody>
      </p:sp>
      <p:sp>
        <p:nvSpPr>
          <p:cNvPr id="103" name="Cloud 102">
            <a:extLst>
              <a:ext uri="{FF2B5EF4-FFF2-40B4-BE49-F238E27FC236}">
                <a16:creationId xmlns:a16="http://schemas.microsoft.com/office/drawing/2014/main" id="{E1706097-2B28-9E5C-3E6A-657F9EE1F575}"/>
              </a:ext>
            </a:extLst>
          </p:cNvPr>
          <p:cNvSpPr/>
          <p:nvPr/>
        </p:nvSpPr>
        <p:spPr>
          <a:xfrm>
            <a:off x="4648495" y="2527063"/>
            <a:ext cx="2895010" cy="1803873"/>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xum xuê</a:t>
            </a:r>
            <a:endParaRPr lang="en-US" sz="2400" i="1" kern="1200" dirty="0">
              <a:solidFill>
                <a:prstClr val="black"/>
              </a:solidFill>
              <a:latin typeface="+mj-lt"/>
              <a:ea typeface="+mn-ea"/>
              <a:cs typeface="Arial" panose="020B0604020202020204" pitchFamily="34" charset="0"/>
            </a:endParaRPr>
          </a:p>
        </p:txBody>
      </p:sp>
      <p:sp>
        <p:nvSpPr>
          <p:cNvPr id="104" name="Cloud 103">
            <a:extLst>
              <a:ext uri="{FF2B5EF4-FFF2-40B4-BE49-F238E27FC236}">
                <a16:creationId xmlns:a16="http://schemas.microsoft.com/office/drawing/2014/main" id="{5D385486-92E0-9876-1739-433240F8599B}"/>
              </a:ext>
            </a:extLst>
          </p:cNvPr>
          <p:cNvSpPr/>
          <p:nvPr/>
        </p:nvSpPr>
        <p:spPr>
          <a:xfrm>
            <a:off x="8436313" y="2490643"/>
            <a:ext cx="2895010" cy="1803873"/>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a:solidFill>
                  <a:prstClr val="black"/>
                </a:solidFill>
                <a:latin typeface="+mj-lt"/>
                <a:ea typeface="+mn-ea"/>
                <a:cs typeface="Arial" panose="020B0604020202020204" pitchFamily="34" charset="0"/>
              </a:rPr>
              <a:t>sung sướng</a:t>
            </a:r>
            <a:endParaRPr lang="en-US" sz="2400" i="1" kern="1200" dirty="0">
              <a:solidFill>
                <a:prstClr val="black"/>
              </a:solidFill>
              <a:latin typeface="+mj-lt"/>
              <a:ea typeface="+mn-ea"/>
              <a:cs typeface="Arial" panose="020B0604020202020204" pitchFamily="34" charset="0"/>
            </a:endParaRPr>
          </a:p>
        </p:txBody>
      </p:sp>
      <p:sp>
        <p:nvSpPr>
          <p:cNvPr id="105" name="Cloud 104">
            <a:extLst>
              <a:ext uri="{FF2B5EF4-FFF2-40B4-BE49-F238E27FC236}">
                <a16:creationId xmlns:a16="http://schemas.microsoft.com/office/drawing/2014/main" id="{229965EB-3D51-CD7C-1D36-8C1C2F18C5B0}"/>
              </a:ext>
            </a:extLst>
          </p:cNvPr>
          <p:cNvSpPr/>
          <p:nvPr/>
        </p:nvSpPr>
        <p:spPr>
          <a:xfrm>
            <a:off x="860677" y="4666999"/>
            <a:ext cx="2895010" cy="1803873"/>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lấp lánh</a:t>
            </a:r>
            <a:endParaRPr lang="en-US" sz="2400" i="1" kern="1200" dirty="0">
              <a:solidFill>
                <a:prstClr val="black"/>
              </a:solidFill>
              <a:latin typeface="+mj-lt"/>
              <a:ea typeface="+mn-ea"/>
              <a:cs typeface="Arial" panose="020B0604020202020204" pitchFamily="34" charset="0"/>
            </a:endParaRPr>
          </a:p>
        </p:txBody>
      </p:sp>
      <p:sp>
        <p:nvSpPr>
          <p:cNvPr id="106" name="Cloud 105">
            <a:extLst>
              <a:ext uri="{FF2B5EF4-FFF2-40B4-BE49-F238E27FC236}">
                <a16:creationId xmlns:a16="http://schemas.microsoft.com/office/drawing/2014/main" id="{8F448B06-690D-2D54-7B3B-9834CBC03BC7}"/>
              </a:ext>
            </a:extLst>
          </p:cNvPr>
          <p:cNvSpPr/>
          <p:nvPr/>
        </p:nvSpPr>
        <p:spPr>
          <a:xfrm>
            <a:off x="4648495" y="4666998"/>
            <a:ext cx="2895010" cy="1803873"/>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tủm tỉm</a:t>
            </a:r>
            <a:endParaRPr lang="en-US" sz="2400" i="1" kern="1200" dirty="0">
              <a:solidFill>
                <a:prstClr val="black"/>
              </a:solidFill>
              <a:latin typeface="+mj-lt"/>
              <a:ea typeface="+mn-ea"/>
              <a:cs typeface="Arial" panose="020B0604020202020204" pitchFamily="34" charset="0"/>
            </a:endParaRPr>
          </a:p>
        </p:txBody>
      </p:sp>
      <p:sp>
        <p:nvSpPr>
          <p:cNvPr id="107" name="Cloud 106">
            <a:extLst>
              <a:ext uri="{FF2B5EF4-FFF2-40B4-BE49-F238E27FC236}">
                <a16:creationId xmlns:a16="http://schemas.microsoft.com/office/drawing/2014/main" id="{CEB198AE-CF37-5686-1070-482E28E0BAC4}"/>
              </a:ext>
            </a:extLst>
          </p:cNvPr>
          <p:cNvSpPr/>
          <p:nvPr/>
        </p:nvSpPr>
        <p:spPr>
          <a:xfrm>
            <a:off x="8436313" y="4666998"/>
            <a:ext cx="2895010" cy="1803873"/>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j-lt"/>
                <a:ea typeface="+mn-ea"/>
                <a:cs typeface="Arial" panose="020B0604020202020204" pitchFamily="34" charset="0"/>
              </a:rPr>
              <a:t>xuýt xoa</a:t>
            </a:r>
            <a:endParaRPr lang="en-US" sz="2400" i="1" kern="1200" dirty="0">
              <a:solidFill>
                <a:prstClr val="black"/>
              </a:solidFill>
              <a:latin typeface="+mj-lt"/>
              <a:ea typeface="+mn-ea"/>
              <a:cs typeface="Arial" panose="020B0604020202020204" pitchFamily="34" charset="0"/>
            </a:endParaRPr>
          </a:p>
        </p:txBody>
      </p:sp>
      <p:sp>
        <p:nvSpPr>
          <p:cNvPr id="4" name="Rectangle: Rounded Corners 3">
            <a:extLst>
              <a:ext uri="{FF2B5EF4-FFF2-40B4-BE49-F238E27FC236}">
                <a16:creationId xmlns:a16="http://schemas.microsoft.com/office/drawing/2014/main" id="{C415463B-8E5F-36C0-9643-F965F6F7304C}"/>
              </a:ext>
            </a:extLst>
          </p:cNvPr>
          <p:cNvSpPr/>
          <p:nvPr/>
        </p:nvSpPr>
        <p:spPr>
          <a:xfrm>
            <a:off x="3007987" y="1700641"/>
            <a:ext cx="6176026" cy="555163"/>
          </a:xfrm>
          <a:prstGeom prst="roundRect">
            <a:avLst>
              <a:gd name="adj" fmla="val 50000"/>
            </a:avLst>
          </a:prstGeom>
          <a:noFill/>
          <a:ln w="25400" cap="flat" cmpd="sng" algn="ctr">
            <a:noFill/>
            <a:prstDash val="solid"/>
          </a:ln>
          <a:effectLst/>
        </p:spPr>
        <p:txBody>
          <a:bodyPr rtlCol="0" anchor="ctr"/>
          <a:lstStyle/>
          <a:p>
            <a:pPr algn="ctr" defTabSz="1152053">
              <a:buClrTx/>
              <a:defRPr/>
            </a:pPr>
            <a:r>
              <a:rPr lang="en-US" sz="2400" b="1" dirty="0">
                <a:solidFill>
                  <a:schemeClr val="tx1"/>
                </a:solidFill>
                <a:latin typeface="+mj-lt"/>
                <a:ea typeface="+mn-ea"/>
              </a:rPr>
              <a:t>LUYỆN ĐỌC MỘT SỐ TỪ KHÓ</a:t>
            </a:r>
            <a:endParaRPr lang="vi-VN" sz="2400" b="1" dirty="0">
              <a:solidFill>
                <a:schemeClr val="tx1"/>
              </a:solidFill>
              <a:latin typeface="+mj-lt"/>
              <a:ea typeface="+mn-ea"/>
            </a:endParaRPr>
          </a:p>
        </p:txBody>
      </p:sp>
    </p:spTree>
    <p:extLst>
      <p:ext uri="{BB962C8B-B14F-4D97-AF65-F5344CB8AC3E}">
        <p14:creationId xmlns:p14="http://schemas.microsoft.com/office/powerpoint/2010/main" val="3347898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0-#ppt_w/2"/>
                                          </p:val>
                                        </p:tav>
                                        <p:tav tm="100000">
                                          <p:val>
                                            <p:strVal val="#ppt_x"/>
                                          </p:val>
                                        </p:tav>
                                      </p:tavLst>
                                    </p:anim>
                                    <p:anim calcmode="lin" valueType="num">
                                      <p:cBhvr additive="base">
                                        <p:cTn id="8" dur="500" fill="hold"/>
                                        <p:tgtEl>
                                          <p:spTgt spid="102"/>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additive="base">
                                        <p:cTn id="11" dur="500" fill="hold"/>
                                        <p:tgtEl>
                                          <p:spTgt spid="103"/>
                                        </p:tgtEl>
                                        <p:attrNameLst>
                                          <p:attrName>ppt_x</p:attrName>
                                        </p:attrNameLst>
                                      </p:cBhvr>
                                      <p:tavLst>
                                        <p:tav tm="0">
                                          <p:val>
                                            <p:strVal val="#ppt_x"/>
                                          </p:val>
                                        </p:tav>
                                        <p:tav tm="100000">
                                          <p:val>
                                            <p:strVal val="#ppt_x"/>
                                          </p:val>
                                        </p:tav>
                                      </p:tavLst>
                                    </p:anim>
                                    <p:anim calcmode="lin" valueType="num">
                                      <p:cBhvr additive="base">
                                        <p:cTn id="12" dur="500" fill="hold"/>
                                        <p:tgtEl>
                                          <p:spTgt spid="103"/>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4"/>
                                        </p:tgtEl>
                                        <p:attrNameLst>
                                          <p:attrName>style.visibility</p:attrName>
                                        </p:attrNameLst>
                                      </p:cBhvr>
                                      <p:to>
                                        <p:strVal val="visible"/>
                                      </p:to>
                                    </p:set>
                                    <p:anim calcmode="lin" valueType="num">
                                      <p:cBhvr additive="base">
                                        <p:cTn id="15" dur="500" fill="hold"/>
                                        <p:tgtEl>
                                          <p:spTgt spid="104"/>
                                        </p:tgtEl>
                                        <p:attrNameLst>
                                          <p:attrName>ppt_x</p:attrName>
                                        </p:attrNameLst>
                                      </p:cBhvr>
                                      <p:tavLst>
                                        <p:tav tm="0">
                                          <p:val>
                                            <p:strVal val="1+#ppt_w/2"/>
                                          </p:val>
                                        </p:tav>
                                        <p:tav tm="100000">
                                          <p:val>
                                            <p:strVal val="#ppt_x"/>
                                          </p:val>
                                        </p:tav>
                                      </p:tavLst>
                                    </p:anim>
                                    <p:anim calcmode="lin" valueType="num">
                                      <p:cBhvr additive="base">
                                        <p:cTn id="16" dur="500" fill="hold"/>
                                        <p:tgtEl>
                                          <p:spTgt spid="10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500" fill="hold"/>
                                        <p:tgtEl>
                                          <p:spTgt spid="105"/>
                                        </p:tgtEl>
                                        <p:attrNameLst>
                                          <p:attrName>ppt_x</p:attrName>
                                        </p:attrNameLst>
                                      </p:cBhvr>
                                      <p:tavLst>
                                        <p:tav tm="0">
                                          <p:val>
                                            <p:strVal val="0-#ppt_w/2"/>
                                          </p:val>
                                        </p:tav>
                                        <p:tav tm="100000">
                                          <p:val>
                                            <p:strVal val="#ppt_x"/>
                                          </p:val>
                                        </p:tav>
                                      </p:tavLst>
                                    </p:anim>
                                    <p:anim calcmode="lin" valueType="num">
                                      <p:cBhvr additive="base">
                                        <p:cTn id="20" dur="500" fill="hold"/>
                                        <p:tgtEl>
                                          <p:spTgt spid="105"/>
                                        </p:tgtEl>
                                        <p:attrNameLst>
                                          <p:attrName>ppt_y</p:attrName>
                                        </p:attrNameLst>
                                      </p:cBhvr>
                                      <p:tavLst>
                                        <p:tav tm="0">
                                          <p:val>
                                            <p:strVal val="#ppt_y"/>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additive="base">
                                        <p:cTn id="23" dur="500" fill="hold"/>
                                        <p:tgtEl>
                                          <p:spTgt spid="106"/>
                                        </p:tgtEl>
                                        <p:attrNameLst>
                                          <p:attrName>ppt_x</p:attrName>
                                        </p:attrNameLst>
                                      </p:cBhvr>
                                      <p:tavLst>
                                        <p:tav tm="0">
                                          <p:val>
                                            <p:strVal val="#ppt_x"/>
                                          </p:val>
                                        </p:tav>
                                        <p:tav tm="100000">
                                          <p:val>
                                            <p:strVal val="#ppt_x"/>
                                          </p:val>
                                        </p:tav>
                                      </p:tavLst>
                                    </p:anim>
                                    <p:anim calcmode="lin" valueType="num">
                                      <p:cBhvr additive="base">
                                        <p:cTn id="24" dur="500" fill="hold"/>
                                        <p:tgtEl>
                                          <p:spTgt spid="106"/>
                                        </p:tgtEl>
                                        <p:attrNameLst>
                                          <p:attrName>ppt_y</p:attrName>
                                        </p:attrNameLst>
                                      </p:cBhvr>
                                      <p:tavLst>
                                        <p:tav tm="0">
                                          <p:val>
                                            <p:strVal val="1+#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7"/>
                                        </p:tgtEl>
                                        <p:attrNameLst>
                                          <p:attrName>style.visibility</p:attrName>
                                        </p:attrNameLst>
                                      </p:cBhvr>
                                      <p:to>
                                        <p:strVal val="visible"/>
                                      </p:to>
                                    </p:set>
                                    <p:anim calcmode="lin" valueType="num">
                                      <p:cBhvr additive="base">
                                        <p:cTn id="27" dur="500" fill="hold"/>
                                        <p:tgtEl>
                                          <p:spTgt spid="107"/>
                                        </p:tgtEl>
                                        <p:attrNameLst>
                                          <p:attrName>ppt_x</p:attrName>
                                        </p:attrNameLst>
                                      </p:cBhvr>
                                      <p:tavLst>
                                        <p:tav tm="0">
                                          <p:val>
                                            <p:strVal val="1+#ppt_w/2"/>
                                          </p:val>
                                        </p:tav>
                                        <p:tav tm="100000">
                                          <p:val>
                                            <p:strVal val="#ppt_x"/>
                                          </p:val>
                                        </p:tav>
                                      </p:tavLst>
                                    </p:anim>
                                    <p:anim calcmode="lin" valueType="num">
                                      <p:cBhvr additive="base">
                                        <p:cTn id="28" dur="5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P spid="103" grpId="0" animBg="1"/>
      <p:bldP spid="104" grpId="0" animBg="1"/>
      <p:bldP spid="105" grpId="0" animBg="1"/>
      <p:bldP spid="106" grpId="0" animBg="1"/>
      <p:bldP spid="10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FC637E-D125-51BE-FEFA-6ADD758A5AF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AADF5B6-B63B-82BA-EFA7-8D7146553A0D}"/>
              </a:ext>
            </a:extLst>
          </p:cNvPr>
          <p:cNvGrpSpPr/>
          <p:nvPr/>
        </p:nvGrpSpPr>
        <p:grpSpPr>
          <a:xfrm>
            <a:off x="881913" y="2554424"/>
            <a:ext cx="10859189" cy="1121845"/>
            <a:chOff x="1747129" y="4966548"/>
            <a:chExt cx="8619249" cy="890441"/>
          </a:xfrm>
        </p:grpSpPr>
        <p:pic>
          <p:nvPicPr>
            <p:cNvPr id="3" name="Picture 2" descr="https://cdn-icons-png.flaticon.com/128/981/981221.png">
              <a:extLst>
                <a:ext uri="{FF2B5EF4-FFF2-40B4-BE49-F238E27FC236}">
                  <a16:creationId xmlns:a16="http://schemas.microsoft.com/office/drawing/2014/main" id="{B6BB0439-EF98-32C5-5090-643AB01705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47129" y="5178311"/>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22D1207-FF3E-09B3-5566-E826451A70EB}"/>
                </a:ext>
              </a:extLst>
            </p:cNvPr>
            <p:cNvSpPr txBox="1"/>
            <p:nvPr/>
          </p:nvSpPr>
          <p:spPr>
            <a:xfrm>
              <a:off x="2518162" y="4966548"/>
              <a:ext cx="7848216" cy="890441"/>
            </a:xfrm>
            <a:prstGeom prst="rect">
              <a:avLst/>
            </a:prstGeom>
            <a:noFill/>
          </p:spPr>
          <p:txBody>
            <a:bodyPr wrap="square" rtlCol="0">
              <a:spAutoFit/>
            </a:bodyPr>
            <a:lstStyle/>
            <a:p>
              <a:pPr algn="just" defTabSz="1152053">
                <a:lnSpc>
                  <a:spcPct val="150000"/>
                </a:lnSpc>
                <a:buClrTx/>
                <a:defRPr/>
              </a:pPr>
              <a:r>
                <a:rPr lang="vi-VN" sz="2400" b="1" dirty="0">
                  <a:solidFill>
                    <a:schemeClr val="tx1"/>
                  </a:solidFill>
                  <a:latin typeface="+mj-lt"/>
                </a:rPr>
                <a:t>Giọng điệu buồn tiếc, quyến luyến:</a:t>
              </a:r>
              <a:r>
                <a:rPr lang="vi-VN" sz="2400" b="1" dirty="0">
                  <a:solidFill>
                    <a:srgbClr val="FF0000"/>
                  </a:solidFill>
                  <a:latin typeface="+mj-lt"/>
                </a:rPr>
                <a:t> </a:t>
              </a:r>
              <a:r>
                <a:rPr lang="vi-VN" sz="2400" dirty="0">
                  <a:solidFill>
                    <a:sysClr val="windowText" lastClr="000000"/>
                  </a:solidFill>
                  <a:latin typeface="+mj-lt"/>
                </a:rPr>
                <a:t>“Con thay bố cho cây uống nước, chờ bố về,…” </a:t>
              </a:r>
            </a:p>
          </p:txBody>
        </p:sp>
      </p:grpSp>
      <p:grpSp>
        <p:nvGrpSpPr>
          <p:cNvPr id="8" name="Group 7">
            <a:extLst>
              <a:ext uri="{FF2B5EF4-FFF2-40B4-BE49-F238E27FC236}">
                <a16:creationId xmlns:a16="http://schemas.microsoft.com/office/drawing/2014/main" id="{5F71FE60-0DF5-4E66-74C4-B57254F381B7}"/>
              </a:ext>
            </a:extLst>
          </p:cNvPr>
          <p:cNvGrpSpPr/>
          <p:nvPr/>
        </p:nvGrpSpPr>
        <p:grpSpPr>
          <a:xfrm>
            <a:off x="881911" y="3796261"/>
            <a:ext cx="10942642" cy="1675843"/>
            <a:chOff x="1787026" y="4970069"/>
            <a:chExt cx="8685489" cy="1330164"/>
          </a:xfrm>
          <a:noFill/>
        </p:grpSpPr>
        <p:pic>
          <p:nvPicPr>
            <p:cNvPr id="9" name="Picture 8" descr="https://cdn-icons-png.flaticon.com/128/981/981221.png">
              <a:extLst>
                <a:ext uri="{FF2B5EF4-FFF2-40B4-BE49-F238E27FC236}">
                  <a16:creationId xmlns:a16="http://schemas.microsoft.com/office/drawing/2014/main" id="{EDC75A76-6457-859E-2E0C-F587A528F5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87026" y="5321053"/>
              <a:ext cx="628195" cy="628196"/>
            </a:xfrm>
            <a:prstGeom prst="rect">
              <a:avLst/>
            </a:prstGeom>
            <a:grpFill/>
          </p:spPr>
        </p:pic>
        <p:sp>
          <p:nvSpPr>
            <p:cNvPr id="10" name="TextBox 9">
              <a:extLst>
                <a:ext uri="{FF2B5EF4-FFF2-40B4-BE49-F238E27FC236}">
                  <a16:creationId xmlns:a16="http://schemas.microsoft.com/office/drawing/2014/main" id="{468E1036-0F6F-26AD-1FAD-AE5CB732242A}"/>
                </a:ext>
              </a:extLst>
            </p:cNvPr>
            <p:cNvSpPr txBox="1"/>
            <p:nvPr/>
          </p:nvSpPr>
          <p:spPr>
            <a:xfrm>
              <a:off x="2594155" y="4970069"/>
              <a:ext cx="7878360" cy="1330164"/>
            </a:xfrm>
            <a:prstGeom prst="rect">
              <a:avLst/>
            </a:prstGeom>
            <a:grpFill/>
          </p:spPr>
          <p:txBody>
            <a:bodyPr wrap="square" rtlCol="0">
              <a:spAutoFit/>
            </a:bodyPr>
            <a:lstStyle/>
            <a:p>
              <a:pPr algn="just" defTabSz="1152053">
                <a:lnSpc>
                  <a:spcPct val="150000"/>
                </a:lnSpc>
                <a:buClrTx/>
                <a:defRPr/>
              </a:pPr>
              <a:r>
                <a:rPr lang="vi-VN" sz="2400" b="1" dirty="0">
                  <a:solidFill>
                    <a:schemeClr val="tx1"/>
                  </a:solidFill>
                  <a:latin typeface="+mj-lt"/>
                </a:rPr>
                <a:t>Giọng điệu nhắc nhở: </a:t>
              </a:r>
              <a:r>
                <a:rPr lang="vi-VN" sz="2400" dirty="0">
                  <a:solidFill>
                    <a:schemeClr val="tx1"/>
                  </a:solidFill>
                  <a:latin typeface="+mj-lt"/>
                </a:rPr>
                <a:t>“</a:t>
              </a:r>
              <a:r>
                <a:rPr lang="vi-VN" sz="2400" dirty="0">
                  <a:latin typeface="+mj-lt"/>
                </a:rPr>
                <a:t>Sáng mai, A Phin đến lớp học cái chữ nhé!”; “Các con ở nhà phải ngoan, chăm học chữ, giúp bà, giúp mẹ làm nương. Ngày chiến thắng đang đến gần, bố sẽ trở về …” </a:t>
              </a:r>
            </a:p>
          </p:txBody>
        </p:sp>
      </p:grpSp>
      <p:grpSp>
        <p:nvGrpSpPr>
          <p:cNvPr id="11" name="Group 10">
            <a:extLst>
              <a:ext uri="{FF2B5EF4-FFF2-40B4-BE49-F238E27FC236}">
                <a16:creationId xmlns:a16="http://schemas.microsoft.com/office/drawing/2014/main" id="{4D2E5DF3-AB5C-AD99-B34F-B046A58A0E57}"/>
              </a:ext>
            </a:extLst>
          </p:cNvPr>
          <p:cNvGrpSpPr/>
          <p:nvPr/>
        </p:nvGrpSpPr>
        <p:grpSpPr>
          <a:xfrm>
            <a:off x="881912" y="5528495"/>
            <a:ext cx="10540208" cy="791448"/>
            <a:chOff x="1766440" y="4898773"/>
            <a:chExt cx="8366064" cy="628195"/>
          </a:xfrm>
          <a:noFill/>
        </p:grpSpPr>
        <p:pic>
          <p:nvPicPr>
            <p:cNvPr id="12" name="Picture 11" descr="https://cdn-icons-png.flaticon.com/128/981/981221.png">
              <a:extLst>
                <a:ext uri="{FF2B5EF4-FFF2-40B4-BE49-F238E27FC236}">
                  <a16:creationId xmlns:a16="http://schemas.microsoft.com/office/drawing/2014/main" id="{D82211FB-2BF5-9CE4-8FAD-6A4C82BE56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grpFill/>
          </p:spPr>
        </p:pic>
        <p:sp>
          <p:nvSpPr>
            <p:cNvPr id="13" name="TextBox 12">
              <a:extLst>
                <a:ext uri="{FF2B5EF4-FFF2-40B4-BE49-F238E27FC236}">
                  <a16:creationId xmlns:a16="http://schemas.microsoft.com/office/drawing/2014/main" id="{F66D24F7-8D6C-870B-79AE-A56A59BEDBA7}"/>
                </a:ext>
              </a:extLst>
            </p:cNvPr>
            <p:cNvSpPr txBox="1"/>
            <p:nvPr/>
          </p:nvSpPr>
          <p:spPr>
            <a:xfrm>
              <a:off x="2537472" y="4974504"/>
              <a:ext cx="7595032" cy="454992"/>
            </a:xfrm>
            <a:prstGeom prst="rect">
              <a:avLst/>
            </a:prstGeom>
            <a:grpFill/>
          </p:spPr>
          <p:txBody>
            <a:bodyPr wrap="square" rtlCol="0">
              <a:spAutoFit/>
            </a:bodyPr>
            <a:lstStyle/>
            <a:p>
              <a:pPr algn="just" defTabSz="1152053">
                <a:lnSpc>
                  <a:spcPct val="150000"/>
                </a:lnSpc>
                <a:buClrTx/>
                <a:defRPr/>
              </a:pPr>
              <a:r>
                <a:rPr lang="vi-VN" sz="2400" b="1" dirty="0">
                  <a:solidFill>
                    <a:schemeClr val="tx1"/>
                  </a:solidFill>
                  <a:latin typeface="+mj-lt"/>
                </a:rPr>
                <a:t>Giọng điệu mỉa mai: </a:t>
              </a:r>
              <a:r>
                <a:rPr lang="vi-VN" sz="2400" dirty="0">
                  <a:latin typeface="+mj-lt"/>
                </a:rPr>
                <a:t>“Cái chữ có làm no bụng không?” </a:t>
              </a:r>
            </a:p>
          </p:txBody>
        </p:sp>
      </p:grpSp>
      <p:sp>
        <p:nvSpPr>
          <p:cNvPr id="5" name="Rectangle 4">
            <a:extLst>
              <a:ext uri="{FF2B5EF4-FFF2-40B4-BE49-F238E27FC236}">
                <a16:creationId xmlns:a16="http://schemas.microsoft.com/office/drawing/2014/main" id="{579676F7-F884-D8A6-42B0-24A23E3B0611}"/>
              </a:ext>
            </a:extLst>
          </p:cNvPr>
          <p:cNvSpPr/>
          <p:nvPr/>
        </p:nvSpPr>
        <p:spPr>
          <a:xfrm>
            <a:off x="881914" y="1890000"/>
            <a:ext cx="10572874" cy="516002"/>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C2B2247-B1E5-89C9-EFF6-EB2B62DA60BD}"/>
              </a:ext>
            </a:extLst>
          </p:cNvPr>
          <p:cNvSpPr txBox="1"/>
          <p:nvPr/>
        </p:nvSpPr>
        <p:spPr>
          <a:xfrm>
            <a:off x="1704530" y="1923648"/>
            <a:ext cx="9216059" cy="461665"/>
          </a:xfrm>
          <a:prstGeom prst="rect">
            <a:avLst/>
          </a:prstGeom>
          <a:noFill/>
        </p:spPr>
        <p:txBody>
          <a:bodyPr wrap="square">
            <a:spAutoFit/>
          </a:bodyPr>
          <a:lstStyle/>
          <a:p>
            <a:pPr algn="ctr" defTabSz="1152053">
              <a:buClrTx/>
              <a:defRPr/>
            </a:pPr>
            <a:r>
              <a:rPr lang="en-US" sz="2400" b="1" dirty="0" err="1">
                <a:solidFill>
                  <a:schemeClr val="tx1"/>
                </a:solidFill>
                <a:latin typeface="+mj-lt"/>
                <a:ea typeface="+mn-ea"/>
              </a:rPr>
              <a:t>Một</a:t>
            </a:r>
            <a:r>
              <a:rPr lang="en-US" sz="2400" b="1" dirty="0">
                <a:solidFill>
                  <a:schemeClr val="tx1"/>
                </a:solidFill>
                <a:latin typeface="+mj-lt"/>
                <a:ea typeface="+mn-ea"/>
              </a:rPr>
              <a:t> </a:t>
            </a:r>
            <a:r>
              <a:rPr lang="en-US" sz="2400" b="1" dirty="0" err="1">
                <a:solidFill>
                  <a:schemeClr val="tx1"/>
                </a:solidFill>
                <a:latin typeface="+mj-lt"/>
                <a:ea typeface="+mn-ea"/>
              </a:rPr>
              <a:t>số</a:t>
            </a:r>
            <a:r>
              <a:rPr lang="en-US" sz="2400" b="1" dirty="0">
                <a:solidFill>
                  <a:schemeClr val="tx1"/>
                </a:solidFill>
                <a:latin typeface="+mj-lt"/>
                <a:ea typeface="+mn-ea"/>
              </a:rPr>
              <a:t> </a:t>
            </a:r>
            <a:r>
              <a:rPr lang="en-US" sz="2400" b="1" dirty="0" err="1">
                <a:solidFill>
                  <a:schemeClr val="tx1"/>
                </a:solidFill>
                <a:latin typeface="+mj-lt"/>
                <a:ea typeface="+mn-ea"/>
              </a:rPr>
              <a:t>câu</a:t>
            </a:r>
            <a:r>
              <a:rPr lang="en-US" sz="2400" b="1" dirty="0">
                <a:solidFill>
                  <a:schemeClr val="tx1"/>
                </a:solidFill>
                <a:latin typeface="+mj-lt"/>
                <a:ea typeface="+mn-ea"/>
              </a:rPr>
              <a:t> </a:t>
            </a:r>
            <a:r>
              <a:rPr lang="en-US" sz="2400" b="1" dirty="0" err="1">
                <a:solidFill>
                  <a:schemeClr val="tx1"/>
                </a:solidFill>
                <a:latin typeface="+mj-lt"/>
                <a:ea typeface="+mn-ea"/>
              </a:rPr>
              <a:t>thể</a:t>
            </a:r>
            <a:r>
              <a:rPr lang="en-US" sz="2400" b="1" dirty="0">
                <a:solidFill>
                  <a:schemeClr val="tx1"/>
                </a:solidFill>
                <a:latin typeface="+mj-lt"/>
                <a:ea typeface="+mn-ea"/>
              </a:rPr>
              <a:t> </a:t>
            </a:r>
            <a:r>
              <a:rPr lang="en-US" sz="2400" b="1" dirty="0" err="1">
                <a:solidFill>
                  <a:schemeClr val="tx1"/>
                </a:solidFill>
                <a:latin typeface="+mj-lt"/>
                <a:ea typeface="+mn-ea"/>
              </a:rPr>
              <a:t>hiện</a:t>
            </a:r>
            <a:r>
              <a:rPr lang="en-US" sz="2400" b="1" dirty="0">
                <a:solidFill>
                  <a:schemeClr val="tx1"/>
                </a:solidFill>
                <a:latin typeface="+mj-lt"/>
                <a:ea typeface="+mn-ea"/>
              </a:rPr>
              <a:t> </a:t>
            </a:r>
            <a:r>
              <a:rPr lang="en-US" sz="2400" b="1" dirty="0" err="1">
                <a:solidFill>
                  <a:schemeClr val="tx1"/>
                </a:solidFill>
                <a:latin typeface="+mj-lt"/>
                <a:ea typeface="+mn-ea"/>
              </a:rPr>
              <a:t>cảm</a:t>
            </a:r>
            <a:r>
              <a:rPr lang="en-US" sz="2400" b="1" dirty="0">
                <a:solidFill>
                  <a:schemeClr val="tx1"/>
                </a:solidFill>
                <a:latin typeface="+mj-lt"/>
                <a:ea typeface="+mn-ea"/>
              </a:rPr>
              <a:t> </a:t>
            </a:r>
            <a:r>
              <a:rPr lang="en-US" sz="2400" b="1" dirty="0" err="1">
                <a:solidFill>
                  <a:schemeClr val="tx1"/>
                </a:solidFill>
                <a:latin typeface="+mj-lt"/>
                <a:ea typeface="+mn-ea"/>
              </a:rPr>
              <a:t>xúc</a:t>
            </a:r>
            <a:r>
              <a:rPr lang="en-US" sz="2400" b="1" dirty="0">
                <a:solidFill>
                  <a:schemeClr val="tx1"/>
                </a:solidFill>
                <a:latin typeface="+mj-lt"/>
                <a:ea typeface="+mn-ea"/>
              </a:rPr>
              <a:t>, </a:t>
            </a:r>
            <a:r>
              <a:rPr lang="en-US" sz="2400" b="1" dirty="0" err="1">
                <a:solidFill>
                  <a:schemeClr val="tx1"/>
                </a:solidFill>
                <a:latin typeface="+mj-lt"/>
                <a:ea typeface="+mn-ea"/>
              </a:rPr>
              <a:t>suy</a:t>
            </a:r>
            <a:r>
              <a:rPr lang="en-US" sz="2400" b="1" dirty="0">
                <a:solidFill>
                  <a:schemeClr val="tx1"/>
                </a:solidFill>
                <a:latin typeface="+mj-lt"/>
                <a:ea typeface="+mn-ea"/>
              </a:rPr>
              <a:t> </a:t>
            </a:r>
            <a:r>
              <a:rPr lang="en-US" sz="2400" b="1" dirty="0" err="1">
                <a:solidFill>
                  <a:schemeClr val="tx1"/>
                </a:solidFill>
                <a:latin typeface="+mj-lt"/>
                <a:ea typeface="+mn-ea"/>
              </a:rPr>
              <a:t>nghĩ</a:t>
            </a:r>
            <a:r>
              <a:rPr lang="en-US" sz="2400" b="1" dirty="0">
                <a:solidFill>
                  <a:schemeClr val="tx1"/>
                </a:solidFill>
                <a:latin typeface="+mj-lt"/>
                <a:ea typeface="+mn-ea"/>
              </a:rPr>
              <a:t> </a:t>
            </a:r>
            <a:r>
              <a:rPr lang="en-US" sz="2400" b="1" dirty="0" err="1">
                <a:solidFill>
                  <a:schemeClr val="tx1"/>
                </a:solidFill>
                <a:latin typeface="+mj-lt"/>
                <a:ea typeface="+mn-ea"/>
              </a:rPr>
              <a:t>của</a:t>
            </a:r>
            <a:r>
              <a:rPr lang="en-US" sz="2400" b="1" dirty="0">
                <a:solidFill>
                  <a:schemeClr val="tx1"/>
                </a:solidFill>
                <a:latin typeface="+mj-lt"/>
                <a:ea typeface="+mn-ea"/>
              </a:rPr>
              <a:t> </a:t>
            </a:r>
            <a:r>
              <a:rPr lang="en-US" sz="2400" b="1" dirty="0" err="1">
                <a:solidFill>
                  <a:schemeClr val="tx1"/>
                </a:solidFill>
                <a:latin typeface="+mj-lt"/>
                <a:ea typeface="+mn-ea"/>
              </a:rPr>
              <a:t>nhân</a:t>
            </a:r>
            <a:r>
              <a:rPr lang="en-US" sz="2400" b="1" dirty="0">
                <a:solidFill>
                  <a:schemeClr val="tx1"/>
                </a:solidFill>
                <a:latin typeface="+mj-lt"/>
                <a:ea typeface="+mn-ea"/>
              </a:rPr>
              <a:t> </a:t>
            </a:r>
            <a:r>
              <a:rPr lang="en-US" sz="2400" b="1" dirty="0" err="1">
                <a:solidFill>
                  <a:schemeClr val="tx1"/>
                </a:solidFill>
                <a:latin typeface="+mj-lt"/>
                <a:ea typeface="+mn-ea"/>
              </a:rPr>
              <a:t>vật</a:t>
            </a:r>
            <a:endParaRPr lang="vi-VN" sz="2400" b="1" dirty="0">
              <a:solidFill>
                <a:schemeClr val="tx1"/>
              </a:solidFill>
              <a:latin typeface="+mj-lt"/>
              <a:ea typeface="+mn-ea"/>
            </a:endParaRPr>
          </a:p>
        </p:txBody>
      </p:sp>
    </p:spTree>
    <p:extLst>
      <p:ext uri="{BB962C8B-B14F-4D97-AF65-F5344CB8AC3E}">
        <p14:creationId xmlns:p14="http://schemas.microsoft.com/office/powerpoint/2010/main" val="1882969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84052E-466F-CAEC-77DE-6411CA5EB3A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1F5BEE8-7102-1304-268F-E0F858CB002A}"/>
              </a:ext>
            </a:extLst>
          </p:cNvPr>
          <p:cNvGrpSpPr/>
          <p:nvPr/>
        </p:nvGrpSpPr>
        <p:grpSpPr>
          <a:xfrm>
            <a:off x="913081" y="2535289"/>
            <a:ext cx="10365837" cy="1121845"/>
            <a:chOff x="1766440" y="4733541"/>
            <a:chExt cx="8227661" cy="890441"/>
          </a:xfrm>
          <a:noFill/>
        </p:grpSpPr>
        <p:pic>
          <p:nvPicPr>
            <p:cNvPr id="3" name="Picture 2" descr="https://cdn-icons-png.flaticon.com/128/981/981221.png">
              <a:extLst>
                <a:ext uri="{FF2B5EF4-FFF2-40B4-BE49-F238E27FC236}">
                  <a16:creationId xmlns:a16="http://schemas.microsoft.com/office/drawing/2014/main" id="{CDBEB0D4-90A6-653F-5F77-8D17824A8C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grpFill/>
          </p:spPr>
        </p:pic>
        <p:sp>
          <p:nvSpPr>
            <p:cNvPr id="4" name="TextBox 3">
              <a:extLst>
                <a:ext uri="{FF2B5EF4-FFF2-40B4-BE49-F238E27FC236}">
                  <a16:creationId xmlns:a16="http://schemas.microsoft.com/office/drawing/2014/main" id="{5F222D50-23F5-9218-7830-C3B72D7D1720}"/>
                </a:ext>
              </a:extLst>
            </p:cNvPr>
            <p:cNvSpPr txBox="1"/>
            <p:nvPr/>
          </p:nvSpPr>
          <p:spPr>
            <a:xfrm>
              <a:off x="2544088" y="4733541"/>
              <a:ext cx="7450013" cy="890441"/>
            </a:xfrm>
            <a:prstGeom prst="rect">
              <a:avLst/>
            </a:prstGeom>
            <a:grpFill/>
          </p:spPr>
          <p:txBody>
            <a:bodyPr wrap="square" rtlCol="0">
              <a:spAutoFit/>
            </a:bodyPr>
            <a:lstStyle/>
            <a:p>
              <a:pPr algn="just" defTabSz="1152053">
                <a:lnSpc>
                  <a:spcPct val="150000"/>
                </a:lnSpc>
                <a:buClrTx/>
                <a:defRPr/>
              </a:pPr>
              <a:r>
                <a:rPr lang="vi-VN" sz="2400" b="1" dirty="0">
                  <a:solidFill>
                    <a:schemeClr val="tx1"/>
                  </a:solidFill>
                  <a:latin typeface="+mj-lt"/>
                </a:rPr>
                <a:t>Giọng điệu dịu dàng: </a:t>
              </a:r>
              <a:r>
                <a:rPr lang="vi-VN" sz="2400" dirty="0">
                  <a:solidFill>
                    <a:schemeClr val="tx1"/>
                  </a:solidFill>
                  <a:latin typeface="+mj-lt"/>
                </a:rPr>
                <a:t>“Con cho cháu đến lớp học cái chữ vào đầu cho nó khôn ra”. </a:t>
              </a:r>
            </a:p>
          </p:txBody>
        </p:sp>
      </p:grpSp>
      <p:grpSp>
        <p:nvGrpSpPr>
          <p:cNvPr id="8" name="Group 7">
            <a:extLst>
              <a:ext uri="{FF2B5EF4-FFF2-40B4-BE49-F238E27FC236}">
                <a16:creationId xmlns:a16="http://schemas.microsoft.com/office/drawing/2014/main" id="{06091DD6-DE85-70A7-37D8-4FC940B7A64A}"/>
              </a:ext>
            </a:extLst>
          </p:cNvPr>
          <p:cNvGrpSpPr/>
          <p:nvPr/>
        </p:nvGrpSpPr>
        <p:grpSpPr>
          <a:xfrm>
            <a:off x="920701" y="3813396"/>
            <a:ext cx="10754464" cy="791448"/>
            <a:chOff x="1766440" y="4898773"/>
            <a:chExt cx="8536125" cy="628195"/>
          </a:xfrm>
          <a:noFill/>
        </p:grpSpPr>
        <p:pic>
          <p:nvPicPr>
            <p:cNvPr id="9" name="Picture 8" descr="https://cdn-icons-png.flaticon.com/128/981/981221.png">
              <a:extLst>
                <a:ext uri="{FF2B5EF4-FFF2-40B4-BE49-F238E27FC236}">
                  <a16:creationId xmlns:a16="http://schemas.microsoft.com/office/drawing/2014/main" id="{1970FCBC-0A0D-151F-EA6E-6B44F19F5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grpFill/>
          </p:spPr>
        </p:pic>
        <p:sp>
          <p:nvSpPr>
            <p:cNvPr id="10" name="TextBox 9">
              <a:extLst>
                <a:ext uri="{FF2B5EF4-FFF2-40B4-BE49-F238E27FC236}">
                  <a16:creationId xmlns:a16="http://schemas.microsoft.com/office/drawing/2014/main" id="{5A9DC873-DF72-F115-F831-24B7A809A7FB}"/>
                </a:ext>
              </a:extLst>
            </p:cNvPr>
            <p:cNvSpPr txBox="1"/>
            <p:nvPr/>
          </p:nvSpPr>
          <p:spPr>
            <a:xfrm>
              <a:off x="2544090" y="4974504"/>
              <a:ext cx="7758475" cy="454992"/>
            </a:xfrm>
            <a:prstGeom prst="rect">
              <a:avLst/>
            </a:prstGeom>
            <a:grpFill/>
          </p:spPr>
          <p:txBody>
            <a:bodyPr wrap="square" rtlCol="0">
              <a:spAutoFit/>
            </a:bodyPr>
            <a:lstStyle/>
            <a:p>
              <a:pPr algn="just" defTabSz="1152053">
                <a:lnSpc>
                  <a:spcPct val="150000"/>
                </a:lnSpc>
                <a:buClrTx/>
                <a:defRPr/>
              </a:pPr>
              <a:r>
                <a:rPr lang="vi-VN" sz="2400" b="1" dirty="0">
                  <a:solidFill>
                    <a:schemeClr val="tx1"/>
                  </a:solidFill>
                  <a:latin typeface="+mj-lt"/>
                </a:rPr>
                <a:t>Giọng điệu vui sướng, hạnh phúc: </a:t>
              </a:r>
              <a:r>
                <a:rPr lang="vi-VN" sz="2400" dirty="0">
                  <a:solidFill>
                    <a:schemeClr val="tx1"/>
                  </a:solidFill>
                  <a:latin typeface="+mj-lt"/>
                </a:rPr>
                <a:t>“Ui dá, chữ của bố gửi về!” </a:t>
              </a:r>
            </a:p>
          </p:txBody>
        </p:sp>
      </p:grpSp>
      <p:grpSp>
        <p:nvGrpSpPr>
          <p:cNvPr id="13" name="Group 12">
            <a:extLst>
              <a:ext uri="{FF2B5EF4-FFF2-40B4-BE49-F238E27FC236}">
                <a16:creationId xmlns:a16="http://schemas.microsoft.com/office/drawing/2014/main" id="{56D9EB9E-E64F-385F-F31B-1500FF558120}"/>
              </a:ext>
            </a:extLst>
          </p:cNvPr>
          <p:cNvGrpSpPr/>
          <p:nvPr/>
        </p:nvGrpSpPr>
        <p:grpSpPr>
          <a:xfrm>
            <a:off x="920701" y="4816056"/>
            <a:ext cx="10365840" cy="1675843"/>
            <a:chOff x="1766440" y="4733541"/>
            <a:chExt cx="8227663" cy="1330164"/>
          </a:xfrm>
          <a:noFill/>
        </p:grpSpPr>
        <p:pic>
          <p:nvPicPr>
            <p:cNvPr id="14" name="Picture 13" descr="https://cdn-icons-png.flaticon.com/128/981/981221.png">
              <a:extLst>
                <a:ext uri="{FF2B5EF4-FFF2-40B4-BE49-F238E27FC236}">
                  <a16:creationId xmlns:a16="http://schemas.microsoft.com/office/drawing/2014/main" id="{E8483512-05DD-2443-C584-E48FE1F7BA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grpFill/>
          </p:spPr>
        </p:pic>
        <p:sp>
          <p:nvSpPr>
            <p:cNvPr id="15" name="TextBox 14">
              <a:extLst>
                <a:ext uri="{FF2B5EF4-FFF2-40B4-BE49-F238E27FC236}">
                  <a16:creationId xmlns:a16="http://schemas.microsoft.com/office/drawing/2014/main" id="{BBAF8242-6259-0D9F-64CC-6F4819140522}"/>
                </a:ext>
              </a:extLst>
            </p:cNvPr>
            <p:cNvSpPr txBox="1"/>
            <p:nvPr/>
          </p:nvSpPr>
          <p:spPr>
            <a:xfrm>
              <a:off x="2544090" y="4733541"/>
              <a:ext cx="7450013" cy="1330164"/>
            </a:xfrm>
            <a:prstGeom prst="rect">
              <a:avLst/>
            </a:prstGeom>
            <a:grpFill/>
          </p:spPr>
          <p:txBody>
            <a:bodyPr wrap="square" rtlCol="0">
              <a:spAutoFit/>
            </a:bodyPr>
            <a:lstStyle/>
            <a:p>
              <a:pPr algn="just" defTabSz="1152053">
                <a:lnSpc>
                  <a:spcPct val="150000"/>
                </a:lnSpc>
                <a:buClrTx/>
                <a:defRPr/>
              </a:pPr>
              <a:r>
                <a:rPr lang="vi-VN" sz="2400" b="1">
                  <a:solidFill>
                    <a:schemeClr val="tx1"/>
                  </a:solidFill>
                  <a:latin typeface="+mj-lt"/>
                </a:rPr>
                <a:t>Giọng điệu hài hước, hóm hỉnh: </a:t>
              </a:r>
              <a:r>
                <a:rPr lang="vi-VN" sz="2400">
                  <a:solidFill>
                    <a:schemeClr val="tx1"/>
                  </a:solidFill>
                  <a:latin typeface="+mj-lt"/>
                </a:rPr>
                <a:t>“Bố mày ăn hạt gạo nơi khác béo trắng ra”, “Bà à, đây là cái tem thư, không phải anh A Phàng đâu.”</a:t>
              </a:r>
            </a:p>
          </p:txBody>
        </p:sp>
      </p:grpSp>
      <p:sp>
        <p:nvSpPr>
          <p:cNvPr id="5" name="Rectangle 4">
            <a:extLst>
              <a:ext uri="{FF2B5EF4-FFF2-40B4-BE49-F238E27FC236}">
                <a16:creationId xmlns:a16="http://schemas.microsoft.com/office/drawing/2014/main" id="{55187792-3F7C-77B6-A6D1-63378F73D0BF}"/>
              </a:ext>
            </a:extLst>
          </p:cNvPr>
          <p:cNvSpPr/>
          <p:nvPr/>
        </p:nvSpPr>
        <p:spPr>
          <a:xfrm>
            <a:off x="881914" y="1890000"/>
            <a:ext cx="10572874" cy="516002"/>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7693268-7261-42DC-3FBA-46F38DFDE263}"/>
              </a:ext>
            </a:extLst>
          </p:cNvPr>
          <p:cNvSpPr txBox="1"/>
          <p:nvPr/>
        </p:nvSpPr>
        <p:spPr>
          <a:xfrm>
            <a:off x="1704530" y="1923648"/>
            <a:ext cx="9216059" cy="461665"/>
          </a:xfrm>
          <a:prstGeom prst="rect">
            <a:avLst/>
          </a:prstGeom>
          <a:noFill/>
        </p:spPr>
        <p:txBody>
          <a:bodyPr wrap="square">
            <a:spAutoFit/>
          </a:bodyPr>
          <a:lstStyle/>
          <a:p>
            <a:pPr algn="ctr" defTabSz="1152053">
              <a:buClrTx/>
              <a:defRPr/>
            </a:pPr>
            <a:r>
              <a:rPr lang="en-US" sz="2400" b="1" dirty="0" err="1">
                <a:solidFill>
                  <a:schemeClr val="tx1"/>
                </a:solidFill>
                <a:latin typeface="+mj-lt"/>
                <a:ea typeface="+mn-ea"/>
              </a:rPr>
              <a:t>Một</a:t>
            </a:r>
            <a:r>
              <a:rPr lang="en-US" sz="2400" b="1" dirty="0">
                <a:solidFill>
                  <a:schemeClr val="tx1"/>
                </a:solidFill>
                <a:latin typeface="+mj-lt"/>
                <a:ea typeface="+mn-ea"/>
              </a:rPr>
              <a:t> </a:t>
            </a:r>
            <a:r>
              <a:rPr lang="en-US" sz="2400" b="1" dirty="0" err="1">
                <a:solidFill>
                  <a:schemeClr val="tx1"/>
                </a:solidFill>
                <a:latin typeface="+mj-lt"/>
                <a:ea typeface="+mn-ea"/>
              </a:rPr>
              <a:t>số</a:t>
            </a:r>
            <a:r>
              <a:rPr lang="en-US" sz="2400" b="1" dirty="0">
                <a:solidFill>
                  <a:schemeClr val="tx1"/>
                </a:solidFill>
                <a:latin typeface="+mj-lt"/>
                <a:ea typeface="+mn-ea"/>
              </a:rPr>
              <a:t> </a:t>
            </a:r>
            <a:r>
              <a:rPr lang="en-US" sz="2400" b="1" dirty="0" err="1">
                <a:solidFill>
                  <a:schemeClr val="tx1"/>
                </a:solidFill>
                <a:latin typeface="+mj-lt"/>
                <a:ea typeface="+mn-ea"/>
              </a:rPr>
              <a:t>câu</a:t>
            </a:r>
            <a:r>
              <a:rPr lang="en-US" sz="2400" b="1" dirty="0">
                <a:solidFill>
                  <a:schemeClr val="tx1"/>
                </a:solidFill>
                <a:latin typeface="+mj-lt"/>
                <a:ea typeface="+mn-ea"/>
              </a:rPr>
              <a:t> </a:t>
            </a:r>
            <a:r>
              <a:rPr lang="en-US" sz="2400" b="1" dirty="0" err="1">
                <a:solidFill>
                  <a:schemeClr val="tx1"/>
                </a:solidFill>
                <a:latin typeface="+mj-lt"/>
                <a:ea typeface="+mn-ea"/>
              </a:rPr>
              <a:t>thể</a:t>
            </a:r>
            <a:r>
              <a:rPr lang="en-US" sz="2400" b="1" dirty="0">
                <a:solidFill>
                  <a:schemeClr val="tx1"/>
                </a:solidFill>
                <a:latin typeface="+mj-lt"/>
                <a:ea typeface="+mn-ea"/>
              </a:rPr>
              <a:t> </a:t>
            </a:r>
            <a:r>
              <a:rPr lang="en-US" sz="2400" b="1" dirty="0" err="1">
                <a:solidFill>
                  <a:schemeClr val="tx1"/>
                </a:solidFill>
                <a:latin typeface="+mj-lt"/>
                <a:ea typeface="+mn-ea"/>
              </a:rPr>
              <a:t>hiện</a:t>
            </a:r>
            <a:r>
              <a:rPr lang="en-US" sz="2400" b="1" dirty="0">
                <a:solidFill>
                  <a:schemeClr val="tx1"/>
                </a:solidFill>
                <a:latin typeface="+mj-lt"/>
                <a:ea typeface="+mn-ea"/>
              </a:rPr>
              <a:t> </a:t>
            </a:r>
            <a:r>
              <a:rPr lang="en-US" sz="2400" b="1" dirty="0" err="1">
                <a:solidFill>
                  <a:schemeClr val="tx1"/>
                </a:solidFill>
                <a:latin typeface="+mj-lt"/>
                <a:ea typeface="+mn-ea"/>
              </a:rPr>
              <a:t>cảm</a:t>
            </a:r>
            <a:r>
              <a:rPr lang="en-US" sz="2400" b="1" dirty="0">
                <a:solidFill>
                  <a:schemeClr val="tx1"/>
                </a:solidFill>
                <a:latin typeface="+mj-lt"/>
                <a:ea typeface="+mn-ea"/>
              </a:rPr>
              <a:t> </a:t>
            </a:r>
            <a:r>
              <a:rPr lang="en-US" sz="2400" b="1" dirty="0" err="1">
                <a:solidFill>
                  <a:schemeClr val="tx1"/>
                </a:solidFill>
                <a:latin typeface="+mj-lt"/>
                <a:ea typeface="+mn-ea"/>
              </a:rPr>
              <a:t>xúc</a:t>
            </a:r>
            <a:r>
              <a:rPr lang="en-US" sz="2400" b="1" dirty="0">
                <a:solidFill>
                  <a:schemeClr val="tx1"/>
                </a:solidFill>
                <a:latin typeface="+mj-lt"/>
                <a:ea typeface="+mn-ea"/>
              </a:rPr>
              <a:t>, </a:t>
            </a:r>
            <a:r>
              <a:rPr lang="en-US" sz="2400" b="1" dirty="0" err="1">
                <a:solidFill>
                  <a:schemeClr val="tx1"/>
                </a:solidFill>
                <a:latin typeface="+mj-lt"/>
                <a:ea typeface="+mn-ea"/>
              </a:rPr>
              <a:t>suy</a:t>
            </a:r>
            <a:r>
              <a:rPr lang="en-US" sz="2400" b="1" dirty="0">
                <a:solidFill>
                  <a:schemeClr val="tx1"/>
                </a:solidFill>
                <a:latin typeface="+mj-lt"/>
                <a:ea typeface="+mn-ea"/>
              </a:rPr>
              <a:t> </a:t>
            </a:r>
            <a:r>
              <a:rPr lang="en-US" sz="2400" b="1" dirty="0" err="1">
                <a:solidFill>
                  <a:schemeClr val="tx1"/>
                </a:solidFill>
                <a:latin typeface="+mj-lt"/>
                <a:ea typeface="+mn-ea"/>
              </a:rPr>
              <a:t>nghĩ</a:t>
            </a:r>
            <a:r>
              <a:rPr lang="en-US" sz="2400" b="1" dirty="0">
                <a:solidFill>
                  <a:schemeClr val="tx1"/>
                </a:solidFill>
                <a:latin typeface="+mj-lt"/>
                <a:ea typeface="+mn-ea"/>
              </a:rPr>
              <a:t> </a:t>
            </a:r>
            <a:r>
              <a:rPr lang="en-US" sz="2400" b="1" dirty="0" err="1">
                <a:solidFill>
                  <a:schemeClr val="tx1"/>
                </a:solidFill>
                <a:latin typeface="+mj-lt"/>
                <a:ea typeface="+mn-ea"/>
              </a:rPr>
              <a:t>của</a:t>
            </a:r>
            <a:r>
              <a:rPr lang="en-US" sz="2400" b="1" dirty="0">
                <a:solidFill>
                  <a:schemeClr val="tx1"/>
                </a:solidFill>
                <a:latin typeface="+mj-lt"/>
                <a:ea typeface="+mn-ea"/>
              </a:rPr>
              <a:t> </a:t>
            </a:r>
            <a:r>
              <a:rPr lang="en-US" sz="2400" b="1" dirty="0" err="1">
                <a:solidFill>
                  <a:schemeClr val="tx1"/>
                </a:solidFill>
                <a:latin typeface="+mj-lt"/>
                <a:ea typeface="+mn-ea"/>
              </a:rPr>
              <a:t>nhân</a:t>
            </a:r>
            <a:r>
              <a:rPr lang="en-US" sz="2400" b="1" dirty="0">
                <a:solidFill>
                  <a:schemeClr val="tx1"/>
                </a:solidFill>
                <a:latin typeface="+mj-lt"/>
                <a:ea typeface="+mn-ea"/>
              </a:rPr>
              <a:t> </a:t>
            </a:r>
            <a:r>
              <a:rPr lang="en-US" sz="2400" b="1" dirty="0" err="1">
                <a:solidFill>
                  <a:schemeClr val="tx1"/>
                </a:solidFill>
                <a:latin typeface="+mj-lt"/>
                <a:ea typeface="+mn-ea"/>
              </a:rPr>
              <a:t>vật</a:t>
            </a:r>
            <a:endParaRPr lang="vi-VN" sz="2400" b="1" dirty="0">
              <a:solidFill>
                <a:schemeClr val="tx1"/>
              </a:solidFill>
              <a:latin typeface="+mj-lt"/>
              <a:ea typeface="+mn-ea"/>
            </a:endParaRPr>
          </a:p>
        </p:txBody>
      </p:sp>
    </p:spTree>
    <p:extLst>
      <p:ext uri="{BB962C8B-B14F-4D97-AF65-F5344CB8AC3E}">
        <p14:creationId xmlns:p14="http://schemas.microsoft.com/office/powerpoint/2010/main" val="234303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4720F5-427D-64CE-620B-F71C97E20714}"/>
            </a:ext>
          </a:extLst>
        </p:cNvPr>
        <p:cNvGrpSpPr/>
        <p:nvPr/>
      </p:nvGrpSpPr>
      <p:grpSpPr>
        <a:xfrm>
          <a:off x="0" y="0"/>
          <a:ext cx="0" cy="0"/>
          <a:chOff x="0" y="0"/>
          <a:chExt cx="0" cy="0"/>
        </a:xfrm>
      </p:grpSpPr>
      <p:grpSp>
        <p:nvGrpSpPr>
          <p:cNvPr id="32" name="Group 31">
            <a:extLst>
              <a:ext uri="{FF2B5EF4-FFF2-40B4-BE49-F238E27FC236}">
                <a16:creationId xmlns:a16="http://schemas.microsoft.com/office/drawing/2014/main" id="{1C6B7F9E-9AB5-DFB8-25CE-07B29834B687}"/>
              </a:ext>
            </a:extLst>
          </p:cNvPr>
          <p:cNvGrpSpPr/>
          <p:nvPr/>
        </p:nvGrpSpPr>
        <p:grpSpPr>
          <a:xfrm>
            <a:off x="264397" y="1559826"/>
            <a:ext cx="11680914" cy="1127232"/>
            <a:chOff x="1618156" y="1194637"/>
            <a:chExt cx="8438769" cy="894716"/>
          </a:xfrm>
        </p:grpSpPr>
        <p:sp>
          <p:nvSpPr>
            <p:cNvPr id="33" name="Rectangle 32">
              <a:extLst>
                <a:ext uri="{FF2B5EF4-FFF2-40B4-BE49-F238E27FC236}">
                  <a16:creationId xmlns:a16="http://schemas.microsoft.com/office/drawing/2014/main" id="{B2BFC66D-E368-37E1-C292-46B92CA7F519}"/>
                </a:ext>
              </a:extLst>
            </p:cNvPr>
            <p:cNvSpPr/>
            <p:nvPr/>
          </p:nvSpPr>
          <p:spPr>
            <a:xfrm>
              <a:off x="1618156" y="1194637"/>
              <a:ext cx="8438769" cy="894716"/>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lnSpc>
                  <a:spcPct val="150000"/>
                </a:lnSpc>
                <a:defRPr/>
              </a:pPr>
              <a:r>
                <a:rPr lang="en-US" sz="2400" b="1">
                  <a:latin typeface="+mj-lt"/>
                </a:rPr>
                <a:t>       Bài đọc có thể chia thành 4 đoạn như sau để luyện đọc và tìm ý:</a:t>
              </a:r>
              <a:endParaRPr lang="en-US" sz="2400">
                <a:latin typeface="+mj-lt"/>
              </a:endParaRPr>
            </a:p>
          </p:txBody>
        </p:sp>
        <p:pic>
          <p:nvPicPr>
            <p:cNvPr id="34" name="Picture 33">
              <a:extLst>
                <a:ext uri="{FF2B5EF4-FFF2-40B4-BE49-F238E27FC236}">
                  <a16:creationId xmlns:a16="http://schemas.microsoft.com/office/drawing/2014/main" id="{B52B6F9B-B460-FADD-A089-F830623FA1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3936" y="1237642"/>
              <a:ext cx="399741" cy="504340"/>
            </a:xfrm>
            <a:prstGeom prst="rect">
              <a:avLst/>
            </a:prstGeom>
          </p:spPr>
        </p:pic>
      </p:grpSp>
      <p:sp>
        <p:nvSpPr>
          <p:cNvPr id="35" name="Rectangle 34">
            <a:extLst>
              <a:ext uri="{FF2B5EF4-FFF2-40B4-BE49-F238E27FC236}">
                <a16:creationId xmlns:a16="http://schemas.microsoft.com/office/drawing/2014/main" id="{CB446942-02F3-5225-725B-1CCEC1B42220}"/>
              </a:ext>
            </a:extLst>
          </p:cNvPr>
          <p:cNvSpPr/>
          <p:nvPr/>
        </p:nvSpPr>
        <p:spPr>
          <a:xfrm>
            <a:off x="669029" y="2303593"/>
            <a:ext cx="2387620" cy="685640"/>
          </a:xfrm>
          <a:prstGeom prst="rect">
            <a:avLst/>
          </a:prstGeom>
          <a:solidFill>
            <a:schemeClr val="accent5">
              <a:lumMod val="20000"/>
              <a:lumOff val="8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mj-lt"/>
              </a:rPr>
              <a:t>Đoạn 1</a:t>
            </a:r>
          </a:p>
        </p:txBody>
      </p:sp>
      <p:sp>
        <p:nvSpPr>
          <p:cNvPr id="36" name="Rectangle 35">
            <a:extLst>
              <a:ext uri="{FF2B5EF4-FFF2-40B4-BE49-F238E27FC236}">
                <a16:creationId xmlns:a16="http://schemas.microsoft.com/office/drawing/2014/main" id="{EA1DCEFE-B93C-2E0B-063A-35B0C8BE01DF}"/>
              </a:ext>
            </a:extLst>
          </p:cNvPr>
          <p:cNvSpPr/>
          <p:nvPr/>
        </p:nvSpPr>
        <p:spPr>
          <a:xfrm>
            <a:off x="3318601" y="2284286"/>
            <a:ext cx="2656273" cy="704947"/>
          </a:xfrm>
          <a:prstGeom prst="rect">
            <a:avLst/>
          </a:prstGeom>
          <a:solidFill>
            <a:schemeClr val="accent5">
              <a:lumMod val="20000"/>
              <a:lumOff val="8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mj-lt"/>
              </a:rPr>
              <a:t>Đoạn 2</a:t>
            </a:r>
          </a:p>
        </p:txBody>
      </p:sp>
      <p:sp>
        <p:nvSpPr>
          <p:cNvPr id="37" name="Rectangle 36">
            <a:extLst>
              <a:ext uri="{FF2B5EF4-FFF2-40B4-BE49-F238E27FC236}">
                <a16:creationId xmlns:a16="http://schemas.microsoft.com/office/drawing/2014/main" id="{EB4626FF-531D-E0C8-D003-E30B9A5313C2}"/>
              </a:ext>
            </a:extLst>
          </p:cNvPr>
          <p:cNvSpPr/>
          <p:nvPr/>
        </p:nvSpPr>
        <p:spPr>
          <a:xfrm>
            <a:off x="6236831" y="2293939"/>
            <a:ext cx="2771544" cy="685640"/>
          </a:xfrm>
          <a:prstGeom prst="rect">
            <a:avLst/>
          </a:prstGeom>
          <a:solidFill>
            <a:schemeClr val="accent5">
              <a:lumMod val="20000"/>
              <a:lumOff val="8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mj-lt"/>
              </a:rPr>
              <a:t>Đoạn 3</a:t>
            </a:r>
          </a:p>
        </p:txBody>
      </p:sp>
      <p:sp>
        <p:nvSpPr>
          <p:cNvPr id="38" name="Rectangle 37">
            <a:extLst>
              <a:ext uri="{FF2B5EF4-FFF2-40B4-BE49-F238E27FC236}">
                <a16:creationId xmlns:a16="http://schemas.microsoft.com/office/drawing/2014/main" id="{EA1E8F07-04DC-01AD-20AA-F4EF5F9FFD8A}"/>
              </a:ext>
            </a:extLst>
          </p:cNvPr>
          <p:cNvSpPr/>
          <p:nvPr/>
        </p:nvSpPr>
        <p:spPr>
          <a:xfrm>
            <a:off x="9270247" y="2293939"/>
            <a:ext cx="2122358" cy="704947"/>
          </a:xfrm>
          <a:prstGeom prst="rect">
            <a:avLst/>
          </a:prstGeom>
          <a:solidFill>
            <a:schemeClr val="accent5">
              <a:lumMod val="20000"/>
              <a:lumOff val="80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mj-lt"/>
              </a:rPr>
              <a:t>Đoạn 4</a:t>
            </a:r>
          </a:p>
        </p:txBody>
      </p:sp>
      <p:sp>
        <p:nvSpPr>
          <p:cNvPr id="39" name="Down Arrow 5">
            <a:extLst>
              <a:ext uri="{FF2B5EF4-FFF2-40B4-BE49-F238E27FC236}">
                <a16:creationId xmlns:a16="http://schemas.microsoft.com/office/drawing/2014/main" id="{98106F71-4278-4EF5-F1B0-299801E6234B}"/>
              </a:ext>
            </a:extLst>
          </p:cNvPr>
          <p:cNvSpPr/>
          <p:nvPr/>
        </p:nvSpPr>
        <p:spPr>
          <a:xfrm>
            <a:off x="1323948" y="3269434"/>
            <a:ext cx="1073255" cy="685640"/>
          </a:xfrm>
          <a:prstGeom prst="downArrow">
            <a:avLst/>
          </a:prstGeom>
          <a:solidFill>
            <a:srgbClr val="002060"/>
          </a:solidFill>
          <a:ln w="25400" cap="flat" cmpd="sng" algn="ctr">
            <a:noFill/>
            <a:prstDash val="solid"/>
          </a:ln>
          <a:effectLst/>
        </p:spPr>
        <p:txBody>
          <a:bodyPr rtlCol="0" anchor="ctr"/>
          <a:lstStyle/>
          <a:p>
            <a:pPr algn="ctr" defTabSz="1152053">
              <a:buClrTx/>
              <a:defRPr/>
            </a:pPr>
            <a:endParaRPr lang="en-US" sz="2400">
              <a:solidFill>
                <a:srgbClr val="191919"/>
              </a:solidFill>
              <a:latin typeface="+mj-lt"/>
              <a:ea typeface="+mn-ea"/>
            </a:endParaRPr>
          </a:p>
        </p:txBody>
      </p:sp>
      <p:sp>
        <p:nvSpPr>
          <p:cNvPr id="40" name="Rounded Rectangle 104">
            <a:extLst>
              <a:ext uri="{FF2B5EF4-FFF2-40B4-BE49-F238E27FC236}">
                <a16:creationId xmlns:a16="http://schemas.microsoft.com/office/drawing/2014/main" id="{3D56197D-35FA-3259-E924-C2855C67059A}"/>
              </a:ext>
            </a:extLst>
          </p:cNvPr>
          <p:cNvSpPr/>
          <p:nvPr/>
        </p:nvSpPr>
        <p:spPr>
          <a:xfrm>
            <a:off x="613487" y="4144332"/>
            <a:ext cx="2494176" cy="2496670"/>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en-US" sz="2400" dirty="0" err="1">
                <a:solidFill>
                  <a:schemeClr val="tx1"/>
                </a:solidFill>
                <a:latin typeface="+mj-lt"/>
                <a:ea typeface="+mn-ea"/>
                <a:cs typeface="Arial" panose="020B0604020202020204" pitchFamily="34" charset="0"/>
              </a:rPr>
              <a:t>Từ</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đầu</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đến</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ven</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bờ</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suối</a:t>
            </a:r>
            <a:r>
              <a:rPr lang="en-US" sz="2400" dirty="0">
                <a:solidFill>
                  <a:schemeClr val="tx1"/>
                </a:solidFill>
                <a:latin typeface="+mj-lt"/>
                <a:ea typeface="+mn-ea"/>
                <a:cs typeface="Arial" panose="020B0604020202020204" pitchFamily="34" charset="0"/>
              </a:rPr>
              <a:t>.”</a:t>
            </a:r>
          </a:p>
        </p:txBody>
      </p:sp>
      <p:sp>
        <p:nvSpPr>
          <p:cNvPr id="42" name="Down Arrow 5">
            <a:extLst>
              <a:ext uri="{FF2B5EF4-FFF2-40B4-BE49-F238E27FC236}">
                <a16:creationId xmlns:a16="http://schemas.microsoft.com/office/drawing/2014/main" id="{40282C49-EE2A-7763-D69D-A132BA3508C6}"/>
              </a:ext>
            </a:extLst>
          </p:cNvPr>
          <p:cNvSpPr/>
          <p:nvPr/>
        </p:nvSpPr>
        <p:spPr>
          <a:xfrm>
            <a:off x="4110109" y="3269434"/>
            <a:ext cx="1073255" cy="685640"/>
          </a:xfrm>
          <a:prstGeom prst="downArrow">
            <a:avLst/>
          </a:prstGeom>
          <a:solidFill>
            <a:srgbClr val="002060"/>
          </a:solidFill>
          <a:ln w="25400" cap="flat" cmpd="sng" algn="ctr">
            <a:noFill/>
            <a:prstDash val="solid"/>
          </a:ln>
          <a:effectLst/>
        </p:spPr>
        <p:txBody>
          <a:bodyPr rtlCol="0" anchor="ctr"/>
          <a:lstStyle/>
          <a:p>
            <a:pPr algn="ctr" defTabSz="1152053">
              <a:buClrTx/>
              <a:defRPr/>
            </a:pPr>
            <a:endParaRPr lang="en-US" sz="2400">
              <a:solidFill>
                <a:srgbClr val="191919"/>
              </a:solidFill>
              <a:latin typeface="+mj-lt"/>
              <a:ea typeface="+mn-ea"/>
            </a:endParaRPr>
          </a:p>
        </p:txBody>
      </p:sp>
      <p:sp>
        <p:nvSpPr>
          <p:cNvPr id="44" name="Down Arrow 5">
            <a:extLst>
              <a:ext uri="{FF2B5EF4-FFF2-40B4-BE49-F238E27FC236}">
                <a16:creationId xmlns:a16="http://schemas.microsoft.com/office/drawing/2014/main" id="{4AB4F7B7-DF05-EECB-C07E-4461758BCC01}"/>
              </a:ext>
            </a:extLst>
          </p:cNvPr>
          <p:cNvSpPr/>
          <p:nvPr/>
        </p:nvSpPr>
        <p:spPr>
          <a:xfrm>
            <a:off x="7064177" y="3283287"/>
            <a:ext cx="1073255" cy="685640"/>
          </a:xfrm>
          <a:prstGeom prst="downArrow">
            <a:avLst/>
          </a:prstGeom>
          <a:solidFill>
            <a:srgbClr val="002060"/>
          </a:solidFill>
          <a:ln w="25400" cap="flat" cmpd="sng" algn="ctr">
            <a:noFill/>
            <a:prstDash val="solid"/>
          </a:ln>
          <a:effectLst/>
        </p:spPr>
        <p:txBody>
          <a:bodyPr rtlCol="0" anchor="ctr"/>
          <a:lstStyle/>
          <a:p>
            <a:pPr algn="ctr" defTabSz="1152053">
              <a:buClrTx/>
              <a:defRPr/>
            </a:pPr>
            <a:endParaRPr lang="en-US" sz="2400">
              <a:solidFill>
                <a:srgbClr val="191919"/>
              </a:solidFill>
              <a:latin typeface="+mj-lt"/>
              <a:ea typeface="+mn-ea"/>
            </a:endParaRPr>
          </a:p>
        </p:txBody>
      </p:sp>
      <p:sp>
        <p:nvSpPr>
          <p:cNvPr id="46" name="Down Arrow 5">
            <a:extLst>
              <a:ext uri="{FF2B5EF4-FFF2-40B4-BE49-F238E27FC236}">
                <a16:creationId xmlns:a16="http://schemas.microsoft.com/office/drawing/2014/main" id="{0ED89212-246B-3003-7BC3-2F25C946259F}"/>
              </a:ext>
            </a:extLst>
          </p:cNvPr>
          <p:cNvSpPr/>
          <p:nvPr/>
        </p:nvSpPr>
        <p:spPr>
          <a:xfrm>
            <a:off x="9794797" y="3283287"/>
            <a:ext cx="1073255" cy="685640"/>
          </a:xfrm>
          <a:prstGeom prst="downArrow">
            <a:avLst/>
          </a:prstGeom>
          <a:solidFill>
            <a:srgbClr val="002060"/>
          </a:solidFill>
          <a:ln w="25400" cap="flat" cmpd="sng" algn="ctr">
            <a:noFill/>
            <a:prstDash val="solid"/>
          </a:ln>
          <a:effectLst/>
        </p:spPr>
        <p:txBody>
          <a:bodyPr rtlCol="0" anchor="ctr"/>
          <a:lstStyle/>
          <a:p>
            <a:pPr algn="ctr" defTabSz="1152053">
              <a:buClrTx/>
              <a:defRPr/>
            </a:pPr>
            <a:endParaRPr lang="en-US" sz="2400">
              <a:solidFill>
                <a:srgbClr val="191919"/>
              </a:solidFill>
              <a:latin typeface="+mj-lt"/>
              <a:ea typeface="+mn-ea"/>
            </a:endParaRPr>
          </a:p>
        </p:txBody>
      </p:sp>
      <p:grpSp>
        <p:nvGrpSpPr>
          <p:cNvPr id="2" name="Group 1">
            <a:extLst>
              <a:ext uri="{FF2B5EF4-FFF2-40B4-BE49-F238E27FC236}">
                <a16:creationId xmlns:a16="http://schemas.microsoft.com/office/drawing/2014/main" id="{D46C0289-51B5-DB12-21A0-C3F5C43DF1F6}"/>
              </a:ext>
            </a:extLst>
          </p:cNvPr>
          <p:cNvGrpSpPr/>
          <p:nvPr/>
        </p:nvGrpSpPr>
        <p:grpSpPr>
          <a:xfrm>
            <a:off x="3309751" y="4144332"/>
            <a:ext cx="2685059" cy="2650257"/>
            <a:chOff x="3177774" y="4144332"/>
            <a:chExt cx="2685059" cy="2650257"/>
          </a:xfrm>
        </p:grpSpPr>
        <p:sp>
          <p:nvSpPr>
            <p:cNvPr id="43" name="Rounded Rectangle 104">
              <a:extLst>
                <a:ext uri="{FF2B5EF4-FFF2-40B4-BE49-F238E27FC236}">
                  <a16:creationId xmlns:a16="http://schemas.microsoft.com/office/drawing/2014/main" id="{8E550D82-2D77-D525-CDE1-A12C59B67C72}"/>
                </a:ext>
              </a:extLst>
            </p:cNvPr>
            <p:cNvSpPr/>
            <p:nvPr/>
          </p:nvSpPr>
          <p:spPr>
            <a:xfrm>
              <a:off x="3186626" y="4144332"/>
              <a:ext cx="2656273" cy="2496670"/>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endParaRPr lang="en-US" sz="2400" dirty="0">
                <a:solidFill>
                  <a:schemeClr val="tx1"/>
                </a:solidFill>
                <a:latin typeface="+mj-lt"/>
                <a:ea typeface="+mn-ea"/>
                <a:cs typeface="Arial" panose="020B0604020202020204" pitchFamily="34" charset="0"/>
              </a:endParaRPr>
            </a:p>
          </p:txBody>
        </p:sp>
        <p:sp>
          <p:nvSpPr>
            <p:cNvPr id="48" name="TextBox 47">
              <a:extLst>
                <a:ext uri="{FF2B5EF4-FFF2-40B4-BE49-F238E27FC236}">
                  <a16:creationId xmlns:a16="http://schemas.microsoft.com/office/drawing/2014/main" id="{436D4C20-DFF6-554C-74AB-4F5E970F6C42}"/>
                </a:ext>
              </a:extLst>
            </p:cNvPr>
            <p:cNvSpPr txBox="1"/>
            <p:nvPr/>
          </p:nvSpPr>
          <p:spPr>
            <a:xfrm>
              <a:off x="3177774" y="4554745"/>
              <a:ext cx="2685059" cy="2239844"/>
            </a:xfrm>
            <a:prstGeom prst="rect">
              <a:avLst/>
            </a:prstGeom>
            <a:noFill/>
          </p:spPr>
          <p:txBody>
            <a:bodyPr wrap="square" rtlCol="0">
              <a:spAutoFit/>
            </a:bodyPr>
            <a:lstStyle/>
            <a:p>
              <a:pPr algn="ctr">
                <a:lnSpc>
                  <a:spcPct val="150000"/>
                </a:lnSpc>
              </a:pPr>
              <a:r>
                <a:rPr lang="en-US" sz="2400" dirty="0" err="1">
                  <a:solidFill>
                    <a:schemeClr val="tx1"/>
                  </a:solidFill>
                  <a:latin typeface="+mj-lt"/>
                  <a:ea typeface="+mn-ea"/>
                  <a:cs typeface="Arial" panose="020B0604020202020204" pitchFamily="34" charset="0"/>
                </a:rPr>
                <a:t>Từ</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Thấm</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thoát</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đến</a:t>
              </a:r>
              <a:r>
                <a:rPr lang="en-US" sz="2400" dirty="0">
                  <a:solidFill>
                    <a:schemeClr val="tx1"/>
                  </a:solidFill>
                  <a:latin typeface="+mj-lt"/>
                  <a:ea typeface="+mn-ea"/>
                  <a:cs typeface="Arial" panose="020B0604020202020204" pitchFamily="34" charset="0"/>
                </a:rPr>
                <a:t> “Con </a:t>
              </a:r>
              <a:r>
                <a:rPr lang="en-US" sz="2400" dirty="0" err="1">
                  <a:solidFill>
                    <a:schemeClr val="tx1"/>
                  </a:solidFill>
                  <a:latin typeface="+mj-lt"/>
                  <a:ea typeface="+mn-ea"/>
                  <a:cs typeface="Arial" panose="020B0604020202020204" pitchFamily="34" charset="0"/>
                </a:rPr>
                <a:t>dâu</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nói</a:t>
              </a:r>
              <a:r>
                <a:rPr lang="en-US" sz="2400" dirty="0">
                  <a:solidFill>
                    <a:schemeClr val="tx1"/>
                  </a:solidFill>
                  <a:latin typeface="+mj-lt"/>
                  <a:ea typeface="+mn-ea"/>
                  <a:cs typeface="Arial" panose="020B0604020202020204" pitchFamily="34" charset="0"/>
                </a:rPr>
                <a:t> </a:t>
              </a:r>
              <a:r>
                <a:rPr lang="en-US" sz="2400" dirty="0" err="1">
                  <a:solidFill>
                    <a:schemeClr val="tx1"/>
                  </a:solidFill>
                  <a:latin typeface="+mj-lt"/>
                  <a:ea typeface="+mn-ea"/>
                  <a:cs typeface="Arial" panose="020B0604020202020204" pitchFamily="34" charset="0"/>
                </a:rPr>
                <a:t>phải</a:t>
              </a:r>
              <a:r>
                <a:rPr lang="en-US" sz="2400" dirty="0">
                  <a:solidFill>
                    <a:schemeClr val="tx1"/>
                  </a:solidFill>
                  <a:latin typeface="+mj-lt"/>
                  <a:ea typeface="+mn-ea"/>
                  <a:cs typeface="Arial" panose="020B0604020202020204" pitchFamily="34" charset="0"/>
                </a:rPr>
                <a:t>.”</a:t>
              </a:r>
            </a:p>
            <a:p>
              <a:pPr algn="ctr">
                <a:lnSpc>
                  <a:spcPct val="150000"/>
                </a:lnSpc>
              </a:pPr>
              <a:endParaRPr lang="en-US" sz="2400" dirty="0">
                <a:solidFill>
                  <a:schemeClr val="tx1"/>
                </a:solidFill>
              </a:endParaRPr>
            </a:p>
          </p:txBody>
        </p:sp>
      </p:grpSp>
      <p:grpSp>
        <p:nvGrpSpPr>
          <p:cNvPr id="3" name="Group 2">
            <a:extLst>
              <a:ext uri="{FF2B5EF4-FFF2-40B4-BE49-F238E27FC236}">
                <a16:creationId xmlns:a16="http://schemas.microsoft.com/office/drawing/2014/main" id="{A855C47B-B45B-AA5A-4809-C4D374954887}"/>
              </a:ext>
            </a:extLst>
          </p:cNvPr>
          <p:cNvGrpSpPr/>
          <p:nvPr/>
        </p:nvGrpSpPr>
        <p:grpSpPr>
          <a:xfrm>
            <a:off x="6227977" y="4144332"/>
            <a:ext cx="2780398" cy="2496670"/>
            <a:chOff x="6096000" y="4144332"/>
            <a:chExt cx="2780398" cy="2496670"/>
          </a:xfrm>
        </p:grpSpPr>
        <p:sp>
          <p:nvSpPr>
            <p:cNvPr id="45" name="Rounded Rectangle 104">
              <a:extLst>
                <a:ext uri="{FF2B5EF4-FFF2-40B4-BE49-F238E27FC236}">
                  <a16:creationId xmlns:a16="http://schemas.microsoft.com/office/drawing/2014/main" id="{72F64B5E-4C59-15D6-5A94-F597CAFC7666}"/>
                </a:ext>
              </a:extLst>
            </p:cNvPr>
            <p:cNvSpPr/>
            <p:nvPr/>
          </p:nvSpPr>
          <p:spPr>
            <a:xfrm>
              <a:off x="6104854" y="4144332"/>
              <a:ext cx="2771544" cy="2496670"/>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endParaRPr lang="en-US" sz="2400" dirty="0">
                <a:solidFill>
                  <a:schemeClr val="tx1"/>
                </a:solidFill>
                <a:latin typeface="+mj-lt"/>
                <a:ea typeface="+mn-ea"/>
                <a:cs typeface="Arial" panose="020B0604020202020204" pitchFamily="34" charset="0"/>
              </a:endParaRPr>
            </a:p>
          </p:txBody>
        </p:sp>
        <p:sp>
          <p:nvSpPr>
            <p:cNvPr id="49" name="TextBox 48">
              <a:extLst>
                <a:ext uri="{FF2B5EF4-FFF2-40B4-BE49-F238E27FC236}">
                  <a16:creationId xmlns:a16="http://schemas.microsoft.com/office/drawing/2014/main" id="{EE06DEC3-49E3-6199-0182-214DB42A4792}"/>
                </a:ext>
              </a:extLst>
            </p:cNvPr>
            <p:cNvSpPr txBox="1"/>
            <p:nvPr/>
          </p:nvSpPr>
          <p:spPr>
            <a:xfrm>
              <a:off x="6096000" y="4554745"/>
              <a:ext cx="2771544" cy="1675843"/>
            </a:xfrm>
            <a:prstGeom prst="rect">
              <a:avLst/>
            </a:prstGeom>
            <a:noFill/>
          </p:spPr>
          <p:txBody>
            <a:bodyPr wrap="square" rtlCol="0">
              <a:spAutoFit/>
            </a:bodyPr>
            <a:lstStyle/>
            <a:p>
              <a:pPr algn="ctr">
                <a:lnSpc>
                  <a:spcPct val="150000"/>
                </a:lnSpc>
                <a:buClrTx/>
              </a:pPr>
              <a:r>
                <a:rPr lang="en-US" sz="2400" dirty="0" err="1">
                  <a:solidFill>
                    <a:schemeClr val="tx1"/>
                  </a:solidFill>
                  <a:latin typeface="+mj-lt"/>
                  <a:cs typeface="Arial" panose="020B0604020202020204" pitchFamily="34" charset="0"/>
                </a:rPr>
                <a:t>Từ</a:t>
              </a:r>
              <a:r>
                <a:rPr lang="en-US" sz="2400" dirty="0">
                  <a:solidFill>
                    <a:schemeClr val="tx1"/>
                  </a:solidFill>
                  <a:latin typeface="+mj-lt"/>
                  <a:cs typeface="Arial" panose="020B0604020202020204" pitchFamily="34" charset="0"/>
                </a:rPr>
                <a:t> “</a:t>
              </a:r>
              <a:r>
                <a:rPr lang="vi-VN" sz="2400" dirty="0">
                  <a:solidFill>
                    <a:schemeClr val="tx1"/>
                  </a:solidFill>
                  <a:latin typeface="+mj-lt"/>
                  <a:cs typeface="Arial" panose="020B0604020202020204" pitchFamily="34" charset="0"/>
                </a:rPr>
                <a:t>Được đi học</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đến</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che</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mát</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một</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góc</a:t>
              </a:r>
              <a:r>
                <a:rPr lang="en-US" sz="2400" dirty="0">
                  <a:solidFill>
                    <a:schemeClr val="tx1"/>
                  </a:solidFill>
                  <a:latin typeface="+mj-lt"/>
                  <a:cs typeface="Arial" panose="020B0604020202020204" pitchFamily="34" charset="0"/>
                </a:rPr>
                <a:t> </a:t>
              </a:r>
              <a:r>
                <a:rPr lang="en-US" sz="2400" dirty="0" err="1">
                  <a:solidFill>
                    <a:schemeClr val="tx1"/>
                  </a:solidFill>
                  <a:latin typeface="+mj-lt"/>
                  <a:cs typeface="Arial" panose="020B0604020202020204" pitchFamily="34" charset="0"/>
                </a:rPr>
                <a:t>sân</a:t>
              </a:r>
              <a:r>
                <a:rPr lang="en-US" sz="2400" dirty="0">
                  <a:solidFill>
                    <a:schemeClr val="tx1"/>
                  </a:solidFill>
                  <a:latin typeface="+mj-lt"/>
                  <a:cs typeface="Arial" panose="020B0604020202020204" pitchFamily="34" charset="0"/>
                </a:rPr>
                <a:t>.” </a:t>
              </a:r>
            </a:p>
          </p:txBody>
        </p:sp>
      </p:grpSp>
      <p:grpSp>
        <p:nvGrpSpPr>
          <p:cNvPr id="4" name="Group 3">
            <a:extLst>
              <a:ext uri="{FF2B5EF4-FFF2-40B4-BE49-F238E27FC236}">
                <a16:creationId xmlns:a16="http://schemas.microsoft.com/office/drawing/2014/main" id="{048F160A-5A98-BEBF-28ED-BDCEB1E605F5}"/>
              </a:ext>
            </a:extLst>
          </p:cNvPr>
          <p:cNvGrpSpPr/>
          <p:nvPr/>
        </p:nvGrpSpPr>
        <p:grpSpPr>
          <a:xfrm>
            <a:off x="9270247" y="4144332"/>
            <a:ext cx="2122441" cy="2509033"/>
            <a:chOff x="9138270" y="4144332"/>
            <a:chExt cx="2122441" cy="2509033"/>
          </a:xfrm>
        </p:grpSpPr>
        <p:sp>
          <p:nvSpPr>
            <p:cNvPr id="47" name="Rounded Rectangle 104">
              <a:extLst>
                <a:ext uri="{FF2B5EF4-FFF2-40B4-BE49-F238E27FC236}">
                  <a16:creationId xmlns:a16="http://schemas.microsoft.com/office/drawing/2014/main" id="{13A6667A-554E-A3DB-9853-1AE080A745A2}"/>
                </a:ext>
              </a:extLst>
            </p:cNvPr>
            <p:cNvSpPr/>
            <p:nvPr/>
          </p:nvSpPr>
          <p:spPr>
            <a:xfrm>
              <a:off x="9138270" y="4144332"/>
              <a:ext cx="2122441" cy="2509033"/>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buClrTx/>
              </a:pPr>
              <a:endParaRPr lang="en-US" sz="2400" dirty="0">
                <a:solidFill>
                  <a:srgbClr val="FF0000"/>
                </a:solidFill>
                <a:latin typeface="+mj-lt"/>
                <a:ea typeface="+mn-ea"/>
                <a:cs typeface="Arial" panose="020B0604020202020204" pitchFamily="34" charset="0"/>
              </a:endParaRPr>
            </a:p>
          </p:txBody>
        </p:sp>
        <p:sp>
          <p:nvSpPr>
            <p:cNvPr id="50" name="TextBox 49">
              <a:extLst>
                <a:ext uri="{FF2B5EF4-FFF2-40B4-BE49-F238E27FC236}">
                  <a16:creationId xmlns:a16="http://schemas.microsoft.com/office/drawing/2014/main" id="{AE7D9E81-0ABA-3F4C-47BA-F4C122992826}"/>
                </a:ext>
              </a:extLst>
            </p:cNvPr>
            <p:cNvSpPr txBox="1"/>
            <p:nvPr/>
          </p:nvSpPr>
          <p:spPr>
            <a:xfrm>
              <a:off x="9178173" y="5161833"/>
              <a:ext cx="2042547" cy="461665"/>
            </a:xfrm>
            <a:prstGeom prst="rect">
              <a:avLst/>
            </a:prstGeom>
            <a:noFill/>
          </p:spPr>
          <p:txBody>
            <a:bodyPr wrap="none" rtlCol="0">
              <a:spAutoFit/>
            </a:bodyPr>
            <a:lstStyle/>
            <a:p>
              <a:r>
                <a:rPr lang="en-US" sz="2400" dirty="0" err="1">
                  <a:latin typeface="+mj-lt"/>
                </a:rPr>
                <a:t>Phần</a:t>
              </a:r>
              <a:r>
                <a:rPr lang="en-US" sz="2400" dirty="0">
                  <a:latin typeface="+mj-lt"/>
                </a:rPr>
                <a:t> </a:t>
              </a:r>
              <a:r>
                <a:rPr lang="en-US" sz="2400" dirty="0" err="1">
                  <a:latin typeface="+mj-lt"/>
                </a:rPr>
                <a:t>còn</a:t>
              </a:r>
              <a:r>
                <a:rPr lang="en-US" sz="2400" dirty="0">
                  <a:latin typeface="+mj-lt"/>
                </a:rPr>
                <a:t> </a:t>
              </a:r>
              <a:r>
                <a:rPr lang="en-US" sz="2400" dirty="0" err="1">
                  <a:latin typeface="+mj-lt"/>
                </a:rPr>
                <a:t>lại</a:t>
              </a:r>
              <a:endParaRPr lang="en-US" sz="2400" dirty="0">
                <a:latin typeface="+mj-lt"/>
              </a:endParaRPr>
            </a:p>
          </p:txBody>
        </p:sp>
      </p:grpSp>
    </p:spTree>
    <p:extLst>
      <p:ext uri="{BB962C8B-B14F-4D97-AF65-F5344CB8AC3E}">
        <p14:creationId xmlns:p14="http://schemas.microsoft.com/office/powerpoint/2010/main" val="265473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barn(inVertical)">
                                      <p:cBhvr>
                                        <p:cTn id="10" dur="500"/>
                                        <p:tgtEl>
                                          <p:spTgt spid="36"/>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barn(inVertical)">
                                      <p:cBhvr>
                                        <p:cTn id="13" dur="500"/>
                                        <p:tgtEl>
                                          <p:spTgt spid="3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barn(inVertical)">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up)">
                                      <p:cBhvr>
                                        <p:cTn id="21" dur="500"/>
                                        <p:tgtEl>
                                          <p:spTgt spid="39"/>
                                        </p:tgtEl>
                                      </p:cBhvr>
                                    </p:animEffect>
                                  </p:childTnLst>
                                </p:cTn>
                              </p:par>
                            </p:childTnLst>
                          </p:cTn>
                        </p:par>
                        <p:par>
                          <p:cTn id="22" fill="hold">
                            <p:stCondLst>
                              <p:cond delay="500"/>
                            </p:stCondLst>
                            <p:childTnLst>
                              <p:par>
                                <p:cTn id="23" presetID="2" presetClass="entr" presetSubtype="4"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up)">
                                      <p:cBhvr>
                                        <p:cTn id="31" dur="500"/>
                                        <p:tgtEl>
                                          <p:spTgt spid="42"/>
                                        </p:tgtEl>
                                      </p:cBhvr>
                                    </p:animEffect>
                                  </p:childTnLst>
                                </p:cTn>
                              </p:par>
                            </p:childTnLst>
                          </p:cTn>
                        </p:par>
                        <p:par>
                          <p:cTn id="32" fill="hold">
                            <p:stCondLst>
                              <p:cond delay="500"/>
                            </p:stCondLst>
                            <p:childTnLst>
                              <p:par>
                                <p:cTn id="33" presetID="2" presetClass="entr" presetSubtype="4"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up)">
                                      <p:cBhvr>
                                        <p:cTn id="41" dur="500"/>
                                        <p:tgtEl>
                                          <p:spTgt spid="44"/>
                                        </p:tgtEl>
                                      </p:cBhvr>
                                    </p:animEffect>
                                  </p:childTnLst>
                                </p:cTn>
                              </p:par>
                            </p:childTnLst>
                          </p:cTn>
                        </p:par>
                        <p:par>
                          <p:cTn id="42" fill="hold">
                            <p:stCondLst>
                              <p:cond delay="500"/>
                            </p:stCondLst>
                            <p:childTnLst>
                              <p:par>
                                <p:cTn id="43" presetID="2" presetClass="entr" presetSubtype="4"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up)">
                                      <p:cBhvr>
                                        <p:cTn id="51" dur="500"/>
                                        <p:tgtEl>
                                          <p:spTgt spid="46"/>
                                        </p:tgtEl>
                                      </p:cBhvr>
                                    </p:animEffect>
                                  </p:childTnLst>
                                </p:cTn>
                              </p:par>
                              <p:par>
                                <p:cTn id="52" presetID="2" presetClass="entr" presetSubtype="4" fill="hold" nodeType="with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additive="base">
                                        <p:cTn id="54" dur="500" fill="hold"/>
                                        <p:tgtEl>
                                          <p:spTgt spid="4"/>
                                        </p:tgtEl>
                                        <p:attrNameLst>
                                          <p:attrName>ppt_x</p:attrName>
                                        </p:attrNameLst>
                                      </p:cBhvr>
                                      <p:tavLst>
                                        <p:tav tm="0">
                                          <p:val>
                                            <p:strVal val="#ppt_x"/>
                                          </p:val>
                                        </p:tav>
                                        <p:tav tm="100000">
                                          <p:val>
                                            <p:strVal val="#ppt_x"/>
                                          </p:val>
                                        </p:tav>
                                      </p:tavLst>
                                    </p:anim>
                                    <p:anim calcmode="lin" valueType="num">
                                      <p:cBhvr additive="base">
                                        <p:cTn id="5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2" grpId="0" animBg="1"/>
      <p:bldP spid="44" grpId="0" animBg="1"/>
      <p:bldP spid="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7E6D5C-4374-7D4B-1821-A2FC8165D989}"/>
            </a:ext>
          </a:extLst>
        </p:cNvPr>
        <p:cNvGrpSpPr/>
        <p:nvPr/>
      </p:nvGrpSpPr>
      <p:grpSpPr>
        <a:xfrm>
          <a:off x="0" y="0"/>
          <a:ext cx="0" cy="0"/>
          <a:chOff x="0" y="0"/>
          <a:chExt cx="0" cy="0"/>
        </a:xfrm>
      </p:grpSpPr>
      <p:sp>
        <p:nvSpPr>
          <p:cNvPr id="63" name="Google Shape;1427;p34">
            <a:extLst>
              <a:ext uri="{FF2B5EF4-FFF2-40B4-BE49-F238E27FC236}">
                <a16:creationId xmlns:a16="http://schemas.microsoft.com/office/drawing/2014/main" id="{EA517E00-496C-994C-48B4-888277C4F074}"/>
              </a:ext>
            </a:extLst>
          </p:cNvPr>
          <p:cNvSpPr txBox="1">
            <a:spLocks/>
          </p:cNvSpPr>
          <p:nvPr/>
        </p:nvSpPr>
        <p:spPr>
          <a:xfrm>
            <a:off x="0" y="3360217"/>
            <a:ext cx="6670889" cy="1283005"/>
          </a:xfrm>
          <a:prstGeom prst="rect">
            <a:avLst/>
          </a:prstGeom>
          <a:noFill/>
          <a:ln>
            <a:noFill/>
          </a:ln>
        </p:spPr>
        <p:txBody>
          <a:bodyPr spcFirstLastPara="1" wrap="square" lIns="115184" tIns="0" rIns="115184" bIns="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Nunito"/>
              <a:buNone/>
              <a:defRPr sz="1600" b="0" i="0" u="none" strike="noStrike" cap="none">
                <a:solidFill>
                  <a:srgbClr val="343434"/>
                </a:solidFill>
                <a:latin typeface="Arial" panose="020B0604020202020204" pitchFamily="34" charset="0"/>
                <a:ea typeface="Arial" panose="020B0604020202020204" pitchFamily="34" charset="0"/>
                <a:cs typeface="Arial" panose="020B0604020202020204" pitchFamily="34" charset="0"/>
                <a:sym typeface="Poppins"/>
              </a:defRPr>
            </a:lvl1pPr>
            <a:lvl2pPr marL="914400" marR="0" lvl="1"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9pPr>
          </a:lstStyle>
          <a:p>
            <a:pPr marL="0" indent="0" defTabSz="1152053">
              <a:buClr>
                <a:srgbClr val="343434"/>
              </a:buClr>
              <a:defRPr/>
            </a:pPr>
            <a:r>
              <a:rPr lang="en-US" sz="4400" b="1">
                <a:latin typeface="+mj-lt"/>
              </a:rPr>
              <a:t>ĐỌC HIỂU</a:t>
            </a:r>
          </a:p>
        </p:txBody>
      </p:sp>
      <p:sp>
        <p:nvSpPr>
          <p:cNvPr id="64" name="TextBox 63">
            <a:extLst>
              <a:ext uri="{FF2B5EF4-FFF2-40B4-BE49-F238E27FC236}">
                <a16:creationId xmlns:a16="http://schemas.microsoft.com/office/drawing/2014/main" id="{1998ED37-C0B0-42CE-E2A5-BCA4BE8CF78B}"/>
              </a:ext>
            </a:extLst>
          </p:cNvPr>
          <p:cNvSpPr txBox="1"/>
          <p:nvPr/>
        </p:nvSpPr>
        <p:spPr>
          <a:xfrm>
            <a:off x="590084" y="2590776"/>
            <a:ext cx="5693230" cy="769441"/>
          </a:xfrm>
          <a:prstGeom prst="rect">
            <a:avLst/>
          </a:prstGeom>
          <a:noFill/>
        </p:spPr>
        <p:txBody>
          <a:bodyPr wrap="square" rtlCol="0">
            <a:spAutoFit/>
          </a:bodyPr>
          <a:lstStyle/>
          <a:p>
            <a:pPr algn="ctr" defTabSz="1152053">
              <a:buClrTx/>
              <a:defRPr/>
            </a:pPr>
            <a:r>
              <a:rPr lang="en-US" sz="4400" b="1">
                <a:solidFill>
                  <a:srgbClr val="C00000"/>
                </a:solidFill>
                <a:latin typeface="+mj-lt"/>
              </a:rPr>
              <a:t>HOẠT ĐỘNG 2</a:t>
            </a:r>
            <a:endParaRPr lang="en-US" sz="4400" b="1" i="1">
              <a:solidFill>
                <a:srgbClr val="C00000"/>
              </a:solidFill>
              <a:latin typeface="+mj-lt"/>
            </a:endParaRPr>
          </a:p>
        </p:txBody>
      </p:sp>
      <p:sp>
        <p:nvSpPr>
          <p:cNvPr id="65" name="Freeform 6">
            <a:extLst>
              <a:ext uri="{FF2B5EF4-FFF2-40B4-BE49-F238E27FC236}">
                <a16:creationId xmlns:a16="http://schemas.microsoft.com/office/drawing/2014/main" id="{5D8BE1D9-B02C-FAF7-8621-5643A8EB24FD}"/>
              </a:ext>
            </a:extLst>
          </p:cNvPr>
          <p:cNvSpPr>
            <a:spLocks noChangeAspect="1"/>
          </p:cNvSpPr>
          <p:nvPr/>
        </p:nvSpPr>
        <p:spPr>
          <a:xfrm>
            <a:off x="6670889" y="1733327"/>
            <a:ext cx="4476575" cy="3391345"/>
          </a:xfrm>
          <a:custGeom>
            <a:avLst/>
            <a:gdLst/>
            <a:ahLst/>
            <a:cxnLst/>
            <a:rect l="l" t="t" r="r" b="b"/>
            <a:pathLst>
              <a:path w="8246933" h="6247677">
                <a:moveTo>
                  <a:pt x="0" y="0"/>
                </a:moveTo>
                <a:lnTo>
                  <a:pt x="8246933" y="0"/>
                </a:lnTo>
                <a:lnTo>
                  <a:pt x="8246933" y="6247677"/>
                </a:lnTo>
                <a:lnTo>
                  <a:pt x="0" y="62476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285286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E31515-D979-578C-A08F-30BDA79CF22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F65B3F2-9432-0238-065A-543F1BA64BC2}"/>
              </a:ext>
            </a:extLst>
          </p:cNvPr>
          <p:cNvSpPr txBox="1"/>
          <p:nvPr/>
        </p:nvSpPr>
        <p:spPr>
          <a:xfrm>
            <a:off x="5201302" y="1551928"/>
            <a:ext cx="6634751" cy="461665"/>
          </a:xfrm>
          <a:prstGeom prst="rect">
            <a:avLst/>
          </a:prstGeom>
          <a:noFill/>
        </p:spPr>
        <p:txBody>
          <a:bodyPr wrap="square" rtlCol="0">
            <a:spAutoFit/>
          </a:bodyPr>
          <a:lstStyle/>
          <a:p>
            <a:pPr algn="ctr" defTabSz="1152053">
              <a:buClrTx/>
              <a:defRPr/>
            </a:pPr>
            <a:r>
              <a:rPr lang="en-US" sz="2400" b="1" dirty="0">
                <a:solidFill>
                  <a:schemeClr val="tx1"/>
                </a:solidFill>
                <a:latin typeface="+mj-lt"/>
              </a:rPr>
              <a:t>HOẠT ĐỘNG NHÓM</a:t>
            </a:r>
            <a:endParaRPr lang="vi-VN" sz="2400" b="1" i="1" dirty="0">
              <a:solidFill>
                <a:schemeClr val="tx1"/>
              </a:solidFill>
              <a:latin typeface="+mj-lt"/>
            </a:endParaRPr>
          </a:p>
        </p:txBody>
      </p:sp>
      <p:grpSp>
        <p:nvGrpSpPr>
          <p:cNvPr id="11" name="Group 10">
            <a:extLst>
              <a:ext uri="{FF2B5EF4-FFF2-40B4-BE49-F238E27FC236}">
                <a16:creationId xmlns:a16="http://schemas.microsoft.com/office/drawing/2014/main" id="{35E3E694-EBCC-772D-05F0-8030961DC553}"/>
              </a:ext>
            </a:extLst>
          </p:cNvPr>
          <p:cNvGrpSpPr/>
          <p:nvPr/>
        </p:nvGrpSpPr>
        <p:grpSpPr>
          <a:xfrm>
            <a:off x="279336" y="2445027"/>
            <a:ext cx="4663724" cy="3120886"/>
            <a:chOff x="1186635" y="1560873"/>
            <a:chExt cx="4069575" cy="2881488"/>
          </a:xfrm>
        </p:grpSpPr>
        <p:sp>
          <p:nvSpPr>
            <p:cNvPr id="12" name="Rectangle: Diagonal Corners Rounded 11">
              <a:extLst>
                <a:ext uri="{FF2B5EF4-FFF2-40B4-BE49-F238E27FC236}">
                  <a16:creationId xmlns:a16="http://schemas.microsoft.com/office/drawing/2014/main" id="{DE52F00D-8527-1BF6-8637-BB9BDDDAAC54}"/>
                </a:ext>
              </a:extLst>
            </p:cNvPr>
            <p:cNvSpPr/>
            <p:nvPr/>
          </p:nvSpPr>
          <p:spPr>
            <a:xfrm>
              <a:off x="1186635" y="1855775"/>
              <a:ext cx="3934210" cy="2400430"/>
            </a:xfrm>
            <a:prstGeom prst="round2DiagRect">
              <a:avLst/>
            </a:prstGeom>
            <a:noFill/>
            <a:ln w="25400" cap="flat" cmpd="sng" algn="ctr">
              <a:solidFill>
                <a:schemeClr val="accent4">
                  <a:lumMod val="75000"/>
                </a:schemeClr>
              </a:solidFill>
              <a:prstDash val="dash"/>
            </a:ln>
            <a:effectLst/>
          </p:spPr>
          <p:txBody>
            <a:bodyPr rtlCol="0" anchor="ctr"/>
            <a:lstStyle/>
            <a:p>
              <a:pPr algn="ctr" defTabSz="1152053">
                <a:buClrTx/>
                <a:defRPr/>
              </a:pPr>
              <a:endParaRPr lang="en-US" sz="2400">
                <a:solidFill>
                  <a:srgbClr val="E9E1D4"/>
                </a:solidFill>
                <a:latin typeface="+mj-lt"/>
                <a:ea typeface="+mn-ea"/>
                <a:cs typeface="+mn-cs"/>
              </a:endParaRPr>
            </a:p>
          </p:txBody>
        </p:sp>
        <p:sp>
          <p:nvSpPr>
            <p:cNvPr id="13" name="Rectangle: Diagonal Corners Rounded 9">
              <a:extLst>
                <a:ext uri="{FF2B5EF4-FFF2-40B4-BE49-F238E27FC236}">
                  <a16:creationId xmlns:a16="http://schemas.microsoft.com/office/drawing/2014/main" id="{64D1EEE5-E322-AE4C-5385-10B2C22D38A6}"/>
                </a:ext>
              </a:extLst>
            </p:cNvPr>
            <p:cNvSpPr/>
            <p:nvPr/>
          </p:nvSpPr>
          <p:spPr>
            <a:xfrm>
              <a:off x="1322000" y="1978770"/>
              <a:ext cx="3934210" cy="2463591"/>
            </a:xfrm>
            <a:prstGeom prst="round2DiagRect">
              <a:avLst/>
            </a:prstGeom>
            <a:solidFill>
              <a:schemeClr val="accent4">
                <a:lumMod val="20000"/>
                <a:lumOff val="80000"/>
              </a:schemeClr>
            </a:solidFill>
            <a:ln w="25400" cap="flat" cmpd="sng" algn="ctr">
              <a:noFill/>
              <a:prstDash val="solid"/>
            </a:ln>
            <a:effectLst/>
          </p:spPr>
          <p:txBody>
            <a:bodyPr rtlCol="0" anchor="ctr"/>
            <a:lstStyle/>
            <a:p>
              <a:pPr algn="ctr" defTabSz="1152053">
                <a:buClrTx/>
                <a:defRPr/>
              </a:pPr>
              <a:endParaRPr lang="en-US" sz="2400">
                <a:solidFill>
                  <a:srgbClr val="E9E1D4"/>
                </a:solidFill>
                <a:latin typeface="+mj-lt"/>
                <a:ea typeface="+mn-ea"/>
                <a:cs typeface="+mn-cs"/>
              </a:endParaRPr>
            </a:p>
          </p:txBody>
        </p:sp>
        <p:sp>
          <p:nvSpPr>
            <p:cNvPr id="14" name="TextBox 13">
              <a:extLst>
                <a:ext uri="{FF2B5EF4-FFF2-40B4-BE49-F238E27FC236}">
                  <a16:creationId xmlns:a16="http://schemas.microsoft.com/office/drawing/2014/main" id="{ABAF44F5-F6D0-D98D-E2DF-F3B8E9308A38}"/>
                </a:ext>
              </a:extLst>
            </p:cNvPr>
            <p:cNvSpPr txBox="1"/>
            <p:nvPr/>
          </p:nvSpPr>
          <p:spPr>
            <a:xfrm>
              <a:off x="1538803" y="2222641"/>
              <a:ext cx="3500603" cy="1894332"/>
            </a:xfrm>
            <a:prstGeom prst="rect">
              <a:avLst/>
            </a:prstGeom>
            <a:noFill/>
          </p:spPr>
          <p:txBody>
            <a:bodyPr wrap="square">
              <a:spAutoFit/>
            </a:bodyPr>
            <a:lstStyle/>
            <a:p>
              <a:pPr algn="just" defTabSz="576026">
                <a:lnSpc>
                  <a:spcPct val="150000"/>
                </a:lnSpc>
                <a:buClrTx/>
                <a:defRPr/>
              </a:pPr>
              <a:r>
                <a:rPr lang="en-US" sz="2200" kern="1200" dirty="0" err="1">
                  <a:latin typeface="+mj-lt"/>
                  <a:ea typeface="+mn-ea"/>
                  <a:cs typeface="Arial" panose="020B0604020202020204" pitchFamily="34" charset="0"/>
                </a:rPr>
                <a:t>Các</a:t>
              </a:r>
              <a:r>
                <a:rPr lang="en-US" sz="2200" kern="1200" dirty="0">
                  <a:latin typeface="+mj-lt"/>
                  <a:ea typeface="+mn-ea"/>
                  <a:cs typeface="Arial" panose="020B0604020202020204" pitchFamily="34" charset="0"/>
                </a:rPr>
                <a:t> </a:t>
              </a:r>
              <a:r>
                <a:rPr lang="en-US" sz="2200" kern="1200" dirty="0" err="1">
                  <a:latin typeface="+mj-lt"/>
                  <a:ea typeface="+mn-ea"/>
                  <a:cs typeface="Arial" panose="020B0604020202020204" pitchFamily="34" charset="0"/>
                </a:rPr>
                <a:t>em</a:t>
              </a:r>
              <a:r>
                <a:rPr lang="en-US" sz="2200" kern="1200" dirty="0">
                  <a:latin typeface="+mj-lt"/>
                  <a:ea typeface="+mn-ea"/>
                  <a:cs typeface="Arial" panose="020B0604020202020204" pitchFamily="34" charset="0"/>
                </a:rPr>
                <a:t> </a:t>
              </a:r>
              <a:r>
                <a:rPr lang="en-US" sz="2200" kern="1200" dirty="0" err="1">
                  <a:latin typeface="+mj-lt"/>
                  <a:ea typeface="+mn-ea"/>
                  <a:cs typeface="Arial" panose="020B0604020202020204" pitchFamily="34" charset="0"/>
                </a:rPr>
                <a:t>hãy</a:t>
              </a:r>
              <a:r>
                <a:rPr lang="en-US" sz="2200" kern="1200" dirty="0">
                  <a:latin typeface="+mj-lt"/>
                  <a:ea typeface="+mn-ea"/>
                  <a:cs typeface="Arial" panose="020B0604020202020204" pitchFamily="34" charset="0"/>
                </a:rPr>
                <a:t> </a:t>
              </a:r>
              <a:r>
                <a:rPr lang="vi-VN" sz="2200" kern="1200" dirty="0">
                  <a:latin typeface="+mj-lt"/>
                  <a:ea typeface="+mn-ea"/>
                  <a:cs typeface="Arial" panose="020B0604020202020204" pitchFamily="34" charset="0"/>
                </a:rPr>
                <a:t>đọc thầm lại bài đọc và thảo luận</a:t>
              </a:r>
              <a:r>
                <a:rPr lang="en-US" sz="2200" kern="1200" dirty="0">
                  <a:latin typeface="+mj-lt"/>
                  <a:ea typeface="+mn-ea"/>
                  <a:cs typeface="Arial" panose="020B0604020202020204" pitchFamily="34" charset="0"/>
                </a:rPr>
                <a:t> </a:t>
              </a:r>
              <a:r>
                <a:rPr lang="en-US" sz="2200" kern="1200" dirty="0" err="1">
                  <a:latin typeface="+mj-lt"/>
                  <a:ea typeface="+mn-ea"/>
                  <a:cs typeface="Arial" panose="020B0604020202020204" pitchFamily="34" charset="0"/>
                </a:rPr>
                <a:t>với</a:t>
              </a:r>
              <a:r>
                <a:rPr lang="en-US" sz="2200" kern="1200" dirty="0">
                  <a:latin typeface="+mj-lt"/>
                  <a:ea typeface="+mn-ea"/>
                  <a:cs typeface="Arial" panose="020B0604020202020204" pitchFamily="34" charset="0"/>
                </a:rPr>
                <a:t> </a:t>
              </a:r>
              <a:r>
                <a:rPr lang="en-US" sz="2200" kern="1200" dirty="0" err="1">
                  <a:latin typeface="+mj-lt"/>
                  <a:ea typeface="+mn-ea"/>
                  <a:cs typeface="Arial" panose="020B0604020202020204" pitchFamily="34" charset="0"/>
                </a:rPr>
                <a:t>bạn</a:t>
              </a:r>
              <a:r>
                <a:rPr lang="vi-VN" sz="2200" kern="1200" dirty="0">
                  <a:latin typeface="+mj-lt"/>
                  <a:ea typeface="+mn-ea"/>
                  <a:cs typeface="Arial" panose="020B0604020202020204" pitchFamily="34" charset="0"/>
                </a:rPr>
                <a:t> theo nhóm để trả lời </a:t>
              </a:r>
              <a:r>
                <a:rPr lang="en-US" sz="2200" kern="1200" dirty="0" err="1">
                  <a:latin typeface="+mj-lt"/>
                  <a:ea typeface="+mn-ea"/>
                  <a:cs typeface="Arial" panose="020B0604020202020204" pitchFamily="34" charset="0"/>
                </a:rPr>
                <a:t>từng</a:t>
              </a:r>
              <a:r>
                <a:rPr lang="en-US" sz="2200" kern="1200" dirty="0">
                  <a:latin typeface="+mj-lt"/>
                  <a:ea typeface="+mn-ea"/>
                  <a:cs typeface="Arial" panose="020B0604020202020204" pitchFamily="34" charset="0"/>
                </a:rPr>
                <a:t> </a:t>
              </a:r>
              <a:r>
                <a:rPr lang="vi-VN" sz="2200" kern="1200" dirty="0">
                  <a:latin typeface="+mj-lt"/>
                  <a:ea typeface="+mn-ea"/>
                  <a:cs typeface="Arial" panose="020B0604020202020204" pitchFamily="34" charset="0"/>
                </a:rPr>
                <a:t>câu hỏi</a:t>
              </a:r>
              <a:r>
                <a:rPr lang="en-US" sz="2200" kern="1200" dirty="0">
                  <a:latin typeface="+mj-lt"/>
                  <a:ea typeface="+mn-ea"/>
                  <a:cs typeface="Arial" panose="020B0604020202020204" pitchFamily="34" charset="0"/>
                </a:rPr>
                <a:t>:</a:t>
              </a:r>
              <a:endParaRPr lang="vi-VN" sz="2200" kern="1200" dirty="0">
                <a:latin typeface="+mj-lt"/>
                <a:ea typeface="+mn-ea"/>
                <a:cs typeface="Arial" panose="020B0604020202020204" pitchFamily="34" charset="0"/>
              </a:endParaRPr>
            </a:p>
          </p:txBody>
        </p:sp>
        <p:sp>
          <p:nvSpPr>
            <p:cNvPr id="15" name="Freeform 9">
              <a:extLst>
                <a:ext uri="{FF2B5EF4-FFF2-40B4-BE49-F238E27FC236}">
                  <a16:creationId xmlns:a16="http://schemas.microsoft.com/office/drawing/2014/main" id="{BAAF398F-EB82-62D4-685C-4D7B7BFCF3BC}"/>
                </a:ext>
              </a:extLst>
            </p:cNvPr>
            <p:cNvSpPr/>
            <p:nvPr/>
          </p:nvSpPr>
          <p:spPr>
            <a:xfrm>
              <a:off x="2812860" y="1560873"/>
              <a:ext cx="682229" cy="713441"/>
            </a:xfrm>
            <a:custGeom>
              <a:avLst/>
              <a:gdLst/>
              <a:ahLst/>
              <a:cxnLst/>
              <a:rect l="l" t="t" r="r" b="b"/>
              <a:pathLst>
                <a:path w="3934778" h="4114800">
                  <a:moveTo>
                    <a:pt x="0" y="0"/>
                  </a:moveTo>
                  <a:lnTo>
                    <a:pt x="3934777" y="0"/>
                  </a:lnTo>
                  <a:lnTo>
                    <a:pt x="393477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1152053">
                <a:buClrTx/>
                <a:defRPr/>
              </a:pPr>
              <a:endParaRPr lang="en-US" sz="2400">
                <a:solidFill>
                  <a:sysClr val="windowText" lastClr="000000"/>
                </a:solidFill>
                <a:latin typeface="+mj-lt"/>
              </a:endParaRPr>
            </a:p>
          </p:txBody>
        </p:sp>
      </p:grpSp>
      <p:sp>
        <p:nvSpPr>
          <p:cNvPr id="18" name="TextBox 17">
            <a:extLst>
              <a:ext uri="{FF2B5EF4-FFF2-40B4-BE49-F238E27FC236}">
                <a16:creationId xmlns:a16="http://schemas.microsoft.com/office/drawing/2014/main" id="{7A388F6D-83AB-4812-214C-B68EA4E7CAFD}"/>
              </a:ext>
            </a:extLst>
          </p:cNvPr>
          <p:cNvSpPr txBox="1"/>
          <p:nvPr/>
        </p:nvSpPr>
        <p:spPr>
          <a:xfrm>
            <a:off x="5124692" y="2146114"/>
            <a:ext cx="6787972" cy="4083041"/>
          </a:xfrm>
          <a:prstGeom prst="rect">
            <a:avLst/>
          </a:prstGeom>
          <a:noFill/>
        </p:spPr>
        <p:txBody>
          <a:bodyPr wrap="square" rtlCol="0">
            <a:spAutoFit/>
          </a:bodyPr>
          <a:lstStyle/>
          <a:p>
            <a:pPr algn="just">
              <a:lnSpc>
                <a:spcPct val="150000"/>
              </a:lnSpc>
            </a:pPr>
            <a:r>
              <a:rPr lang="vi-VN" sz="2200" b="1" dirty="0">
                <a:latin typeface="+mj-lt"/>
              </a:rPr>
              <a:t>Câu </a:t>
            </a:r>
            <a:r>
              <a:rPr lang="en-US" sz="2200" b="1" dirty="0">
                <a:latin typeface="+mj-lt"/>
              </a:rPr>
              <a:t>1</a:t>
            </a:r>
            <a:r>
              <a:rPr lang="vi-VN" sz="2200" b="1" dirty="0">
                <a:latin typeface="+mj-lt"/>
              </a:rPr>
              <a:t>: </a:t>
            </a:r>
            <a:r>
              <a:rPr lang="vi-VN" sz="2200" dirty="0">
                <a:latin typeface="+mj-lt"/>
              </a:rPr>
              <a:t>Qua câu chuyện, em biết được điều gì về hoàn cảnh gia đình A Phin?</a:t>
            </a:r>
            <a:endParaRPr lang="en-US" sz="2200" dirty="0">
              <a:latin typeface="+mj-lt"/>
            </a:endParaRPr>
          </a:p>
          <a:p>
            <a:pPr algn="just">
              <a:lnSpc>
                <a:spcPct val="150000"/>
              </a:lnSpc>
            </a:pPr>
            <a:r>
              <a:rPr lang="vi-VN" sz="2200" b="1" dirty="0">
                <a:solidFill>
                  <a:schemeClr val="tx1"/>
                </a:solidFill>
                <a:latin typeface="+mj-lt"/>
              </a:rPr>
              <a:t>Câu </a:t>
            </a:r>
            <a:r>
              <a:rPr lang="en-US" sz="2200" b="1" dirty="0">
                <a:solidFill>
                  <a:schemeClr val="tx1"/>
                </a:solidFill>
                <a:latin typeface="+mj-lt"/>
              </a:rPr>
              <a:t>2</a:t>
            </a:r>
            <a:r>
              <a:rPr lang="vi-VN" sz="2200" b="1" dirty="0">
                <a:solidFill>
                  <a:schemeClr val="tx1"/>
                </a:solidFill>
                <a:latin typeface="+mj-lt"/>
              </a:rPr>
              <a:t>: </a:t>
            </a:r>
            <a:r>
              <a:rPr lang="vi-VN" sz="2200" dirty="0">
                <a:solidFill>
                  <a:schemeClr val="tx1"/>
                </a:solidFill>
                <a:latin typeface="+mj-lt"/>
              </a:rPr>
              <a:t>Vì sao bà nội từ chỗ thắc mắc, đã đồng tình với mẹ A Phin, cho cậu bé đến trường?</a:t>
            </a:r>
            <a:endParaRPr lang="en-US" sz="2200" dirty="0">
              <a:solidFill>
                <a:schemeClr val="tx1"/>
              </a:solidFill>
              <a:latin typeface="+mj-lt"/>
            </a:endParaRPr>
          </a:p>
          <a:p>
            <a:pPr algn="just">
              <a:lnSpc>
                <a:spcPct val="150000"/>
              </a:lnSpc>
            </a:pPr>
            <a:r>
              <a:rPr lang="vi-VN" sz="2200" b="1" dirty="0">
                <a:latin typeface="+mj-lt"/>
              </a:rPr>
              <a:t>Câu </a:t>
            </a:r>
            <a:r>
              <a:rPr lang="en-US" sz="2200" b="1" dirty="0">
                <a:latin typeface="+mj-lt"/>
              </a:rPr>
              <a:t>3</a:t>
            </a:r>
            <a:r>
              <a:rPr lang="vi-VN" sz="2200" b="1" dirty="0">
                <a:latin typeface="+mj-lt"/>
              </a:rPr>
              <a:t>: </a:t>
            </a:r>
            <a:r>
              <a:rPr lang="vi-VN" sz="2200" dirty="0">
                <a:latin typeface="+mj-lt"/>
              </a:rPr>
              <a:t>Việc đi học của trẻ em ngày nay có gì khác với A Phin trong câu chuyện?</a:t>
            </a:r>
            <a:r>
              <a:rPr lang="vi-VN" sz="2200" dirty="0">
                <a:solidFill>
                  <a:schemeClr val="tx1"/>
                </a:solidFill>
                <a:latin typeface="+mj-lt"/>
              </a:rPr>
              <a:t> </a:t>
            </a:r>
            <a:endParaRPr lang="en-US" sz="2200" dirty="0">
              <a:solidFill>
                <a:schemeClr val="tx1"/>
              </a:solidFill>
              <a:latin typeface="+mj-lt"/>
            </a:endParaRPr>
          </a:p>
          <a:p>
            <a:pPr algn="just">
              <a:lnSpc>
                <a:spcPct val="150000"/>
              </a:lnSpc>
            </a:pPr>
            <a:r>
              <a:rPr lang="vi-VN" sz="2200" b="1" dirty="0">
                <a:solidFill>
                  <a:sysClr val="windowText" lastClr="000000"/>
                </a:solidFill>
                <a:latin typeface="+mj-lt"/>
              </a:rPr>
              <a:t>Câu </a:t>
            </a:r>
            <a:r>
              <a:rPr lang="en-US" sz="2200" b="1" dirty="0">
                <a:solidFill>
                  <a:sysClr val="windowText" lastClr="000000"/>
                </a:solidFill>
                <a:latin typeface="+mj-lt"/>
              </a:rPr>
              <a:t>4</a:t>
            </a:r>
            <a:r>
              <a:rPr lang="vi-VN" sz="2200" b="1" dirty="0">
                <a:solidFill>
                  <a:sysClr val="windowText" lastClr="000000"/>
                </a:solidFill>
                <a:latin typeface="+mj-lt"/>
              </a:rPr>
              <a:t>: </a:t>
            </a:r>
            <a:r>
              <a:rPr lang="vi-VN" sz="2200" dirty="0">
                <a:solidFill>
                  <a:sysClr val="windowText" lastClr="000000"/>
                </a:solidFill>
                <a:latin typeface="+mj-lt"/>
              </a:rPr>
              <a:t>Em thích những chi tiết nào trong câu chuyện? Vì sao?</a:t>
            </a:r>
            <a:endParaRPr lang="en-US" sz="2200" dirty="0">
              <a:solidFill>
                <a:schemeClr val="tx1"/>
              </a:solidFill>
              <a:latin typeface="+mj-lt"/>
            </a:endParaRPr>
          </a:p>
        </p:txBody>
      </p:sp>
    </p:spTree>
    <p:extLst>
      <p:ext uri="{BB962C8B-B14F-4D97-AF65-F5344CB8AC3E}">
        <p14:creationId xmlns:p14="http://schemas.microsoft.com/office/powerpoint/2010/main" val="4076655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9415F08-8EC9-F37C-956B-83DF9978EF2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27B1835-77E7-B377-B022-30AB91F710E0}"/>
              </a:ext>
            </a:extLst>
          </p:cNvPr>
          <p:cNvGrpSpPr/>
          <p:nvPr/>
        </p:nvGrpSpPr>
        <p:grpSpPr>
          <a:xfrm>
            <a:off x="1310060" y="4907571"/>
            <a:ext cx="9841848" cy="1232489"/>
            <a:chOff x="34902" y="1492952"/>
            <a:chExt cx="7732814" cy="978261"/>
          </a:xfrm>
        </p:grpSpPr>
        <p:sp>
          <p:nvSpPr>
            <p:cNvPr id="3" name="Rectangle 2">
              <a:extLst>
                <a:ext uri="{FF2B5EF4-FFF2-40B4-BE49-F238E27FC236}">
                  <a16:creationId xmlns:a16="http://schemas.microsoft.com/office/drawing/2014/main" id="{C92B04CC-7F47-301A-B660-09F52D9A67CF}"/>
                </a:ext>
              </a:extLst>
            </p:cNvPr>
            <p:cNvSpPr/>
            <p:nvPr/>
          </p:nvSpPr>
          <p:spPr>
            <a:xfrm>
              <a:off x="187997" y="1648818"/>
              <a:ext cx="7579719" cy="822395"/>
            </a:xfrm>
            <a:prstGeom prst="rect">
              <a:avLst/>
            </a:prstGeom>
          </p:spPr>
          <p:txBody>
            <a:bodyPr wrap="square">
              <a:spAutoFit/>
            </a:bodyPr>
            <a:lstStyle/>
            <a:p>
              <a:pPr algn="just" defTabSz="1152053">
                <a:lnSpc>
                  <a:spcPct val="150000"/>
                </a:lnSpc>
                <a:buClrTx/>
                <a:defRPr/>
              </a:pPr>
              <a:r>
                <a:rPr lang="en-US" sz="2200" dirty="0">
                  <a:solidFill>
                    <a:sysClr val="windowText" lastClr="000000"/>
                  </a:solidFill>
                  <a:latin typeface="+mj-lt"/>
                </a:rPr>
                <a:t>        </a:t>
              </a:r>
              <a:r>
                <a:rPr lang="en-US" sz="2200" dirty="0" err="1">
                  <a:solidFill>
                    <a:sysClr val="windowText" lastClr="000000"/>
                  </a:solidFill>
                  <a:latin typeface="+mj-lt"/>
                </a:rPr>
                <a:t>Bố</a:t>
              </a:r>
              <a:r>
                <a:rPr lang="en-US" sz="2200" dirty="0">
                  <a:solidFill>
                    <a:sysClr val="windowText" lastClr="000000"/>
                  </a:solidFill>
                  <a:latin typeface="+mj-lt"/>
                </a:rPr>
                <a:t> A Phin </a:t>
              </a:r>
              <a:r>
                <a:rPr lang="en-US" sz="2200" dirty="0" err="1">
                  <a:solidFill>
                    <a:sysClr val="windowText" lastClr="000000"/>
                  </a:solidFill>
                  <a:latin typeface="+mj-lt"/>
                </a:rPr>
                <a:t>đi</a:t>
              </a:r>
              <a:r>
                <a:rPr lang="en-US" sz="2200" dirty="0">
                  <a:solidFill>
                    <a:sysClr val="windowText" lastClr="000000"/>
                  </a:solidFill>
                  <a:latin typeface="+mj-lt"/>
                </a:rPr>
                <a:t> </a:t>
              </a:r>
              <a:r>
                <a:rPr lang="en-US" sz="2200" dirty="0" err="1">
                  <a:solidFill>
                    <a:sysClr val="windowText" lastClr="000000"/>
                  </a:solidFill>
                  <a:latin typeface="+mj-lt"/>
                </a:rPr>
                <a:t>bộ</a:t>
              </a:r>
              <a:r>
                <a:rPr lang="en-US" sz="2200" dirty="0">
                  <a:solidFill>
                    <a:sysClr val="windowText" lastClr="000000"/>
                  </a:solidFill>
                  <a:latin typeface="+mj-lt"/>
                </a:rPr>
                <a:t> </a:t>
              </a:r>
              <a:r>
                <a:rPr lang="en-US" sz="2200" dirty="0" err="1">
                  <a:solidFill>
                    <a:sysClr val="windowText" lastClr="000000"/>
                  </a:solidFill>
                  <a:latin typeface="+mj-lt"/>
                </a:rPr>
                <a:t>đội</a:t>
              </a:r>
              <a:r>
                <a:rPr lang="en-US" sz="2200" dirty="0">
                  <a:solidFill>
                    <a:sysClr val="windowText" lastClr="000000"/>
                  </a:solidFill>
                  <a:latin typeface="+mj-lt"/>
                </a:rPr>
                <a:t> </a:t>
              </a:r>
              <a:r>
                <a:rPr lang="en-US" sz="2200" dirty="0" err="1">
                  <a:solidFill>
                    <a:sysClr val="windowText" lastClr="000000"/>
                  </a:solidFill>
                  <a:latin typeface="+mj-lt"/>
                </a:rPr>
                <a:t>trong</a:t>
              </a:r>
              <a:r>
                <a:rPr lang="en-US" sz="2200" dirty="0">
                  <a:solidFill>
                    <a:sysClr val="windowText" lastClr="000000"/>
                  </a:solidFill>
                  <a:latin typeface="+mj-lt"/>
                </a:rPr>
                <a:t> </a:t>
              </a:r>
              <a:r>
                <a:rPr lang="en-US" sz="2200" dirty="0" err="1">
                  <a:solidFill>
                    <a:sysClr val="windowText" lastClr="000000"/>
                  </a:solidFill>
                  <a:latin typeface="+mj-lt"/>
                </a:rPr>
                <a:t>lúc</a:t>
              </a:r>
              <a:r>
                <a:rPr lang="en-US" sz="2200" dirty="0">
                  <a:solidFill>
                    <a:sysClr val="windowText" lastClr="000000"/>
                  </a:solidFill>
                  <a:latin typeface="+mj-lt"/>
                </a:rPr>
                <a:t> </a:t>
              </a:r>
              <a:r>
                <a:rPr lang="en-US" sz="2200" dirty="0" err="1">
                  <a:solidFill>
                    <a:sysClr val="windowText" lastClr="000000"/>
                  </a:solidFill>
                  <a:latin typeface="+mj-lt"/>
                </a:rPr>
                <a:t>mẹ</a:t>
              </a:r>
              <a:r>
                <a:rPr lang="en-US" sz="2200" dirty="0">
                  <a:solidFill>
                    <a:sysClr val="windowText" lastClr="000000"/>
                  </a:solidFill>
                  <a:latin typeface="+mj-lt"/>
                </a:rPr>
                <a:t> </a:t>
              </a:r>
              <a:r>
                <a:rPr lang="en-US" sz="2200" dirty="0" err="1">
                  <a:solidFill>
                    <a:sysClr val="windowText" lastClr="000000"/>
                  </a:solidFill>
                  <a:latin typeface="+mj-lt"/>
                </a:rPr>
                <a:t>cậu</a:t>
              </a:r>
              <a:r>
                <a:rPr lang="en-US" sz="2200" dirty="0">
                  <a:solidFill>
                    <a:sysClr val="windowText" lastClr="000000"/>
                  </a:solidFill>
                  <a:latin typeface="+mj-lt"/>
                </a:rPr>
                <a:t> </a:t>
              </a:r>
              <a:r>
                <a:rPr lang="en-US" sz="2200" dirty="0" err="1">
                  <a:solidFill>
                    <a:sysClr val="windowText" lastClr="000000"/>
                  </a:solidFill>
                  <a:latin typeface="+mj-lt"/>
                </a:rPr>
                <a:t>bé</a:t>
              </a:r>
              <a:r>
                <a:rPr lang="en-US" sz="2200" dirty="0">
                  <a:solidFill>
                    <a:sysClr val="windowText" lastClr="000000"/>
                  </a:solidFill>
                  <a:latin typeface="+mj-lt"/>
                </a:rPr>
                <a:t> </a:t>
              </a:r>
              <a:r>
                <a:rPr lang="en-US" sz="2200" dirty="0" err="1">
                  <a:solidFill>
                    <a:sysClr val="windowText" lastClr="000000"/>
                  </a:solidFill>
                  <a:latin typeface="+mj-lt"/>
                </a:rPr>
                <a:t>đang</a:t>
              </a:r>
              <a:r>
                <a:rPr lang="en-US" sz="2200" dirty="0">
                  <a:solidFill>
                    <a:sysClr val="windowText" lastClr="000000"/>
                  </a:solidFill>
                  <a:latin typeface="+mj-lt"/>
                </a:rPr>
                <a:t> </a:t>
              </a:r>
              <a:r>
                <a:rPr lang="en-US" sz="2200" dirty="0" err="1">
                  <a:solidFill>
                    <a:sysClr val="windowText" lastClr="000000"/>
                  </a:solidFill>
                  <a:latin typeface="+mj-lt"/>
                </a:rPr>
                <a:t>có</a:t>
              </a:r>
              <a:r>
                <a:rPr lang="en-US" sz="2200" dirty="0">
                  <a:solidFill>
                    <a:sysClr val="windowText" lastClr="000000"/>
                  </a:solidFill>
                  <a:latin typeface="+mj-lt"/>
                </a:rPr>
                <a:t> </a:t>
              </a:r>
              <a:r>
                <a:rPr lang="en-US" sz="2200" dirty="0" err="1">
                  <a:solidFill>
                    <a:sysClr val="windowText" lastClr="000000"/>
                  </a:solidFill>
                  <a:latin typeface="+mj-lt"/>
                </a:rPr>
                <a:t>mang</a:t>
              </a:r>
              <a:r>
                <a:rPr lang="en-US" sz="2200" dirty="0">
                  <a:solidFill>
                    <a:sysClr val="windowText" lastClr="000000"/>
                  </a:solidFill>
                  <a:latin typeface="+mj-lt"/>
                </a:rPr>
                <a:t> </a:t>
              </a:r>
              <a:r>
                <a:rPr lang="en-US" sz="2200" dirty="0" err="1">
                  <a:solidFill>
                    <a:sysClr val="windowText" lastClr="000000"/>
                  </a:solidFill>
                  <a:latin typeface="+mj-lt"/>
                </a:rPr>
                <a:t>em</a:t>
              </a:r>
              <a:r>
                <a:rPr lang="en-US" sz="2200" dirty="0">
                  <a:solidFill>
                    <a:sysClr val="windowText" lastClr="000000"/>
                  </a:solidFill>
                  <a:latin typeface="+mj-lt"/>
                </a:rPr>
                <a:t> </a:t>
              </a:r>
              <a:r>
                <a:rPr lang="en-US" sz="2200" dirty="0" err="1">
                  <a:solidFill>
                    <a:sysClr val="windowText" lastClr="000000"/>
                  </a:solidFill>
                  <a:latin typeface="+mj-lt"/>
                </a:rPr>
                <a:t>bé</a:t>
              </a:r>
              <a:r>
                <a:rPr lang="en-US" sz="2200" dirty="0">
                  <a:solidFill>
                    <a:sysClr val="windowText" lastClr="000000"/>
                  </a:solidFill>
                  <a:latin typeface="+mj-lt"/>
                </a:rPr>
                <a:t> </a:t>
              </a:r>
              <a:r>
                <a:rPr lang="en-US" sz="2200" dirty="0" err="1">
                  <a:solidFill>
                    <a:sysClr val="windowText" lastClr="000000"/>
                  </a:solidFill>
                  <a:latin typeface="+mj-lt"/>
                </a:rPr>
                <a:t>Thào</a:t>
              </a:r>
              <a:r>
                <a:rPr lang="en-US" sz="2200" dirty="0">
                  <a:solidFill>
                    <a:sysClr val="windowText" lastClr="000000"/>
                  </a:solidFill>
                  <a:latin typeface="+mj-lt"/>
                </a:rPr>
                <a:t> </a:t>
              </a:r>
              <a:r>
                <a:rPr lang="en-US" sz="2200" dirty="0" err="1">
                  <a:solidFill>
                    <a:sysClr val="windowText" lastClr="000000"/>
                  </a:solidFill>
                  <a:latin typeface="+mj-lt"/>
                </a:rPr>
                <a:t>Phén</a:t>
              </a:r>
              <a:r>
                <a:rPr lang="en-US" sz="2200" dirty="0">
                  <a:solidFill>
                    <a:sysClr val="windowText" lastClr="000000"/>
                  </a:solidFill>
                  <a:latin typeface="+mj-lt"/>
                </a:rPr>
                <a:t>. </a:t>
              </a:r>
            </a:p>
          </p:txBody>
        </p:sp>
        <p:pic>
          <p:nvPicPr>
            <p:cNvPr id="4"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75A75A86-370C-344C-B858-1284B0871D1C}"/>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34902" y="1492952"/>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B1A66ABB-E927-DF1E-0977-0CFD5CC81785}"/>
              </a:ext>
            </a:extLst>
          </p:cNvPr>
          <p:cNvGrpSpPr/>
          <p:nvPr/>
        </p:nvGrpSpPr>
        <p:grpSpPr>
          <a:xfrm>
            <a:off x="1228780" y="1805391"/>
            <a:ext cx="9653158" cy="1319528"/>
            <a:chOff x="321959" y="1863329"/>
            <a:chExt cx="7807638" cy="1047347"/>
          </a:xfrm>
          <a:solidFill>
            <a:schemeClr val="accent6">
              <a:lumMod val="20000"/>
              <a:lumOff val="80000"/>
            </a:schemeClr>
          </a:solidFill>
        </p:grpSpPr>
        <p:sp>
          <p:nvSpPr>
            <p:cNvPr id="6" name="Rounded Rectangle 6">
              <a:extLst>
                <a:ext uri="{FF2B5EF4-FFF2-40B4-BE49-F238E27FC236}">
                  <a16:creationId xmlns:a16="http://schemas.microsoft.com/office/drawing/2014/main" id="{77E7FAF2-F10F-77A4-8833-FE28CB1AD1C6}"/>
                </a:ext>
              </a:extLst>
            </p:cNvPr>
            <p:cNvSpPr/>
            <p:nvPr/>
          </p:nvSpPr>
          <p:spPr>
            <a:xfrm>
              <a:off x="544111" y="1908158"/>
              <a:ext cx="7585486" cy="1002518"/>
            </a:xfrm>
            <a:prstGeom prst="roundRect">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a:latin typeface="+mj-lt"/>
              </a:endParaRPr>
            </a:p>
          </p:txBody>
        </p:sp>
        <p:sp>
          <p:nvSpPr>
            <p:cNvPr id="8" name="TextBox 7">
              <a:extLst>
                <a:ext uri="{FF2B5EF4-FFF2-40B4-BE49-F238E27FC236}">
                  <a16:creationId xmlns:a16="http://schemas.microsoft.com/office/drawing/2014/main" id="{2D36D9AB-65AA-B52A-2E61-EE43EE756BB5}"/>
                </a:ext>
              </a:extLst>
            </p:cNvPr>
            <p:cNvSpPr txBox="1"/>
            <p:nvPr/>
          </p:nvSpPr>
          <p:spPr>
            <a:xfrm>
              <a:off x="763396" y="1956505"/>
              <a:ext cx="7146916" cy="822395"/>
            </a:xfrm>
            <a:prstGeom prst="rect">
              <a:avLst/>
            </a:prstGeom>
            <a:grpFill/>
          </p:spPr>
          <p:txBody>
            <a:bodyPr wrap="square" rtlCol="0">
              <a:spAutoFit/>
            </a:bodyPr>
            <a:lstStyle/>
            <a:p>
              <a:pPr algn="just">
                <a:lnSpc>
                  <a:spcPct val="150000"/>
                </a:lnSpc>
              </a:pPr>
              <a:r>
                <a:rPr lang="vi-VN" sz="2200" b="1" dirty="0">
                  <a:latin typeface="+mj-lt"/>
                </a:rPr>
                <a:t>Câu </a:t>
              </a:r>
              <a:r>
                <a:rPr lang="en-US" sz="2200" b="1" dirty="0">
                  <a:latin typeface="+mj-lt"/>
                </a:rPr>
                <a:t>1</a:t>
              </a:r>
              <a:r>
                <a:rPr lang="vi-VN" sz="2200" b="1" dirty="0">
                  <a:latin typeface="+mj-lt"/>
                </a:rPr>
                <a:t>: </a:t>
              </a:r>
              <a:r>
                <a:rPr lang="vi-VN" sz="2200" dirty="0">
                  <a:latin typeface="+mj-lt"/>
                </a:rPr>
                <a:t>Qua câu chuyện, em biết được điều gì về hoàn cảnh gia đình A Phin? </a:t>
              </a:r>
            </a:p>
          </p:txBody>
        </p:sp>
        <p:pic>
          <p:nvPicPr>
            <p:cNvPr id="7" name="Picture 2" descr="https://cdn-icons-png.flaticon.com/128/5184/5184592.png">
              <a:extLst>
                <a:ext uri="{FF2B5EF4-FFF2-40B4-BE49-F238E27FC236}">
                  <a16:creationId xmlns:a16="http://schemas.microsoft.com/office/drawing/2014/main" id="{359D2FF5-15B9-7ED2-4E03-C275EAB4C0B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1959" y="1863329"/>
              <a:ext cx="444304" cy="444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DF0ED404-48DA-6FF2-CD61-9C1D24EEFD6F}"/>
              </a:ext>
            </a:extLst>
          </p:cNvPr>
          <p:cNvGrpSpPr/>
          <p:nvPr/>
        </p:nvGrpSpPr>
        <p:grpSpPr>
          <a:xfrm>
            <a:off x="1310059" y="3189292"/>
            <a:ext cx="9841849" cy="1718279"/>
            <a:chOff x="34901" y="1510395"/>
            <a:chExt cx="7732815" cy="1363847"/>
          </a:xfrm>
        </p:grpSpPr>
        <p:sp>
          <p:nvSpPr>
            <p:cNvPr id="10" name="Rectangle 9">
              <a:extLst>
                <a:ext uri="{FF2B5EF4-FFF2-40B4-BE49-F238E27FC236}">
                  <a16:creationId xmlns:a16="http://schemas.microsoft.com/office/drawing/2014/main" id="{95C37525-BEF1-5873-4A35-507733BF129A}"/>
                </a:ext>
              </a:extLst>
            </p:cNvPr>
            <p:cNvSpPr/>
            <p:nvPr/>
          </p:nvSpPr>
          <p:spPr>
            <a:xfrm>
              <a:off x="187997" y="1648818"/>
              <a:ext cx="7579719" cy="1225424"/>
            </a:xfrm>
            <a:prstGeom prst="rect">
              <a:avLst/>
            </a:prstGeom>
          </p:spPr>
          <p:txBody>
            <a:bodyPr wrap="square">
              <a:spAutoFit/>
            </a:bodyPr>
            <a:lstStyle/>
            <a:p>
              <a:pPr algn="just" defTabSz="1152053">
                <a:lnSpc>
                  <a:spcPct val="150000"/>
                </a:lnSpc>
                <a:buClrTx/>
                <a:defRPr/>
              </a:pPr>
              <a:r>
                <a:rPr lang="en-US" sz="2200" dirty="0">
                  <a:solidFill>
                    <a:sysClr val="windowText" lastClr="000000"/>
                  </a:solidFill>
                  <a:latin typeface="+mj-lt"/>
                </a:rPr>
                <a:t>        </a:t>
              </a:r>
              <a:r>
                <a:rPr lang="en-US" sz="2200" dirty="0" err="1">
                  <a:solidFill>
                    <a:sysClr val="windowText" lastClr="000000"/>
                  </a:solidFill>
                  <a:latin typeface="+mj-lt"/>
                </a:rPr>
                <a:t>Là</a:t>
              </a:r>
              <a:r>
                <a:rPr lang="vi-VN" sz="2200" dirty="0">
                  <a:solidFill>
                    <a:sysClr val="windowText" lastClr="000000"/>
                  </a:solidFill>
                  <a:latin typeface="+mj-lt"/>
                </a:rPr>
                <a:t> một gia đình người dân tộc thiểu số </a:t>
              </a:r>
              <a:r>
                <a:rPr lang="en-US" sz="2200" dirty="0">
                  <a:solidFill>
                    <a:sysClr val="windowText" lastClr="000000"/>
                  </a:solidFill>
                  <a:latin typeface="+mj-lt"/>
                </a:rPr>
                <a:t>(</a:t>
              </a:r>
              <a:r>
                <a:rPr lang="en-US" sz="2200" dirty="0" err="1">
                  <a:solidFill>
                    <a:sysClr val="windowText" lastClr="000000"/>
                  </a:solidFill>
                  <a:latin typeface="+mj-lt"/>
                </a:rPr>
                <a:t>H’mông</a:t>
              </a:r>
              <a:r>
                <a:rPr lang="en-US" sz="2200" dirty="0">
                  <a:solidFill>
                    <a:sysClr val="windowText" lastClr="000000"/>
                  </a:solidFill>
                  <a:latin typeface="+mj-lt"/>
                </a:rPr>
                <a:t>) </a:t>
              </a:r>
              <a:r>
                <a:rPr lang="vi-VN" sz="2200" dirty="0">
                  <a:solidFill>
                    <a:sysClr val="windowText" lastClr="000000"/>
                  </a:solidFill>
                  <a:latin typeface="+mj-lt"/>
                </a:rPr>
                <a:t>sống ở miền núi </a:t>
              </a:r>
              <a:r>
                <a:rPr lang="vi-VN" sz="2200" dirty="0">
                  <a:solidFill>
                    <a:sysClr val="windowText" lastClr="000000"/>
                  </a:solidFill>
                  <a:latin typeface="+mj-lt"/>
                  <a:sym typeface="Wingdings" panose="05000000000000000000" pitchFamily="2" charset="2"/>
                </a:rPr>
                <a:t></a:t>
              </a:r>
              <a:r>
                <a:rPr lang="en-US" sz="2200" dirty="0">
                  <a:solidFill>
                    <a:sysClr val="windowText" lastClr="000000"/>
                  </a:solidFill>
                  <a:latin typeface="+mj-lt"/>
                  <a:sym typeface="Wingdings" panose="05000000000000000000" pitchFamily="2" charset="2"/>
                </a:rPr>
                <a:t> </a:t>
              </a:r>
              <a:r>
                <a:rPr lang="vi-VN" sz="2200" dirty="0">
                  <a:solidFill>
                    <a:sysClr val="windowText" lastClr="000000"/>
                  </a:solidFill>
                  <a:latin typeface="+mj-lt"/>
                </a:rPr>
                <a:t>thể hiện qua tên các nhân vật A Phin, Thào Phén, từ ngữ chỉ địa điểm như bờ suối và cách nói: sáu mùa lúa, ngồi trong bụng mẹ. </a:t>
              </a:r>
              <a:endParaRPr lang="en-US" sz="2200" dirty="0">
                <a:solidFill>
                  <a:sysClr val="windowText" lastClr="000000"/>
                </a:solidFill>
                <a:latin typeface="+mj-lt"/>
              </a:endParaRPr>
            </a:p>
          </p:txBody>
        </p:sp>
        <p:pic>
          <p:nvPicPr>
            <p:cNvPr id="11"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47AB60F0-C19F-77D1-3ED8-077B62E5456D}"/>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34901" y="1510395"/>
              <a:ext cx="759856" cy="7598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4812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C874747-F0C3-CDF2-8C1F-DC29D910BEF8}"/>
            </a:ext>
          </a:extLst>
        </p:cNvPr>
        <p:cNvGrpSpPr/>
        <p:nvPr/>
      </p:nvGrpSpPr>
      <p:grpSpPr>
        <a:xfrm>
          <a:off x="0" y="0"/>
          <a:ext cx="0" cy="0"/>
          <a:chOff x="0" y="0"/>
          <a:chExt cx="0" cy="0"/>
        </a:xfrm>
      </p:grpSpPr>
      <p:grpSp>
        <p:nvGrpSpPr>
          <p:cNvPr id="32" name="Google Shape;9375;p55">
            <a:extLst>
              <a:ext uri="{FF2B5EF4-FFF2-40B4-BE49-F238E27FC236}">
                <a16:creationId xmlns:a16="http://schemas.microsoft.com/office/drawing/2014/main" id="{BA703633-7BE3-63A0-418B-B4BB18B59287}"/>
              </a:ext>
            </a:extLst>
          </p:cNvPr>
          <p:cNvGrpSpPr>
            <a:grpSpLocks noChangeAspect="1"/>
          </p:cNvGrpSpPr>
          <p:nvPr/>
        </p:nvGrpSpPr>
        <p:grpSpPr>
          <a:xfrm flipH="1">
            <a:off x="6269314" y="1626692"/>
            <a:ext cx="5218685" cy="4911944"/>
            <a:chOff x="1354156" y="267551"/>
            <a:chExt cx="4967498" cy="4675521"/>
          </a:xfrm>
        </p:grpSpPr>
        <p:sp>
          <p:nvSpPr>
            <p:cNvPr id="33" name="Google Shape;9376;p55">
              <a:extLst>
                <a:ext uri="{FF2B5EF4-FFF2-40B4-BE49-F238E27FC236}">
                  <a16:creationId xmlns:a16="http://schemas.microsoft.com/office/drawing/2014/main" id="{4D806F7A-BD78-690E-AE50-7D279A98F6C5}"/>
                </a:ext>
              </a:extLst>
            </p:cNvPr>
            <p:cNvSpPr/>
            <p:nvPr/>
          </p:nvSpPr>
          <p:spPr>
            <a:xfrm>
              <a:off x="4517721" y="2132860"/>
              <a:ext cx="520702" cy="421102"/>
            </a:xfrm>
            <a:custGeom>
              <a:avLst/>
              <a:gdLst/>
              <a:ahLst/>
              <a:cxnLst/>
              <a:rect l="l" t="t" r="r" b="b"/>
              <a:pathLst>
                <a:path w="20828" h="16844" extrusionOk="0">
                  <a:moveTo>
                    <a:pt x="10401" y="1"/>
                  </a:moveTo>
                  <a:cubicBezTo>
                    <a:pt x="10351" y="1"/>
                    <a:pt x="10276" y="1"/>
                    <a:pt x="10201" y="26"/>
                  </a:cubicBezTo>
                  <a:cubicBezTo>
                    <a:pt x="9775" y="51"/>
                    <a:pt x="9374" y="151"/>
                    <a:pt x="8923" y="377"/>
                  </a:cubicBezTo>
                  <a:cubicBezTo>
                    <a:pt x="8572" y="552"/>
                    <a:pt x="8196" y="803"/>
                    <a:pt x="7820" y="1129"/>
                  </a:cubicBezTo>
                  <a:cubicBezTo>
                    <a:pt x="7419" y="1480"/>
                    <a:pt x="7093" y="1856"/>
                    <a:pt x="6843" y="2156"/>
                  </a:cubicBezTo>
                  <a:cubicBezTo>
                    <a:pt x="5464" y="3810"/>
                    <a:pt x="4437" y="5690"/>
                    <a:pt x="3609" y="7294"/>
                  </a:cubicBezTo>
                  <a:cubicBezTo>
                    <a:pt x="3334" y="7820"/>
                    <a:pt x="3083" y="8347"/>
                    <a:pt x="2807" y="8898"/>
                  </a:cubicBezTo>
                  <a:cubicBezTo>
                    <a:pt x="2632" y="9274"/>
                    <a:pt x="2432" y="9675"/>
                    <a:pt x="2231" y="10076"/>
                  </a:cubicBezTo>
                  <a:lnTo>
                    <a:pt x="2206" y="10151"/>
                  </a:lnTo>
                  <a:cubicBezTo>
                    <a:pt x="1730" y="11079"/>
                    <a:pt x="1229" y="12031"/>
                    <a:pt x="802" y="13008"/>
                  </a:cubicBezTo>
                  <a:cubicBezTo>
                    <a:pt x="502" y="13685"/>
                    <a:pt x="251" y="14337"/>
                    <a:pt x="25" y="14988"/>
                  </a:cubicBezTo>
                  <a:cubicBezTo>
                    <a:pt x="0" y="15013"/>
                    <a:pt x="25" y="15064"/>
                    <a:pt x="25" y="15114"/>
                  </a:cubicBezTo>
                  <a:cubicBezTo>
                    <a:pt x="51" y="15139"/>
                    <a:pt x="101" y="15189"/>
                    <a:pt x="151" y="15189"/>
                  </a:cubicBezTo>
                  <a:lnTo>
                    <a:pt x="201" y="15189"/>
                  </a:lnTo>
                  <a:cubicBezTo>
                    <a:pt x="276" y="15189"/>
                    <a:pt x="326" y="15139"/>
                    <a:pt x="351" y="15064"/>
                  </a:cubicBezTo>
                  <a:cubicBezTo>
                    <a:pt x="376" y="15039"/>
                    <a:pt x="376" y="14988"/>
                    <a:pt x="401" y="14963"/>
                  </a:cubicBezTo>
                  <a:cubicBezTo>
                    <a:pt x="652" y="15164"/>
                    <a:pt x="953" y="15314"/>
                    <a:pt x="1254" y="15490"/>
                  </a:cubicBezTo>
                  <a:cubicBezTo>
                    <a:pt x="1604" y="15640"/>
                    <a:pt x="2005" y="15790"/>
                    <a:pt x="2482" y="15941"/>
                  </a:cubicBezTo>
                  <a:cubicBezTo>
                    <a:pt x="3359" y="16191"/>
                    <a:pt x="4286" y="16317"/>
                    <a:pt x="5088" y="16442"/>
                  </a:cubicBezTo>
                  <a:cubicBezTo>
                    <a:pt x="5564" y="16492"/>
                    <a:pt x="6041" y="16542"/>
                    <a:pt x="6492" y="16618"/>
                  </a:cubicBezTo>
                  <a:cubicBezTo>
                    <a:pt x="7043" y="16668"/>
                    <a:pt x="7620" y="16718"/>
                    <a:pt x="8196" y="16768"/>
                  </a:cubicBezTo>
                  <a:cubicBezTo>
                    <a:pt x="9048" y="16818"/>
                    <a:pt x="9925" y="16843"/>
                    <a:pt x="10802" y="16843"/>
                  </a:cubicBezTo>
                  <a:lnTo>
                    <a:pt x="11579" y="16843"/>
                  </a:lnTo>
                  <a:cubicBezTo>
                    <a:pt x="12457" y="16818"/>
                    <a:pt x="13334" y="16768"/>
                    <a:pt x="14261" y="16693"/>
                  </a:cubicBezTo>
                  <a:cubicBezTo>
                    <a:pt x="15163" y="16618"/>
                    <a:pt x="15915" y="16492"/>
                    <a:pt x="16567" y="16367"/>
                  </a:cubicBezTo>
                  <a:cubicBezTo>
                    <a:pt x="17344" y="16217"/>
                    <a:pt x="18021" y="15991"/>
                    <a:pt x="18672" y="15715"/>
                  </a:cubicBezTo>
                  <a:cubicBezTo>
                    <a:pt x="19274" y="15465"/>
                    <a:pt x="19875" y="15139"/>
                    <a:pt x="20402" y="14738"/>
                  </a:cubicBezTo>
                  <a:cubicBezTo>
                    <a:pt x="20427" y="14838"/>
                    <a:pt x="20452" y="14938"/>
                    <a:pt x="20477" y="15039"/>
                  </a:cubicBezTo>
                  <a:cubicBezTo>
                    <a:pt x="20502" y="15114"/>
                    <a:pt x="20577" y="15164"/>
                    <a:pt x="20652" y="15164"/>
                  </a:cubicBezTo>
                  <a:lnTo>
                    <a:pt x="20702" y="15164"/>
                  </a:lnTo>
                  <a:cubicBezTo>
                    <a:pt x="20777" y="15139"/>
                    <a:pt x="20828" y="15039"/>
                    <a:pt x="20828" y="14938"/>
                  </a:cubicBezTo>
                  <a:cubicBezTo>
                    <a:pt x="20777" y="14788"/>
                    <a:pt x="20727" y="14638"/>
                    <a:pt x="20677" y="14487"/>
                  </a:cubicBezTo>
                  <a:cubicBezTo>
                    <a:pt x="20702" y="14437"/>
                    <a:pt x="20702" y="14362"/>
                    <a:pt x="20677" y="14312"/>
                  </a:cubicBezTo>
                  <a:cubicBezTo>
                    <a:pt x="20652" y="14312"/>
                    <a:pt x="20627" y="14287"/>
                    <a:pt x="20602" y="14262"/>
                  </a:cubicBezTo>
                  <a:cubicBezTo>
                    <a:pt x="20502" y="13986"/>
                    <a:pt x="20402" y="13685"/>
                    <a:pt x="20276" y="13384"/>
                  </a:cubicBezTo>
                  <a:cubicBezTo>
                    <a:pt x="20076" y="12883"/>
                    <a:pt x="19875" y="12382"/>
                    <a:pt x="19650" y="11906"/>
                  </a:cubicBezTo>
                  <a:cubicBezTo>
                    <a:pt x="19249" y="10978"/>
                    <a:pt x="18798" y="10026"/>
                    <a:pt x="18246" y="8973"/>
                  </a:cubicBezTo>
                  <a:cubicBezTo>
                    <a:pt x="17770" y="8071"/>
                    <a:pt x="17269" y="7144"/>
                    <a:pt x="16667" y="6141"/>
                  </a:cubicBezTo>
                  <a:cubicBezTo>
                    <a:pt x="16391" y="5665"/>
                    <a:pt x="16116" y="5214"/>
                    <a:pt x="15840" y="4738"/>
                  </a:cubicBezTo>
                  <a:cubicBezTo>
                    <a:pt x="15589" y="4337"/>
                    <a:pt x="15364" y="3986"/>
                    <a:pt x="15163" y="3685"/>
                  </a:cubicBezTo>
                  <a:cubicBezTo>
                    <a:pt x="14612" y="2858"/>
                    <a:pt x="14086" y="2206"/>
                    <a:pt x="13534" y="1655"/>
                  </a:cubicBezTo>
                  <a:cubicBezTo>
                    <a:pt x="13234" y="1329"/>
                    <a:pt x="12908" y="1054"/>
                    <a:pt x="12557" y="803"/>
                  </a:cubicBezTo>
                  <a:cubicBezTo>
                    <a:pt x="12231" y="552"/>
                    <a:pt x="11880" y="377"/>
                    <a:pt x="11504" y="226"/>
                  </a:cubicBezTo>
                  <a:cubicBezTo>
                    <a:pt x="11153" y="76"/>
                    <a:pt x="10777" y="1"/>
                    <a:pt x="10401" y="1"/>
                  </a:cubicBezTo>
                  <a:close/>
                </a:path>
              </a:pathLst>
            </a:custGeom>
            <a:solidFill>
              <a:srgbClr val="C83F3D"/>
            </a:solidFill>
            <a:ln>
              <a:noFill/>
            </a:ln>
          </p:spPr>
          <p:txBody>
            <a:bodyPr spcFirstLastPara="1" wrap="square" lIns="115184" tIns="115184" rIns="115184" bIns="115184" anchor="ctr" anchorCtr="0">
              <a:noAutofit/>
            </a:bodyPr>
            <a:lstStyle/>
            <a:p>
              <a:endParaRPr sz="2267"/>
            </a:p>
          </p:txBody>
        </p:sp>
        <p:sp>
          <p:nvSpPr>
            <p:cNvPr id="34" name="Google Shape;9377;p55">
              <a:extLst>
                <a:ext uri="{FF2B5EF4-FFF2-40B4-BE49-F238E27FC236}">
                  <a16:creationId xmlns:a16="http://schemas.microsoft.com/office/drawing/2014/main" id="{D4C3FABB-1A7F-A51D-51D6-BA74203562C0}"/>
                </a:ext>
              </a:extLst>
            </p:cNvPr>
            <p:cNvSpPr/>
            <p:nvPr/>
          </p:nvSpPr>
          <p:spPr>
            <a:xfrm>
              <a:off x="4526496" y="2134759"/>
              <a:ext cx="502527" cy="365252"/>
            </a:xfrm>
            <a:custGeom>
              <a:avLst/>
              <a:gdLst/>
              <a:ahLst/>
              <a:cxnLst/>
              <a:rect l="l" t="t" r="r" b="b"/>
              <a:pathLst>
                <a:path w="20101" h="14610" extrusionOk="0">
                  <a:moveTo>
                    <a:pt x="9449" y="0"/>
                  </a:moveTo>
                  <a:cubicBezTo>
                    <a:pt x="9148" y="50"/>
                    <a:pt x="8873" y="150"/>
                    <a:pt x="8572" y="301"/>
                  </a:cubicBezTo>
                  <a:cubicBezTo>
                    <a:pt x="8221" y="476"/>
                    <a:pt x="7845" y="727"/>
                    <a:pt x="7444" y="1053"/>
                  </a:cubicBezTo>
                  <a:cubicBezTo>
                    <a:pt x="7068" y="1379"/>
                    <a:pt x="6767" y="1729"/>
                    <a:pt x="6492" y="2080"/>
                  </a:cubicBezTo>
                  <a:cubicBezTo>
                    <a:pt x="5113" y="3734"/>
                    <a:pt x="4086" y="5614"/>
                    <a:pt x="3258" y="7218"/>
                  </a:cubicBezTo>
                  <a:cubicBezTo>
                    <a:pt x="2983" y="7744"/>
                    <a:pt x="2732" y="8271"/>
                    <a:pt x="2456" y="8797"/>
                  </a:cubicBezTo>
                  <a:lnTo>
                    <a:pt x="2306" y="9123"/>
                  </a:lnTo>
                  <a:cubicBezTo>
                    <a:pt x="2156" y="9424"/>
                    <a:pt x="2005" y="9724"/>
                    <a:pt x="1880" y="10000"/>
                  </a:cubicBezTo>
                  <a:lnTo>
                    <a:pt x="1830" y="10050"/>
                  </a:lnTo>
                  <a:cubicBezTo>
                    <a:pt x="1429" y="10877"/>
                    <a:pt x="903" y="11905"/>
                    <a:pt x="451" y="12932"/>
                  </a:cubicBezTo>
                  <a:cubicBezTo>
                    <a:pt x="276" y="13283"/>
                    <a:pt x="151" y="13634"/>
                    <a:pt x="0" y="13985"/>
                  </a:cubicBezTo>
                  <a:cubicBezTo>
                    <a:pt x="1329" y="14211"/>
                    <a:pt x="2657" y="14361"/>
                    <a:pt x="3985" y="14461"/>
                  </a:cubicBezTo>
                  <a:cubicBezTo>
                    <a:pt x="5349" y="14567"/>
                    <a:pt x="6712" y="14609"/>
                    <a:pt x="8075" y="14609"/>
                  </a:cubicBezTo>
                  <a:cubicBezTo>
                    <a:pt x="8967" y="14609"/>
                    <a:pt x="9860" y="14591"/>
                    <a:pt x="10752" y="14562"/>
                  </a:cubicBezTo>
                  <a:cubicBezTo>
                    <a:pt x="11304" y="14562"/>
                    <a:pt x="11880" y="14536"/>
                    <a:pt x="12431" y="14511"/>
                  </a:cubicBezTo>
                  <a:cubicBezTo>
                    <a:pt x="12958" y="14486"/>
                    <a:pt x="13459" y="14461"/>
                    <a:pt x="13960" y="14436"/>
                  </a:cubicBezTo>
                  <a:cubicBezTo>
                    <a:pt x="14888" y="14386"/>
                    <a:pt x="15815" y="14361"/>
                    <a:pt x="16717" y="14286"/>
                  </a:cubicBezTo>
                  <a:lnTo>
                    <a:pt x="16692" y="14286"/>
                  </a:lnTo>
                  <a:cubicBezTo>
                    <a:pt x="17394" y="14236"/>
                    <a:pt x="18096" y="14161"/>
                    <a:pt x="18797" y="14035"/>
                  </a:cubicBezTo>
                  <a:cubicBezTo>
                    <a:pt x="19223" y="13960"/>
                    <a:pt x="19675" y="13860"/>
                    <a:pt x="20101" y="13734"/>
                  </a:cubicBezTo>
                  <a:cubicBezTo>
                    <a:pt x="20051" y="13609"/>
                    <a:pt x="20000" y="13459"/>
                    <a:pt x="19950" y="13333"/>
                  </a:cubicBezTo>
                  <a:cubicBezTo>
                    <a:pt x="19825" y="13359"/>
                    <a:pt x="19700" y="13384"/>
                    <a:pt x="19574" y="13409"/>
                  </a:cubicBezTo>
                  <a:cubicBezTo>
                    <a:pt x="19098" y="13534"/>
                    <a:pt x="18597" y="13609"/>
                    <a:pt x="18096" y="13659"/>
                  </a:cubicBezTo>
                  <a:cubicBezTo>
                    <a:pt x="17569" y="13709"/>
                    <a:pt x="17043" y="13734"/>
                    <a:pt x="16517" y="13734"/>
                  </a:cubicBezTo>
                  <a:cubicBezTo>
                    <a:pt x="16015" y="13734"/>
                    <a:pt x="15539" y="13734"/>
                    <a:pt x="15038" y="13709"/>
                  </a:cubicBezTo>
                  <a:cubicBezTo>
                    <a:pt x="14537" y="13659"/>
                    <a:pt x="14010" y="13634"/>
                    <a:pt x="13509" y="13534"/>
                  </a:cubicBezTo>
                  <a:cubicBezTo>
                    <a:pt x="13259" y="13509"/>
                    <a:pt x="12983" y="13459"/>
                    <a:pt x="12732" y="13384"/>
                  </a:cubicBezTo>
                  <a:cubicBezTo>
                    <a:pt x="12607" y="13359"/>
                    <a:pt x="12482" y="13308"/>
                    <a:pt x="12381" y="13283"/>
                  </a:cubicBezTo>
                  <a:cubicBezTo>
                    <a:pt x="12256" y="13258"/>
                    <a:pt x="12131" y="13208"/>
                    <a:pt x="12030" y="13158"/>
                  </a:cubicBezTo>
                  <a:cubicBezTo>
                    <a:pt x="11830" y="13083"/>
                    <a:pt x="11629" y="13008"/>
                    <a:pt x="11429" y="12857"/>
                  </a:cubicBezTo>
                  <a:cubicBezTo>
                    <a:pt x="11304" y="12757"/>
                    <a:pt x="11153" y="12657"/>
                    <a:pt x="11028" y="12531"/>
                  </a:cubicBezTo>
                  <a:cubicBezTo>
                    <a:pt x="10903" y="12406"/>
                    <a:pt x="10777" y="12281"/>
                    <a:pt x="10652" y="12156"/>
                  </a:cubicBezTo>
                  <a:cubicBezTo>
                    <a:pt x="10527" y="12005"/>
                    <a:pt x="10376" y="11880"/>
                    <a:pt x="10226" y="11755"/>
                  </a:cubicBezTo>
                  <a:cubicBezTo>
                    <a:pt x="10076" y="11654"/>
                    <a:pt x="9925" y="11554"/>
                    <a:pt x="9750" y="11479"/>
                  </a:cubicBezTo>
                  <a:lnTo>
                    <a:pt x="9775" y="11479"/>
                  </a:lnTo>
                  <a:cubicBezTo>
                    <a:pt x="9649" y="11429"/>
                    <a:pt x="9524" y="11404"/>
                    <a:pt x="9399" y="11379"/>
                  </a:cubicBezTo>
                  <a:lnTo>
                    <a:pt x="9098" y="11379"/>
                  </a:lnTo>
                  <a:cubicBezTo>
                    <a:pt x="8973" y="11404"/>
                    <a:pt x="8847" y="11454"/>
                    <a:pt x="8747" y="11479"/>
                  </a:cubicBezTo>
                  <a:cubicBezTo>
                    <a:pt x="8572" y="11554"/>
                    <a:pt x="8371" y="11679"/>
                    <a:pt x="8196" y="11805"/>
                  </a:cubicBezTo>
                  <a:cubicBezTo>
                    <a:pt x="8196" y="11805"/>
                    <a:pt x="8196" y="11805"/>
                    <a:pt x="8196" y="11830"/>
                  </a:cubicBezTo>
                  <a:cubicBezTo>
                    <a:pt x="7820" y="12105"/>
                    <a:pt x="7519" y="12456"/>
                    <a:pt x="7193" y="12757"/>
                  </a:cubicBezTo>
                  <a:cubicBezTo>
                    <a:pt x="7018" y="12932"/>
                    <a:pt x="6842" y="13083"/>
                    <a:pt x="6667" y="13233"/>
                  </a:cubicBezTo>
                  <a:cubicBezTo>
                    <a:pt x="6517" y="13359"/>
                    <a:pt x="6341" y="13484"/>
                    <a:pt x="6166" y="13559"/>
                  </a:cubicBezTo>
                  <a:cubicBezTo>
                    <a:pt x="5990" y="13659"/>
                    <a:pt x="5790" y="13709"/>
                    <a:pt x="5589" y="13734"/>
                  </a:cubicBezTo>
                  <a:cubicBezTo>
                    <a:pt x="5539" y="13741"/>
                    <a:pt x="5489" y="13744"/>
                    <a:pt x="5439" y="13744"/>
                  </a:cubicBezTo>
                  <a:cubicBezTo>
                    <a:pt x="5289" y="13744"/>
                    <a:pt x="5138" y="13716"/>
                    <a:pt x="4988" y="13659"/>
                  </a:cubicBezTo>
                  <a:cubicBezTo>
                    <a:pt x="4888" y="13609"/>
                    <a:pt x="4762" y="13559"/>
                    <a:pt x="4662" y="13484"/>
                  </a:cubicBezTo>
                  <a:cubicBezTo>
                    <a:pt x="4562" y="13409"/>
                    <a:pt x="4436" y="13333"/>
                    <a:pt x="4336" y="13258"/>
                  </a:cubicBezTo>
                  <a:cubicBezTo>
                    <a:pt x="4211" y="13133"/>
                    <a:pt x="4060" y="12983"/>
                    <a:pt x="3960" y="12832"/>
                  </a:cubicBezTo>
                  <a:cubicBezTo>
                    <a:pt x="3885" y="12682"/>
                    <a:pt x="3785" y="12531"/>
                    <a:pt x="3735" y="12381"/>
                  </a:cubicBezTo>
                  <a:cubicBezTo>
                    <a:pt x="3634" y="12055"/>
                    <a:pt x="3584" y="11679"/>
                    <a:pt x="3609" y="11328"/>
                  </a:cubicBezTo>
                  <a:cubicBezTo>
                    <a:pt x="3634" y="10953"/>
                    <a:pt x="3710" y="10577"/>
                    <a:pt x="3810" y="10201"/>
                  </a:cubicBezTo>
                  <a:cubicBezTo>
                    <a:pt x="3935" y="9825"/>
                    <a:pt x="4060" y="9424"/>
                    <a:pt x="4211" y="9073"/>
                  </a:cubicBezTo>
                  <a:cubicBezTo>
                    <a:pt x="4361" y="8722"/>
                    <a:pt x="4487" y="8371"/>
                    <a:pt x="4637" y="8045"/>
                  </a:cubicBezTo>
                  <a:cubicBezTo>
                    <a:pt x="4938" y="7268"/>
                    <a:pt x="5238" y="6491"/>
                    <a:pt x="5589" y="5714"/>
                  </a:cubicBezTo>
                  <a:cubicBezTo>
                    <a:pt x="5965" y="4912"/>
                    <a:pt x="6366" y="4110"/>
                    <a:pt x="6817" y="3333"/>
                  </a:cubicBezTo>
                  <a:cubicBezTo>
                    <a:pt x="7269" y="2582"/>
                    <a:pt x="7770" y="1830"/>
                    <a:pt x="8321" y="1153"/>
                  </a:cubicBezTo>
                  <a:cubicBezTo>
                    <a:pt x="8597" y="827"/>
                    <a:pt x="8898" y="501"/>
                    <a:pt x="9198" y="201"/>
                  </a:cubicBezTo>
                  <a:cubicBezTo>
                    <a:pt x="9274" y="125"/>
                    <a:pt x="9349" y="50"/>
                    <a:pt x="9449" y="0"/>
                  </a:cubicBezTo>
                  <a:close/>
                </a:path>
              </a:pathLst>
            </a:custGeom>
            <a:solidFill>
              <a:srgbClr val="AB3432"/>
            </a:solidFill>
            <a:ln>
              <a:noFill/>
            </a:ln>
          </p:spPr>
          <p:txBody>
            <a:bodyPr spcFirstLastPara="1" wrap="square" lIns="115184" tIns="115184" rIns="115184" bIns="115184" anchor="ctr" anchorCtr="0">
              <a:noAutofit/>
            </a:bodyPr>
            <a:lstStyle/>
            <a:p>
              <a:endParaRPr sz="2267"/>
            </a:p>
          </p:txBody>
        </p:sp>
        <p:sp>
          <p:nvSpPr>
            <p:cNvPr id="35" name="Google Shape;9378;p55">
              <a:extLst>
                <a:ext uri="{FF2B5EF4-FFF2-40B4-BE49-F238E27FC236}">
                  <a16:creationId xmlns:a16="http://schemas.microsoft.com/office/drawing/2014/main" id="{E5C9DD3E-5EEA-171B-DBE8-4FA0B1ADEAD0}"/>
                </a:ext>
              </a:extLst>
            </p:cNvPr>
            <p:cNvSpPr/>
            <p:nvPr/>
          </p:nvSpPr>
          <p:spPr>
            <a:xfrm>
              <a:off x="4510820" y="2485636"/>
              <a:ext cx="531353" cy="1569582"/>
            </a:xfrm>
            <a:custGeom>
              <a:avLst/>
              <a:gdLst/>
              <a:ahLst/>
              <a:cxnLst/>
              <a:rect l="l" t="t" r="r" b="b"/>
              <a:pathLst>
                <a:path w="21254" h="62783" extrusionOk="0">
                  <a:moveTo>
                    <a:pt x="21204" y="0"/>
                  </a:moveTo>
                  <a:cubicBezTo>
                    <a:pt x="21154" y="0"/>
                    <a:pt x="21104" y="25"/>
                    <a:pt x="21053" y="50"/>
                  </a:cubicBezTo>
                  <a:cubicBezTo>
                    <a:pt x="21003" y="50"/>
                    <a:pt x="20978" y="50"/>
                    <a:pt x="20928" y="75"/>
                  </a:cubicBezTo>
                  <a:lnTo>
                    <a:pt x="20903" y="75"/>
                  </a:lnTo>
                  <a:lnTo>
                    <a:pt x="20803" y="100"/>
                  </a:lnTo>
                  <a:lnTo>
                    <a:pt x="20602" y="151"/>
                  </a:lnTo>
                  <a:lnTo>
                    <a:pt x="20452" y="176"/>
                  </a:lnTo>
                  <a:lnTo>
                    <a:pt x="20352" y="176"/>
                  </a:lnTo>
                  <a:lnTo>
                    <a:pt x="20302" y="201"/>
                  </a:lnTo>
                  <a:lnTo>
                    <a:pt x="20201" y="201"/>
                  </a:lnTo>
                  <a:cubicBezTo>
                    <a:pt x="19976" y="251"/>
                    <a:pt x="19725" y="301"/>
                    <a:pt x="19500" y="326"/>
                  </a:cubicBezTo>
                  <a:lnTo>
                    <a:pt x="19449" y="326"/>
                  </a:lnTo>
                  <a:lnTo>
                    <a:pt x="19424" y="351"/>
                  </a:lnTo>
                  <a:lnTo>
                    <a:pt x="19324" y="351"/>
                  </a:lnTo>
                  <a:cubicBezTo>
                    <a:pt x="19299" y="351"/>
                    <a:pt x="19249" y="351"/>
                    <a:pt x="19224" y="376"/>
                  </a:cubicBezTo>
                  <a:cubicBezTo>
                    <a:pt x="19048" y="401"/>
                    <a:pt x="18873" y="426"/>
                    <a:pt x="18673" y="451"/>
                  </a:cubicBezTo>
                  <a:cubicBezTo>
                    <a:pt x="17094" y="652"/>
                    <a:pt x="15414" y="802"/>
                    <a:pt x="13535" y="902"/>
                  </a:cubicBezTo>
                  <a:cubicBezTo>
                    <a:pt x="12256" y="953"/>
                    <a:pt x="10978" y="978"/>
                    <a:pt x="9675" y="978"/>
                  </a:cubicBezTo>
                  <a:cubicBezTo>
                    <a:pt x="8196" y="978"/>
                    <a:pt x="6718" y="953"/>
                    <a:pt x="5239" y="877"/>
                  </a:cubicBezTo>
                  <a:cubicBezTo>
                    <a:pt x="4938" y="852"/>
                    <a:pt x="4662" y="827"/>
                    <a:pt x="4387" y="802"/>
                  </a:cubicBezTo>
                  <a:lnTo>
                    <a:pt x="4061" y="802"/>
                  </a:lnTo>
                  <a:cubicBezTo>
                    <a:pt x="3735" y="777"/>
                    <a:pt x="3409" y="752"/>
                    <a:pt x="3058" y="702"/>
                  </a:cubicBezTo>
                  <a:lnTo>
                    <a:pt x="2908" y="702"/>
                  </a:lnTo>
                  <a:lnTo>
                    <a:pt x="2758" y="677"/>
                  </a:lnTo>
                  <a:lnTo>
                    <a:pt x="2733" y="677"/>
                  </a:lnTo>
                  <a:lnTo>
                    <a:pt x="2307" y="652"/>
                  </a:lnTo>
                  <a:lnTo>
                    <a:pt x="1956" y="602"/>
                  </a:lnTo>
                  <a:lnTo>
                    <a:pt x="1906" y="602"/>
                  </a:lnTo>
                  <a:lnTo>
                    <a:pt x="1755" y="577"/>
                  </a:lnTo>
                  <a:cubicBezTo>
                    <a:pt x="1404" y="552"/>
                    <a:pt x="1078" y="501"/>
                    <a:pt x="753" y="476"/>
                  </a:cubicBezTo>
                  <a:lnTo>
                    <a:pt x="702" y="451"/>
                  </a:lnTo>
                  <a:lnTo>
                    <a:pt x="577" y="451"/>
                  </a:lnTo>
                  <a:lnTo>
                    <a:pt x="427" y="426"/>
                  </a:lnTo>
                  <a:lnTo>
                    <a:pt x="377" y="426"/>
                  </a:lnTo>
                  <a:cubicBezTo>
                    <a:pt x="327" y="401"/>
                    <a:pt x="301" y="401"/>
                    <a:pt x="301" y="401"/>
                  </a:cubicBezTo>
                  <a:cubicBezTo>
                    <a:pt x="276" y="401"/>
                    <a:pt x="251" y="426"/>
                    <a:pt x="226" y="426"/>
                  </a:cubicBezTo>
                  <a:cubicBezTo>
                    <a:pt x="126" y="426"/>
                    <a:pt x="26" y="501"/>
                    <a:pt x="26" y="602"/>
                  </a:cubicBezTo>
                  <a:lnTo>
                    <a:pt x="26" y="19800"/>
                  </a:lnTo>
                  <a:lnTo>
                    <a:pt x="1" y="30878"/>
                  </a:lnTo>
                  <a:lnTo>
                    <a:pt x="1" y="41955"/>
                  </a:lnTo>
                  <a:lnTo>
                    <a:pt x="1" y="61580"/>
                  </a:lnTo>
                  <a:lnTo>
                    <a:pt x="1" y="61630"/>
                  </a:lnTo>
                  <a:cubicBezTo>
                    <a:pt x="1" y="61730"/>
                    <a:pt x="51" y="61780"/>
                    <a:pt x="126" y="61805"/>
                  </a:cubicBezTo>
                  <a:cubicBezTo>
                    <a:pt x="1229" y="62231"/>
                    <a:pt x="2357" y="62356"/>
                    <a:pt x="3234" y="62457"/>
                  </a:cubicBezTo>
                  <a:cubicBezTo>
                    <a:pt x="3635" y="62482"/>
                    <a:pt x="4036" y="62507"/>
                    <a:pt x="4437" y="62532"/>
                  </a:cubicBezTo>
                  <a:lnTo>
                    <a:pt x="4813" y="62557"/>
                  </a:lnTo>
                  <a:lnTo>
                    <a:pt x="5063" y="62582"/>
                  </a:lnTo>
                  <a:lnTo>
                    <a:pt x="5088" y="62582"/>
                  </a:lnTo>
                  <a:cubicBezTo>
                    <a:pt x="5565" y="62607"/>
                    <a:pt x="6016" y="62657"/>
                    <a:pt x="6492" y="62682"/>
                  </a:cubicBezTo>
                  <a:cubicBezTo>
                    <a:pt x="7720" y="62757"/>
                    <a:pt x="8823" y="62783"/>
                    <a:pt x="9901" y="62783"/>
                  </a:cubicBezTo>
                  <a:lnTo>
                    <a:pt x="10076" y="62783"/>
                  </a:lnTo>
                  <a:cubicBezTo>
                    <a:pt x="11078" y="62783"/>
                    <a:pt x="12131" y="62757"/>
                    <a:pt x="13209" y="62682"/>
                  </a:cubicBezTo>
                  <a:cubicBezTo>
                    <a:pt x="14412" y="62582"/>
                    <a:pt x="15815" y="62482"/>
                    <a:pt x="17244" y="62181"/>
                  </a:cubicBezTo>
                  <a:cubicBezTo>
                    <a:pt x="17971" y="62056"/>
                    <a:pt x="18647" y="61855"/>
                    <a:pt x="19249" y="61655"/>
                  </a:cubicBezTo>
                  <a:cubicBezTo>
                    <a:pt x="19575" y="61554"/>
                    <a:pt x="19876" y="61429"/>
                    <a:pt x="20176" y="61279"/>
                  </a:cubicBezTo>
                  <a:cubicBezTo>
                    <a:pt x="20477" y="61153"/>
                    <a:pt x="20678" y="61028"/>
                    <a:pt x="20878" y="60928"/>
                  </a:cubicBezTo>
                  <a:lnTo>
                    <a:pt x="21204" y="60702"/>
                  </a:lnTo>
                  <a:lnTo>
                    <a:pt x="21229" y="52306"/>
                  </a:lnTo>
                  <a:lnTo>
                    <a:pt x="21229" y="45615"/>
                  </a:lnTo>
                  <a:lnTo>
                    <a:pt x="21229" y="33835"/>
                  </a:lnTo>
                  <a:lnTo>
                    <a:pt x="21254" y="22030"/>
                  </a:lnTo>
                  <a:lnTo>
                    <a:pt x="21254" y="21880"/>
                  </a:lnTo>
                  <a:lnTo>
                    <a:pt x="21254" y="21830"/>
                  </a:lnTo>
                  <a:cubicBezTo>
                    <a:pt x="21254" y="14587"/>
                    <a:pt x="21254" y="7344"/>
                    <a:pt x="21254" y="126"/>
                  </a:cubicBezTo>
                  <a:cubicBezTo>
                    <a:pt x="21254" y="75"/>
                    <a:pt x="21229" y="25"/>
                    <a:pt x="21204" y="0"/>
                  </a:cubicBezTo>
                  <a:close/>
                </a:path>
              </a:pathLst>
            </a:custGeom>
            <a:solidFill>
              <a:srgbClr val="AB3432"/>
            </a:solidFill>
            <a:ln>
              <a:noFill/>
            </a:ln>
          </p:spPr>
          <p:txBody>
            <a:bodyPr spcFirstLastPara="1" wrap="square" lIns="115184" tIns="115184" rIns="115184" bIns="115184" anchor="ctr" anchorCtr="0">
              <a:noAutofit/>
            </a:bodyPr>
            <a:lstStyle/>
            <a:p>
              <a:endParaRPr sz="2267"/>
            </a:p>
          </p:txBody>
        </p:sp>
        <p:sp>
          <p:nvSpPr>
            <p:cNvPr id="36" name="Google Shape;9379;p55">
              <a:extLst>
                <a:ext uri="{FF2B5EF4-FFF2-40B4-BE49-F238E27FC236}">
                  <a16:creationId xmlns:a16="http://schemas.microsoft.com/office/drawing/2014/main" id="{00B287AA-5B16-132B-0DEA-CF34D84792A5}"/>
                </a:ext>
              </a:extLst>
            </p:cNvPr>
            <p:cNvSpPr/>
            <p:nvPr/>
          </p:nvSpPr>
          <p:spPr>
            <a:xfrm>
              <a:off x="4594796" y="2561436"/>
              <a:ext cx="447377" cy="1493782"/>
            </a:xfrm>
            <a:custGeom>
              <a:avLst/>
              <a:gdLst/>
              <a:ahLst/>
              <a:cxnLst/>
              <a:rect l="l" t="t" r="r" b="b"/>
              <a:pathLst>
                <a:path w="17895" h="59751" extrusionOk="0">
                  <a:moveTo>
                    <a:pt x="17745" y="1"/>
                  </a:moveTo>
                  <a:lnTo>
                    <a:pt x="17644" y="26"/>
                  </a:lnTo>
                  <a:cubicBezTo>
                    <a:pt x="17068" y="76"/>
                    <a:pt x="16466" y="126"/>
                    <a:pt x="15865" y="151"/>
                  </a:cubicBezTo>
                  <a:cubicBezTo>
                    <a:pt x="15614" y="176"/>
                    <a:pt x="15389" y="176"/>
                    <a:pt x="15138" y="201"/>
                  </a:cubicBezTo>
                  <a:cubicBezTo>
                    <a:pt x="14436" y="251"/>
                    <a:pt x="13760" y="277"/>
                    <a:pt x="13058" y="327"/>
                  </a:cubicBezTo>
                  <a:cubicBezTo>
                    <a:pt x="12256" y="352"/>
                    <a:pt x="11479" y="402"/>
                    <a:pt x="10677" y="427"/>
                  </a:cubicBezTo>
                  <a:lnTo>
                    <a:pt x="10552" y="427"/>
                  </a:lnTo>
                  <a:cubicBezTo>
                    <a:pt x="9499" y="452"/>
                    <a:pt x="8471" y="477"/>
                    <a:pt x="7444" y="477"/>
                  </a:cubicBezTo>
                  <a:cubicBezTo>
                    <a:pt x="6742" y="502"/>
                    <a:pt x="6040" y="502"/>
                    <a:pt x="5313" y="502"/>
                  </a:cubicBezTo>
                  <a:lnTo>
                    <a:pt x="4336" y="502"/>
                  </a:lnTo>
                  <a:cubicBezTo>
                    <a:pt x="4261" y="502"/>
                    <a:pt x="4161" y="502"/>
                    <a:pt x="4060" y="477"/>
                  </a:cubicBezTo>
                  <a:lnTo>
                    <a:pt x="2531" y="477"/>
                  </a:lnTo>
                  <a:cubicBezTo>
                    <a:pt x="2406" y="452"/>
                    <a:pt x="2281" y="452"/>
                    <a:pt x="2130" y="452"/>
                  </a:cubicBezTo>
                  <a:cubicBezTo>
                    <a:pt x="1654" y="452"/>
                    <a:pt x="1203" y="427"/>
                    <a:pt x="727" y="427"/>
                  </a:cubicBezTo>
                  <a:cubicBezTo>
                    <a:pt x="652" y="427"/>
                    <a:pt x="577" y="427"/>
                    <a:pt x="476" y="402"/>
                  </a:cubicBezTo>
                  <a:lnTo>
                    <a:pt x="25" y="402"/>
                  </a:lnTo>
                  <a:cubicBezTo>
                    <a:pt x="25" y="1630"/>
                    <a:pt x="25" y="2858"/>
                    <a:pt x="25" y="4086"/>
                  </a:cubicBezTo>
                  <a:cubicBezTo>
                    <a:pt x="25" y="4086"/>
                    <a:pt x="25" y="4111"/>
                    <a:pt x="25" y="4111"/>
                  </a:cubicBezTo>
                  <a:cubicBezTo>
                    <a:pt x="25" y="8297"/>
                    <a:pt x="25" y="12457"/>
                    <a:pt x="25" y="16643"/>
                  </a:cubicBezTo>
                  <a:cubicBezTo>
                    <a:pt x="25" y="24763"/>
                    <a:pt x="25" y="32883"/>
                    <a:pt x="25" y="40979"/>
                  </a:cubicBezTo>
                  <a:cubicBezTo>
                    <a:pt x="0" y="47144"/>
                    <a:pt x="0" y="53284"/>
                    <a:pt x="0" y="59425"/>
                  </a:cubicBezTo>
                  <a:cubicBezTo>
                    <a:pt x="351" y="59450"/>
                    <a:pt x="727" y="59475"/>
                    <a:pt x="1078" y="59500"/>
                  </a:cubicBezTo>
                  <a:lnTo>
                    <a:pt x="1454" y="59525"/>
                  </a:lnTo>
                  <a:lnTo>
                    <a:pt x="1704" y="59550"/>
                  </a:lnTo>
                  <a:cubicBezTo>
                    <a:pt x="2181" y="59575"/>
                    <a:pt x="2657" y="59600"/>
                    <a:pt x="3133" y="59625"/>
                  </a:cubicBezTo>
                  <a:cubicBezTo>
                    <a:pt x="4336" y="59700"/>
                    <a:pt x="5464" y="59751"/>
                    <a:pt x="6542" y="59751"/>
                  </a:cubicBezTo>
                  <a:lnTo>
                    <a:pt x="6717" y="59751"/>
                  </a:lnTo>
                  <a:cubicBezTo>
                    <a:pt x="7719" y="59751"/>
                    <a:pt x="8797" y="59700"/>
                    <a:pt x="9850" y="59625"/>
                  </a:cubicBezTo>
                  <a:cubicBezTo>
                    <a:pt x="11053" y="59550"/>
                    <a:pt x="12481" y="59425"/>
                    <a:pt x="13885" y="59149"/>
                  </a:cubicBezTo>
                  <a:cubicBezTo>
                    <a:pt x="14612" y="58999"/>
                    <a:pt x="15263" y="58823"/>
                    <a:pt x="15890" y="58623"/>
                  </a:cubicBezTo>
                  <a:cubicBezTo>
                    <a:pt x="16216" y="58497"/>
                    <a:pt x="16517" y="58372"/>
                    <a:pt x="16817" y="58247"/>
                  </a:cubicBezTo>
                  <a:cubicBezTo>
                    <a:pt x="17093" y="58121"/>
                    <a:pt x="17319" y="57996"/>
                    <a:pt x="17494" y="57896"/>
                  </a:cubicBezTo>
                  <a:cubicBezTo>
                    <a:pt x="17619" y="57821"/>
                    <a:pt x="17745" y="57746"/>
                    <a:pt x="17845" y="57645"/>
                  </a:cubicBezTo>
                  <a:cubicBezTo>
                    <a:pt x="17845" y="54863"/>
                    <a:pt x="17845" y="52081"/>
                    <a:pt x="17845" y="49274"/>
                  </a:cubicBezTo>
                  <a:lnTo>
                    <a:pt x="17870" y="42583"/>
                  </a:lnTo>
                  <a:lnTo>
                    <a:pt x="17870" y="30803"/>
                  </a:lnTo>
                  <a:lnTo>
                    <a:pt x="17870" y="18998"/>
                  </a:lnTo>
                  <a:lnTo>
                    <a:pt x="17870" y="18848"/>
                  </a:lnTo>
                  <a:cubicBezTo>
                    <a:pt x="17870" y="12557"/>
                    <a:pt x="17870" y="6292"/>
                    <a:pt x="17895" y="1"/>
                  </a:cubicBezTo>
                  <a:close/>
                </a:path>
              </a:pathLst>
            </a:custGeom>
            <a:solidFill>
              <a:srgbClr val="C83F3D"/>
            </a:solidFill>
            <a:ln>
              <a:noFill/>
            </a:ln>
          </p:spPr>
          <p:txBody>
            <a:bodyPr spcFirstLastPara="1" wrap="square" lIns="115184" tIns="115184" rIns="115184" bIns="115184" anchor="ctr" anchorCtr="0">
              <a:noAutofit/>
            </a:bodyPr>
            <a:lstStyle/>
            <a:p>
              <a:endParaRPr sz="2267"/>
            </a:p>
          </p:txBody>
        </p:sp>
        <p:sp>
          <p:nvSpPr>
            <p:cNvPr id="37" name="Google Shape;9380;p55">
              <a:extLst>
                <a:ext uri="{FF2B5EF4-FFF2-40B4-BE49-F238E27FC236}">
                  <a16:creationId xmlns:a16="http://schemas.microsoft.com/office/drawing/2014/main" id="{C66D795A-02DB-A016-9384-2B8F9CD14807}"/>
                </a:ext>
              </a:extLst>
            </p:cNvPr>
            <p:cNvSpPr/>
            <p:nvPr/>
          </p:nvSpPr>
          <p:spPr>
            <a:xfrm>
              <a:off x="4511445" y="2681112"/>
              <a:ext cx="530728" cy="94801"/>
            </a:xfrm>
            <a:custGeom>
              <a:avLst/>
              <a:gdLst/>
              <a:ahLst/>
              <a:cxnLst/>
              <a:rect l="l" t="t" r="r" b="b"/>
              <a:pathLst>
                <a:path w="21229" h="3792" extrusionOk="0">
                  <a:moveTo>
                    <a:pt x="1" y="1"/>
                  </a:moveTo>
                  <a:lnTo>
                    <a:pt x="1" y="3535"/>
                  </a:lnTo>
                  <a:cubicBezTo>
                    <a:pt x="728" y="3560"/>
                    <a:pt x="1480" y="3610"/>
                    <a:pt x="2206" y="3635"/>
                  </a:cubicBezTo>
                  <a:cubicBezTo>
                    <a:pt x="5423" y="3739"/>
                    <a:pt x="8622" y="3792"/>
                    <a:pt x="11832" y="3792"/>
                  </a:cubicBezTo>
                  <a:cubicBezTo>
                    <a:pt x="12474" y="3792"/>
                    <a:pt x="13117" y="3789"/>
                    <a:pt x="13760" y="3785"/>
                  </a:cubicBezTo>
                  <a:cubicBezTo>
                    <a:pt x="16241" y="3760"/>
                    <a:pt x="18748" y="3685"/>
                    <a:pt x="21229" y="3585"/>
                  </a:cubicBezTo>
                  <a:cubicBezTo>
                    <a:pt x="21229" y="2407"/>
                    <a:pt x="21229" y="1229"/>
                    <a:pt x="21229" y="51"/>
                  </a:cubicBezTo>
                  <a:cubicBezTo>
                    <a:pt x="17846" y="201"/>
                    <a:pt x="14437" y="251"/>
                    <a:pt x="11028" y="251"/>
                  </a:cubicBezTo>
                  <a:lnTo>
                    <a:pt x="10878" y="251"/>
                  </a:lnTo>
                  <a:cubicBezTo>
                    <a:pt x="9700" y="251"/>
                    <a:pt x="8497" y="251"/>
                    <a:pt x="7319" y="226"/>
                  </a:cubicBezTo>
                  <a:lnTo>
                    <a:pt x="6893" y="226"/>
                  </a:lnTo>
                  <a:cubicBezTo>
                    <a:pt x="6843" y="201"/>
                    <a:pt x="6768" y="201"/>
                    <a:pt x="6693" y="201"/>
                  </a:cubicBezTo>
                  <a:lnTo>
                    <a:pt x="5815" y="201"/>
                  </a:lnTo>
                  <a:cubicBezTo>
                    <a:pt x="4637" y="176"/>
                    <a:pt x="3459" y="126"/>
                    <a:pt x="2307" y="101"/>
                  </a:cubicBezTo>
                  <a:lnTo>
                    <a:pt x="2256" y="101"/>
                  </a:lnTo>
                  <a:lnTo>
                    <a:pt x="2156" y="76"/>
                  </a:lnTo>
                  <a:cubicBezTo>
                    <a:pt x="1429" y="51"/>
                    <a:pt x="703" y="26"/>
                    <a:pt x="1" y="1"/>
                  </a:cubicBezTo>
                  <a:close/>
                </a:path>
              </a:pathLst>
            </a:custGeom>
            <a:solidFill>
              <a:srgbClr val="FFF2D5"/>
            </a:solidFill>
            <a:ln>
              <a:noFill/>
            </a:ln>
          </p:spPr>
          <p:txBody>
            <a:bodyPr spcFirstLastPara="1" wrap="square" lIns="115184" tIns="115184" rIns="115184" bIns="115184" anchor="ctr" anchorCtr="0">
              <a:noAutofit/>
            </a:bodyPr>
            <a:lstStyle/>
            <a:p>
              <a:endParaRPr sz="2267"/>
            </a:p>
          </p:txBody>
        </p:sp>
        <p:sp>
          <p:nvSpPr>
            <p:cNvPr id="38" name="Google Shape;9381;p55">
              <a:extLst>
                <a:ext uri="{FF2B5EF4-FFF2-40B4-BE49-F238E27FC236}">
                  <a16:creationId xmlns:a16="http://schemas.microsoft.com/office/drawing/2014/main" id="{B2A4A93D-D361-8875-B517-1937B0F2B2CC}"/>
                </a:ext>
              </a:extLst>
            </p:cNvPr>
            <p:cNvSpPr/>
            <p:nvPr/>
          </p:nvSpPr>
          <p:spPr>
            <a:xfrm>
              <a:off x="4510820" y="3239389"/>
              <a:ext cx="531353" cy="123925"/>
            </a:xfrm>
            <a:custGeom>
              <a:avLst/>
              <a:gdLst/>
              <a:ahLst/>
              <a:cxnLst/>
              <a:rect l="l" t="t" r="r" b="b"/>
              <a:pathLst>
                <a:path w="21254" h="4957" extrusionOk="0">
                  <a:moveTo>
                    <a:pt x="21254" y="1"/>
                  </a:moveTo>
                  <a:cubicBezTo>
                    <a:pt x="17422" y="199"/>
                    <a:pt x="13571" y="281"/>
                    <a:pt x="9734" y="281"/>
                  </a:cubicBezTo>
                  <a:cubicBezTo>
                    <a:pt x="9205" y="281"/>
                    <a:pt x="8675" y="280"/>
                    <a:pt x="8146" y="276"/>
                  </a:cubicBezTo>
                  <a:lnTo>
                    <a:pt x="8121" y="276"/>
                  </a:lnTo>
                  <a:cubicBezTo>
                    <a:pt x="5414" y="276"/>
                    <a:pt x="2708" y="201"/>
                    <a:pt x="1" y="101"/>
                  </a:cubicBezTo>
                  <a:lnTo>
                    <a:pt x="1" y="728"/>
                  </a:lnTo>
                  <a:lnTo>
                    <a:pt x="1" y="4763"/>
                  </a:lnTo>
                  <a:cubicBezTo>
                    <a:pt x="2848" y="4896"/>
                    <a:pt x="5695" y="4957"/>
                    <a:pt x="8542" y="4957"/>
                  </a:cubicBezTo>
                  <a:cubicBezTo>
                    <a:pt x="9455" y="4957"/>
                    <a:pt x="10367" y="4950"/>
                    <a:pt x="11279" y="4938"/>
                  </a:cubicBezTo>
                  <a:cubicBezTo>
                    <a:pt x="14612" y="4888"/>
                    <a:pt x="17921" y="4763"/>
                    <a:pt x="21229" y="4537"/>
                  </a:cubicBezTo>
                  <a:lnTo>
                    <a:pt x="21254" y="3685"/>
                  </a:lnTo>
                  <a:lnTo>
                    <a:pt x="21254" y="1"/>
                  </a:lnTo>
                  <a:close/>
                </a:path>
              </a:pathLst>
            </a:custGeom>
            <a:solidFill>
              <a:srgbClr val="FFF2D5"/>
            </a:solidFill>
            <a:ln>
              <a:noFill/>
            </a:ln>
          </p:spPr>
          <p:txBody>
            <a:bodyPr spcFirstLastPara="1" wrap="square" lIns="115184" tIns="115184" rIns="115184" bIns="115184" anchor="ctr" anchorCtr="0">
              <a:noAutofit/>
            </a:bodyPr>
            <a:lstStyle/>
            <a:p>
              <a:endParaRPr sz="2267"/>
            </a:p>
          </p:txBody>
        </p:sp>
        <p:sp>
          <p:nvSpPr>
            <p:cNvPr id="39" name="Google Shape;9382;p55">
              <a:extLst>
                <a:ext uri="{FF2B5EF4-FFF2-40B4-BE49-F238E27FC236}">
                  <a16:creationId xmlns:a16="http://schemas.microsoft.com/office/drawing/2014/main" id="{6E1EB631-6F81-7E58-4C5B-F50CC72F5571}"/>
                </a:ext>
              </a:extLst>
            </p:cNvPr>
            <p:cNvSpPr/>
            <p:nvPr/>
          </p:nvSpPr>
          <p:spPr>
            <a:xfrm>
              <a:off x="4878622" y="4089643"/>
              <a:ext cx="806429" cy="852804"/>
            </a:xfrm>
            <a:custGeom>
              <a:avLst/>
              <a:gdLst/>
              <a:ahLst/>
              <a:cxnLst/>
              <a:rect l="l" t="t" r="r" b="b"/>
              <a:pathLst>
                <a:path w="32257" h="34112" extrusionOk="0">
                  <a:moveTo>
                    <a:pt x="25063" y="1"/>
                  </a:moveTo>
                  <a:cubicBezTo>
                    <a:pt x="25038" y="1"/>
                    <a:pt x="24988" y="1"/>
                    <a:pt x="24963" y="51"/>
                  </a:cubicBezTo>
                  <a:lnTo>
                    <a:pt x="23033" y="1881"/>
                  </a:lnTo>
                  <a:lnTo>
                    <a:pt x="22081" y="2808"/>
                  </a:lnTo>
                  <a:cubicBezTo>
                    <a:pt x="22056" y="2808"/>
                    <a:pt x="22031" y="2833"/>
                    <a:pt x="22031" y="2858"/>
                  </a:cubicBezTo>
                  <a:cubicBezTo>
                    <a:pt x="19725" y="5064"/>
                    <a:pt x="17419" y="7294"/>
                    <a:pt x="15113" y="9500"/>
                  </a:cubicBezTo>
                  <a:cubicBezTo>
                    <a:pt x="11454" y="13059"/>
                    <a:pt x="8246" y="16192"/>
                    <a:pt x="5339" y="19049"/>
                  </a:cubicBezTo>
                  <a:cubicBezTo>
                    <a:pt x="3534" y="20853"/>
                    <a:pt x="1755" y="22608"/>
                    <a:pt x="76" y="24312"/>
                  </a:cubicBezTo>
                  <a:cubicBezTo>
                    <a:pt x="26" y="24362"/>
                    <a:pt x="1" y="24412"/>
                    <a:pt x="26" y="24487"/>
                  </a:cubicBezTo>
                  <a:cubicBezTo>
                    <a:pt x="26" y="24487"/>
                    <a:pt x="26" y="24512"/>
                    <a:pt x="26" y="24512"/>
                  </a:cubicBezTo>
                  <a:cubicBezTo>
                    <a:pt x="502" y="25966"/>
                    <a:pt x="1404" y="27344"/>
                    <a:pt x="2833" y="28798"/>
                  </a:cubicBezTo>
                  <a:cubicBezTo>
                    <a:pt x="3434" y="29400"/>
                    <a:pt x="4136" y="30001"/>
                    <a:pt x="4888" y="30578"/>
                  </a:cubicBezTo>
                  <a:cubicBezTo>
                    <a:pt x="5565" y="31079"/>
                    <a:pt x="6291" y="31555"/>
                    <a:pt x="7043" y="32006"/>
                  </a:cubicBezTo>
                  <a:cubicBezTo>
                    <a:pt x="7444" y="32257"/>
                    <a:pt x="7895" y="32507"/>
                    <a:pt x="8472" y="32808"/>
                  </a:cubicBezTo>
                  <a:cubicBezTo>
                    <a:pt x="9073" y="33109"/>
                    <a:pt x="9625" y="33360"/>
                    <a:pt x="10151" y="33560"/>
                  </a:cubicBezTo>
                  <a:cubicBezTo>
                    <a:pt x="10828" y="33811"/>
                    <a:pt x="11404" y="33986"/>
                    <a:pt x="11956" y="34061"/>
                  </a:cubicBezTo>
                  <a:cubicBezTo>
                    <a:pt x="12181" y="34111"/>
                    <a:pt x="12407" y="34111"/>
                    <a:pt x="12607" y="34111"/>
                  </a:cubicBezTo>
                  <a:cubicBezTo>
                    <a:pt x="12958" y="34111"/>
                    <a:pt x="13284" y="34061"/>
                    <a:pt x="13585" y="33961"/>
                  </a:cubicBezTo>
                  <a:cubicBezTo>
                    <a:pt x="13685" y="33961"/>
                    <a:pt x="13735" y="33911"/>
                    <a:pt x="13760" y="33861"/>
                  </a:cubicBezTo>
                  <a:cubicBezTo>
                    <a:pt x="14712" y="32457"/>
                    <a:pt x="15715" y="31054"/>
                    <a:pt x="16692" y="29700"/>
                  </a:cubicBezTo>
                  <a:cubicBezTo>
                    <a:pt x="17018" y="29224"/>
                    <a:pt x="17344" y="28773"/>
                    <a:pt x="17670" y="28322"/>
                  </a:cubicBezTo>
                  <a:cubicBezTo>
                    <a:pt x="18798" y="26718"/>
                    <a:pt x="20026" y="24938"/>
                    <a:pt x="21530" y="22733"/>
                  </a:cubicBezTo>
                  <a:cubicBezTo>
                    <a:pt x="22958" y="20653"/>
                    <a:pt x="24387" y="18522"/>
                    <a:pt x="25790" y="16467"/>
                  </a:cubicBezTo>
                  <a:cubicBezTo>
                    <a:pt x="26893" y="14813"/>
                    <a:pt x="28021" y="13159"/>
                    <a:pt x="29149" y="11505"/>
                  </a:cubicBezTo>
                  <a:cubicBezTo>
                    <a:pt x="30251" y="9901"/>
                    <a:pt x="31254" y="8422"/>
                    <a:pt x="32231" y="7019"/>
                  </a:cubicBezTo>
                  <a:cubicBezTo>
                    <a:pt x="32256" y="6994"/>
                    <a:pt x="32256" y="6943"/>
                    <a:pt x="32256" y="6893"/>
                  </a:cubicBezTo>
                  <a:cubicBezTo>
                    <a:pt x="32231" y="6843"/>
                    <a:pt x="32206" y="6793"/>
                    <a:pt x="32156" y="6768"/>
                  </a:cubicBezTo>
                  <a:cubicBezTo>
                    <a:pt x="32131" y="6768"/>
                    <a:pt x="32106" y="6743"/>
                    <a:pt x="32081" y="6743"/>
                  </a:cubicBezTo>
                  <a:cubicBezTo>
                    <a:pt x="32006" y="6743"/>
                    <a:pt x="31956" y="6793"/>
                    <a:pt x="31931" y="6843"/>
                  </a:cubicBezTo>
                  <a:cubicBezTo>
                    <a:pt x="31354" y="7645"/>
                    <a:pt x="30803" y="8472"/>
                    <a:pt x="30226" y="9274"/>
                  </a:cubicBezTo>
                  <a:cubicBezTo>
                    <a:pt x="29976" y="8547"/>
                    <a:pt x="29449" y="7971"/>
                    <a:pt x="28898" y="7369"/>
                  </a:cubicBezTo>
                  <a:cubicBezTo>
                    <a:pt x="28246" y="6693"/>
                    <a:pt x="27595" y="6041"/>
                    <a:pt x="26918" y="5465"/>
                  </a:cubicBezTo>
                  <a:cubicBezTo>
                    <a:pt x="25464" y="4262"/>
                    <a:pt x="23986" y="3384"/>
                    <a:pt x="22507" y="2858"/>
                  </a:cubicBezTo>
                  <a:lnTo>
                    <a:pt x="23835" y="1580"/>
                  </a:lnTo>
                  <a:lnTo>
                    <a:pt x="25189" y="302"/>
                  </a:lnTo>
                  <a:cubicBezTo>
                    <a:pt x="25264" y="227"/>
                    <a:pt x="25264" y="126"/>
                    <a:pt x="25189" y="51"/>
                  </a:cubicBezTo>
                  <a:cubicBezTo>
                    <a:pt x="25164" y="26"/>
                    <a:pt x="25114" y="1"/>
                    <a:pt x="25063" y="1"/>
                  </a:cubicBezTo>
                  <a:close/>
                </a:path>
              </a:pathLst>
            </a:custGeom>
            <a:solidFill>
              <a:srgbClr val="00929A"/>
            </a:solidFill>
            <a:ln>
              <a:noFill/>
            </a:ln>
          </p:spPr>
          <p:txBody>
            <a:bodyPr spcFirstLastPara="1" wrap="square" lIns="115184" tIns="115184" rIns="115184" bIns="115184" anchor="ctr" anchorCtr="0">
              <a:noAutofit/>
            </a:bodyPr>
            <a:lstStyle/>
            <a:p>
              <a:endParaRPr sz="2267"/>
            </a:p>
          </p:txBody>
        </p:sp>
        <p:sp>
          <p:nvSpPr>
            <p:cNvPr id="40" name="Google Shape;9383;p55">
              <a:extLst>
                <a:ext uri="{FF2B5EF4-FFF2-40B4-BE49-F238E27FC236}">
                  <a16:creationId xmlns:a16="http://schemas.microsoft.com/office/drawing/2014/main" id="{45532537-178E-577E-4A5F-F0AD38F6FAE9}"/>
                </a:ext>
              </a:extLst>
            </p:cNvPr>
            <p:cNvSpPr/>
            <p:nvPr/>
          </p:nvSpPr>
          <p:spPr>
            <a:xfrm>
              <a:off x="5124248" y="4089018"/>
              <a:ext cx="560803" cy="854054"/>
            </a:xfrm>
            <a:custGeom>
              <a:avLst/>
              <a:gdLst/>
              <a:ahLst/>
              <a:cxnLst/>
              <a:rect l="l" t="t" r="r" b="b"/>
              <a:pathLst>
                <a:path w="22432" h="34162" extrusionOk="0">
                  <a:moveTo>
                    <a:pt x="15238" y="1"/>
                  </a:moveTo>
                  <a:cubicBezTo>
                    <a:pt x="15188" y="1"/>
                    <a:pt x="15163" y="26"/>
                    <a:pt x="15113" y="51"/>
                  </a:cubicBezTo>
                  <a:lnTo>
                    <a:pt x="13183" y="1906"/>
                  </a:lnTo>
                  <a:lnTo>
                    <a:pt x="12256" y="2808"/>
                  </a:lnTo>
                  <a:cubicBezTo>
                    <a:pt x="12231" y="2833"/>
                    <a:pt x="12206" y="2858"/>
                    <a:pt x="12206" y="2858"/>
                  </a:cubicBezTo>
                  <a:cubicBezTo>
                    <a:pt x="11930" y="3109"/>
                    <a:pt x="11679" y="3384"/>
                    <a:pt x="11404" y="3635"/>
                  </a:cubicBezTo>
                  <a:cubicBezTo>
                    <a:pt x="11429" y="3735"/>
                    <a:pt x="11454" y="3810"/>
                    <a:pt x="11479" y="3911"/>
                  </a:cubicBezTo>
                  <a:cubicBezTo>
                    <a:pt x="11479" y="3911"/>
                    <a:pt x="11479" y="3911"/>
                    <a:pt x="11479" y="3886"/>
                  </a:cubicBezTo>
                  <a:cubicBezTo>
                    <a:pt x="11579" y="4237"/>
                    <a:pt x="11705" y="4562"/>
                    <a:pt x="11880" y="4863"/>
                  </a:cubicBezTo>
                  <a:cubicBezTo>
                    <a:pt x="12030" y="5189"/>
                    <a:pt x="12181" y="5490"/>
                    <a:pt x="12381" y="5790"/>
                  </a:cubicBezTo>
                  <a:cubicBezTo>
                    <a:pt x="12632" y="6166"/>
                    <a:pt x="12908" y="6517"/>
                    <a:pt x="13208" y="6868"/>
                  </a:cubicBezTo>
                  <a:cubicBezTo>
                    <a:pt x="13484" y="7194"/>
                    <a:pt x="13810" y="7495"/>
                    <a:pt x="14136" y="7795"/>
                  </a:cubicBezTo>
                  <a:lnTo>
                    <a:pt x="14111" y="7795"/>
                  </a:lnTo>
                  <a:cubicBezTo>
                    <a:pt x="14963" y="8547"/>
                    <a:pt x="15915" y="9174"/>
                    <a:pt x="16918" y="9700"/>
                  </a:cubicBezTo>
                  <a:lnTo>
                    <a:pt x="16893" y="9700"/>
                  </a:lnTo>
                  <a:cubicBezTo>
                    <a:pt x="17319" y="9926"/>
                    <a:pt x="17770" y="10101"/>
                    <a:pt x="18246" y="10302"/>
                  </a:cubicBezTo>
                  <a:cubicBezTo>
                    <a:pt x="18271" y="10302"/>
                    <a:pt x="18296" y="10352"/>
                    <a:pt x="18296" y="10402"/>
                  </a:cubicBezTo>
                  <a:cubicBezTo>
                    <a:pt x="18271" y="10427"/>
                    <a:pt x="18246" y="10452"/>
                    <a:pt x="18221" y="10452"/>
                  </a:cubicBezTo>
                  <a:cubicBezTo>
                    <a:pt x="18221" y="10452"/>
                    <a:pt x="18221" y="10477"/>
                    <a:pt x="18221" y="10477"/>
                  </a:cubicBezTo>
                  <a:cubicBezTo>
                    <a:pt x="17218" y="11730"/>
                    <a:pt x="16241" y="12983"/>
                    <a:pt x="15263" y="14237"/>
                  </a:cubicBezTo>
                  <a:cubicBezTo>
                    <a:pt x="12507" y="17745"/>
                    <a:pt x="9750" y="21304"/>
                    <a:pt x="6968" y="24813"/>
                  </a:cubicBezTo>
                  <a:cubicBezTo>
                    <a:pt x="4662" y="27720"/>
                    <a:pt x="2356" y="30603"/>
                    <a:pt x="0" y="33460"/>
                  </a:cubicBezTo>
                  <a:cubicBezTo>
                    <a:pt x="100" y="33510"/>
                    <a:pt x="201" y="33535"/>
                    <a:pt x="301" y="33585"/>
                  </a:cubicBezTo>
                  <a:cubicBezTo>
                    <a:pt x="978" y="33861"/>
                    <a:pt x="1554" y="34011"/>
                    <a:pt x="2131" y="34086"/>
                  </a:cubicBezTo>
                  <a:cubicBezTo>
                    <a:pt x="2356" y="34136"/>
                    <a:pt x="2582" y="34162"/>
                    <a:pt x="2782" y="34162"/>
                  </a:cubicBezTo>
                  <a:cubicBezTo>
                    <a:pt x="3133" y="34162"/>
                    <a:pt x="3459" y="34086"/>
                    <a:pt x="3760" y="33986"/>
                  </a:cubicBezTo>
                  <a:cubicBezTo>
                    <a:pt x="3860" y="33986"/>
                    <a:pt x="3910" y="33961"/>
                    <a:pt x="3935" y="33911"/>
                  </a:cubicBezTo>
                  <a:cubicBezTo>
                    <a:pt x="4862" y="32532"/>
                    <a:pt x="5840" y="31179"/>
                    <a:pt x="6767" y="29876"/>
                  </a:cubicBezTo>
                  <a:lnTo>
                    <a:pt x="6867" y="29725"/>
                  </a:lnTo>
                  <a:cubicBezTo>
                    <a:pt x="7193" y="29249"/>
                    <a:pt x="7519" y="28798"/>
                    <a:pt x="7845" y="28347"/>
                  </a:cubicBezTo>
                  <a:cubicBezTo>
                    <a:pt x="9023" y="26693"/>
                    <a:pt x="10251" y="24938"/>
                    <a:pt x="11730" y="22758"/>
                  </a:cubicBezTo>
                  <a:cubicBezTo>
                    <a:pt x="13033" y="20853"/>
                    <a:pt x="14336" y="18898"/>
                    <a:pt x="15614" y="17019"/>
                  </a:cubicBezTo>
                  <a:lnTo>
                    <a:pt x="15790" y="16768"/>
                  </a:lnTo>
                  <a:lnTo>
                    <a:pt x="15965" y="16492"/>
                  </a:lnTo>
                  <a:lnTo>
                    <a:pt x="16366" y="15916"/>
                  </a:lnTo>
                  <a:lnTo>
                    <a:pt x="16867" y="15164"/>
                  </a:lnTo>
                  <a:cubicBezTo>
                    <a:pt x="17695" y="13961"/>
                    <a:pt x="18497" y="12733"/>
                    <a:pt x="19324" y="11530"/>
                  </a:cubicBezTo>
                  <a:cubicBezTo>
                    <a:pt x="20451" y="9876"/>
                    <a:pt x="21454" y="8422"/>
                    <a:pt x="22406" y="7044"/>
                  </a:cubicBezTo>
                  <a:cubicBezTo>
                    <a:pt x="22431" y="7019"/>
                    <a:pt x="22431" y="6968"/>
                    <a:pt x="22431" y="6918"/>
                  </a:cubicBezTo>
                  <a:cubicBezTo>
                    <a:pt x="22406" y="6868"/>
                    <a:pt x="22381" y="6818"/>
                    <a:pt x="22356" y="6793"/>
                  </a:cubicBezTo>
                  <a:cubicBezTo>
                    <a:pt x="22306" y="6768"/>
                    <a:pt x="22281" y="6768"/>
                    <a:pt x="22256" y="6768"/>
                  </a:cubicBezTo>
                  <a:cubicBezTo>
                    <a:pt x="22181" y="6768"/>
                    <a:pt x="22131" y="6793"/>
                    <a:pt x="22081" y="6868"/>
                  </a:cubicBezTo>
                  <a:cubicBezTo>
                    <a:pt x="21529" y="7670"/>
                    <a:pt x="20953" y="8472"/>
                    <a:pt x="20401" y="9299"/>
                  </a:cubicBezTo>
                  <a:cubicBezTo>
                    <a:pt x="20151" y="8572"/>
                    <a:pt x="19624" y="7971"/>
                    <a:pt x="19073" y="7369"/>
                  </a:cubicBezTo>
                  <a:cubicBezTo>
                    <a:pt x="18446" y="6718"/>
                    <a:pt x="17770" y="6066"/>
                    <a:pt x="17093" y="5490"/>
                  </a:cubicBezTo>
                  <a:cubicBezTo>
                    <a:pt x="15639" y="4262"/>
                    <a:pt x="14161" y="3384"/>
                    <a:pt x="12682" y="2883"/>
                  </a:cubicBezTo>
                  <a:lnTo>
                    <a:pt x="14035" y="1630"/>
                  </a:lnTo>
                  <a:lnTo>
                    <a:pt x="15364" y="327"/>
                  </a:lnTo>
                  <a:cubicBezTo>
                    <a:pt x="15439" y="252"/>
                    <a:pt x="15439" y="151"/>
                    <a:pt x="15389" y="76"/>
                  </a:cubicBezTo>
                  <a:cubicBezTo>
                    <a:pt x="15339" y="26"/>
                    <a:pt x="15289" y="1"/>
                    <a:pt x="15238" y="1"/>
                  </a:cubicBezTo>
                  <a:close/>
                </a:path>
              </a:pathLst>
            </a:custGeom>
            <a:solidFill>
              <a:srgbClr val="007277"/>
            </a:solidFill>
            <a:ln>
              <a:noFill/>
            </a:ln>
          </p:spPr>
          <p:txBody>
            <a:bodyPr spcFirstLastPara="1" wrap="square" lIns="115184" tIns="115184" rIns="115184" bIns="115184" anchor="ctr" anchorCtr="0">
              <a:noAutofit/>
            </a:bodyPr>
            <a:lstStyle/>
            <a:p>
              <a:endParaRPr sz="2267"/>
            </a:p>
          </p:txBody>
        </p:sp>
        <p:sp>
          <p:nvSpPr>
            <p:cNvPr id="41" name="Google Shape;9384;p55">
              <a:extLst>
                <a:ext uri="{FF2B5EF4-FFF2-40B4-BE49-F238E27FC236}">
                  <a16:creationId xmlns:a16="http://schemas.microsoft.com/office/drawing/2014/main" id="{AE55C205-619E-B923-465C-4302DD5EA38F}"/>
                </a:ext>
              </a:extLst>
            </p:cNvPr>
            <p:cNvSpPr/>
            <p:nvPr/>
          </p:nvSpPr>
          <p:spPr>
            <a:xfrm>
              <a:off x="5433775" y="4233768"/>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07277"/>
            </a:solidFill>
            <a:ln>
              <a:noFill/>
            </a:ln>
          </p:spPr>
          <p:txBody>
            <a:bodyPr spcFirstLastPara="1" wrap="square" lIns="115184" tIns="115184" rIns="115184" bIns="115184" anchor="ctr" anchorCtr="0">
              <a:noAutofit/>
            </a:bodyPr>
            <a:lstStyle/>
            <a:p>
              <a:endParaRPr sz="2267"/>
            </a:p>
          </p:txBody>
        </p:sp>
        <p:sp>
          <p:nvSpPr>
            <p:cNvPr id="42" name="Google Shape;9385;p55">
              <a:extLst>
                <a:ext uri="{FF2B5EF4-FFF2-40B4-BE49-F238E27FC236}">
                  <a16:creationId xmlns:a16="http://schemas.microsoft.com/office/drawing/2014/main" id="{0281D9A1-CC95-3A8D-B2AE-F6CF965CE698}"/>
                </a:ext>
              </a:extLst>
            </p:cNvPr>
            <p:cNvSpPr/>
            <p:nvPr/>
          </p:nvSpPr>
          <p:spPr>
            <a:xfrm>
              <a:off x="5433775" y="4233768"/>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07277"/>
            </a:solidFill>
            <a:ln>
              <a:noFill/>
            </a:ln>
          </p:spPr>
          <p:txBody>
            <a:bodyPr spcFirstLastPara="1" wrap="square" lIns="115184" tIns="115184" rIns="115184" bIns="115184" anchor="ctr" anchorCtr="0">
              <a:noAutofit/>
            </a:bodyPr>
            <a:lstStyle/>
            <a:p>
              <a:endParaRPr sz="2267"/>
            </a:p>
          </p:txBody>
        </p:sp>
        <p:sp>
          <p:nvSpPr>
            <p:cNvPr id="43" name="Google Shape;9386;p55">
              <a:extLst>
                <a:ext uri="{FF2B5EF4-FFF2-40B4-BE49-F238E27FC236}">
                  <a16:creationId xmlns:a16="http://schemas.microsoft.com/office/drawing/2014/main" id="{5C326788-4946-04D4-9CEB-CFD4D7046095}"/>
                </a:ext>
              </a:extLst>
            </p:cNvPr>
            <p:cNvSpPr/>
            <p:nvPr/>
          </p:nvSpPr>
          <p:spPr>
            <a:xfrm>
              <a:off x="5424375" y="4005693"/>
              <a:ext cx="349026" cy="330226"/>
            </a:xfrm>
            <a:custGeom>
              <a:avLst/>
              <a:gdLst/>
              <a:ahLst/>
              <a:cxnLst/>
              <a:rect l="l" t="t" r="r" b="b"/>
              <a:pathLst>
                <a:path w="13961" h="13209" extrusionOk="0">
                  <a:moveTo>
                    <a:pt x="4637" y="1"/>
                  </a:moveTo>
                  <a:cubicBezTo>
                    <a:pt x="4512" y="1"/>
                    <a:pt x="4386" y="1"/>
                    <a:pt x="4261" y="26"/>
                  </a:cubicBezTo>
                  <a:cubicBezTo>
                    <a:pt x="3835" y="76"/>
                    <a:pt x="3409" y="226"/>
                    <a:pt x="3008" y="477"/>
                  </a:cubicBezTo>
                  <a:cubicBezTo>
                    <a:pt x="2832" y="602"/>
                    <a:pt x="2657" y="752"/>
                    <a:pt x="2507" y="878"/>
                  </a:cubicBezTo>
                  <a:cubicBezTo>
                    <a:pt x="2356" y="1028"/>
                    <a:pt x="2231" y="1179"/>
                    <a:pt x="2106" y="1329"/>
                  </a:cubicBezTo>
                  <a:cubicBezTo>
                    <a:pt x="1905" y="1630"/>
                    <a:pt x="1755" y="1955"/>
                    <a:pt x="1679" y="2306"/>
                  </a:cubicBezTo>
                  <a:cubicBezTo>
                    <a:pt x="1629" y="2482"/>
                    <a:pt x="1604" y="2682"/>
                    <a:pt x="1604" y="2858"/>
                  </a:cubicBezTo>
                  <a:cubicBezTo>
                    <a:pt x="1454" y="2908"/>
                    <a:pt x="1278" y="2983"/>
                    <a:pt x="1128" y="3083"/>
                  </a:cubicBezTo>
                  <a:cubicBezTo>
                    <a:pt x="827" y="3259"/>
                    <a:pt x="577" y="3484"/>
                    <a:pt x="401" y="3760"/>
                  </a:cubicBezTo>
                  <a:cubicBezTo>
                    <a:pt x="226" y="4036"/>
                    <a:pt x="101" y="4336"/>
                    <a:pt x="50" y="4687"/>
                  </a:cubicBezTo>
                  <a:cubicBezTo>
                    <a:pt x="0" y="5013"/>
                    <a:pt x="25" y="5364"/>
                    <a:pt x="75" y="5740"/>
                  </a:cubicBezTo>
                  <a:cubicBezTo>
                    <a:pt x="226" y="6467"/>
                    <a:pt x="527" y="7244"/>
                    <a:pt x="1053" y="8096"/>
                  </a:cubicBezTo>
                  <a:cubicBezTo>
                    <a:pt x="1529" y="8873"/>
                    <a:pt x="2156" y="9650"/>
                    <a:pt x="2908" y="10402"/>
                  </a:cubicBezTo>
                  <a:cubicBezTo>
                    <a:pt x="3634" y="11128"/>
                    <a:pt x="4436" y="11730"/>
                    <a:pt x="5263" y="12231"/>
                  </a:cubicBezTo>
                  <a:cubicBezTo>
                    <a:pt x="6141" y="12732"/>
                    <a:pt x="6993" y="13058"/>
                    <a:pt x="7820" y="13159"/>
                  </a:cubicBezTo>
                  <a:cubicBezTo>
                    <a:pt x="8020" y="13184"/>
                    <a:pt x="8221" y="13209"/>
                    <a:pt x="8421" y="13209"/>
                  </a:cubicBezTo>
                  <a:cubicBezTo>
                    <a:pt x="8998" y="13209"/>
                    <a:pt x="9549" y="13083"/>
                    <a:pt x="10025" y="12833"/>
                  </a:cubicBezTo>
                  <a:cubicBezTo>
                    <a:pt x="10201" y="12758"/>
                    <a:pt x="10376" y="12657"/>
                    <a:pt x="10552" y="12532"/>
                  </a:cubicBezTo>
                  <a:cubicBezTo>
                    <a:pt x="10677" y="12432"/>
                    <a:pt x="10852" y="12281"/>
                    <a:pt x="11028" y="12106"/>
                  </a:cubicBezTo>
                  <a:cubicBezTo>
                    <a:pt x="11228" y="11880"/>
                    <a:pt x="11429" y="11605"/>
                    <a:pt x="11604" y="11304"/>
                  </a:cubicBezTo>
                  <a:cubicBezTo>
                    <a:pt x="11705" y="11128"/>
                    <a:pt x="11805" y="10903"/>
                    <a:pt x="11855" y="10702"/>
                  </a:cubicBezTo>
                  <a:lnTo>
                    <a:pt x="11880" y="10602"/>
                  </a:lnTo>
                  <a:lnTo>
                    <a:pt x="11930" y="10552"/>
                  </a:lnTo>
                  <a:lnTo>
                    <a:pt x="12030" y="10527"/>
                  </a:lnTo>
                  <a:cubicBezTo>
                    <a:pt x="12306" y="10427"/>
                    <a:pt x="12582" y="10301"/>
                    <a:pt x="12832" y="10126"/>
                  </a:cubicBezTo>
                  <a:cubicBezTo>
                    <a:pt x="13083" y="9951"/>
                    <a:pt x="13309" y="9750"/>
                    <a:pt x="13459" y="9499"/>
                  </a:cubicBezTo>
                  <a:cubicBezTo>
                    <a:pt x="13634" y="9249"/>
                    <a:pt x="13785" y="8948"/>
                    <a:pt x="13860" y="8622"/>
                  </a:cubicBezTo>
                  <a:cubicBezTo>
                    <a:pt x="13935" y="8321"/>
                    <a:pt x="13960" y="7996"/>
                    <a:pt x="13935" y="7620"/>
                  </a:cubicBezTo>
                  <a:cubicBezTo>
                    <a:pt x="13910" y="7269"/>
                    <a:pt x="13835" y="6918"/>
                    <a:pt x="13710" y="6592"/>
                  </a:cubicBezTo>
                  <a:cubicBezTo>
                    <a:pt x="13584" y="6266"/>
                    <a:pt x="13409" y="5966"/>
                    <a:pt x="13183" y="5715"/>
                  </a:cubicBezTo>
                  <a:cubicBezTo>
                    <a:pt x="12958" y="5439"/>
                    <a:pt x="12682" y="5214"/>
                    <a:pt x="12381" y="5063"/>
                  </a:cubicBezTo>
                  <a:cubicBezTo>
                    <a:pt x="12356" y="5038"/>
                    <a:pt x="12331" y="5038"/>
                    <a:pt x="12281" y="5038"/>
                  </a:cubicBezTo>
                  <a:lnTo>
                    <a:pt x="12256" y="5038"/>
                  </a:lnTo>
                  <a:cubicBezTo>
                    <a:pt x="12106" y="4888"/>
                    <a:pt x="11930" y="4737"/>
                    <a:pt x="11654" y="4512"/>
                  </a:cubicBezTo>
                  <a:cubicBezTo>
                    <a:pt x="11354" y="4236"/>
                    <a:pt x="11053" y="4011"/>
                    <a:pt x="10652" y="3710"/>
                  </a:cubicBezTo>
                  <a:cubicBezTo>
                    <a:pt x="10376" y="3484"/>
                    <a:pt x="10151" y="3309"/>
                    <a:pt x="9900" y="3108"/>
                  </a:cubicBezTo>
                  <a:cubicBezTo>
                    <a:pt x="9725" y="2958"/>
                    <a:pt x="9549" y="2808"/>
                    <a:pt x="9374" y="2657"/>
                  </a:cubicBezTo>
                  <a:cubicBezTo>
                    <a:pt x="8421" y="1880"/>
                    <a:pt x="7419" y="1053"/>
                    <a:pt x="6291" y="477"/>
                  </a:cubicBezTo>
                  <a:cubicBezTo>
                    <a:pt x="6065" y="351"/>
                    <a:pt x="5815" y="226"/>
                    <a:pt x="5539" y="151"/>
                  </a:cubicBezTo>
                  <a:cubicBezTo>
                    <a:pt x="5238" y="51"/>
                    <a:pt x="4938" y="1"/>
                    <a:pt x="4637" y="1"/>
                  </a:cubicBezTo>
                  <a:close/>
                </a:path>
              </a:pathLst>
            </a:custGeom>
            <a:solidFill>
              <a:srgbClr val="80916C"/>
            </a:solidFill>
            <a:ln>
              <a:noFill/>
            </a:ln>
          </p:spPr>
          <p:txBody>
            <a:bodyPr spcFirstLastPara="1" wrap="square" lIns="115184" tIns="115184" rIns="115184" bIns="115184" anchor="ctr" anchorCtr="0">
              <a:noAutofit/>
            </a:bodyPr>
            <a:lstStyle/>
            <a:p>
              <a:endParaRPr sz="2267"/>
            </a:p>
          </p:txBody>
        </p:sp>
        <p:sp>
          <p:nvSpPr>
            <p:cNvPr id="44" name="Google Shape;9387;p55">
              <a:extLst>
                <a:ext uri="{FF2B5EF4-FFF2-40B4-BE49-F238E27FC236}">
                  <a16:creationId xmlns:a16="http://schemas.microsoft.com/office/drawing/2014/main" id="{391A0386-BA39-3092-746C-6308C4E0B473}"/>
                </a:ext>
              </a:extLst>
            </p:cNvPr>
            <p:cNvSpPr/>
            <p:nvPr/>
          </p:nvSpPr>
          <p:spPr>
            <a:xfrm>
              <a:off x="5443800" y="4037643"/>
              <a:ext cx="329601" cy="297651"/>
            </a:xfrm>
            <a:custGeom>
              <a:avLst/>
              <a:gdLst/>
              <a:ahLst/>
              <a:cxnLst/>
              <a:rect l="l" t="t" r="r" b="b"/>
              <a:pathLst>
                <a:path w="13184" h="11906" extrusionOk="0">
                  <a:moveTo>
                    <a:pt x="6792" y="1"/>
                  </a:moveTo>
                  <a:cubicBezTo>
                    <a:pt x="6642" y="26"/>
                    <a:pt x="6517" y="51"/>
                    <a:pt x="6366" y="76"/>
                  </a:cubicBezTo>
                  <a:cubicBezTo>
                    <a:pt x="6166" y="126"/>
                    <a:pt x="5965" y="176"/>
                    <a:pt x="5765" y="251"/>
                  </a:cubicBezTo>
                  <a:cubicBezTo>
                    <a:pt x="5614" y="327"/>
                    <a:pt x="5439" y="402"/>
                    <a:pt x="5288" y="477"/>
                  </a:cubicBezTo>
                  <a:cubicBezTo>
                    <a:pt x="5138" y="552"/>
                    <a:pt x="4988" y="652"/>
                    <a:pt x="4862" y="753"/>
                  </a:cubicBezTo>
                  <a:cubicBezTo>
                    <a:pt x="4687" y="878"/>
                    <a:pt x="4537" y="1003"/>
                    <a:pt x="4386" y="1129"/>
                  </a:cubicBezTo>
                  <a:cubicBezTo>
                    <a:pt x="4261" y="1254"/>
                    <a:pt x="4136" y="1379"/>
                    <a:pt x="4010" y="1530"/>
                  </a:cubicBezTo>
                  <a:cubicBezTo>
                    <a:pt x="3910" y="1630"/>
                    <a:pt x="3835" y="1755"/>
                    <a:pt x="3760" y="1880"/>
                  </a:cubicBezTo>
                  <a:cubicBezTo>
                    <a:pt x="3684" y="1981"/>
                    <a:pt x="3634" y="2081"/>
                    <a:pt x="3584" y="2206"/>
                  </a:cubicBezTo>
                  <a:cubicBezTo>
                    <a:pt x="3534" y="2281"/>
                    <a:pt x="3509" y="2357"/>
                    <a:pt x="3484" y="2432"/>
                  </a:cubicBezTo>
                  <a:cubicBezTo>
                    <a:pt x="3484" y="2482"/>
                    <a:pt x="3459" y="2507"/>
                    <a:pt x="3459" y="2532"/>
                  </a:cubicBezTo>
                  <a:cubicBezTo>
                    <a:pt x="3484" y="2507"/>
                    <a:pt x="3484" y="2482"/>
                    <a:pt x="3509" y="2457"/>
                  </a:cubicBezTo>
                  <a:cubicBezTo>
                    <a:pt x="3534" y="2432"/>
                    <a:pt x="3559" y="2432"/>
                    <a:pt x="3584" y="2432"/>
                  </a:cubicBezTo>
                  <a:cubicBezTo>
                    <a:pt x="3609" y="2432"/>
                    <a:pt x="3634" y="2432"/>
                    <a:pt x="3634" y="2457"/>
                  </a:cubicBezTo>
                  <a:cubicBezTo>
                    <a:pt x="3659" y="2482"/>
                    <a:pt x="3684" y="2532"/>
                    <a:pt x="3659" y="2557"/>
                  </a:cubicBezTo>
                  <a:cubicBezTo>
                    <a:pt x="3659" y="2582"/>
                    <a:pt x="3684" y="2582"/>
                    <a:pt x="3684" y="2607"/>
                  </a:cubicBezTo>
                  <a:cubicBezTo>
                    <a:pt x="3710" y="2557"/>
                    <a:pt x="3760" y="2532"/>
                    <a:pt x="3810" y="2482"/>
                  </a:cubicBezTo>
                  <a:cubicBezTo>
                    <a:pt x="3835" y="2482"/>
                    <a:pt x="3860" y="2457"/>
                    <a:pt x="3885" y="2457"/>
                  </a:cubicBezTo>
                  <a:cubicBezTo>
                    <a:pt x="3910" y="2457"/>
                    <a:pt x="3910" y="2482"/>
                    <a:pt x="3935" y="2482"/>
                  </a:cubicBezTo>
                  <a:cubicBezTo>
                    <a:pt x="3960" y="2532"/>
                    <a:pt x="3960" y="2582"/>
                    <a:pt x="3935" y="2607"/>
                  </a:cubicBezTo>
                  <a:cubicBezTo>
                    <a:pt x="3885" y="2632"/>
                    <a:pt x="3860" y="2657"/>
                    <a:pt x="3810" y="2708"/>
                  </a:cubicBezTo>
                  <a:cubicBezTo>
                    <a:pt x="3785" y="2733"/>
                    <a:pt x="3760" y="2758"/>
                    <a:pt x="3735" y="2808"/>
                  </a:cubicBezTo>
                  <a:cubicBezTo>
                    <a:pt x="3684" y="2833"/>
                    <a:pt x="3659" y="2883"/>
                    <a:pt x="3634" y="2958"/>
                  </a:cubicBezTo>
                  <a:cubicBezTo>
                    <a:pt x="3609" y="2958"/>
                    <a:pt x="3609" y="2983"/>
                    <a:pt x="3609" y="3008"/>
                  </a:cubicBezTo>
                  <a:cubicBezTo>
                    <a:pt x="3634" y="3008"/>
                    <a:pt x="3634" y="3033"/>
                    <a:pt x="3659" y="3058"/>
                  </a:cubicBezTo>
                  <a:cubicBezTo>
                    <a:pt x="3684" y="3209"/>
                    <a:pt x="3710" y="3384"/>
                    <a:pt x="3760" y="3535"/>
                  </a:cubicBezTo>
                  <a:cubicBezTo>
                    <a:pt x="3785" y="3660"/>
                    <a:pt x="3835" y="3810"/>
                    <a:pt x="3885" y="3936"/>
                  </a:cubicBezTo>
                  <a:cubicBezTo>
                    <a:pt x="3910" y="4011"/>
                    <a:pt x="3935" y="4086"/>
                    <a:pt x="3985" y="4161"/>
                  </a:cubicBezTo>
                  <a:cubicBezTo>
                    <a:pt x="4010" y="4236"/>
                    <a:pt x="4035" y="4287"/>
                    <a:pt x="4085" y="4337"/>
                  </a:cubicBezTo>
                  <a:cubicBezTo>
                    <a:pt x="4186" y="4537"/>
                    <a:pt x="4286" y="4713"/>
                    <a:pt x="4411" y="4863"/>
                  </a:cubicBezTo>
                  <a:cubicBezTo>
                    <a:pt x="4512" y="4988"/>
                    <a:pt x="4612" y="5114"/>
                    <a:pt x="4712" y="5239"/>
                  </a:cubicBezTo>
                  <a:cubicBezTo>
                    <a:pt x="4762" y="5314"/>
                    <a:pt x="4812" y="5364"/>
                    <a:pt x="4862" y="5414"/>
                  </a:cubicBezTo>
                  <a:cubicBezTo>
                    <a:pt x="4938" y="5464"/>
                    <a:pt x="5013" y="5540"/>
                    <a:pt x="5063" y="5590"/>
                  </a:cubicBezTo>
                  <a:cubicBezTo>
                    <a:pt x="5263" y="5765"/>
                    <a:pt x="5464" y="5916"/>
                    <a:pt x="5639" y="6066"/>
                  </a:cubicBezTo>
                  <a:cubicBezTo>
                    <a:pt x="6216" y="6517"/>
                    <a:pt x="6817" y="6893"/>
                    <a:pt x="7444" y="7269"/>
                  </a:cubicBezTo>
                  <a:lnTo>
                    <a:pt x="7419" y="7269"/>
                  </a:lnTo>
                  <a:cubicBezTo>
                    <a:pt x="8070" y="7645"/>
                    <a:pt x="8722" y="8021"/>
                    <a:pt x="9399" y="8347"/>
                  </a:cubicBezTo>
                  <a:cubicBezTo>
                    <a:pt x="9449" y="8372"/>
                    <a:pt x="9474" y="8422"/>
                    <a:pt x="9449" y="8472"/>
                  </a:cubicBezTo>
                  <a:cubicBezTo>
                    <a:pt x="9449" y="8497"/>
                    <a:pt x="9374" y="8522"/>
                    <a:pt x="9349" y="8522"/>
                  </a:cubicBezTo>
                  <a:cubicBezTo>
                    <a:pt x="9349" y="8522"/>
                    <a:pt x="9349" y="8497"/>
                    <a:pt x="9324" y="8497"/>
                  </a:cubicBezTo>
                  <a:cubicBezTo>
                    <a:pt x="9324" y="8505"/>
                    <a:pt x="9321" y="8508"/>
                    <a:pt x="9316" y="8508"/>
                  </a:cubicBezTo>
                  <a:cubicBezTo>
                    <a:pt x="9307" y="8508"/>
                    <a:pt x="9290" y="8497"/>
                    <a:pt x="9273" y="8497"/>
                  </a:cubicBezTo>
                  <a:cubicBezTo>
                    <a:pt x="9073" y="8447"/>
                    <a:pt x="8872" y="8372"/>
                    <a:pt x="8672" y="8271"/>
                  </a:cubicBezTo>
                  <a:cubicBezTo>
                    <a:pt x="8497" y="8221"/>
                    <a:pt x="8346" y="8146"/>
                    <a:pt x="8196" y="8071"/>
                  </a:cubicBezTo>
                  <a:cubicBezTo>
                    <a:pt x="7870" y="7921"/>
                    <a:pt x="7544" y="7770"/>
                    <a:pt x="7243" y="7595"/>
                  </a:cubicBezTo>
                  <a:cubicBezTo>
                    <a:pt x="6642" y="7244"/>
                    <a:pt x="6040" y="6893"/>
                    <a:pt x="5489" y="6492"/>
                  </a:cubicBezTo>
                  <a:cubicBezTo>
                    <a:pt x="5439" y="6467"/>
                    <a:pt x="5414" y="6417"/>
                    <a:pt x="5364" y="6392"/>
                  </a:cubicBezTo>
                  <a:cubicBezTo>
                    <a:pt x="5364" y="6392"/>
                    <a:pt x="5339" y="6392"/>
                    <a:pt x="5314" y="6367"/>
                  </a:cubicBezTo>
                  <a:cubicBezTo>
                    <a:pt x="5314" y="6367"/>
                    <a:pt x="5314" y="6367"/>
                    <a:pt x="5288" y="6342"/>
                  </a:cubicBezTo>
                  <a:cubicBezTo>
                    <a:pt x="4286" y="5590"/>
                    <a:pt x="3359" y="4738"/>
                    <a:pt x="2557" y="3785"/>
                  </a:cubicBezTo>
                  <a:lnTo>
                    <a:pt x="2306" y="3785"/>
                  </a:lnTo>
                  <a:cubicBezTo>
                    <a:pt x="2231" y="3810"/>
                    <a:pt x="2156" y="3810"/>
                    <a:pt x="2080" y="3835"/>
                  </a:cubicBezTo>
                  <a:cubicBezTo>
                    <a:pt x="2005" y="3860"/>
                    <a:pt x="1930" y="3860"/>
                    <a:pt x="1855" y="3911"/>
                  </a:cubicBezTo>
                  <a:cubicBezTo>
                    <a:pt x="1755" y="3936"/>
                    <a:pt x="1679" y="3986"/>
                    <a:pt x="1579" y="4036"/>
                  </a:cubicBezTo>
                  <a:cubicBezTo>
                    <a:pt x="1487" y="4082"/>
                    <a:pt x="1416" y="4128"/>
                    <a:pt x="1328" y="4193"/>
                  </a:cubicBezTo>
                  <a:lnTo>
                    <a:pt x="1328" y="4193"/>
                  </a:lnTo>
                  <a:cubicBezTo>
                    <a:pt x="1328" y="4191"/>
                    <a:pt x="1329" y="4189"/>
                    <a:pt x="1329" y="4186"/>
                  </a:cubicBezTo>
                  <a:lnTo>
                    <a:pt x="1329" y="4186"/>
                  </a:lnTo>
                  <a:cubicBezTo>
                    <a:pt x="1178" y="4287"/>
                    <a:pt x="1053" y="4412"/>
                    <a:pt x="928" y="4537"/>
                  </a:cubicBezTo>
                  <a:cubicBezTo>
                    <a:pt x="827" y="4637"/>
                    <a:pt x="727" y="4738"/>
                    <a:pt x="627" y="4838"/>
                  </a:cubicBezTo>
                  <a:lnTo>
                    <a:pt x="652" y="4838"/>
                  </a:lnTo>
                  <a:cubicBezTo>
                    <a:pt x="552" y="4938"/>
                    <a:pt x="451" y="5063"/>
                    <a:pt x="376" y="5189"/>
                  </a:cubicBezTo>
                  <a:cubicBezTo>
                    <a:pt x="326" y="5289"/>
                    <a:pt x="276" y="5414"/>
                    <a:pt x="201" y="5515"/>
                  </a:cubicBezTo>
                  <a:cubicBezTo>
                    <a:pt x="201" y="5540"/>
                    <a:pt x="201" y="5540"/>
                    <a:pt x="201" y="5540"/>
                  </a:cubicBezTo>
                  <a:cubicBezTo>
                    <a:pt x="151" y="5640"/>
                    <a:pt x="100" y="5740"/>
                    <a:pt x="75" y="5865"/>
                  </a:cubicBezTo>
                  <a:cubicBezTo>
                    <a:pt x="50" y="5966"/>
                    <a:pt x="25" y="6091"/>
                    <a:pt x="0" y="6191"/>
                  </a:cubicBezTo>
                  <a:cubicBezTo>
                    <a:pt x="0" y="6216"/>
                    <a:pt x="0" y="6266"/>
                    <a:pt x="0" y="6317"/>
                  </a:cubicBezTo>
                  <a:cubicBezTo>
                    <a:pt x="75" y="6467"/>
                    <a:pt x="176" y="6642"/>
                    <a:pt x="276" y="6818"/>
                  </a:cubicBezTo>
                  <a:cubicBezTo>
                    <a:pt x="752" y="7595"/>
                    <a:pt x="1379" y="8372"/>
                    <a:pt x="2131" y="9124"/>
                  </a:cubicBezTo>
                  <a:cubicBezTo>
                    <a:pt x="2857" y="9825"/>
                    <a:pt x="3659" y="10452"/>
                    <a:pt x="4486" y="10953"/>
                  </a:cubicBezTo>
                  <a:cubicBezTo>
                    <a:pt x="5364" y="11454"/>
                    <a:pt x="6216" y="11755"/>
                    <a:pt x="7043" y="11881"/>
                  </a:cubicBezTo>
                  <a:cubicBezTo>
                    <a:pt x="7243" y="11906"/>
                    <a:pt x="7444" y="11906"/>
                    <a:pt x="7619" y="11906"/>
                  </a:cubicBezTo>
                  <a:cubicBezTo>
                    <a:pt x="8221" y="11906"/>
                    <a:pt x="8772" y="11780"/>
                    <a:pt x="9248" y="11555"/>
                  </a:cubicBezTo>
                  <a:cubicBezTo>
                    <a:pt x="9424" y="11454"/>
                    <a:pt x="9599" y="11354"/>
                    <a:pt x="9750" y="11254"/>
                  </a:cubicBezTo>
                  <a:cubicBezTo>
                    <a:pt x="9900" y="11129"/>
                    <a:pt x="10075" y="11003"/>
                    <a:pt x="10226" y="10828"/>
                  </a:cubicBezTo>
                  <a:cubicBezTo>
                    <a:pt x="10451" y="10602"/>
                    <a:pt x="10652" y="10327"/>
                    <a:pt x="10802" y="10026"/>
                  </a:cubicBezTo>
                  <a:cubicBezTo>
                    <a:pt x="10928" y="9825"/>
                    <a:pt x="11003" y="9625"/>
                    <a:pt x="11078" y="9399"/>
                  </a:cubicBezTo>
                  <a:lnTo>
                    <a:pt x="11103" y="9324"/>
                  </a:lnTo>
                  <a:lnTo>
                    <a:pt x="11153" y="9274"/>
                  </a:lnTo>
                  <a:lnTo>
                    <a:pt x="11253" y="9249"/>
                  </a:lnTo>
                  <a:cubicBezTo>
                    <a:pt x="11529" y="9149"/>
                    <a:pt x="11805" y="8998"/>
                    <a:pt x="12055" y="8848"/>
                  </a:cubicBezTo>
                  <a:cubicBezTo>
                    <a:pt x="12306" y="8673"/>
                    <a:pt x="12507" y="8447"/>
                    <a:pt x="12682" y="8221"/>
                  </a:cubicBezTo>
                  <a:cubicBezTo>
                    <a:pt x="12857" y="7971"/>
                    <a:pt x="12983" y="7670"/>
                    <a:pt x="13058" y="7344"/>
                  </a:cubicBezTo>
                  <a:cubicBezTo>
                    <a:pt x="13158" y="7043"/>
                    <a:pt x="13183" y="6718"/>
                    <a:pt x="13158" y="6342"/>
                  </a:cubicBezTo>
                  <a:cubicBezTo>
                    <a:pt x="13133" y="5991"/>
                    <a:pt x="13058" y="5640"/>
                    <a:pt x="12908" y="5314"/>
                  </a:cubicBezTo>
                  <a:cubicBezTo>
                    <a:pt x="12782" y="4988"/>
                    <a:pt x="12607" y="4688"/>
                    <a:pt x="12406" y="4437"/>
                  </a:cubicBezTo>
                  <a:cubicBezTo>
                    <a:pt x="12181" y="4161"/>
                    <a:pt x="11905" y="3936"/>
                    <a:pt x="11579" y="3785"/>
                  </a:cubicBezTo>
                  <a:cubicBezTo>
                    <a:pt x="11554" y="3785"/>
                    <a:pt x="11529" y="3760"/>
                    <a:pt x="11504" y="3760"/>
                  </a:cubicBezTo>
                  <a:lnTo>
                    <a:pt x="11479" y="3760"/>
                  </a:lnTo>
                  <a:cubicBezTo>
                    <a:pt x="11304" y="3610"/>
                    <a:pt x="11128" y="3434"/>
                    <a:pt x="10877" y="3234"/>
                  </a:cubicBezTo>
                  <a:cubicBezTo>
                    <a:pt x="10552" y="2958"/>
                    <a:pt x="10226" y="2708"/>
                    <a:pt x="9875" y="2432"/>
                  </a:cubicBezTo>
                  <a:cubicBezTo>
                    <a:pt x="9599" y="2231"/>
                    <a:pt x="9349" y="2031"/>
                    <a:pt x="9123" y="1830"/>
                  </a:cubicBezTo>
                  <a:cubicBezTo>
                    <a:pt x="8948" y="1705"/>
                    <a:pt x="8772" y="1555"/>
                    <a:pt x="8572" y="1404"/>
                  </a:cubicBezTo>
                  <a:cubicBezTo>
                    <a:pt x="7995" y="928"/>
                    <a:pt x="7419" y="427"/>
                    <a:pt x="6792" y="1"/>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45" name="Google Shape;9388;p55">
              <a:extLst>
                <a:ext uri="{FF2B5EF4-FFF2-40B4-BE49-F238E27FC236}">
                  <a16:creationId xmlns:a16="http://schemas.microsoft.com/office/drawing/2014/main" id="{67162389-60A5-2583-95F9-0CDB7D55D17E}"/>
                </a:ext>
              </a:extLst>
            </p:cNvPr>
            <p:cNvSpPr/>
            <p:nvPr/>
          </p:nvSpPr>
          <p:spPr>
            <a:xfrm>
              <a:off x="5565351" y="4056443"/>
              <a:ext cx="25" cy="25"/>
            </a:xfrm>
            <a:custGeom>
              <a:avLst/>
              <a:gdLst/>
              <a:ahLst/>
              <a:cxnLst/>
              <a:rect l="l" t="t" r="r" b="b"/>
              <a:pathLst>
                <a:path w="1" h="1" extrusionOk="0">
                  <a:moveTo>
                    <a:pt x="0" y="1"/>
                  </a:moveTo>
                  <a:cubicBezTo>
                    <a:pt x="0" y="1"/>
                    <a:pt x="0" y="1"/>
                    <a:pt x="0" y="1"/>
                  </a:cubicBezTo>
                  <a:lnTo>
                    <a:pt x="0" y="1"/>
                  </a:lnTo>
                  <a:cubicBezTo>
                    <a:pt x="0" y="1"/>
                    <a:pt x="0" y="1"/>
                    <a:pt x="0" y="1"/>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46" name="Google Shape;9389;p55">
              <a:extLst>
                <a:ext uri="{FF2B5EF4-FFF2-40B4-BE49-F238E27FC236}">
                  <a16:creationId xmlns:a16="http://schemas.microsoft.com/office/drawing/2014/main" id="{4093BB25-8165-4D09-88FD-6C3F630E484A}"/>
                </a:ext>
              </a:extLst>
            </p:cNvPr>
            <p:cNvSpPr/>
            <p:nvPr/>
          </p:nvSpPr>
          <p:spPr>
            <a:xfrm>
              <a:off x="5565351" y="4056443"/>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47" name="Google Shape;9390;p55">
              <a:extLst>
                <a:ext uri="{FF2B5EF4-FFF2-40B4-BE49-F238E27FC236}">
                  <a16:creationId xmlns:a16="http://schemas.microsoft.com/office/drawing/2014/main" id="{07BB57BE-B516-6E60-1764-66CF6CFE53B9}"/>
                </a:ext>
              </a:extLst>
            </p:cNvPr>
            <p:cNvSpPr/>
            <p:nvPr/>
          </p:nvSpPr>
          <p:spPr>
            <a:xfrm>
              <a:off x="5544050" y="4075868"/>
              <a:ext cx="25" cy="25"/>
            </a:xfrm>
            <a:custGeom>
              <a:avLst/>
              <a:gdLst/>
              <a:ahLst/>
              <a:cxnLst/>
              <a:rect l="l" t="t" r="r" b="b"/>
              <a:pathLst>
                <a:path w="1" h="1" extrusionOk="0">
                  <a:moveTo>
                    <a:pt x="0" y="1"/>
                  </a:moveTo>
                  <a:lnTo>
                    <a:pt x="0" y="1"/>
                  </a:ln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48" name="Google Shape;9391;p55">
              <a:extLst>
                <a:ext uri="{FF2B5EF4-FFF2-40B4-BE49-F238E27FC236}">
                  <a16:creationId xmlns:a16="http://schemas.microsoft.com/office/drawing/2014/main" id="{F6AF122C-C66C-9B55-430C-B9D0E1E2C6F1}"/>
                </a:ext>
              </a:extLst>
            </p:cNvPr>
            <p:cNvSpPr/>
            <p:nvPr/>
          </p:nvSpPr>
          <p:spPr>
            <a:xfrm>
              <a:off x="5533400" y="4092793"/>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49" name="Google Shape;9392;p55">
              <a:extLst>
                <a:ext uri="{FF2B5EF4-FFF2-40B4-BE49-F238E27FC236}">
                  <a16:creationId xmlns:a16="http://schemas.microsoft.com/office/drawing/2014/main" id="{AA4E447E-05F6-FDD3-B5BE-FE25ACE47F65}"/>
                </a:ext>
              </a:extLst>
            </p:cNvPr>
            <p:cNvSpPr/>
            <p:nvPr/>
          </p:nvSpPr>
          <p:spPr>
            <a:xfrm>
              <a:off x="5449425" y="4175494"/>
              <a:ext cx="25" cy="25"/>
            </a:xfrm>
            <a:custGeom>
              <a:avLst/>
              <a:gdLst/>
              <a:ahLst/>
              <a:cxnLst/>
              <a:rect l="l" t="t" r="r" b="b"/>
              <a:pathLst>
                <a:path w="1" h="1" extrusionOk="0">
                  <a:moveTo>
                    <a:pt x="1" y="1"/>
                  </a:moveTo>
                  <a:cubicBezTo>
                    <a:pt x="1" y="1"/>
                    <a:pt x="1" y="1"/>
                    <a:pt x="1" y="1"/>
                  </a:cubicBezTo>
                  <a:lnTo>
                    <a:pt x="1" y="1"/>
                  </a:lnTo>
                  <a:cubicBezTo>
                    <a:pt x="1" y="1"/>
                    <a:pt x="1" y="1"/>
                    <a:pt x="1" y="1"/>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50" name="Google Shape;9393;p55">
              <a:extLst>
                <a:ext uri="{FF2B5EF4-FFF2-40B4-BE49-F238E27FC236}">
                  <a16:creationId xmlns:a16="http://schemas.microsoft.com/office/drawing/2014/main" id="{355CCA01-D177-0C81-DB2E-918CA6988A9B}"/>
                </a:ext>
              </a:extLst>
            </p:cNvPr>
            <p:cNvSpPr/>
            <p:nvPr/>
          </p:nvSpPr>
          <p:spPr>
            <a:xfrm>
              <a:off x="5448800" y="4175494"/>
              <a:ext cx="650" cy="25"/>
            </a:xfrm>
            <a:custGeom>
              <a:avLst/>
              <a:gdLst/>
              <a:ahLst/>
              <a:cxnLst/>
              <a:rect l="l" t="t" r="r" b="b"/>
              <a:pathLst>
                <a:path w="26" h="1" extrusionOk="0">
                  <a:moveTo>
                    <a:pt x="1" y="1"/>
                  </a:moveTo>
                  <a:lnTo>
                    <a:pt x="26" y="1"/>
                  </a:lnTo>
                  <a:cubicBezTo>
                    <a:pt x="26" y="1"/>
                    <a:pt x="26" y="1"/>
                    <a:pt x="26" y="1"/>
                  </a:cubicBezTo>
                  <a:cubicBezTo>
                    <a:pt x="26" y="1"/>
                    <a:pt x="1" y="1"/>
                    <a:pt x="1" y="1"/>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51" name="Google Shape;9394;p55">
              <a:extLst>
                <a:ext uri="{FF2B5EF4-FFF2-40B4-BE49-F238E27FC236}">
                  <a16:creationId xmlns:a16="http://schemas.microsoft.com/office/drawing/2014/main" id="{A97EC409-8FD9-F95D-A58A-D0647D34DB8F}"/>
                </a:ext>
              </a:extLst>
            </p:cNvPr>
            <p:cNvSpPr/>
            <p:nvPr/>
          </p:nvSpPr>
          <p:spPr>
            <a:xfrm>
              <a:off x="5448800" y="4175494"/>
              <a:ext cx="25" cy="650"/>
            </a:xfrm>
            <a:custGeom>
              <a:avLst/>
              <a:gdLst/>
              <a:ahLst/>
              <a:cxnLst/>
              <a:rect l="l" t="t" r="r" b="b"/>
              <a:pathLst>
                <a:path w="1" h="26" extrusionOk="0">
                  <a:moveTo>
                    <a:pt x="1" y="26"/>
                  </a:moveTo>
                  <a:cubicBezTo>
                    <a:pt x="1" y="26"/>
                    <a:pt x="1" y="26"/>
                    <a:pt x="1" y="1"/>
                  </a:cubicBezTo>
                  <a:cubicBezTo>
                    <a:pt x="1" y="26"/>
                    <a:pt x="1" y="26"/>
                    <a:pt x="1" y="26"/>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52" name="Google Shape;9395;p55">
              <a:extLst>
                <a:ext uri="{FF2B5EF4-FFF2-40B4-BE49-F238E27FC236}">
                  <a16:creationId xmlns:a16="http://schemas.microsoft.com/office/drawing/2014/main" id="{E6C80799-B5A5-69E7-620E-6FB8085F1962}"/>
                </a:ext>
              </a:extLst>
            </p:cNvPr>
            <p:cNvSpPr/>
            <p:nvPr/>
          </p:nvSpPr>
          <p:spPr>
            <a:xfrm>
              <a:off x="5539650" y="3291389"/>
              <a:ext cx="782004" cy="914829"/>
            </a:xfrm>
            <a:custGeom>
              <a:avLst/>
              <a:gdLst/>
              <a:ahLst/>
              <a:cxnLst/>
              <a:rect l="l" t="t" r="r" b="b"/>
              <a:pathLst>
                <a:path w="31280" h="36593" extrusionOk="0">
                  <a:moveTo>
                    <a:pt x="27495" y="1"/>
                  </a:moveTo>
                  <a:cubicBezTo>
                    <a:pt x="27269" y="1"/>
                    <a:pt x="27069" y="26"/>
                    <a:pt x="26893" y="101"/>
                  </a:cubicBezTo>
                  <a:cubicBezTo>
                    <a:pt x="26442" y="176"/>
                    <a:pt x="26041" y="427"/>
                    <a:pt x="25665" y="753"/>
                  </a:cubicBezTo>
                  <a:cubicBezTo>
                    <a:pt x="25465" y="953"/>
                    <a:pt x="25314" y="1179"/>
                    <a:pt x="25189" y="1430"/>
                  </a:cubicBezTo>
                  <a:cubicBezTo>
                    <a:pt x="25039" y="1680"/>
                    <a:pt x="24963" y="1956"/>
                    <a:pt x="24938" y="2232"/>
                  </a:cubicBezTo>
                  <a:cubicBezTo>
                    <a:pt x="24938" y="2357"/>
                    <a:pt x="24963" y="2507"/>
                    <a:pt x="24963" y="2608"/>
                  </a:cubicBezTo>
                  <a:cubicBezTo>
                    <a:pt x="24988" y="2758"/>
                    <a:pt x="25039" y="2883"/>
                    <a:pt x="25089" y="3009"/>
                  </a:cubicBezTo>
                  <a:cubicBezTo>
                    <a:pt x="25164" y="3209"/>
                    <a:pt x="25314" y="3410"/>
                    <a:pt x="25540" y="3585"/>
                  </a:cubicBezTo>
                  <a:cubicBezTo>
                    <a:pt x="25314" y="3811"/>
                    <a:pt x="25089" y="4011"/>
                    <a:pt x="24863" y="4212"/>
                  </a:cubicBezTo>
                  <a:cubicBezTo>
                    <a:pt x="24387" y="4562"/>
                    <a:pt x="23836" y="4863"/>
                    <a:pt x="23234" y="5139"/>
                  </a:cubicBezTo>
                  <a:cubicBezTo>
                    <a:pt x="22282" y="5515"/>
                    <a:pt x="21204" y="5790"/>
                    <a:pt x="19800" y="5991"/>
                  </a:cubicBezTo>
                  <a:cubicBezTo>
                    <a:pt x="18948" y="6091"/>
                    <a:pt x="18096" y="6166"/>
                    <a:pt x="17244" y="6242"/>
                  </a:cubicBezTo>
                  <a:cubicBezTo>
                    <a:pt x="16492" y="6292"/>
                    <a:pt x="15740" y="6367"/>
                    <a:pt x="14988" y="6467"/>
                  </a:cubicBezTo>
                  <a:cubicBezTo>
                    <a:pt x="14587" y="6517"/>
                    <a:pt x="14211" y="6567"/>
                    <a:pt x="13861" y="6618"/>
                  </a:cubicBezTo>
                  <a:cubicBezTo>
                    <a:pt x="13485" y="6693"/>
                    <a:pt x="13109" y="6768"/>
                    <a:pt x="12683" y="6893"/>
                  </a:cubicBezTo>
                  <a:cubicBezTo>
                    <a:pt x="11931" y="7094"/>
                    <a:pt x="11154" y="7344"/>
                    <a:pt x="10402" y="7670"/>
                  </a:cubicBezTo>
                  <a:cubicBezTo>
                    <a:pt x="8998" y="8297"/>
                    <a:pt x="7695" y="9124"/>
                    <a:pt x="6492" y="10176"/>
                  </a:cubicBezTo>
                  <a:cubicBezTo>
                    <a:pt x="5389" y="11154"/>
                    <a:pt x="4387" y="12332"/>
                    <a:pt x="3585" y="13660"/>
                  </a:cubicBezTo>
                  <a:cubicBezTo>
                    <a:pt x="2783" y="14938"/>
                    <a:pt x="2156" y="16342"/>
                    <a:pt x="1730" y="17871"/>
                  </a:cubicBezTo>
                  <a:cubicBezTo>
                    <a:pt x="1329" y="19349"/>
                    <a:pt x="1104" y="20928"/>
                    <a:pt x="1104" y="22532"/>
                  </a:cubicBezTo>
                  <a:cubicBezTo>
                    <a:pt x="1104" y="23410"/>
                    <a:pt x="1154" y="24262"/>
                    <a:pt x="1304" y="25039"/>
                  </a:cubicBezTo>
                  <a:cubicBezTo>
                    <a:pt x="1429" y="25891"/>
                    <a:pt x="1630" y="26718"/>
                    <a:pt x="1830" y="27545"/>
                  </a:cubicBezTo>
                  <a:lnTo>
                    <a:pt x="1956" y="28021"/>
                  </a:lnTo>
                  <a:cubicBezTo>
                    <a:pt x="1805" y="28347"/>
                    <a:pt x="1605" y="28673"/>
                    <a:pt x="1354" y="28999"/>
                  </a:cubicBezTo>
                  <a:lnTo>
                    <a:pt x="1379" y="28974"/>
                  </a:lnTo>
                  <a:lnTo>
                    <a:pt x="1379" y="28974"/>
                  </a:lnTo>
                  <a:cubicBezTo>
                    <a:pt x="978" y="29475"/>
                    <a:pt x="527" y="29951"/>
                    <a:pt x="101" y="30377"/>
                  </a:cubicBezTo>
                  <a:cubicBezTo>
                    <a:pt x="101" y="30402"/>
                    <a:pt x="101" y="30402"/>
                    <a:pt x="76" y="30427"/>
                  </a:cubicBezTo>
                  <a:cubicBezTo>
                    <a:pt x="26" y="30452"/>
                    <a:pt x="1" y="30502"/>
                    <a:pt x="26" y="30578"/>
                  </a:cubicBezTo>
                  <a:cubicBezTo>
                    <a:pt x="126" y="31154"/>
                    <a:pt x="352" y="31756"/>
                    <a:pt x="703" y="32407"/>
                  </a:cubicBezTo>
                  <a:cubicBezTo>
                    <a:pt x="1053" y="33009"/>
                    <a:pt x="1505" y="33585"/>
                    <a:pt x="2081" y="34187"/>
                  </a:cubicBezTo>
                  <a:cubicBezTo>
                    <a:pt x="2607" y="34738"/>
                    <a:pt x="3209" y="35214"/>
                    <a:pt x="3886" y="35640"/>
                  </a:cubicBezTo>
                  <a:cubicBezTo>
                    <a:pt x="4537" y="36041"/>
                    <a:pt x="5214" y="36342"/>
                    <a:pt x="5891" y="36492"/>
                  </a:cubicBezTo>
                  <a:cubicBezTo>
                    <a:pt x="6191" y="36543"/>
                    <a:pt x="6492" y="36593"/>
                    <a:pt x="6818" y="36593"/>
                  </a:cubicBezTo>
                  <a:cubicBezTo>
                    <a:pt x="7119" y="36593"/>
                    <a:pt x="7419" y="36543"/>
                    <a:pt x="7720" y="36467"/>
                  </a:cubicBezTo>
                  <a:cubicBezTo>
                    <a:pt x="7745" y="36467"/>
                    <a:pt x="7770" y="36442"/>
                    <a:pt x="7795" y="36417"/>
                  </a:cubicBezTo>
                  <a:cubicBezTo>
                    <a:pt x="7845" y="36392"/>
                    <a:pt x="7871" y="36367"/>
                    <a:pt x="7871" y="36317"/>
                  </a:cubicBezTo>
                  <a:cubicBezTo>
                    <a:pt x="7896" y="36217"/>
                    <a:pt x="7921" y="36142"/>
                    <a:pt x="7946" y="36041"/>
                  </a:cubicBezTo>
                  <a:cubicBezTo>
                    <a:pt x="8046" y="35816"/>
                    <a:pt x="8171" y="35590"/>
                    <a:pt x="8372" y="35314"/>
                  </a:cubicBezTo>
                  <a:lnTo>
                    <a:pt x="8372" y="35340"/>
                  </a:lnTo>
                  <a:cubicBezTo>
                    <a:pt x="8723" y="34888"/>
                    <a:pt x="9099" y="34512"/>
                    <a:pt x="9550" y="34162"/>
                  </a:cubicBezTo>
                  <a:cubicBezTo>
                    <a:pt x="9600" y="34111"/>
                    <a:pt x="9650" y="34086"/>
                    <a:pt x="9700" y="34036"/>
                  </a:cubicBezTo>
                  <a:lnTo>
                    <a:pt x="10151" y="34061"/>
                  </a:lnTo>
                  <a:lnTo>
                    <a:pt x="11229" y="34061"/>
                  </a:lnTo>
                  <a:cubicBezTo>
                    <a:pt x="11805" y="34061"/>
                    <a:pt x="12282" y="34061"/>
                    <a:pt x="12733" y="34011"/>
                  </a:cubicBezTo>
                  <a:cubicBezTo>
                    <a:pt x="13535" y="33961"/>
                    <a:pt x="14362" y="33836"/>
                    <a:pt x="15214" y="33635"/>
                  </a:cubicBezTo>
                  <a:cubicBezTo>
                    <a:pt x="16793" y="33259"/>
                    <a:pt x="18272" y="32708"/>
                    <a:pt x="19625" y="31956"/>
                  </a:cubicBezTo>
                  <a:cubicBezTo>
                    <a:pt x="21003" y="31179"/>
                    <a:pt x="22232" y="30277"/>
                    <a:pt x="23309" y="29199"/>
                  </a:cubicBezTo>
                  <a:cubicBezTo>
                    <a:pt x="24412" y="28121"/>
                    <a:pt x="25314" y="26893"/>
                    <a:pt x="26016" y="25565"/>
                  </a:cubicBezTo>
                  <a:cubicBezTo>
                    <a:pt x="26768" y="24187"/>
                    <a:pt x="27294" y="22708"/>
                    <a:pt x="27570" y="21204"/>
                  </a:cubicBezTo>
                  <a:cubicBezTo>
                    <a:pt x="27720" y="20377"/>
                    <a:pt x="27795" y="19575"/>
                    <a:pt x="27821" y="18798"/>
                  </a:cubicBezTo>
                  <a:cubicBezTo>
                    <a:pt x="27846" y="18372"/>
                    <a:pt x="27821" y="17971"/>
                    <a:pt x="27821" y="17595"/>
                  </a:cubicBezTo>
                  <a:cubicBezTo>
                    <a:pt x="27795" y="17244"/>
                    <a:pt x="27770" y="16893"/>
                    <a:pt x="27720" y="16467"/>
                  </a:cubicBezTo>
                  <a:cubicBezTo>
                    <a:pt x="27645" y="15715"/>
                    <a:pt x="27520" y="14963"/>
                    <a:pt x="27420" y="14237"/>
                  </a:cubicBezTo>
                  <a:cubicBezTo>
                    <a:pt x="27294" y="13385"/>
                    <a:pt x="27169" y="12507"/>
                    <a:pt x="27094" y="11655"/>
                  </a:cubicBezTo>
                  <a:lnTo>
                    <a:pt x="27094" y="11705"/>
                  </a:lnTo>
                  <a:cubicBezTo>
                    <a:pt x="26943" y="10277"/>
                    <a:pt x="26968" y="9149"/>
                    <a:pt x="27144" y="8146"/>
                  </a:cubicBezTo>
                  <a:cubicBezTo>
                    <a:pt x="27244" y="7470"/>
                    <a:pt x="27420" y="6868"/>
                    <a:pt x="27670" y="6342"/>
                  </a:cubicBezTo>
                  <a:cubicBezTo>
                    <a:pt x="27795" y="6066"/>
                    <a:pt x="27946" y="5790"/>
                    <a:pt x="28121" y="5540"/>
                  </a:cubicBezTo>
                  <a:cubicBezTo>
                    <a:pt x="28347" y="5715"/>
                    <a:pt x="28572" y="5816"/>
                    <a:pt x="28798" y="5841"/>
                  </a:cubicBezTo>
                  <a:cubicBezTo>
                    <a:pt x="28873" y="5866"/>
                    <a:pt x="28973" y="5866"/>
                    <a:pt x="29099" y="5866"/>
                  </a:cubicBezTo>
                  <a:lnTo>
                    <a:pt x="29199" y="5866"/>
                  </a:lnTo>
                  <a:cubicBezTo>
                    <a:pt x="29299" y="5866"/>
                    <a:pt x="29450" y="5841"/>
                    <a:pt x="29575" y="5790"/>
                  </a:cubicBezTo>
                  <a:cubicBezTo>
                    <a:pt x="29851" y="5715"/>
                    <a:pt x="30076" y="5565"/>
                    <a:pt x="30302" y="5389"/>
                  </a:cubicBezTo>
                  <a:cubicBezTo>
                    <a:pt x="30527" y="5214"/>
                    <a:pt x="30703" y="4988"/>
                    <a:pt x="30828" y="4763"/>
                  </a:cubicBezTo>
                  <a:cubicBezTo>
                    <a:pt x="31154" y="4237"/>
                    <a:pt x="31279" y="3635"/>
                    <a:pt x="31179" y="3109"/>
                  </a:cubicBezTo>
                  <a:lnTo>
                    <a:pt x="31179" y="3059"/>
                  </a:lnTo>
                  <a:cubicBezTo>
                    <a:pt x="31154" y="2883"/>
                    <a:pt x="31104" y="2708"/>
                    <a:pt x="31029" y="2532"/>
                  </a:cubicBezTo>
                  <a:cubicBezTo>
                    <a:pt x="30953" y="2282"/>
                    <a:pt x="30828" y="2056"/>
                    <a:pt x="30653" y="1780"/>
                  </a:cubicBezTo>
                  <a:cubicBezTo>
                    <a:pt x="30502" y="1580"/>
                    <a:pt x="30327" y="1354"/>
                    <a:pt x="30126" y="1179"/>
                  </a:cubicBezTo>
                  <a:cubicBezTo>
                    <a:pt x="29374" y="2106"/>
                    <a:pt x="28648" y="3034"/>
                    <a:pt x="27896" y="3961"/>
                  </a:cubicBezTo>
                  <a:cubicBezTo>
                    <a:pt x="25339" y="7169"/>
                    <a:pt x="22783" y="10402"/>
                    <a:pt x="20227" y="13610"/>
                  </a:cubicBezTo>
                  <a:cubicBezTo>
                    <a:pt x="18723" y="15490"/>
                    <a:pt x="17219" y="17370"/>
                    <a:pt x="15715" y="19274"/>
                  </a:cubicBezTo>
                  <a:cubicBezTo>
                    <a:pt x="15715" y="19274"/>
                    <a:pt x="15690" y="19299"/>
                    <a:pt x="15690" y="19324"/>
                  </a:cubicBezTo>
                  <a:cubicBezTo>
                    <a:pt x="15665" y="19324"/>
                    <a:pt x="15640" y="19349"/>
                    <a:pt x="15615" y="19349"/>
                  </a:cubicBezTo>
                  <a:cubicBezTo>
                    <a:pt x="15590" y="19324"/>
                    <a:pt x="15540" y="19324"/>
                    <a:pt x="15515" y="19324"/>
                  </a:cubicBezTo>
                  <a:cubicBezTo>
                    <a:pt x="15490" y="19324"/>
                    <a:pt x="15465" y="19299"/>
                    <a:pt x="15440" y="19299"/>
                  </a:cubicBezTo>
                  <a:cubicBezTo>
                    <a:pt x="15364" y="19274"/>
                    <a:pt x="15314" y="19224"/>
                    <a:pt x="15264" y="19174"/>
                  </a:cubicBezTo>
                  <a:cubicBezTo>
                    <a:pt x="15214" y="19149"/>
                    <a:pt x="15189" y="19099"/>
                    <a:pt x="15139" y="19074"/>
                  </a:cubicBezTo>
                  <a:cubicBezTo>
                    <a:pt x="15139" y="19049"/>
                    <a:pt x="15114" y="19024"/>
                    <a:pt x="15114" y="18999"/>
                  </a:cubicBezTo>
                  <a:cubicBezTo>
                    <a:pt x="15089" y="18974"/>
                    <a:pt x="15064" y="18923"/>
                    <a:pt x="15039" y="18873"/>
                  </a:cubicBezTo>
                  <a:cubicBezTo>
                    <a:pt x="15039" y="18848"/>
                    <a:pt x="15013" y="18823"/>
                    <a:pt x="15013" y="18798"/>
                  </a:cubicBezTo>
                  <a:cubicBezTo>
                    <a:pt x="15013" y="18798"/>
                    <a:pt x="15013" y="18773"/>
                    <a:pt x="15013" y="18748"/>
                  </a:cubicBezTo>
                  <a:cubicBezTo>
                    <a:pt x="15013" y="18723"/>
                    <a:pt x="15039" y="18723"/>
                    <a:pt x="15039" y="18698"/>
                  </a:cubicBezTo>
                  <a:cubicBezTo>
                    <a:pt x="15139" y="18573"/>
                    <a:pt x="15239" y="18472"/>
                    <a:pt x="15314" y="18347"/>
                  </a:cubicBezTo>
                  <a:cubicBezTo>
                    <a:pt x="17545" y="15565"/>
                    <a:pt x="19775" y="12758"/>
                    <a:pt x="22006" y="9951"/>
                  </a:cubicBezTo>
                  <a:cubicBezTo>
                    <a:pt x="24487" y="6868"/>
                    <a:pt x="26943" y="3760"/>
                    <a:pt x="29425" y="653"/>
                  </a:cubicBezTo>
                  <a:cubicBezTo>
                    <a:pt x="29299" y="577"/>
                    <a:pt x="29149" y="477"/>
                    <a:pt x="28998" y="402"/>
                  </a:cubicBezTo>
                  <a:cubicBezTo>
                    <a:pt x="28723" y="277"/>
                    <a:pt x="28447" y="151"/>
                    <a:pt x="28171" y="101"/>
                  </a:cubicBezTo>
                  <a:cubicBezTo>
                    <a:pt x="27921" y="26"/>
                    <a:pt x="27695" y="1"/>
                    <a:pt x="27495" y="1"/>
                  </a:cubicBezTo>
                  <a:close/>
                </a:path>
              </a:pathLst>
            </a:custGeom>
            <a:solidFill>
              <a:srgbClr val="847C8A"/>
            </a:solidFill>
            <a:ln>
              <a:noFill/>
            </a:ln>
          </p:spPr>
          <p:txBody>
            <a:bodyPr spcFirstLastPara="1" wrap="square" lIns="115184" tIns="115184" rIns="115184" bIns="115184" anchor="ctr" anchorCtr="0">
              <a:noAutofit/>
            </a:bodyPr>
            <a:lstStyle/>
            <a:p>
              <a:endParaRPr sz="2267"/>
            </a:p>
          </p:txBody>
        </p:sp>
        <p:sp>
          <p:nvSpPr>
            <p:cNvPr id="53" name="Google Shape;9396;p55">
              <a:extLst>
                <a:ext uri="{FF2B5EF4-FFF2-40B4-BE49-F238E27FC236}">
                  <a16:creationId xmlns:a16="http://schemas.microsoft.com/office/drawing/2014/main" id="{49494071-C447-1F62-3BBC-70AB055D256E}"/>
                </a:ext>
              </a:extLst>
            </p:cNvPr>
            <p:cNvSpPr/>
            <p:nvPr/>
          </p:nvSpPr>
          <p:spPr>
            <a:xfrm>
              <a:off x="5539650" y="3291389"/>
              <a:ext cx="695528" cy="813953"/>
            </a:xfrm>
            <a:custGeom>
              <a:avLst/>
              <a:gdLst/>
              <a:ahLst/>
              <a:cxnLst/>
              <a:rect l="l" t="t" r="r" b="b"/>
              <a:pathLst>
                <a:path w="27821" h="32558" extrusionOk="0">
                  <a:moveTo>
                    <a:pt x="27495" y="1"/>
                  </a:moveTo>
                  <a:cubicBezTo>
                    <a:pt x="27269" y="1"/>
                    <a:pt x="27069" y="26"/>
                    <a:pt x="26893" y="76"/>
                  </a:cubicBezTo>
                  <a:cubicBezTo>
                    <a:pt x="26442" y="176"/>
                    <a:pt x="26016" y="402"/>
                    <a:pt x="25665" y="753"/>
                  </a:cubicBezTo>
                  <a:cubicBezTo>
                    <a:pt x="25465" y="953"/>
                    <a:pt x="25289" y="1179"/>
                    <a:pt x="25164" y="1430"/>
                  </a:cubicBezTo>
                  <a:cubicBezTo>
                    <a:pt x="25039" y="1680"/>
                    <a:pt x="24963" y="1931"/>
                    <a:pt x="24938" y="2232"/>
                  </a:cubicBezTo>
                  <a:cubicBezTo>
                    <a:pt x="24938" y="2382"/>
                    <a:pt x="24938" y="2507"/>
                    <a:pt x="24963" y="2608"/>
                  </a:cubicBezTo>
                  <a:cubicBezTo>
                    <a:pt x="24988" y="2758"/>
                    <a:pt x="25039" y="2883"/>
                    <a:pt x="25064" y="3009"/>
                  </a:cubicBezTo>
                  <a:cubicBezTo>
                    <a:pt x="25164" y="3209"/>
                    <a:pt x="25314" y="3410"/>
                    <a:pt x="25515" y="3610"/>
                  </a:cubicBezTo>
                  <a:cubicBezTo>
                    <a:pt x="25314" y="3811"/>
                    <a:pt x="25089" y="4011"/>
                    <a:pt x="24838" y="4186"/>
                  </a:cubicBezTo>
                  <a:cubicBezTo>
                    <a:pt x="24387" y="4562"/>
                    <a:pt x="23836" y="4863"/>
                    <a:pt x="23209" y="5139"/>
                  </a:cubicBezTo>
                  <a:cubicBezTo>
                    <a:pt x="22282" y="5515"/>
                    <a:pt x="21179" y="5790"/>
                    <a:pt x="19800" y="5966"/>
                  </a:cubicBezTo>
                  <a:cubicBezTo>
                    <a:pt x="18998" y="6091"/>
                    <a:pt x="18171" y="6166"/>
                    <a:pt x="17344" y="6217"/>
                  </a:cubicBezTo>
                  <a:lnTo>
                    <a:pt x="17294" y="6217"/>
                  </a:lnTo>
                  <a:lnTo>
                    <a:pt x="17244" y="6242"/>
                  </a:lnTo>
                  <a:lnTo>
                    <a:pt x="17169" y="6242"/>
                  </a:lnTo>
                  <a:cubicBezTo>
                    <a:pt x="16467" y="6292"/>
                    <a:pt x="15715" y="6367"/>
                    <a:pt x="14988" y="6442"/>
                  </a:cubicBezTo>
                  <a:cubicBezTo>
                    <a:pt x="14562" y="6492"/>
                    <a:pt x="14186" y="6567"/>
                    <a:pt x="13861" y="6618"/>
                  </a:cubicBezTo>
                  <a:cubicBezTo>
                    <a:pt x="13510" y="6693"/>
                    <a:pt x="13109" y="6768"/>
                    <a:pt x="12683" y="6868"/>
                  </a:cubicBezTo>
                  <a:cubicBezTo>
                    <a:pt x="11931" y="7069"/>
                    <a:pt x="11154" y="7344"/>
                    <a:pt x="10402" y="7670"/>
                  </a:cubicBezTo>
                  <a:cubicBezTo>
                    <a:pt x="8998" y="8297"/>
                    <a:pt x="7695" y="9124"/>
                    <a:pt x="6492" y="10176"/>
                  </a:cubicBezTo>
                  <a:cubicBezTo>
                    <a:pt x="5364" y="11154"/>
                    <a:pt x="4387" y="12332"/>
                    <a:pt x="3560" y="13660"/>
                  </a:cubicBezTo>
                  <a:cubicBezTo>
                    <a:pt x="2783" y="14938"/>
                    <a:pt x="2156" y="16342"/>
                    <a:pt x="1730" y="17871"/>
                  </a:cubicBezTo>
                  <a:cubicBezTo>
                    <a:pt x="1304" y="19349"/>
                    <a:pt x="1104" y="20928"/>
                    <a:pt x="1104" y="22532"/>
                  </a:cubicBezTo>
                  <a:cubicBezTo>
                    <a:pt x="1104" y="23410"/>
                    <a:pt x="1154" y="24237"/>
                    <a:pt x="1279" y="25039"/>
                  </a:cubicBezTo>
                  <a:cubicBezTo>
                    <a:pt x="1429" y="25866"/>
                    <a:pt x="1630" y="26693"/>
                    <a:pt x="1830" y="27495"/>
                  </a:cubicBezTo>
                  <a:lnTo>
                    <a:pt x="1830" y="27545"/>
                  </a:lnTo>
                  <a:lnTo>
                    <a:pt x="1956" y="28021"/>
                  </a:lnTo>
                  <a:cubicBezTo>
                    <a:pt x="1780" y="28347"/>
                    <a:pt x="1580" y="28673"/>
                    <a:pt x="1354" y="28999"/>
                  </a:cubicBezTo>
                  <a:lnTo>
                    <a:pt x="1379" y="28974"/>
                  </a:lnTo>
                  <a:lnTo>
                    <a:pt x="1379" y="28974"/>
                  </a:lnTo>
                  <a:cubicBezTo>
                    <a:pt x="978" y="29475"/>
                    <a:pt x="527" y="29951"/>
                    <a:pt x="101" y="30377"/>
                  </a:cubicBezTo>
                  <a:cubicBezTo>
                    <a:pt x="101" y="30377"/>
                    <a:pt x="76" y="30402"/>
                    <a:pt x="76" y="30402"/>
                  </a:cubicBezTo>
                  <a:cubicBezTo>
                    <a:pt x="26" y="30452"/>
                    <a:pt x="1" y="30502"/>
                    <a:pt x="1" y="30578"/>
                  </a:cubicBezTo>
                  <a:cubicBezTo>
                    <a:pt x="101" y="31154"/>
                    <a:pt x="327" y="31756"/>
                    <a:pt x="703" y="32407"/>
                  </a:cubicBezTo>
                  <a:cubicBezTo>
                    <a:pt x="728" y="32457"/>
                    <a:pt x="778" y="32507"/>
                    <a:pt x="803" y="32558"/>
                  </a:cubicBezTo>
                  <a:cubicBezTo>
                    <a:pt x="1505" y="31856"/>
                    <a:pt x="2131" y="31104"/>
                    <a:pt x="2657" y="30252"/>
                  </a:cubicBezTo>
                  <a:cubicBezTo>
                    <a:pt x="2858" y="29901"/>
                    <a:pt x="3059" y="29550"/>
                    <a:pt x="3209" y="29174"/>
                  </a:cubicBezTo>
                  <a:cubicBezTo>
                    <a:pt x="3359" y="28848"/>
                    <a:pt x="3485" y="28522"/>
                    <a:pt x="3585" y="28172"/>
                  </a:cubicBezTo>
                  <a:cubicBezTo>
                    <a:pt x="3585" y="28172"/>
                    <a:pt x="3585" y="28172"/>
                    <a:pt x="3585" y="28197"/>
                  </a:cubicBezTo>
                  <a:cubicBezTo>
                    <a:pt x="3710" y="27771"/>
                    <a:pt x="3810" y="27319"/>
                    <a:pt x="3861" y="26893"/>
                  </a:cubicBezTo>
                  <a:cubicBezTo>
                    <a:pt x="3911" y="26467"/>
                    <a:pt x="3961" y="26016"/>
                    <a:pt x="3961" y="25590"/>
                  </a:cubicBezTo>
                  <a:cubicBezTo>
                    <a:pt x="3961" y="25224"/>
                    <a:pt x="3961" y="24881"/>
                    <a:pt x="3961" y="24537"/>
                  </a:cubicBezTo>
                  <a:cubicBezTo>
                    <a:pt x="3936" y="24337"/>
                    <a:pt x="3936" y="24136"/>
                    <a:pt x="3911" y="23936"/>
                  </a:cubicBezTo>
                  <a:cubicBezTo>
                    <a:pt x="3911" y="23735"/>
                    <a:pt x="3886" y="23560"/>
                    <a:pt x="3886" y="23360"/>
                  </a:cubicBezTo>
                  <a:cubicBezTo>
                    <a:pt x="3861" y="22558"/>
                    <a:pt x="3886" y="21755"/>
                    <a:pt x="4011" y="20979"/>
                  </a:cubicBezTo>
                  <a:cubicBezTo>
                    <a:pt x="4061" y="20552"/>
                    <a:pt x="4161" y="20151"/>
                    <a:pt x="4287" y="19750"/>
                  </a:cubicBezTo>
                  <a:cubicBezTo>
                    <a:pt x="4387" y="19375"/>
                    <a:pt x="4512" y="18999"/>
                    <a:pt x="4663" y="18648"/>
                  </a:cubicBezTo>
                  <a:cubicBezTo>
                    <a:pt x="4938" y="17996"/>
                    <a:pt x="5264" y="17395"/>
                    <a:pt x="5640" y="16793"/>
                  </a:cubicBezTo>
                  <a:cubicBezTo>
                    <a:pt x="6166" y="16016"/>
                    <a:pt x="6793" y="15264"/>
                    <a:pt x="7470" y="14588"/>
                  </a:cubicBezTo>
                  <a:cubicBezTo>
                    <a:pt x="8121" y="13936"/>
                    <a:pt x="8848" y="13309"/>
                    <a:pt x="9625" y="12783"/>
                  </a:cubicBezTo>
                  <a:cubicBezTo>
                    <a:pt x="10001" y="12507"/>
                    <a:pt x="10377" y="12257"/>
                    <a:pt x="10753" y="12031"/>
                  </a:cubicBezTo>
                  <a:cubicBezTo>
                    <a:pt x="11054" y="11856"/>
                    <a:pt x="11354" y="11680"/>
                    <a:pt x="11655" y="11530"/>
                  </a:cubicBezTo>
                  <a:cubicBezTo>
                    <a:pt x="12307" y="11204"/>
                    <a:pt x="12958" y="10928"/>
                    <a:pt x="13635" y="10678"/>
                  </a:cubicBezTo>
                  <a:cubicBezTo>
                    <a:pt x="15039" y="10126"/>
                    <a:pt x="16492" y="9700"/>
                    <a:pt x="17921" y="9224"/>
                  </a:cubicBezTo>
                  <a:cubicBezTo>
                    <a:pt x="19324" y="8748"/>
                    <a:pt x="20728" y="8247"/>
                    <a:pt x="22031" y="7570"/>
                  </a:cubicBezTo>
                  <a:cubicBezTo>
                    <a:pt x="22056" y="7545"/>
                    <a:pt x="22056" y="7545"/>
                    <a:pt x="22056" y="7545"/>
                  </a:cubicBezTo>
                  <a:cubicBezTo>
                    <a:pt x="22507" y="7319"/>
                    <a:pt x="22958" y="7044"/>
                    <a:pt x="23384" y="6743"/>
                  </a:cubicBezTo>
                  <a:cubicBezTo>
                    <a:pt x="23785" y="6467"/>
                    <a:pt x="24161" y="6166"/>
                    <a:pt x="24537" y="5841"/>
                  </a:cubicBezTo>
                  <a:lnTo>
                    <a:pt x="24512" y="5841"/>
                  </a:lnTo>
                  <a:cubicBezTo>
                    <a:pt x="24813" y="5565"/>
                    <a:pt x="25064" y="5289"/>
                    <a:pt x="25314" y="4988"/>
                  </a:cubicBezTo>
                  <a:cubicBezTo>
                    <a:pt x="25565" y="4713"/>
                    <a:pt x="25765" y="4412"/>
                    <a:pt x="25966" y="4086"/>
                  </a:cubicBezTo>
                  <a:cubicBezTo>
                    <a:pt x="26166" y="3760"/>
                    <a:pt x="26342" y="3410"/>
                    <a:pt x="26517" y="3059"/>
                  </a:cubicBezTo>
                  <a:cubicBezTo>
                    <a:pt x="26317" y="2908"/>
                    <a:pt x="26141" y="2733"/>
                    <a:pt x="26041" y="2532"/>
                  </a:cubicBezTo>
                  <a:cubicBezTo>
                    <a:pt x="25941" y="2332"/>
                    <a:pt x="25891" y="2131"/>
                    <a:pt x="25891" y="1931"/>
                  </a:cubicBezTo>
                  <a:cubicBezTo>
                    <a:pt x="25916" y="1505"/>
                    <a:pt x="26191" y="1104"/>
                    <a:pt x="26492" y="803"/>
                  </a:cubicBezTo>
                  <a:cubicBezTo>
                    <a:pt x="26693" y="628"/>
                    <a:pt x="26893" y="477"/>
                    <a:pt x="27119" y="352"/>
                  </a:cubicBezTo>
                  <a:cubicBezTo>
                    <a:pt x="27319" y="227"/>
                    <a:pt x="27570" y="101"/>
                    <a:pt x="27821" y="26"/>
                  </a:cubicBezTo>
                  <a:cubicBezTo>
                    <a:pt x="27695" y="1"/>
                    <a:pt x="27595" y="1"/>
                    <a:pt x="27495" y="1"/>
                  </a:cubicBezTo>
                  <a:close/>
                </a:path>
              </a:pathLst>
            </a:custGeom>
            <a:solidFill>
              <a:srgbClr val="B2A7B9"/>
            </a:solidFill>
            <a:ln>
              <a:noFill/>
            </a:ln>
          </p:spPr>
          <p:txBody>
            <a:bodyPr spcFirstLastPara="1" wrap="square" lIns="115184" tIns="115184" rIns="115184" bIns="115184" anchor="ctr" anchorCtr="0">
              <a:noAutofit/>
            </a:bodyPr>
            <a:lstStyle/>
            <a:p>
              <a:endParaRPr sz="2267"/>
            </a:p>
          </p:txBody>
        </p:sp>
        <p:sp>
          <p:nvSpPr>
            <p:cNvPr id="54" name="Google Shape;9397;p55">
              <a:extLst>
                <a:ext uri="{FF2B5EF4-FFF2-40B4-BE49-F238E27FC236}">
                  <a16:creationId xmlns:a16="http://schemas.microsoft.com/office/drawing/2014/main" id="{52B061BF-E707-45C6-733A-559A73AABD60}"/>
                </a:ext>
              </a:extLst>
            </p:cNvPr>
            <p:cNvSpPr/>
            <p:nvPr/>
          </p:nvSpPr>
          <p:spPr>
            <a:xfrm>
              <a:off x="5606701" y="3684266"/>
              <a:ext cx="146026" cy="406901"/>
            </a:xfrm>
            <a:custGeom>
              <a:avLst/>
              <a:gdLst/>
              <a:ahLst/>
              <a:cxnLst/>
              <a:rect l="l" t="t" r="r" b="b"/>
              <a:pathLst>
                <a:path w="5841" h="16276" extrusionOk="0">
                  <a:moveTo>
                    <a:pt x="5740" y="0"/>
                  </a:moveTo>
                  <a:cubicBezTo>
                    <a:pt x="5715" y="0"/>
                    <a:pt x="5690" y="0"/>
                    <a:pt x="5665" y="25"/>
                  </a:cubicBezTo>
                  <a:cubicBezTo>
                    <a:pt x="5038" y="602"/>
                    <a:pt x="4487" y="1254"/>
                    <a:pt x="4086" y="2005"/>
                  </a:cubicBezTo>
                  <a:cubicBezTo>
                    <a:pt x="3685" y="2682"/>
                    <a:pt x="3409" y="3409"/>
                    <a:pt x="3234" y="4186"/>
                  </a:cubicBezTo>
                  <a:cubicBezTo>
                    <a:pt x="3033" y="4963"/>
                    <a:pt x="2908" y="5740"/>
                    <a:pt x="2833" y="6542"/>
                  </a:cubicBezTo>
                  <a:cubicBezTo>
                    <a:pt x="2783" y="6943"/>
                    <a:pt x="2732" y="7344"/>
                    <a:pt x="2707" y="7770"/>
                  </a:cubicBezTo>
                  <a:cubicBezTo>
                    <a:pt x="2657" y="8171"/>
                    <a:pt x="2632" y="8572"/>
                    <a:pt x="2582" y="8973"/>
                  </a:cubicBezTo>
                  <a:cubicBezTo>
                    <a:pt x="2507" y="9499"/>
                    <a:pt x="2457" y="10025"/>
                    <a:pt x="2356" y="10527"/>
                  </a:cubicBezTo>
                  <a:cubicBezTo>
                    <a:pt x="2181" y="11554"/>
                    <a:pt x="1880" y="12557"/>
                    <a:pt x="1454" y="13484"/>
                  </a:cubicBezTo>
                  <a:cubicBezTo>
                    <a:pt x="1454" y="13459"/>
                    <a:pt x="1479" y="13434"/>
                    <a:pt x="1479" y="13409"/>
                  </a:cubicBezTo>
                  <a:lnTo>
                    <a:pt x="1479" y="13409"/>
                  </a:lnTo>
                  <a:cubicBezTo>
                    <a:pt x="1103" y="14236"/>
                    <a:pt x="602" y="15013"/>
                    <a:pt x="76" y="15740"/>
                  </a:cubicBezTo>
                  <a:cubicBezTo>
                    <a:pt x="26" y="15815"/>
                    <a:pt x="1" y="15915"/>
                    <a:pt x="26" y="16015"/>
                  </a:cubicBezTo>
                  <a:cubicBezTo>
                    <a:pt x="26" y="16091"/>
                    <a:pt x="101" y="16166"/>
                    <a:pt x="176" y="16216"/>
                  </a:cubicBezTo>
                  <a:cubicBezTo>
                    <a:pt x="231" y="16253"/>
                    <a:pt x="300" y="16276"/>
                    <a:pt x="362" y="16276"/>
                  </a:cubicBezTo>
                  <a:cubicBezTo>
                    <a:pt x="385" y="16276"/>
                    <a:pt x="406" y="16273"/>
                    <a:pt x="427" y="16266"/>
                  </a:cubicBezTo>
                  <a:cubicBezTo>
                    <a:pt x="527" y="16241"/>
                    <a:pt x="602" y="16191"/>
                    <a:pt x="652" y="16116"/>
                  </a:cubicBezTo>
                  <a:cubicBezTo>
                    <a:pt x="953" y="15690"/>
                    <a:pt x="1254" y="15264"/>
                    <a:pt x="1529" y="14787"/>
                  </a:cubicBezTo>
                  <a:cubicBezTo>
                    <a:pt x="1780" y="14361"/>
                    <a:pt x="2006" y="13935"/>
                    <a:pt x="2206" y="13484"/>
                  </a:cubicBezTo>
                  <a:cubicBezTo>
                    <a:pt x="2382" y="13083"/>
                    <a:pt x="2507" y="12682"/>
                    <a:pt x="2632" y="12306"/>
                  </a:cubicBezTo>
                  <a:cubicBezTo>
                    <a:pt x="2732" y="11880"/>
                    <a:pt x="2808" y="11479"/>
                    <a:pt x="2883" y="11053"/>
                  </a:cubicBezTo>
                  <a:cubicBezTo>
                    <a:pt x="3008" y="10251"/>
                    <a:pt x="3083" y="9424"/>
                    <a:pt x="3108" y="8622"/>
                  </a:cubicBezTo>
                  <a:cubicBezTo>
                    <a:pt x="3158" y="7795"/>
                    <a:pt x="3184" y="6993"/>
                    <a:pt x="3259" y="6166"/>
                  </a:cubicBezTo>
                  <a:cubicBezTo>
                    <a:pt x="3284" y="5690"/>
                    <a:pt x="3359" y="5188"/>
                    <a:pt x="3434" y="4687"/>
                  </a:cubicBezTo>
                  <a:cubicBezTo>
                    <a:pt x="3585" y="3885"/>
                    <a:pt x="3810" y="3108"/>
                    <a:pt x="4136" y="2356"/>
                  </a:cubicBezTo>
                  <a:cubicBezTo>
                    <a:pt x="4412" y="1805"/>
                    <a:pt x="4762" y="1279"/>
                    <a:pt x="5163" y="802"/>
                  </a:cubicBezTo>
                  <a:cubicBezTo>
                    <a:pt x="5364" y="577"/>
                    <a:pt x="5565" y="351"/>
                    <a:pt x="5790" y="151"/>
                  </a:cubicBezTo>
                  <a:cubicBezTo>
                    <a:pt x="5840" y="101"/>
                    <a:pt x="5790" y="0"/>
                    <a:pt x="5740" y="0"/>
                  </a:cubicBezTo>
                  <a:close/>
                </a:path>
              </a:pathLst>
            </a:custGeom>
            <a:solidFill>
              <a:srgbClr val="B2A7B9"/>
            </a:solidFill>
            <a:ln>
              <a:noFill/>
            </a:ln>
          </p:spPr>
          <p:txBody>
            <a:bodyPr spcFirstLastPara="1" wrap="square" lIns="115184" tIns="115184" rIns="115184" bIns="115184" anchor="ctr" anchorCtr="0">
              <a:noAutofit/>
            </a:bodyPr>
            <a:lstStyle/>
            <a:p>
              <a:endParaRPr sz="2267"/>
            </a:p>
          </p:txBody>
        </p:sp>
        <p:sp>
          <p:nvSpPr>
            <p:cNvPr id="55" name="Google Shape;9398;p55">
              <a:extLst>
                <a:ext uri="{FF2B5EF4-FFF2-40B4-BE49-F238E27FC236}">
                  <a16:creationId xmlns:a16="http://schemas.microsoft.com/office/drawing/2014/main" id="{65E5BA38-45D9-4290-1356-0DD939A02327}"/>
                </a:ext>
              </a:extLst>
            </p:cNvPr>
            <p:cNvSpPr/>
            <p:nvPr/>
          </p:nvSpPr>
          <p:spPr>
            <a:xfrm>
              <a:off x="5760852" y="3667341"/>
              <a:ext cx="10025" cy="9425"/>
            </a:xfrm>
            <a:custGeom>
              <a:avLst/>
              <a:gdLst/>
              <a:ahLst/>
              <a:cxnLst/>
              <a:rect l="l" t="t" r="r" b="b"/>
              <a:pathLst>
                <a:path w="401" h="377" extrusionOk="0">
                  <a:moveTo>
                    <a:pt x="201" y="1"/>
                  </a:moveTo>
                  <a:cubicBezTo>
                    <a:pt x="100" y="1"/>
                    <a:pt x="25" y="76"/>
                    <a:pt x="25" y="176"/>
                  </a:cubicBezTo>
                  <a:cubicBezTo>
                    <a:pt x="0" y="276"/>
                    <a:pt x="100" y="377"/>
                    <a:pt x="201" y="377"/>
                  </a:cubicBezTo>
                  <a:cubicBezTo>
                    <a:pt x="301" y="377"/>
                    <a:pt x="376" y="301"/>
                    <a:pt x="376" y="201"/>
                  </a:cubicBezTo>
                  <a:cubicBezTo>
                    <a:pt x="401" y="101"/>
                    <a:pt x="301" y="1"/>
                    <a:pt x="201" y="1"/>
                  </a:cubicBezTo>
                  <a:close/>
                </a:path>
              </a:pathLst>
            </a:custGeom>
            <a:solidFill>
              <a:srgbClr val="B2A7B9"/>
            </a:solidFill>
            <a:ln>
              <a:noFill/>
            </a:ln>
          </p:spPr>
          <p:txBody>
            <a:bodyPr spcFirstLastPara="1" wrap="square" lIns="115184" tIns="115184" rIns="115184" bIns="115184" anchor="ctr" anchorCtr="0">
              <a:noAutofit/>
            </a:bodyPr>
            <a:lstStyle/>
            <a:p>
              <a:endParaRPr sz="2267"/>
            </a:p>
          </p:txBody>
        </p:sp>
        <p:sp>
          <p:nvSpPr>
            <p:cNvPr id="56" name="Google Shape;9399;p55">
              <a:extLst>
                <a:ext uri="{FF2B5EF4-FFF2-40B4-BE49-F238E27FC236}">
                  <a16:creationId xmlns:a16="http://schemas.microsoft.com/office/drawing/2014/main" id="{696BAA93-98A2-E420-E8F5-811D28096B83}"/>
                </a:ext>
              </a:extLst>
            </p:cNvPr>
            <p:cNvSpPr/>
            <p:nvPr/>
          </p:nvSpPr>
          <p:spPr>
            <a:xfrm>
              <a:off x="5522751" y="4032643"/>
              <a:ext cx="226201" cy="194876"/>
            </a:xfrm>
            <a:custGeom>
              <a:avLst/>
              <a:gdLst/>
              <a:ahLst/>
              <a:cxnLst/>
              <a:rect l="l" t="t" r="r" b="b"/>
              <a:pathLst>
                <a:path w="9048" h="7795" extrusionOk="0">
                  <a:moveTo>
                    <a:pt x="927" y="0"/>
                  </a:moveTo>
                  <a:cubicBezTo>
                    <a:pt x="827" y="25"/>
                    <a:pt x="752" y="50"/>
                    <a:pt x="702" y="75"/>
                  </a:cubicBezTo>
                  <a:cubicBezTo>
                    <a:pt x="627" y="101"/>
                    <a:pt x="552" y="151"/>
                    <a:pt x="501" y="176"/>
                  </a:cubicBezTo>
                  <a:cubicBezTo>
                    <a:pt x="351" y="301"/>
                    <a:pt x="251" y="451"/>
                    <a:pt x="176" y="552"/>
                  </a:cubicBezTo>
                  <a:cubicBezTo>
                    <a:pt x="100" y="702"/>
                    <a:pt x="75" y="852"/>
                    <a:pt x="50" y="1003"/>
                  </a:cubicBezTo>
                  <a:cubicBezTo>
                    <a:pt x="0" y="1178"/>
                    <a:pt x="0" y="1354"/>
                    <a:pt x="0" y="1529"/>
                  </a:cubicBezTo>
                  <a:cubicBezTo>
                    <a:pt x="0" y="1830"/>
                    <a:pt x="50" y="2156"/>
                    <a:pt x="176" y="2582"/>
                  </a:cubicBezTo>
                  <a:cubicBezTo>
                    <a:pt x="276" y="2983"/>
                    <a:pt x="451" y="3384"/>
                    <a:pt x="677" y="3810"/>
                  </a:cubicBezTo>
                  <a:cubicBezTo>
                    <a:pt x="1103" y="4537"/>
                    <a:pt x="1679" y="5213"/>
                    <a:pt x="2406" y="5840"/>
                  </a:cubicBezTo>
                  <a:cubicBezTo>
                    <a:pt x="2958" y="6291"/>
                    <a:pt x="3584" y="6692"/>
                    <a:pt x="4261" y="7018"/>
                  </a:cubicBezTo>
                  <a:cubicBezTo>
                    <a:pt x="4662" y="7218"/>
                    <a:pt x="5113" y="7369"/>
                    <a:pt x="5564" y="7519"/>
                  </a:cubicBezTo>
                  <a:cubicBezTo>
                    <a:pt x="6141" y="7695"/>
                    <a:pt x="6642" y="7795"/>
                    <a:pt x="7093" y="7795"/>
                  </a:cubicBezTo>
                  <a:lnTo>
                    <a:pt x="7218" y="7795"/>
                  </a:lnTo>
                  <a:cubicBezTo>
                    <a:pt x="7419" y="7795"/>
                    <a:pt x="7619" y="7770"/>
                    <a:pt x="7795" y="7745"/>
                  </a:cubicBezTo>
                  <a:cubicBezTo>
                    <a:pt x="8020" y="7695"/>
                    <a:pt x="8246" y="7619"/>
                    <a:pt x="8446" y="7494"/>
                  </a:cubicBezTo>
                  <a:cubicBezTo>
                    <a:pt x="8597" y="7394"/>
                    <a:pt x="8772" y="7218"/>
                    <a:pt x="8872" y="7043"/>
                  </a:cubicBezTo>
                  <a:cubicBezTo>
                    <a:pt x="8923" y="6968"/>
                    <a:pt x="8948" y="6918"/>
                    <a:pt x="8973" y="6842"/>
                  </a:cubicBezTo>
                  <a:cubicBezTo>
                    <a:pt x="9023" y="6767"/>
                    <a:pt x="9023" y="6692"/>
                    <a:pt x="9048" y="6617"/>
                  </a:cubicBezTo>
                  <a:cubicBezTo>
                    <a:pt x="9048" y="6517"/>
                    <a:pt x="9048" y="6416"/>
                    <a:pt x="9048" y="6366"/>
                  </a:cubicBezTo>
                  <a:cubicBezTo>
                    <a:pt x="9048" y="6291"/>
                    <a:pt x="9048" y="6241"/>
                    <a:pt x="9048" y="6191"/>
                  </a:cubicBezTo>
                  <a:cubicBezTo>
                    <a:pt x="9048" y="6166"/>
                    <a:pt x="9048" y="6116"/>
                    <a:pt x="9048" y="6091"/>
                  </a:cubicBezTo>
                  <a:cubicBezTo>
                    <a:pt x="9048" y="6015"/>
                    <a:pt x="8973" y="5940"/>
                    <a:pt x="8872" y="5940"/>
                  </a:cubicBezTo>
                  <a:lnTo>
                    <a:pt x="8722" y="5940"/>
                  </a:lnTo>
                  <a:cubicBezTo>
                    <a:pt x="8547" y="5940"/>
                    <a:pt x="8371" y="5915"/>
                    <a:pt x="8246" y="5865"/>
                  </a:cubicBezTo>
                  <a:cubicBezTo>
                    <a:pt x="8045" y="5815"/>
                    <a:pt x="7845" y="5765"/>
                    <a:pt x="7644" y="5690"/>
                  </a:cubicBezTo>
                  <a:lnTo>
                    <a:pt x="7544" y="5664"/>
                  </a:lnTo>
                  <a:cubicBezTo>
                    <a:pt x="7293" y="5589"/>
                    <a:pt x="7068" y="5489"/>
                    <a:pt x="6817" y="5389"/>
                  </a:cubicBezTo>
                  <a:cubicBezTo>
                    <a:pt x="6341" y="5213"/>
                    <a:pt x="5890" y="4988"/>
                    <a:pt x="5439" y="4737"/>
                  </a:cubicBezTo>
                  <a:cubicBezTo>
                    <a:pt x="4562" y="4236"/>
                    <a:pt x="3785" y="3634"/>
                    <a:pt x="3108" y="2958"/>
                  </a:cubicBezTo>
                  <a:cubicBezTo>
                    <a:pt x="2506" y="2381"/>
                    <a:pt x="2030" y="1730"/>
                    <a:pt x="1629" y="1053"/>
                  </a:cubicBezTo>
                  <a:cubicBezTo>
                    <a:pt x="1479" y="752"/>
                    <a:pt x="1328" y="451"/>
                    <a:pt x="1178" y="151"/>
                  </a:cubicBezTo>
                  <a:cubicBezTo>
                    <a:pt x="1178" y="75"/>
                    <a:pt x="1128" y="50"/>
                    <a:pt x="1078" y="25"/>
                  </a:cubicBezTo>
                  <a:cubicBezTo>
                    <a:pt x="1053" y="25"/>
                    <a:pt x="1003" y="0"/>
                    <a:pt x="953" y="0"/>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57" name="Google Shape;9400;p55">
              <a:extLst>
                <a:ext uri="{FF2B5EF4-FFF2-40B4-BE49-F238E27FC236}">
                  <a16:creationId xmlns:a16="http://schemas.microsoft.com/office/drawing/2014/main" id="{7427A8CD-BD53-4906-9958-944DF7ED280B}"/>
                </a:ext>
              </a:extLst>
            </p:cNvPr>
            <p:cNvSpPr/>
            <p:nvPr/>
          </p:nvSpPr>
          <p:spPr>
            <a:xfrm>
              <a:off x="1354156" y="267551"/>
              <a:ext cx="1778234" cy="2920488"/>
            </a:xfrm>
            <a:custGeom>
              <a:avLst/>
              <a:gdLst/>
              <a:ahLst/>
              <a:cxnLst/>
              <a:rect l="l" t="t" r="r" b="b"/>
              <a:pathLst>
                <a:path w="71129" h="116819" extrusionOk="0">
                  <a:moveTo>
                    <a:pt x="47369" y="1"/>
                  </a:moveTo>
                  <a:cubicBezTo>
                    <a:pt x="47344" y="1"/>
                    <a:pt x="47344" y="1"/>
                    <a:pt x="47344" y="26"/>
                  </a:cubicBezTo>
                  <a:lnTo>
                    <a:pt x="35991" y="25465"/>
                  </a:lnTo>
                  <a:lnTo>
                    <a:pt x="0" y="106192"/>
                  </a:lnTo>
                  <a:lnTo>
                    <a:pt x="1404" y="106844"/>
                  </a:lnTo>
                  <a:lnTo>
                    <a:pt x="1404" y="106844"/>
                  </a:lnTo>
                  <a:lnTo>
                    <a:pt x="953" y="106618"/>
                  </a:lnTo>
                  <a:lnTo>
                    <a:pt x="953" y="106618"/>
                  </a:lnTo>
                  <a:cubicBezTo>
                    <a:pt x="7494" y="109575"/>
                    <a:pt x="14061" y="112483"/>
                    <a:pt x="20627" y="115415"/>
                  </a:cubicBezTo>
                  <a:lnTo>
                    <a:pt x="23610" y="116743"/>
                  </a:lnTo>
                  <a:lnTo>
                    <a:pt x="23760" y="116819"/>
                  </a:lnTo>
                  <a:lnTo>
                    <a:pt x="24637" y="114839"/>
                  </a:lnTo>
                  <a:lnTo>
                    <a:pt x="34612" y="92508"/>
                  </a:lnTo>
                  <a:lnTo>
                    <a:pt x="71129" y="10628"/>
                  </a:lnTo>
                  <a:lnTo>
                    <a:pt x="70652" y="10402"/>
                  </a:lnTo>
                  <a:cubicBezTo>
                    <a:pt x="63058" y="6993"/>
                    <a:pt x="55464" y="3610"/>
                    <a:pt x="47870" y="227"/>
                  </a:cubicBezTo>
                  <a:lnTo>
                    <a:pt x="47494" y="51"/>
                  </a:lnTo>
                  <a:lnTo>
                    <a:pt x="47369" y="1"/>
                  </a:lnTo>
                  <a:close/>
                </a:path>
              </a:pathLst>
            </a:custGeom>
            <a:solidFill>
              <a:srgbClr val="88644F"/>
            </a:solidFill>
            <a:ln>
              <a:noFill/>
            </a:ln>
          </p:spPr>
          <p:txBody>
            <a:bodyPr spcFirstLastPara="1" wrap="square" lIns="115184" tIns="115184" rIns="115184" bIns="115184" anchor="ctr" anchorCtr="0">
              <a:noAutofit/>
            </a:bodyPr>
            <a:lstStyle/>
            <a:p>
              <a:endParaRPr sz="2267"/>
            </a:p>
          </p:txBody>
        </p:sp>
        <p:sp>
          <p:nvSpPr>
            <p:cNvPr id="58" name="Google Shape;9401;p55">
              <a:extLst>
                <a:ext uri="{FF2B5EF4-FFF2-40B4-BE49-F238E27FC236}">
                  <a16:creationId xmlns:a16="http://schemas.microsoft.com/office/drawing/2014/main" id="{2224476F-3DD4-639A-0491-EC6391302A20}"/>
                </a:ext>
              </a:extLst>
            </p:cNvPr>
            <p:cNvSpPr/>
            <p:nvPr/>
          </p:nvSpPr>
          <p:spPr>
            <a:xfrm>
              <a:off x="1354156" y="267551"/>
              <a:ext cx="1733758" cy="2905463"/>
            </a:xfrm>
            <a:custGeom>
              <a:avLst/>
              <a:gdLst/>
              <a:ahLst/>
              <a:cxnLst/>
              <a:rect l="l" t="t" r="r" b="b"/>
              <a:pathLst>
                <a:path w="69350" h="116218" extrusionOk="0">
                  <a:moveTo>
                    <a:pt x="47369" y="1"/>
                  </a:moveTo>
                  <a:cubicBezTo>
                    <a:pt x="47369" y="1"/>
                    <a:pt x="47344" y="1"/>
                    <a:pt x="47344" y="26"/>
                  </a:cubicBezTo>
                  <a:lnTo>
                    <a:pt x="36016" y="25465"/>
                  </a:lnTo>
                  <a:lnTo>
                    <a:pt x="0" y="106192"/>
                  </a:lnTo>
                  <a:cubicBezTo>
                    <a:pt x="6868" y="109275"/>
                    <a:pt x="13760" y="112357"/>
                    <a:pt x="20627" y="115415"/>
                  </a:cubicBezTo>
                  <a:lnTo>
                    <a:pt x="22407" y="116217"/>
                  </a:lnTo>
                  <a:cubicBezTo>
                    <a:pt x="26868" y="106117"/>
                    <a:pt x="31329" y="96042"/>
                    <a:pt x="35765" y="85941"/>
                  </a:cubicBezTo>
                  <a:cubicBezTo>
                    <a:pt x="41479" y="72984"/>
                    <a:pt x="47219" y="60026"/>
                    <a:pt x="52933" y="47069"/>
                  </a:cubicBezTo>
                  <a:cubicBezTo>
                    <a:pt x="58397" y="34663"/>
                    <a:pt x="63885" y="22232"/>
                    <a:pt x="69349" y="9826"/>
                  </a:cubicBezTo>
                  <a:cubicBezTo>
                    <a:pt x="62056" y="6567"/>
                    <a:pt x="54763" y="3309"/>
                    <a:pt x="47469" y="51"/>
                  </a:cubicBezTo>
                  <a:lnTo>
                    <a:pt x="47369" y="1"/>
                  </a:lnTo>
                  <a:close/>
                </a:path>
              </a:pathLst>
            </a:custGeom>
            <a:solidFill>
              <a:srgbClr val="88644F"/>
            </a:solidFill>
            <a:ln>
              <a:noFill/>
            </a:ln>
          </p:spPr>
          <p:txBody>
            <a:bodyPr spcFirstLastPara="1" wrap="square" lIns="115184" tIns="115184" rIns="115184" bIns="115184" anchor="ctr" anchorCtr="0">
              <a:noAutofit/>
            </a:bodyPr>
            <a:lstStyle/>
            <a:p>
              <a:endParaRPr sz="2267"/>
            </a:p>
          </p:txBody>
        </p:sp>
        <p:sp>
          <p:nvSpPr>
            <p:cNvPr id="59" name="Google Shape;9402;p55">
              <a:extLst>
                <a:ext uri="{FF2B5EF4-FFF2-40B4-BE49-F238E27FC236}">
                  <a16:creationId xmlns:a16="http://schemas.microsoft.com/office/drawing/2014/main" id="{0A74260F-4B05-F9A9-29BA-A90E32B72A05}"/>
                </a:ext>
              </a:extLst>
            </p:cNvPr>
            <p:cNvSpPr/>
            <p:nvPr/>
          </p:nvSpPr>
          <p:spPr>
            <a:xfrm>
              <a:off x="1354156" y="268201"/>
              <a:ext cx="1733758" cy="2904813"/>
            </a:xfrm>
            <a:custGeom>
              <a:avLst/>
              <a:gdLst/>
              <a:ahLst/>
              <a:cxnLst/>
              <a:rect l="l" t="t" r="r" b="b"/>
              <a:pathLst>
                <a:path w="69350" h="116192" extrusionOk="0">
                  <a:moveTo>
                    <a:pt x="47369" y="0"/>
                  </a:moveTo>
                  <a:cubicBezTo>
                    <a:pt x="46517" y="1880"/>
                    <a:pt x="45690" y="3759"/>
                    <a:pt x="44838" y="5639"/>
                  </a:cubicBezTo>
                  <a:cubicBezTo>
                    <a:pt x="45138" y="5790"/>
                    <a:pt x="45439" y="5915"/>
                    <a:pt x="45740" y="6065"/>
                  </a:cubicBezTo>
                  <a:cubicBezTo>
                    <a:pt x="49399" y="7769"/>
                    <a:pt x="53058" y="9474"/>
                    <a:pt x="56717" y="11203"/>
                  </a:cubicBezTo>
                  <a:cubicBezTo>
                    <a:pt x="56793" y="11228"/>
                    <a:pt x="56843" y="11328"/>
                    <a:pt x="56868" y="11404"/>
                  </a:cubicBezTo>
                  <a:cubicBezTo>
                    <a:pt x="56893" y="11504"/>
                    <a:pt x="56868" y="11604"/>
                    <a:pt x="56818" y="11679"/>
                  </a:cubicBezTo>
                  <a:cubicBezTo>
                    <a:pt x="56768" y="11754"/>
                    <a:pt x="56692" y="11805"/>
                    <a:pt x="56617" y="11830"/>
                  </a:cubicBezTo>
                  <a:cubicBezTo>
                    <a:pt x="56590" y="11836"/>
                    <a:pt x="56565" y="11839"/>
                    <a:pt x="56541" y="11839"/>
                  </a:cubicBezTo>
                  <a:cubicBezTo>
                    <a:pt x="56475" y="11839"/>
                    <a:pt x="56415" y="11816"/>
                    <a:pt x="56342" y="11780"/>
                  </a:cubicBezTo>
                  <a:cubicBezTo>
                    <a:pt x="55464" y="11379"/>
                    <a:pt x="54562" y="10952"/>
                    <a:pt x="53685" y="10526"/>
                  </a:cubicBezTo>
                  <a:cubicBezTo>
                    <a:pt x="50652" y="9123"/>
                    <a:pt x="47595" y="7694"/>
                    <a:pt x="44562" y="6266"/>
                  </a:cubicBezTo>
                  <a:cubicBezTo>
                    <a:pt x="44311" y="6817"/>
                    <a:pt x="44061" y="7394"/>
                    <a:pt x="43810" y="7945"/>
                  </a:cubicBezTo>
                  <a:lnTo>
                    <a:pt x="51003" y="11328"/>
                  </a:lnTo>
                  <a:cubicBezTo>
                    <a:pt x="51078" y="11353"/>
                    <a:pt x="51128" y="11454"/>
                    <a:pt x="51154" y="11529"/>
                  </a:cubicBezTo>
                  <a:cubicBezTo>
                    <a:pt x="51179" y="11629"/>
                    <a:pt x="51179" y="11729"/>
                    <a:pt x="51128" y="11805"/>
                  </a:cubicBezTo>
                  <a:cubicBezTo>
                    <a:pt x="51078" y="11880"/>
                    <a:pt x="51003" y="11930"/>
                    <a:pt x="50903" y="11955"/>
                  </a:cubicBezTo>
                  <a:cubicBezTo>
                    <a:pt x="50876" y="11962"/>
                    <a:pt x="50851" y="11965"/>
                    <a:pt x="50827" y="11965"/>
                  </a:cubicBezTo>
                  <a:cubicBezTo>
                    <a:pt x="50762" y="11965"/>
                    <a:pt x="50707" y="11942"/>
                    <a:pt x="50652" y="11905"/>
                  </a:cubicBezTo>
                  <a:cubicBezTo>
                    <a:pt x="48271" y="10802"/>
                    <a:pt x="45890" y="9699"/>
                    <a:pt x="43534" y="8571"/>
                  </a:cubicBezTo>
                  <a:cubicBezTo>
                    <a:pt x="43309" y="9098"/>
                    <a:pt x="43083" y="9599"/>
                    <a:pt x="42858" y="10100"/>
                  </a:cubicBezTo>
                  <a:lnTo>
                    <a:pt x="42883" y="10100"/>
                  </a:lnTo>
                  <a:cubicBezTo>
                    <a:pt x="42933" y="10100"/>
                    <a:pt x="42983" y="10125"/>
                    <a:pt x="43058" y="10150"/>
                  </a:cubicBezTo>
                  <a:cubicBezTo>
                    <a:pt x="45414" y="11253"/>
                    <a:pt x="47770" y="12356"/>
                    <a:pt x="50126" y="13459"/>
                  </a:cubicBezTo>
                  <a:cubicBezTo>
                    <a:pt x="50201" y="13484"/>
                    <a:pt x="50251" y="13584"/>
                    <a:pt x="50276" y="13659"/>
                  </a:cubicBezTo>
                  <a:cubicBezTo>
                    <a:pt x="50301" y="13759"/>
                    <a:pt x="50301" y="13860"/>
                    <a:pt x="50251" y="13935"/>
                  </a:cubicBezTo>
                  <a:cubicBezTo>
                    <a:pt x="50201" y="14010"/>
                    <a:pt x="50126" y="14060"/>
                    <a:pt x="50026" y="14085"/>
                  </a:cubicBezTo>
                  <a:cubicBezTo>
                    <a:pt x="49999" y="14092"/>
                    <a:pt x="49974" y="14095"/>
                    <a:pt x="49950" y="14095"/>
                  </a:cubicBezTo>
                  <a:cubicBezTo>
                    <a:pt x="49885" y="14095"/>
                    <a:pt x="49830" y="14072"/>
                    <a:pt x="49775" y="14035"/>
                  </a:cubicBezTo>
                  <a:cubicBezTo>
                    <a:pt x="47419" y="12932"/>
                    <a:pt x="45063" y="11830"/>
                    <a:pt x="42707" y="10727"/>
                  </a:cubicBezTo>
                  <a:cubicBezTo>
                    <a:pt x="42657" y="10727"/>
                    <a:pt x="42632" y="10677"/>
                    <a:pt x="42607" y="10652"/>
                  </a:cubicBezTo>
                  <a:cubicBezTo>
                    <a:pt x="42382" y="11153"/>
                    <a:pt x="42156" y="11629"/>
                    <a:pt x="41956" y="12130"/>
                  </a:cubicBezTo>
                  <a:cubicBezTo>
                    <a:pt x="44311" y="13233"/>
                    <a:pt x="46667" y="14336"/>
                    <a:pt x="49023" y="15439"/>
                  </a:cubicBezTo>
                  <a:cubicBezTo>
                    <a:pt x="49098" y="15464"/>
                    <a:pt x="49149" y="15564"/>
                    <a:pt x="49174" y="15639"/>
                  </a:cubicBezTo>
                  <a:cubicBezTo>
                    <a:pt x="49199" y="15739"/>
                    <a:pt x="49174" y="15815"/>
                    <a:pt x="49123" y="15915"/>
                  </a:cubicBezTo>
                  <a:cubicBezTo>
                    <a:pt x="49073" y="15990"/>
                    <a:pt x="48998" y="16040"/>
                    <a:pt x="48923" y="16065"/>
                  </a:cubicBezTo>
                  <a:cubicBezTo>
                    <a:pt x="48896" y="16072"/>
                    <a:pt x="48871" y="16075"/>
                    <a:pt x="48847" y="16075"/>
                  </a:cubicBezTo>
                  <a:cubicBezTo>
                    <a:pt x="48781" y="16075"/>
                    <a:pt x="48721" y="16052"/>
                    <a:pt x="48647" y="16015"/>
                  </a:cubicBezTo>
                  <a:cubicBezTo>
                    <a:pt x="46316" y="14937"/>
                    <a:pt x="43986" y="13835"/>
                    <a:pt x="41680" y="12757"/>
                  </a:cubicBezTo>
                  <a:cubicBezTo>
                    <a:pt x="41404" y="13308"/>
                    <a:pt x="41153" y="13885"/>
                    <a:pt x="40903" y="14436"/>
                  </a:cubicBezTo>
                  <a:cubicBezTo>
                    <a:pt x="43209" y="15514"/>
                    <a:pt x="45514" y="16592"/>
                    <a:pt x="47820" y="17669"/>
                  </a:cubicBezTo>
                  <a:cubicBezTo>
                    <a:pt x="47895" y="17719"/>
                    <a:pt x="47946" y="17820"/>
                    <a:pt x="47971" y="17895"/>
                  </a:cubicBezTo>
                  <a:cubicBezTo>
                    <a:pt x="47996" y="17970"/>
                    <a:pt x="47971" y="18070"/>
                    <a:pt x="47946" y="18145"/>
                  </a:cubicBezTo>
                  <a:cubicBezTo>
                    <a:pt x="47895" y="18221"/>
                    <a:pt x="47820" y="18296"/>
                    <a:pt x="47720" y="18296"/>
                  </a:cubicBezTo>
                  <a:cubicBezTo>
                    <a:pt x="47691" y="18303"/>
                    <a:pt x="47663" y="18306"/>
                    <a:pt x="47638" y="18306"/>
                  </a:cubicBezTo>
                  <a:cubicBezTo>
                    <a:pt x="47576" y="18306"/>
                    <a:pt x="47522" y="18289"/>
                    <a:pt x="47469" y="18271"/>
                  </a:cubicBezTo>
                  <a:cubicBezTo>
                    <a:pt x="45189" y="17193"/>
                    <a:pt x="42908" y="16140"/>
                    <a:pt x="40627" y="15063"/>
                  </a:cubicBezTo>
                  <a:cubicBezTo>
                    <a:pt x="40427" y="15539"/>
                    <a:pt x="40201" y="16015"/>
                    <a:pt x="40001" y="16491"/>
                  </a:cubicBezTo>
                  <a:cubicBezTo>
                    <a:pt x="40276" y="16642"/>
                    <a:pt x="40552" y="16767"/>
                    <a:pt x="40828" y="16892"/>
                  </a:cubicBezTo>
                  <a:cubicBezTo>
                    <a:pt x="44437" y="18572"/>
                    <a:pt x="48046" y="20276"/>
                    <a:pt x="51655" y="21955"/>
                  </a:cubicBezTo>
                  <a:cubicBezTo>
                    <a:pt x="51730" y="22005"/>
                    <a:pt x="51780" y="22105"/>
                    <a:pt x="51805" y="22181"/>
                  </a:cubicBezTo>
                  <a:cubicBezTo>
                    <a:pt x="51830" y="22256"/>
                    <a:pt x="51805" y="22356"/>
                    <a:pt x="51755" y="22431"/>
                  </a:cubicBezTo>
                  <a:cubicBezTo>
                    <a:pt x="51730" y="22506"/>
                    <a:pt x="51630" y="22557"/>
                    <a:pt x="51555" y="22582"/>
                  </a:cubicBezTo>
                  <a:cubicBezTo>
                    <a:pt x="51525" y="22589"/>
                    <a:pt x="51498" y="22592"/>
                    <a:pt x="51472" y="22592"/>
                  </a:cubicBezTo>
                  <a:cubicBezTo>
                    <a:pt x="51408" y="22592"/>
                    <a:pt x="51350" y="22574"/>
                    <a:pt x="51279" y="22557"/>
                  </a:cubicBezTo>
                  <a:cubicBezTo>
                    <a:pt x="50301" y="22080"/>
                    <a:pt x="49324" y="21629"/>
                    <a:pt x="48347" y="21178"/>
                  </a:cubicBezTo>
                  <a:cubicBezTo>
                    <a:pt x="45464" y="19825"/>
                    <a:pt x="42582" y="18471"/>
                    <a:pt x="39725" y="17118"/>
                  </a:cubicBezTo>
                  <a:cubicBezTo>
                    <a:pt x="39524" y="17569"/>
                    <a:pt x="39324" y="17995"/>
                    <a:pt x="39123" y="18421"/>
                  </a:cubicBezTo>
                  <a:cubicBezTo>
                    <a:pt x="41555" y="19549"/>
                    <a:pt x="43986" y="20702"/>
                    <a:pt x="46417" y="21830"/>
                  </a:cubicBezTo>
                  <a:cubicBezTo>
                    <a:pt x="46492" y="21880"/>
                    <a:pt x="46542" y="21955"/>
                    <a:pt x="46567" y="22055"/>
                  </a:cubicBezTo>
                  <a:cubicBezTo>
                    <a:pt x="46592" y="22130"/>
                    <a:pt x="46567" y="22231"/>
                    <a:pt x="46517" y="22306"/>
                  </a:cubicBezTo>
                  <a:cubicBezTo>
                    <a:pt x="46492" y="22381"/>
                    <a:pt x="46392" y="22431"/>
                    <a:pt x="46316" y="22456"/>
                  </a:cubicBezTo>
                  <a:cubicBezTo>
                    <a:pt x="46287" y="22464"/>
                    <a:pt x="46260" y="22467"/>
                    <a:pt x="46234" y="22467"/>
                  </a:cubicBezTo>
                  <a:cubicBezTo>
                    <a:pt x="46170" y="22467"/>
                    <a:pt x="46112" y="22449"/>
                    <a:pt x="46041" y="22431"/>
                  </a:cubicBezTo>
                  <a:cubicBezTo>
                    <a:pt x="43660" y="21303"/>
                    <a:pt x="41254" y="20176"/>
                    <a:pt x="38848" y="19048"/>
                  </a:cubicBezTo>
                  <a:cubicBezTo>
                    <a:pt x="38647" y="19524"/>
                    <a:pt x="38447" y="20000"/>
                    <a:pt x="38221" y="20476"/>
                  </a:cubicBezTo>
                  <a:cubicBezTo>
                    <a:pt x="40577" y="21554"/>
                    <a:pt x="42908" y="22657"/>
                    <a:pt x="45264" y="23760"/>
                  </a:cubicBezTo>
                  <a:cubicBezTo>
                    <a:pt x="45339" y="23785"/>
                    <a:pt x="45389" y="23885"/>
                    <a:pt x="45414" y="23960"/>
                  </a:cubicBezTo>
                  <a:cubicBezTo>
                    <a:pt x="45439" y="24060"/>
                    <a:pt x="45414" y="24161"/>
                    <a:pt x="45364" y="24236"/>
                  </a:cubicBezTo>
                  <a:cubicBezTo>
                    <a:pt x="45339" y="24311"/>
                    <a:pt x="45239" y="24361"/>
                    <a:pt x="45164" y="24386"/>
                  </a:cubicBezTo>
                  <a:cubicBezTo>
                    <a:pt x="45137" y="24393"/>
                    <a:pt x="45112" y="24396"/>
                    <a:pt x="45088" y="24396"/>
                  </a:cubicBezTo>
                  <a:cubicBezTo>
                    <a:pt x="45023" y="24396"/>
                    <a:pt x="44968" y="24373"/>
                    <a:pt x="44913" y="24336"/>
                  </a:cubicBezTo>
                  <a:cubicBezTo>
                    <a:pt x="42582" y="23258"/>
                    <a:pt x="40276" y="22181"/>
                    <a:pt x="37945" y="21103"/>
                  </a:cubicBezTo>
                  <a:lnTo>
                    <a:pt x="37344" y="22456"/>
                  </a:lnTo>
                  <a:cubicBezTo>
                    <a:pt x="39725" y="23559"/>
                    <a:pt x="42106" y="24687"/>
                    <a:pt x="44512" y="25790"/>
                  </a:cubicBezTo>
                  <a:cubicBezTo>
                    <a:pt x="44587" y="25840"/>
                    <a:pt x="44637" y="25940"/>
                    <a:pt x="44662" y="26015"/>
                  </a:cubicBezTo>
                  <a:cubicBezTo>
                    <a:pt x="44687" y="26090"/>
                    <a:pt x="44662" y="26191"/>
                    <a:pt x="44612" y="26266"/>
                  </a:cubicBezTo>
                  <a:cubicBezTo>
                    <a:pt x="44562" y="26341"/>
                    <a:pt x="44487" y="26416"/>
                    <a:pt x="44412" y="26416"/>
                  </a:cubicBezTo>
                  <a:cubicBezTo>
                    <a:pt x="44382" y="26424"/>
                    <a:pt x="44355" y="26427"/>
                    <a:pt x="44329" y="26427"/>
                  </a:cubicBezTo>
                  <a:cubicBezTo>
                    <a:pt x="44265" y="26427"/>
                    <a:pt x="44207" y="26409"/>
                    <a:pt x="44136" y="26391"/>
                  </a:cubicBezTo>
                  <a:cubicBezTo>
                    <a:pt x="41780" y="25288"/>
                    <a:pt x="39424" y="24186"/>
                    <a:pt x="37068" y="23083"/>
                  </a:cubicBezTo>
                  <a:cubicBezTo>
                    <a:pt x="36868" y="23534"/>
                    <a:pt x="36667" y="23960"/>
                    <a:pt x="36467" y="24411"/>
                  </a:cubicBezTo>
                  <a:cubicBezTo>
                    <a:pt x="38798" y="25514"/>
                    <a:pt x="41128" y="26592"/>
                    <a:pt x="43459" y="27694"/>
                  </a:cubicBezTo>
                  <a:cubicBezTo>
                    <a:pt x="43534" y="27719"/>
                    <a:pt x="43585" y="27820"/>
                    <a:pt x="43610" y="27895"/>
                  </a:cubicBezTo>
                  <a:cubicBezTo>
                    <a:pt x="43635" y="27995"/>
                    <a:pt x="43610" y="28095"/>
                    <a:pt x="43560" y="28171"/>
                  </a:cubicBezTo>
                  <a:cubicBezTo>
                    <a:pt x="43509" y="28246"/>
                    <a:pt x="43434" y="28296"/>
                    <a:pt x="43359" y="28321"/>
                  </a:cubicBezTo>
                  <a:cubicBezTo>
                    <a:pt x="43332" y="28328"/>
                    <a:pt x="43307" y="28331"/>
                    <a:pt x="43283" y="28331"/>
                  </a:cubicBezTo>
                  <a:cubicBezTo>
                    <a:pt x="43217" y="28331"/>
                    <a:pt x="43157" y="28308"/>
                    <a:pt x="43083" y="28271"/>
                  </a:cubicBezTo>
                  <a:cubicBezTo>
                    <a:pt x="40778" y="27193"/>
                    <a:pt x="38472" y="26115"/>
                    <a:pt x="36191" y="25038"/>
                  </a:cubicBezTo>
                  <a:cubicBezTo>
                    <a:pt x="35965" y="25564"/>
                    <a:pt x="35715" y="26065"/>
                    <a:pt x="35489" y="26592"/>
                  </a:cubicBezTo>
                  <a:cubicBezTo>
                    <a:pt x="35640" y="26642"/>
                    <a:pt x="35765" y="26717"/>
                    <a:pt x="35915" y="26767"/>
                  </a:cubicBezTo>
                  <a:cubicBezTo>
                    <a:pt x="39575" y="28496"/>
                    <a:pt x="43234" y="30201"/>
                    <a:pt x="46918" y="31930"/>
                  </a:cubicBezTo>
                  <a:cubicBezTo>
                    <a:pt x="46993" y="31955"/>
                    <a:pt x="47043" y="32055"/>
                    <a:pt x="47068" y="32131"/>
                  </a:cubicBezTo>
                  <a:cubicBezTo>
                    <a:pt x="47093" y="32231"/>
                    <a:pt x="47068" y="32331"/>
                    <a:pt x="47018" y="32406"/>
                  </a:cubicBezTo>
                  <a:cubicBezTo>
                    <a:pt x="46968" y="32481"/>
                    <a:pt x="46893" y="32532"/>
                    <a:pt x="46818" y="32557"/>
                  </a:cubicBezTo>
                  <a:cubicBezTo>
                    <a:pt x="46791" y="32563"/>
                    <a:pt x="46766" y="32566"/>
                    <a:pt x="46742" y="32566"/>
                  </a:cubicBezTo>
                  <a:cubicBezTo>
                    <a:pt x="46675" y="32566"/>
                    <a:pt x="46615" y="32543"/>
                    <a:pt x="46542" y="32506"/>
                  </a:cubicBezTo>
                  <a:cubicBezTo>
                    <a:pt x="45840" y="32181"/>
                    <a:pt x="45113" y="31855"/>
                    <a:pt x="44412" y="31504"/>
                  </a:cubicBezTo>
                  <a:cubicBezTo>
                    <a:pt x="41354" y="30075"/>
                    <a:pt x="38271" y="28647"/>
                    <a:pt x="35214" y="27218"/>
                  </a:cubicBezTo>
                  <a:cubicBezTo>
                    <a:pt x="34963" y="27770"/>
                    <a:pt x="34712" y="28346"/>
                    <a:pt x="34462" y="28897"/>
                  </a:cubicBezTo>
                  <a:cubicBezTo>
                    <a:pt x="36793" y="30000"/>
                    <a:pt x="39123" y="31078"/>
                    <a:pt x="41429" y="32181"/>
                  </a:cubicBezTo>
                  <a:cubicBezTo>
                    <a:pt x="41504" y="32206"/>
                    <a:pt x="41580" y="32306"/>
                    <a:pt x="41605" y="32381"/>
                  </a:cubicBezTo>
                  <a:cubicBezTo>
                    <a:pt x="41605" y="32481"/>
                    <a:pt x="41605" y="32557"/>
                    <a:pt x="41555" y="32657"/>
                  </a:cubicBezTo>
                  <a:cubicBezTo>
                    <a:pt x="41504" y="32732"/>
                    <a:pt x="41429" y="32782"/>
                    <a:pt x="41329" y="32807"/>
                  </a:cubicBezTo>
                  <a:cubicBezTo>
                    <a:pt x="41302" y="32814"/>
                    <a:pt x="41277" y="32817"/>
                    <a:pt x="41253" y="32817"/>
                  </a:cubicBezTo>
                  <a:cubicBezTo>
                    <a:pt x="41188" y="32817"/>
                    <a:pt x="41133" y="32794"/>
                    <a:pt x="41078" y="32757"/>
                  </a:cubicBezTo>
                  <a:cubicBezTo>
                    <a:pt x="38773" y="31679"/>
                    <a:pt x="36492" y="30602"/>
                    <a:pt x="34186" y="29524"/>
                  </a:cubicBezTo>
                  <a:cubicBezTo>
                    <a:pt x="33986" y="29975"/>
                    <a:pt x="33785" y="30401"/>
                    <a:pt x="33610" y="30827"/>
                  </a:cubicBezTo>
                  <a:cubicBezTo>
                    <a:pt x="35840" y="31880"/>
                    <a:pt x="38096" y="32933"/>
                    <a:pt x="40351" y="33985"/>
                  </a:cubicBezTo>
                  <a:cubicBezTo>
                    <a:pt x="40427" y="34035"/>
                    <a:pt x="40477" y="34136"/>
                    <a:pt x="40502" y="34211"/>
                  </a:cubicBezTo>
                  <a:cubicBezTo>
                    <a:pt x="40527" y="34286"/>
                    <a:pt x="40502" y="34386"/>
                    <a:pt x="40452" y="34461"/>
                  </a:cubicBezTo>
                  <a:cubicBezTo>
                    <a:pt x="40402" y="34537"/>
                    <a:pt x="40326" y="34612"/>
                    <a:pt x="40251" y="34637"/>
                  </a:cubicBezTo>
                  <a:cubicBezTo>
                    <a:pt x="40151" y="34637"/>
                    <a:pt x="40076" y="34637"/>
                    <a:pt x="39976" y="34587"/>
                  </a:cubicBezTo>
                  <a:cubicBezTo>
                    <a:pt x="37770" y="33534"/>
                    <a:pt x="35539" y="32506"/>
                    <a:pt x="33309" y="31454"/>
                  </a:cubicBezTo>
                  <a:cubicBezTo>
                    <a:pt x="33108" y="31955"/>
                    <a:pt x="32883" y="32456"/>
                    <a:pt x="32657" y="32933"/>
                  </a:cubicBezTo>
                  <a:cubicBezTo>
                    <a:pt x="34888" y="33985"/>
                    <a:pt x="37093" y="35013"/>
                    <a:pt x="39299" y="36065"/>
                  </a:cubicBezTo>
                  <a:cubicBezTo>
                    <a:pt x="39399" y="36090"/>
                    <a:pt x="39449" y="36191"/>
                    <a:pt x="39474" y="36266"/>
                  </a:cubicBezTo>
                  <a:cubicBezTo>
                    <a:pt x="39499" y="36366"/>
                    <a:pt x="39474" y="36466"/>
                    <a:pt x="39424" y="36542"/>
                  </a:cubicBezTo>
                  <a:cubicBezTo>
                    <a:pt x="39374" y="36617"/>
                    <a:pt x="39299" y="36667"/>
                    <a:pt x="39199" y="36692"/>
                  </a:cubicBezTo>
                  <a:cubicBezTo>
                    <a:pt x="39178" y="36699"/>
                    <a:pt x="39157" y="36702"/>
                    <a:pt x="39134" y="36702"/>
                  </a:cubicBezTo>
                  <a:cubicBezTo>
                    <a:pt x="39071" y="36702"/>
                    <a:pt x="39003" y="36679"/>
                    <a:pt x="38948" y="36642"/>
                  </a:cubicBezTo>
                  <a:cubicBezTo>
                    <a:pt x="36768" y="35614"/>
                    <a:pt x="34562" y="34587"/>
                    <a:pt x="32382" y="33584"/>
                  </a:cubicBezTo>
                  <a:cubicBezTo>
                    <a:pt x="32156" y="34060"/>
                    <a:pt x="31955" y="34537"/>
                    <a:pt x="31730" y="35013"/>
                  </a:cubicBezTo>
                  <a:cubicBezTo>
                    <a:pt x="33935" y="36040"/>
                    <a:pt x="36141" y="37093"/>
                    <a:pt x="38346" y="38121"/>
                  </a:cubicBezTo>
                  <a:cubicBezTo>
                    <a:pt x="38422" y="38146"/>
                    <a:pt x="38472" y="38246"/>
                    <a:pt x="38497" y="38321"/>
                  </a:cubicBezTo>
                  <a:cubicBezTo>
                    <a:pt x="38522" y="38421"/>
                    <a:pt x="38497" y="38522"/>
                    <a:pt x="38447" y="38597"/>
                  </a:cubicBezTo>
                  <a:cubicBezTo>
                    <a:pt x="38397" y="38672"/>
                    <a:pt x="38321" y="38722"/>
                    <a:pt x="38246" y="38747"/>
                  </a:cubicBezTo>
                  <a:cubicBezTo>
                    <a:pt x="38219" y="38754"/>
                    <a:pt x="38194" y="38757"/>
                    <a:pt x="38170" y="38757"/>
                  </a:cubicBezTo>
                  <a:cubicBezTo>
                    <a:pt x="38104" y="38757"/>
                    <a:pt x="38044" y="38734"/>
                    <a:pt x="37971" y="38697"/>
                  </a:cubicBezTo>
                  <a:cubicBezTo>
                    <a:pt x="35815" y="37694"/>
                    <a:pt x="33635" y="36667"/>
                    <a:pt x="31454" y="35639"/>
                  </a:cubicBezTo>
                  <a:cubicBezTo>
                    <a:pt x="31229" y="36141"/>
                    <a:pt x="31028" y="36617"/>
                    <a:pt x="30803" y="37093"/>
                  </a:cubicBezTo>
                  <a:cubicBezTo>
                    <a:pt x="34437" y="38772"/>
                    <a:pt x="38046" y="40476"/>
                    <a:pt x="41655" y="42181"/>
                  </a:cubicBezTo>
                  <a:cubicBezTo>
                    <a:pt x="41730" y="42206"/>
                    <a:pt x="41780" y="42306"/>
                    <a:pt x="41805" y="42381"/>
                  </a:cubicBezTo>
                  <a:cubicBezTo>
                    <a:pt x="41830" y="42481"/>
                    <a:pt x="41805" y="42557"/>
                    <a:pt x="41780" y="42657"/>
                  </a:cubicBezTo>
                  <a:cubicBezTo>
                    <a:pt x="41730" y="42732"/>
                    <a:pt x="41655" y="42782"/>
                    <a:pt x="41555" y="42807"/>
                  </a:cubicBezTo>
                  <a:cubicBezTo>
                    <a:pt x="41528" y="42814"/>
                    <a:pt x="41503" y="42817"/>
                    <a:pt x="41479" y="42817"/>
                  </a:cubicBezTo>
                  <a:cubicBezTo>
                    <a:pt x="41414" y="42817"/>
                    <a:pt x="41359" y="42794"/>
                    <a:pt x="41304" y="42757"/>
                  </a:cubicBezTo>
                  <a:cubicBezTo>
                    <a:pt x="40978" y="42607"/>
                    <a:pt x="40677" y="42456"/>
                    <a:pt x="40351" y="42331"/>
                  </a:cubicBezTo>
                  <a:cubicBezTo>
                    <a:pt x="37093" y="40777"/>
                    <a:pt x="33810" y="39248"/>
                    <a:pt x="30527" y="37720"/>
                  </a:cubicBezTo>
                  <a:cubicBezTo>
                    <a:pt x="30326" y="38196"/>
                    <a:pt x="30101" y="38672"/>
                    <a:pt x="29900" y="39148"/>
                  </a:cubicBezTo>
                  <a:cubicBezTo>
                    <a:pt x="32056" y="40151"/>
                    <a:pt x="34211" y="41153"/>
                    <a:pt x="36367" y="42156"/>
                  </a:cubicBezTo>
                  <a:cubicBezTo>
                    <a:pt x="36442" y="42206"/>
                    <a:pt x="36492" y="42306"/>
                    <a:pt x="36517" y="42381"/>
                  </a:cubicBezTo>
                  <a:cubicBezTo>
                    <a:pt x="36542" y="42481"/>
                    <a:pt x="36517" y="42557"/>
                    <a:pt x="36467" y="42632"/>
                  </a:cubicBezTo>
                  <a:cubicBezTo>
                    <a:pt x="36417" y="42732"/>
                    <a:pt x="36341" y="42782"/>
                    <a:pt x="36266" y="42807"/>
                  </a:cubicBezTo>
                  <a:cubicBezTo>
                    <a:pt x="36239" y="42814"/>
                    <a:pt x="36214" y="42817"/>
                    <a:pt x="36190" y="42817"/>
                  </a:cubicBezTo>
                  <a:cubicBezTo>
                    <a:pt x="36124" y="42817"/>
                    <a:pt x="36064" y="42794"/>
                    <a:pt x="35991" y="42757"/>
                  </a:cubicBezTo>
                  <a:cubicBezTo>
                    <a:pt x="33860" y="41755"/>
                    <a:pt x="31730" y="40777"/>
                    <a:pt x="29625" y="39775"/>
                  </a:cubicBezTo>
                  <a:cubicBezTo>
                    <a:pt x="29424" y="40226"/>
                    <a:pt x="29199" y="40677"/>
                    <a:pt x="28998" y="41128"/>
                  </a:cubicBezTo>
                  <a:cubicBezTo>
                    <a:pt x="31103" y="42106"/>
                    <a:pt x="33209" y="43108"/>
                    <a:pt x="35314" y="44085"/>
                  </a:cubicBezTo>
                  <a:cubicBezTo>
                    <a:pt x="35389" y="44111"/>
                    <a:pt x="35464" y="44211"/>
                    <a:pt x="35464" y="44311"/>
                  </a:cubicBezTo>
                  <a:cubicBezTo>
                    <a:pt x="35489" y="44386"/>
                    <a:pt x="35489" y="44486"/>
                    <a:pt x="35439" y="44562"/>
                  </a:cubicBezTo>
                  <a:cubicBezTo>
                    <a:pt x="35389" y="44637"/>
                    <a:pt x="35314" y="44687"/>
                    <a:pt x="35214" y="44712"/>
                  </a:cubicBezTo>
                  <a:cubicBezTo>
                    <a:pt x="35184" y="44719"/>
                    <a:pt x="35157" y="44722"/>
                    <a:pt x="35131" y="44722"/>
                  </a:cubicBezTo>
                  <a:cubicBezTo>
                    <a:pt x="35069" y="44722"/>
                    <a:pt x="35016" y="44705"/>
                    <a:pt x="34963" y="44687"/>
                  </a:cubicBezTo>
                  <a:cubicBezTo>
                    <a:pt x="32883" y="43710"/>
                    <a:pt x="30803" y="42732"/>
                    <a:pt x="28722" y="41755"/>
                  </a:cubicBezTo>
                  <a:cubicBezTo>
                    <a:pt x="28547" y="42181"/>
                    <a:pt x="28346" y="42632"/>
                    <a:pt x="28146" y="43058"/>
                  </a:cubicBezTo>
                  <a:cubicBezTo>
                    <a:pt x="30251" y="44035"/>
                    <a:pt x="32382" y="45013"/>
                    <a:pt x="34487" y="46015"/>
                  </a:cubicBezTo>
                  <a:cubicBezTo>
                    <a:pt x="34562" y="46040"/>
                    <a:pt x="34612" y="46141"/>
                    <a:pt x="34637" y="46216"/>
                  </a:cubicBezTo>
                  <a:cubicBezTo>
                    <a:pt x="34662" y="46316"/>
                    <a:pt x="34637" y="46416"/>
                    <a:pt x="34587" y="46491"/>
                  </a:cubicBezTo>
                  <a:cubicBezTo>
                    <a:pt x="34537" y="46567"/>
                    <a:pt x="34462" y="46617"/>
                    <a:pt x="34387" y="46642"/>
                  </a:cubicBezTo>
                  <a:cubicBezTo>
                    <a:pt x="34360" y="46649"/>
                    <a:pt x="34335" y="46652"/>
                    <a:pt x="34310" y="46652"/>
                  </a:cubicBezTo>
                  <a:cubicBezTo>
                    <a:pt x="34244" y="46652"/>
                    <a:pt x="34184" y="46628"/>
                    <a:pt x="34111" y="46592"/>
                  </a:cubicBezTo>
                  <a:cubicBezTo>
                    <a:pt x="32031" y="45639"/>
                    <a:pt x="29950" y="44662"/>
                    <a:pt x="27870" y="43684"/>
                  </a:cubicBezTo>
                  <a:cubicBezTo>
                    <a:pt x="27670" y="44111"/>
                    <a:pt x="27494" y="44562"/>
                    <a:pt x="27294" y="44988"/>
                  </a:cubicBezTo>
                  <a:cubicBezTo>
                    <a:pt x="29424" y="45990"/>
                    <a:pt x="31580" y="46993"/>
                    <a:pt x="33735" y="47995"/>
                  </a:cubicBezTo>
                  <a:cubicBezTo>
                    <a:pt x="33810" y="48045"/>
                    <a:pt x="33860" y="48146"/>
                    <a:pt x="33885" y="48221"/>
                  </a:cubicBezTo>
                  <a:cubicBezTo>
                    <a:pt x="33910" y="48296"/>
                    <a:pt x="33885" y="48396"/>
                    <a:pt x="33835" y="48471"/>
                  </a:cubicBezTo>
                  <a:cubicBezTo>
                    <a:pt x="33785" y="48547"/>
                    <a:pt x="33710" y="48597"/>
                    <a:pt x="33635" y="48622"/>
                  </a:cubicBezTo>
                  <a:cubicBezTo>
                    <a:pt x="33605" y="48629"/>
                    <a:pt x="33578" y="48632"/>
                    <a:pt x="33552" y="48632"/>
                  </a:cubicBezTo>
                  <a:cubicBezTo>
                    <a:pt x="33488" y="48632"/>
                    <a:pt x="33430" y="48614"/>
                    <a:pt x="33359" y="48597"/>
                  </a:cubicBezTo>
                  <a:cubicBezTo>
                    <a:pt x="31254" y="47594"/>
                    <a:pt x="29123" y="46617"/>
                    <a:pt x="27018" y="45614"/>
                  </a:cubicBezTo>
                  <a:cubicBezTo>
                    <a:pt x="26793" y="46116"/>
                    <a:pt x="26567" y="46592"/>
                    <a:pt x="26341" y="47093"/>
                  </a:cubicBezTo>
                  <a:cubicBezTo>
                    <a:pt x="26542" y="47193"/>
                    <a:pt x="26742" y="47294"/>
                    <a:pt x="26943" y="47369"/>
                  </a:cubicBezTo>
                  <a:cubicBezTo>
                    <a:pt x="26943" y="47394"/>
                    <a:pt x="26943" y="47394"/>
                    <a:pt x="26968" y="47394"/>
                  </a:cubicBezTo>
                  <a:cubicBezTo>
                    <a:pt x="29048" y="48371"/>
                    <a:pt x="31128" y="49349"/>
                    <a:pt x="33209" y="50326"/>
                  </a:cubicBezTo>
                  <a:cubicBezTo>
                    <a:pt x="33509" y="50451"/>
                    <a:pt x="33785" y="50577"/>
                    <a:pt x="34086" y="50727"/>
                  </a:cubicBezTo>
                  <a:cubicBezTo>
                    <a:pt x="34988" y="51153"/>
                    <a:pt x="35890" y="51579"/>
                    <a:pt x="36793" y="51980"/>
                  </a:cubicBezTo>
                  <a:cubicBezTo>
                    <a:pt x="36868" y="52030"/>
                    <a:pt x="36943" y="52131"/>
                    <a:pt x="36943" y="52206"/>
                  </a:cubicBezTo>
                  <a:cubicBezTo>
                    <a:pt x="36968" y="52306"/>
                    <a:pt x="36968" y="52381"/>
                    <a:pt x="36918" y="52456"/>
                  </a:cubicBezTo>
                  <a:cubicBezTo>
                    <a:pt x="36868" y="52557"/>
                    <a:pt x="36793" y="52607"/>
                    <a:pt x="36692" y="52632"/>
                  </a:cubicBezTo>
                  <a:cubicBezTo>
                    <a:pt x="36665" y="52639"/>
                    <a:pt x="36640" y="52642"/>
                    <a:pt x="36617" y="52642"/>
                  </a:cubicBezTo>
                  <a:cubicBezTo>
                    <a:pt x="36552" y="52642"/>
                    <a:pt x="36497" y="52618"/>
                    <a:pt x="36442" y="52582"/>
                  </a:cubicBezTo>
                  <a:cubicBezTo>
                    <a:pt x="36191" y="52456"/>
                    <a:pt x="35940" y="52356"/>
                    <a:pt x="35715" y="52231"/>
                  </a:cubicBezTo>
                  <a:lnTo>
                    <a:pt x="33735" y="51304"/>
                  </a:lnTo>
                  <a:lnTo>
                    <a:pt x="33710" y="51304"/>
                  </a:lnTo>
                  <a:cubicBezTo>
                    <a:pt x="31580" y="50301"/>
                    <a:pt x="29449" y="49299"/>
                    <a:pt x="27294" y="48296"/>
                  </a:cubicBezTo>
                  <a:cubicBezTo>
                    <a:pt x="27068" y="48196"/>
                    <a:pt x="26843" y="48096"/>
                    <a:pt x="26592" y="47970"/>
                  </a:cubicBezTo>
                  <a:cubicBezTo>
                    <a:pt x="26417" y="47895"/>
                    <a:pt x="26241" y="47820"/>
                    <a:pt x="26066" y="47720"/>
                  </a:cubicBezTo>
                  <a:cubicBezTo>
                    <a:pt x="25840" y="48221"/>
                    <a:pt x="25615" y="48747"/>
                    <a:pt x="25389" y="49248"/>
                  </a:cubicBezTo>
                  <a:cubicBezTo>
                    <a:pt x="27494" y="50226"/>
                    <a:pt x="29574" y="51203"/>
                    <a:pt x="31680" y="52181"/>
                  </a:cubicBezTo>
                  <a:cubicBezTo>
                    <a:pt x="31755" y="52231"/>
                    <a:pt x="31805" y="52331"/>
                    <a:pt x="31830" y="52406"/>
                  </a:cubicBezTo>
                  <a:cubicBezTo>
                    <a:pt x="31855" y="52482"/>
                    <a:pt x="31830" y="52582"/>
                    <a:pt x="31780" y="52657"/>
                  </a:cubicBezTo>
                  <a:cubicBezTo>
                    <a:pt x="31730" y="52732"/>
                    <a:pt x="31655" y="52807"/>
                    <a:pt x="31580" y="52807"/>
                  </a:cubicBezTo>
                  <a:cubicBezTo>
                    <a:pt x="31550" y="52815"/>
                    <a:pt x="31523" y="52818"/>
                    <a:pt x="31497" y="52818"/>
                  </a:cubicBezTo>
                  <a:cubicBezTo>
                    <a:pt x="31433" y="52818"/>
                    <a:pt x="31375" y="52800"/>
                    <a:pt x="31304" y="52782"/>
                  </a:cubicBezTo>
                  <a:cubicBezTo>
                    <a:pt x="29249" y="51805"/>
                    <a:pt x="27168" y="50827"/>
                    <a:pt x="25113" y="49875"/>
                  </a:cubicBezTo>
                  <a:cubicBezTo>
                    <a:pt x="24888" y="50351"/>
                    <a:pt x="24687" y="50827"/>
                    <a:pt x="24462" y="51329"/>
                  </a:cubicBezTo>
                  <a:cubicBezTo>
                    <a:pt x="26442" y="52256"/>
                    <a:pt x="28447" y="53183"/>
                    <a:pt x="30427" y="54111"/>
                  </a:cubicBezTo>
                  <a:cubicBezTo>
                    <a:pt x="30502" y="54161"/>
                    <a:pt x="30552" y="54236"/>
                    <a:pt x="30577" y="54336"/>
                  </a:cubicBezTo>
                  <a:cubicBezTo>
                    <a:pt x="30602" y="54411"/>
                    <a:pt x="30577" y="54512"/>
                    <a:pt x="30527" y="54587"/>
                  </a:cubicBezTo>
                  <a:cubicBezTo>
                    <a:pt x="30477" y="54662"/>
                    <a:pt x="30402" y="54712"/>
                    <a:pt x="30326" y="54737"/>
                  </a:cubicBezTo>
                  <a:cubicBezTo>
                    <a:pt x="30297" y="54744"/>
                    <a:pt x="30270" y="54748"/>
                    <a:pt x="30243" y="54748"/>
                  </a:cubicBezTo>
                  <a:cubicBezTo>
                    <a:pt x="30180" y="54748"/>
                    <a:pt x="30122" y="54730"/>
                    <a:pt x="30051" y="54712"/>
                  </a:cubicBezTo>
                  <a:cubicBezTo>
                    <a:pt x="28096" y="53785"/>
                    <a:pt x="26141" y="52857"/>
                    <a:pt x="24186" y="51955"/>
                  </a:cubicBezTo>
                  <a:cubicBezTo>
                    <a:pt x="23935" y="52482"/>
                    <a:pt x="23710" y="53008"/>
                    <a:pt x="23484" y="53534"/>
                  </a:cubicBezTo>
                  <a:cubicBezTo>
                    <a:pt x="25539" y="54512"/>
                    <a:pt x="27620" y="55464"/>
                    <a:pt x="29675" y="56441"/>
                  </a:cubicBezTo>
                  <a:cubicBezTo>
                    <a:pt x="29750" y="56466"/>
                    <a:pt x="29800" y="56567"/>
                    <a:pt x="29825" y="56667"/>
                  </a:cubicBezTo>
                  <a:cubicBezTo>
                    <a:pt x="29850" y="56742"/>
                    <a:pt x="29825" y="56842"/>
                    <a:pt x="29775" y="56918"/>
                  </a:cubicBezTo>
                  <a:cubicBezTo>
                    <a:pt x="29750" y="56993"/>
                    <a:pt x="29650" y="57043"/>
                    <a:pt x="29574" y="57068"/>
                  </a:cubicBezTo>
                  <a:cubicBezTo>
                    <a:pt x="29545" y="57075"/>
                    <a:pt x="29518" y="57078"/>
                    <a:pt x="29492" y="57078"/>
                  </a:cubicBezTo>
                  <a:cubicBezTo>
                    <a:pt x="29428" y="57078"/>
                    <a:pt x="29370" y="57061"/>
                    <a:pt x="29299" y="57043"/>
                  </a:cubicBezTo>
                  <a:cubicBezTo>
                    <a:pt x="27269" y="56065"/>
                    <a:pt x="25239" y="55113"/>
                    <a:pt x="23183" y="54161"/>
                  </a:cubicBezTo>
                  <a:cubicBezTo>
                    <a:pt x="22958" y="54687"/>
                    <a:pt x="22732" y="55213"/>
                    <a:pt x="22482" y="55740"/>
                  </a:cubicBezTo>
                  <a:cubicBezTo>
                    <a:pt x="24537" y="56692"/>
                    <a:pt x="26567" y="57670"/>
                    <a:pt x="28622" y="58622"/>
                  </a:cubicBezTo>
                  <a:cubicBezTo>
                    <a:pt x="28697" y="58647"/>
                    <a:pt x="28747" y="58747"/>
                    <a:pt x="28772" y="58822"/>
                  </a:cubicBezTo>
                  <a:cubicBezTo>
                    <a:pt x="28798" y="58923"/>
                    <a:pt x="28772" y="59023"/>
                    <a:pt x="28722" y="59098"/>
                  </a:cubicBezTo>
                  <a:cubicBezTo>
                    <a:pt x="28697" y="59173"/>
                    <a:pt x="28597" y="59223"/>
                    <a:pt x="28522" y="59248"/>
                  </a:cubicBezTo>
                  <a:cubicBezTo>
                    <a:pt x="28495" y="59255"/>
                    <a:pt x="28470" y="59258"/>
                    <a:pt x="28446" y="59258"/>
                  </a:cubicBezTo>
                  <a:cubicBezTo>
                    <a:pt x="28380" y="59258"/>
                    <a:pt x="28320" y="59235"/>
                    <a:pt x="28246" y="59198"/>
                  </a:cubicBezTo>
                  <a:cubicBezTo>
                    <a:pt x="26241" y="58271"/>
                    <a:pt x="24236" y="57319"/>
                    <a:pt x="22206" y="56366"/>
                  </a:cubicBezTo>
                  <a:cubicBezTo>
                    <a:pt x="22031" y="56792"/>
                    <a:pt x="21830" y="57218"/>
                    <a:pt x="21655" y="57619"/>
                  </a:cubicBezTo>
                  <a:cubicBezTo>
                    <a:pt x="25264" y="59324"/>
                    <a:pt x="28873" y="61003"/>
                    <a:pt x="32482" y="62707"/>
                  </a:cubicBezTo>
                  <a:cubicBezTo>
                    <a:pt x="32557" y="62732"/>
                    <a:pt x="32632" y="62832"/>
                    <a:pt x="32657" y="62908"/>
                  </a:cubicBezTo>
                  <a:cubicBezTo>
                    <a:pt x="32657" y="63008"/>
                    <a:pt x="32657" y="63083"/>
                    <a:pt x="32607" y="63183"/>
                  </a:cubicBezTo>
                  <a:cubicBezTo>
                    <a:pt x="32557" y="63259"/>
                    <a:pt x="32482" y="63309"/>
                    <a:pt x="32382" y="63334"/>
                  </a:cubicBezTo>
                  <a:cubicBezTo>
                    <a:pt x="32355" y="63340"/>
                    <a:pt x="32330" y="63344"/>
                    <a:pt x="32306" y="63344"/>
                  </a:cubicBezTo>
                  <a:cubicBezTo>
                    <a:pt x="32241" y="63344"/>
                    <a:pt x="32186" y="63320"/>
                    <a:pt x="32131" y="63284"/>
                  </a:cubicBezTo>
                  <a:cubicBezTo>
                    <a:pt x="31805" y="63133"/>
                    <a:pt x="31479" y="62983"/>
                    <a:pt x="31179" y="62832"/>
                  </a:cubicBezTo>
                  <a:cubicBezTo>
                    <a:pt x="27895" y="61304"/>
                    <a:pt x="24637" y="59775"/>
                    <a:pt x="21379" y="58246"/>
                  </a:cubicBezTo>
                  <a:cubicBezTo>
                    <a:pt x="21153" y="58722"/>
                    <a:pt x="20953" y="59198"/>
                    <a:pt x="20727" y="59675"/>
                  </a:cubicBezTo>
                  <a:cubicBezTo>
                    <a:pt x="22883" y="60677"/>
                    <a:pt x="25013" y="61680"/>
                    <a:pt x="27143" y="62682"/>
                  </a:cubicBezTo>
                  <a:cubicBezTo>
                    <a:pt x="27219" y="62732"/>
                    <a:pt x="27294" y="62832"/>
                    <a:pt x="27294" y="62908"/>
                  </a:cubicBezTo>
                  <a:cubicBezTo>
                    <a:pt x="27319" y="62983"/>
                    <a:pt x="27319" y="63083"/>
                    <a:pt x="27269" y="63158"/>
                  </a:cubicBezTo>
                  <a:cubicBezTo>
                    <a:pt x="27219" y="63233"/>
                    <a:pt x="27143" y="63309"/>
                    <a:pt x="27043" y="63309"/>
                  </a:cubicBezTo>
                  <a:cubicBezTo>
                    <a:pt x="27014" y="63316"/>
                    <a:pt x="26987" y="63319"/>
                    <a:pt x="26961" y="63319"/>
                  </a:cubicBezTo>
                  <a:cubicBezTo>
                    <a:pt x="26899" y="63319"/>
                    <a:pt x="26846" y="63301"/>
                    <a:pt x="26793" y="63284"/>
                  </a:cubicBezTo>
                  <a:lnTo>
                    <a:pt x="20452" y="60301"/>
                  </a:lnTo>
                  <a:cubicBezTo>
                    <a:pt x="20201" y="60878"/>
                    <a:pt x="19950" y="61429"/>
                    <a:pt x="19700" y="61980"/>
                  </a:cubicBezTo>
                  <a:cubicBezTo>
                    <a:pt x="21905" y="63008"/>
                    <a:pt x="24086" y="64035"/>
                    <a:pt x="26291" y="65063"/>
                  </a:cubicBezTo>
                  <a:cubicBezTo>
                    <a:pt x="26366" y="65088"/>
                    <a:pt x="26417" y="65188"/>
                    <a:pt x="26442" y="65264"/>
                  </a:cubicBezTo>
                  <a:cubicBezTo>
                    <a:pt x="26467" y="65364"/>
                    <a:pt x="26442" y="65464"/>
                    <a:pt x="26392" y="65539"/>
                  </a:cubicBezTo>
                  <a:cubicBezTo>
                    <a:pt x="26341" y="65614"/>
                    <a:pt x="26266" y="65665"/>
                    <a:pt x="26191" y="65690"/>
                  </a:cubicBezTo>
                  <a:cubicBezTo>
                    <a:pt x="26164" y="65696"/>
                    <a:pt x="26139" y="65699"/>
                    <a:pt x="26115" y="65699"/>
                  </a:cubicBezTo>
                  <a:cubicBezTo>
                    <a:pt x="26049" y="65699"/>
                    <a:pt x="25989" y="65676"/>
                    <a:pt x="25915" y="65639"/>
                  </a:cubicBezTo>
                  <a:cubicBezTo>
                    <a:pt x="23760" y="64637"/>
                    <a:pt x="21605" y="63609"/>
                    <a:pt x="19424" y="62607"/>
                  </a:cubicBezTo>
                  <a:cubicBezTo>
                    <a:pt x="19224" y="63083"/>
                    <a:pt x="19023" y="63534"/>
                    <a:pt x="18797" y="64010"/>
                  </a:cubicBezTo>
                  <a:cubicBezTo>
                    <a:pt x="20903" y="64988"/>
                    <a:pt x="23033" y="65990"/>
                    <a:pt x="25138" y="66968"/>
                  </a:cubicBezTo>
                  <a:cubicBezTo>
                    <a:pt x="25214" y="67018"/>
                    <a:pt x="25264" y="67118"/>
                    <a:pt x="25289" y="67193"/>
                  </a:cubicBezTo>
                  <a:cubicBezTo>
                    <a:pt x="25314" y="67269"/>
                    <a:pt x="25289" y="67369"/>
                    <a:pt x="25239" y="67444"/>
                  </a:cubicBezTo>
                  <a:cubicBezTo>
                    <a:pt x="25188" y="67519"/>
                    <a:pt x="25113" y="67594"/>
                    <a:pt x="25038" y="67594"/>
                  </a:cubicBezTo>
                  <a:cubicBezTo>
                    <a:pt x="25009" y="67602"/>
                    <a:pt x="24982" y="67605"/>
                    <a:pt x="24955" y="67605"/>
                  </a:cubicBezTo>
                  <a:cubicBezTo>
                    <a:pt x="24892" y="67605"/>
                    <a:pt x="24833" y="67587"/>
                    <a:pt x="24762" y="67569"/>
                  </a:cubicBezTo>
                  <a:cubicBezTo>
                    <a:pt x="22682" y="66592"/>
                    <a:pt x="20602" y="65614"/>
                    <a:pt x="18522" y="64637"/>
                  </a:cubicBezTo>
                  <a:cubicBezTo>
                    <a:pt x="18246" y="65238"/>
                    <a:pt x="17995" y="65840"/>
                    <a:pt x="17720" y="66441"/>
                  </a:cubicBezTo>
                  <a:cubicBezTo>
                    <a:pt x="19850" y="67419"/>
                    <a:pt x="21955" y="68421"/>
                    <a:pt x="24086" y="69399"/>
                  </a:cubicBezTo>
                  <a:cubicBezTo>
                    <a:pt x="24161" y="69449"/>
                    <a:pt x="24211" y="69549"/>
                    <a:pt x="24236" y="69624"/>
                  </a:cubicBezTo>
                  <a:cubicBezTo>
                    <a:pt x="24261" y="69700"/>
                    <a:pt x="24236" y="69800"/>
                    <a:pt x="24186" y="69875"/>
                  </a:cubicBezTo>
                  <a:cubicBezTo>
                    <a:pt x="24161" y="69950"/>
                    <a:pt x="24061" y="70025"/>
                    <a:pt x="23985" y="70025"/>
                  </a:cubicBezTo>
                  <a:cubicBezTo>
                    <a:pt x="23956" y="70033"/>
                    <a:pt x="23929" y="70036"/>
                    <a:pt x="23903" y="70036"/>
                  </a:cubicBezTo>
                  <a:cubicBezTo>
                    <a:pt x="23839" y="70036"/>
                    <a:pt x="23781" y="70018"/>
                    <a:pt x="23710" y="70000"/>
                  </a:cubicBezTo>
                  <a:cubicBezTo>
                    <a:pt x="21630" y="69023"/>
                    <a:pt x="19549" y="68045"/>
                    <a:pt x="17444" y="67068"/>
                  </a:cubicBezTo>
                  <a:lnTo>
                    <a:pt x="16692" y="68747"/>
                  </a:lnTo>
                  <a:cubicBezTo>
                    <a:pt x="20276" y="70426"/>
                    <a:pt x="23860" y="72106"/>
                    <a:pt x="27419" y="73785"/>
                  </a:cubicBezTo>
                  <a:cubicBezTo>
                    <a:pt x="27519" y="73810"/>
                    <a:pt x="27569" y="73910"/>
                    <a:pt x="27595" y="73985"/>
                  </a:cubicBezTo>
                  <a:cubicBezTo>
                    <a:pt x="27595" y="74086"/>
                    <a:pt x="27595" y="74186"/>
                    <a:pt x="27544" y="74261"/>
                  </a:cubicBezTo>
                  <a:cubicBezTo>
                    <a:pt x="27494" y="74336"/>
                    <a:pt x="27419" y="74386"/>
                    <a:pt x="27319" y="74411"/>
                  </a:cubicBezTo>
                  <a:cubicBezTo>
                    <a:pt x="27299" y="74418"/>
                    <a:pt x="27277" y="74421"/>
                    <a:pt x="27254" y="74421"/>
                  </a:cubicBezTo>
                  <a:cubicBezTo>
                    <a:pt x="27192" y="74421"/>
                    <a:pt x="27123" y="74398"/>
                    <a:pt x="27068" y="74361"/>
                  </a:cubicBezTo>
                  <a:cubicBezTo>
                    <a:pt x="26667" y="74186"/>
                    <a:pt x="26291" y="74010"/>
                    <a:pt x="25890" y="73810"/>
                  </a:cubicBezTo>
                  <a:cubicBezTo>
                    <a:pt x="22732" y="72331"/>
                    <a:pt x="19574" y="70853"/>
                    <a:pt x="16417" y="69374"/>
                  </a:cubicBezTo>
                  <a:cubicBezTo>
                    <a:pt x="10953" y="81655"/>
                    <a:pt x="5464" y="93910"/>
                    <a:pt x="0" y="106191"/>
                  </a:cubicBezTo>
                  <a:cubicBezTo>
                    <a:pt x="7469" y="109524"/>
                    <a:pt x="14938" y="112858"/>
                    <a:pt x="22407" y="116191"/>
                  </a:cubicBezTo>
                  <a:cubicBezTo>
                    <a:pt x="26868" y="106091"/>
                    <a:pt x="31329" y="96016"/>
                    <a:pt x="35765" y="85915"/>
                  </a:cubicBezTo>
                  <a:cubicBezTo>
                    <a:pt x="41479" y="72958"/>
                    <a:pt x="47219" y="60000"/>
                    <a:pt x="52933" y="47043"/>
                  </a:cubicBezTo>
                  <a:cubicBezTo>
                    <a:pt x="58397" y="34637"/>
                    <a:pt x="63885" y="22206"/>
                    <a:pt x="69349" y="9800"/>
                  </a:cubicBezTo>
                  <a:cubicBezTo>
                    <a:pt x="62031" y="6541"/>
                    <a:pt x="54687" y="3258"/>
                    <a:pt x="47369" y="0"/>
                  </a:cubicBezTo>
                  <a:close/>
                </a:path>
              </a:pathLst>
            </a:custGeom>
            <a:solidFill>
              <a:srgbClr val="D99878"/>
            </a:solidFill>
            <a:ln>
              <a:noFill/>
            </a:ln>
          </p:spPr>
          <p:txBody>
            <a:bodyPr spcFirstLastPara="1" wrap="square" lIns="115184" tIns="115184" rIns="115184" bIns="115184" anchor="ctr" anchorCtr="0">
              <a:noAutofit/>
            </a:bodyPr>
            <a:lstStyle/>
            <a:p>
              <a:endParaRPr sz="2267"/>
            </a:p>
          </p:txBody>
        </p:sp>
        <p:sp>
          <p:nvSpPr>
            <p:cNvPr id="60" name="Google Shape;9403;p55">
              <a:extLst>
                <a:ext uri="{FF2B5EF4-FFF2-40B4-BE49-F238E27FC236}">
                  <a16:creationId xmlns:a16="http://schemas.microsoft.com/office/drawing/2014/main" id="{3BE0C54E-A506-28BD-4B03-93CDA2B821F0}"/>
                </a:ext>
              </a:extLst>
            </p:cNvPr>
            <p:cNvSpPr/>
            <p:nvPr/>
          </p:nvSpPr>
          <p:spPr>
            <a:xfrm>
              <a:off x="2404910" y="1789507"/>
              <a:ext cx="391627" cy="386627"/>
            </a:xfrm>
            <a:custGeom>
              <a:avLst/>
              <a:gdLst/>
              <a:ahLst/>
              <a:cxnLst/>
              <a:rect l="l" t="t" r="r" b="b"/>
              <a:pathLst>
                <a:path w="15665" h="15465" extrusionOk="0">
                  <a:moveTo>
                    <a:pt x="15489" y="0"/>
                  </a:moveTo>
                  <a:cubicBezTo>
                    <a:pt x="15439" y="0"/>
                    <a:pt x="15389" y="26"/>
                    <a:pt x="15364" y="51"/>
                  </a:cubicBezTo>
                  <a:cubicBezTo>
                    <a:pt x="15088" y="301"/>
                    <a:pt x="14813" y="527"/>
                    <a:pt x="14512" y="727"/>
                  </a:cubicBezTo>
                  <a:cubicBezTo>
                    <a:pt x="13961" y="1078"/>
                    <a:pt x="13384" y="1354"/>
                    <a:pt x="12682" y="1579"/>
                  </a:cubicBezTo>
                  <a:cubicBezTo>
                    <a:pt x="11580" y="1955"/>
                    <a:pt x="10427" y="2131"/>
                    <a:pt x="9299" y="2281"/>
                  </a:cubicBezTo>
                  <a:cubicBezTo>
                    <a:pt x="8923" y="2356"/>
                    <a:pt x="8547" y="2407"/>
                    <a:pt x="8146" y="2457"/>
                  </a:cubicBezTo>
                  <a:cubicBezTo>
                    <a:pt x="7244" y="2632"/>
                    <a:pt x="6517" y="2782"/>
                    <a:pt x="5865" y="3008"/>
                  </a:cubicBezTo>
                  <a:cubicBezTo>
                    <a:pt x="5464" y="3133"/>
                    <a:pt x="5114" y="3259"/>
                    <a:pt x="4788" y="3409"/>
                  </a:cubicBezTo>
                  <a:cubicBezTo>
                    <a:pt x="4462" y="3584"/>
                    <a:pt x="4111" y="3760"/>
                    <a:pt x="3760" y="4011"/>
                  </a:cubicBezTo>
                  <a:cubicBezTo>
                    <a:pt x="3083" y="4437"/>
                    <a:pt x="2507" y="4988"/>
                    <a:pt x="2031" y="5640"/>
                  </a:cubicBezTo>
                  <a:cubicBezTo>
                    <a:pt x="1605" y="6216"/>
                    <a:pt x="1229" y="6893"/>
                    <a:pt x="928" y="7720"/>
                  </a:cubicBezTo>
                  <a:cubicBezTo>
                    <a:pt x="627" y="8447"/>
                    <a:pt x="427" y="9224"/>
                    <a:pt x="276" y="10101"/>
                  </a:cubicBezTo>
                  <a:cubicBezTo>
                    <a:pt x="126" y="10928"/>
                    <a:pt x="76" y="11755"/>
                    <a:pt x="76" y="12582"/>
                  </a:cubicBezTo>
                  <a:cubicBezTo>
                    <a:pt x="101" y="13155"/>
                    <a:pt x="150" y="13702"/>
                    <a:pt x="249" y="14225"/>
                  </a:cubicBezTo>
                  <a:lnTo>
                    <a:pt x="249" y="14225"/>
                  </a:lnTo>
                  <a:cubicBezTo>
                    <a:pt x="243" y="14211"/>
                    <a:pt x="222" y="14211"/>
                    <a:pt x="201" y="14211"/>
                  </a:cubicBezTo>
                  <a:cubicBezTo>
                    <a:pt x="126" y="14211"/>
                    <a:pt x="76" y="14261"/>
                    <a:pt x="51" y="14311"/>
                  </a:cubicBezTo>
                  <a:cubicBezTo>
                    <a:pt x="1" y="14336"/>
                    <a:pt x="1" y="14387"/>
                    <a:pt x="26" y="14437"/>
                  </a:cubicBezTo>
                  <a:cubicBezTo>
                    <a:pt x="26" y="14437"/>
                    <a:pt x="26" y="14462"/>
                    <a:pt x="26" y="14462"/>
                  </a:cubicBezTo>
                  <a:cubicBezTo>
                    <a:pt x="26" y="14512"/>
                    <a:pt x="51" y="14537"/>
                    <a:pt x="76" y="14562"/>
                  </a:cubicBezTo>
                  <a:lnTo>
                    <a:pt x="126" y="14662"/>
                  </a:lnTo>
                  <a:cubicBezTo>
                    <a:pt x="176" y="14712"/>
                    <a:pt x="226" y="14762"/>
                    <a:pt x="301" y="14838"/>
                  </a:cubicBezTo>
                  <a:cubicBezTo>
                    <a:pt x="327" y="14863"/>
                    <a:pt x="352" y="14888"/>
                    <a:pt x="402" y="14913"/>
                  </a:cubicBezTo>
                  <a:lnTo>
                    <a:pt x="427" y="15013"/>
                  </a:lnTo>
                  <a:lnTo>
                    <a:pt x="427" y="15088"/>
                  </a:lnTo>
                  <a:cubicBezTo>
                    <a:pt x="452" y="15138"/>
                    <a:pt x="477" y="15163"/>
                    <a:pt x="527" y="15189"/>
                  </a:cubicBezTo>
                  <a:cubicBezTo>
                    <a:pt x="552" y="15214"/>
                    <a:pt x="577" y="15239"/>
                    <a:pt x="627" y="15239"/>
                  </a:cubicBezTo>
                  <a:cubicBezTo>
                    <a:pt x="677" y="15214"/>
                    <a:pt x="728" y="15189"/>
                    <a:pt x="753" y="15163"/>
                  </a:cubicBezTo>
                  <a:cubicBezTo>
                    <a:pt x="978" y="15289"/>
                    <a:pt x="1254" y="15364"/>
                    <a:pt x="1580" y="15414"/>
                  </a:cubicBezTo>
                  <a:cubicBezTo>
                    <a:pt x="1730" y="15439"/>
                    <a:pt x="1905" y="15464"/>
                    <a:pt x="2081" y="15464"/>
                  </a:cubicBezTo>
                  <a:cubicBezTo>
                    <a:pt x="2231" y="15464"/>
                    <a:pt x="2382" y="15464"/>
                    <a:pt x="2582" y="15439"/>
                  </a:cubicBezTo>
                  <a:cubicBezTo>
                    <a:pt x="2908" y="15389"/>
                    <a:pt x="3259" y="15339"/>
                    <a:pt x="3660" y="15239"/>
                  </a:cubicBezTo>
                  <a:cubicBezTo>
                    <a:pt x="4261" y="15088"/>
                    <a:pt x="4888" y="14863"/>
                    <a:pt x="5640" y="14512"/>
                  </a:cubicBezTo>
                  <a:cubicBezTo>
                    <a:pt x="5916" y="14387"/>
                    <a:pt x="6191" y="14261"/>
                    <a:pt x="6467" y="14136"/>
                  </a:cubicBezTo>
                  <a:cubicBezTo>
                    <a:pt x="6868" y="13935"/>
                    <a:pt x="7294" y="13710"/>
                    <a:pt x="7720" y="13434"/>
                  </a:cubicBezTo>
                  <a:cubicBezTo>
                    <a:pt x="8547" y="12933"/>
                    <a:pt x="9374" y="12331"/>
                    <a:pt x="10126" y="11655"/>
                  </a:cubicBezTo>
                  <a:cubicBezTo>
                    <a:pt x="10878" y="11003"/>
                    <a:pt x="11580" y="10276"/>
                    <a:pt x="12181" y="9524"/>
                  </a:cubicBezTo>
                  <a:cubicBezTo>
                    <a:pt x="12432" y="9199"/>
                    <a:pt x="12682" y="8823"/>
                    <a:pt x="12933" y="8447"/>
                  </a:cubicBezTo>
                  <a:cubicBezTo>
                    <a:pt x="13109" y="8171"/>
                    <a:pt x="13309" y="7845"/>
                    <a:pt x="13510" y="7444"/>
                  </a:cubicBezTo>
                  <a:cubicBezTo>
                    <a:pt x="13885" y="6717"/>
                    <a:pt x="14236" y="5915"/>
                    <a:pt x="14562" y="5038"/>
                  </a:cubicBezTo>
                  <a:cubicBezTo>
                    <a:pt x="14888" y="4186"/>
                    <a:pt x="15139" y="3334"/>
                    <a:pt x="15339" y="2507"/>
                  </a:cubicBezTo>
                  <a:cubicBezTo>
                    <a:pt x="15540" y="1630"/>
                    <a:pt x="15640" y="903"/>
                    <a:pt x="15665" y="201"/>
                  </a:cubicBezTo>
                  <a:cubicBezTo>
                    <a:pt x="15665" y="151"/>
                    <a:pt x="15640" y="76"/>
                    <a:pt x="15590" y="51"/>
                  </a:cubicBezTo>
                  <a:cubicBezTo>
                    <a:pt x="15565" y="26"/>
                    <a:pt x="15515" y="0"/>
                    <a:pt x="15489" y="0"/>
                  </a:cubicBezTo>
                  <a:close/>
                </a:path>
              </a:pathLst>
            </a:custGeom>
            <a:solidFill>
              <a:srgbClr val="87C89B"/>
            </a:solidFill>
            <a:ln>
              <a:noFill/>
            </a:ln>
          </p:spPr>
          <p:txBody>
            <a:bodyPr spcFirstLastPara="1" wrap="square" lIns="115184" tIns="115184" rIns="115184" bIns="115184" anchor="ctr" anchorCtr="0">
              <a:noAutofit/>
            </a:bodyPr>
            <a:lstStyle/>
            <a:p>
              <a:endParaRPr sz="2267"/>
            </a:p>
          </p:txBody>
        </p:sp>
        <p:sp>
          <p:nvSpPr>
            <p:cNvPr id="61" name="Google Shape;9404;p55">
              <a:extLst>
                <a:ext uri="{FF2B5EF4-FFF2-40B4-BE49-F238E27FC236}">
                  <a16:creationId xmlns:a16="http://schemas.microsoft.com/office/drawing/2014/main" id="{BA42D51A-15F3-5D76-876B-6C08FC61DB0C}"/>
                </a:ext>
              </a:extLst>
            </p:cNvPr>
            <p:cNvSpPr/>
            <p:nvPr/>
          </p:nvSpPr>
          <p:spPr>
            <a:xfrm>
              <a:off x="2404910" y="1790133"/>
              <a:ext cx="386627" cy="369702"/>
            </a:xfrm>
            <a:custGeom>
              <a:avLst/>
              <a:gdLst/>
              <a:ahLst/>
              <a:cxnLst/>
              <a:rect l="l" t="t" r="r" b="b"/>
              <a:pathLst>
                <a:path w="15465" h="14788" extrusionOk="0">
                  <a:moveTo>
                    <a:pt x="15464" y="1"/>
                  </a:moveTo>
                  <a:cubicBezTo>
                    <a:pt x="15414" y="1"/>
                    <a:pt x="15389" y="26"/>
                    <a:pt x="15364" y="26"/>
                  </a:cubicBezTo>
                  <a:cubicBezTo>
                    <a:pt x="15114" y="276"/>
                    <a:pt x="14813" y="502"/>
                    <a:pt x="14512" y="702"/>
                  </a:cubicBezTo>
                  <a:cubicBezTo>
                    <a:pt x="13986" y="1053"/>
                    <a:pt x="13384" y="1329"/>
                    <a:pt x="12682" y="1579"/>
                  </a:cubicBezTo>
                  <a:lnTo>
                    <a:pt x="12682" y="1554"/>
                  </a:lnTo>
                  <a:cubicBezTo>
                    <a:pt x="11580" y="1930"/>
                    <a:pt x="10427" y="2106"/>
                    <a:pt x="9299" y="2281"/>
                  </a:cubicBezTo>
                  <a:cubicBezTo>
                    <a:pt x="8923" y="2331"/>
                    <a:pt x="8547" y="2382"/>
                    <a:pt x="8146" y="2457"/>
                  </a:cubicBezTo>
                  <a:cubicBezTo>
                    <a:pt x="7244" y="2607"/>
                    <a:pt x="6517" y="2783"/>
                    <a:pt x="5890" y="2983"/>
                  </a:cubicBezTo>
                  <a:cubicBezTo>
                    <a:pt x="5489" y="3108"/>
                    <a:pt x="5114" y="3259"/>
                    <a:pt x="4788" y="3409"/>
                  </a:cubicBezTo>
                  <a:cubicBezTo>
                    <a:pt x="4462" y="3559"/>
                    <a:pt x="4111" y="3760"/>
                    <a:pt x="3760" y="3986"/>
                  </a:cubicBezTo>
                  <a:cubicBezTo>
                    <a:pt x="3108" y="4412"/>
                    <a:pt x="2507" y="4988"/>
                    <a:pt x="2031" y="5640"/>
                  </a:cubicBezTo>
                  <a:cubicBezTo>
                    <a:pt x="1605" y="6216"/>
                    <a:pt x="1229" y="6868"/>
                    <a:pt x="928" y="7695"/>
                  </a:cubicBezTo>
                  <a:cubicBezTo>
                    <a:pt x="652" y="8422"/>
                    <a:pt x="427" y="9199"/>
                    <a:pt x="276" y="10076"/>
                  </a:cubicBezTo>
                  <a:cubicBezTo>
                    <a:pt x="126" y="10878"/>
                    <a:pt x="76" y="11730"/>
                    <a:pt x="101" y="12557"/>
                  </a:cubicBezTo>
                  <a:cubicBezTo>
                    <a:pt x="101" y="13133"/>
                    <a:pt x="151" y="13685"/>
                    <a:pt x="251" y="14211"/>
                  </a:cubicBezTo>
                  <a:cubicBezTo>
                    <a:pt x="226" y="14186"/>
                    <a:pt x="226" y="14186"/>
                    <a:pt x="201" y="14186"/>
                  </a:cubicBezTo>
                  <a:cubicBezTo>
                    <a:pt x="126" y="14211"/>
                    <a:pt x="76" y="14236"/>
                    <a:pt x="51" y="14286"/>
                  </a:cubicBezTo>
                  <a:cubicBezTo>
                    <a:pt x="26" y="14311"/>
                    <a:pt x="1" y="14362"/>
                    <a:pt x="26" y="14412"/>
                  </a:cubicBezTo>
                  <a:cubicBezTo>
                    <a:pt x="26" y="14412"/>
                    <a:pt x="26" y="14437"/>
                    <a:pt x="26" y="14462"/>
                  </a:cubicBezTo>
                  <a:cubicBezTo>
                    <a:pt x="26" y="14487"/>
                    <a:pt x="51" y="14512"/>
                    <a:pt x="76" y="14537"/>
                  </a:cubicBezTo>
                  <a:cubicBezTo>
                    <a:pt x="101" y="14562"/>
                    <a:pt x="126" y="14587"/>
                    <a:pt x="151" y="14637"/>
                  </a:cubicBezTo>
                  <a:cubicBezTo>
                    <a:pt x="176" y="14687"/>
                    <a:pt x="226" y="14737"/>
                    <a:pt x="276" y="14788"/>
                  </a:cubicBezTo>
                  <a:cubicBezTo>
                    <a:pt x="477" y="14311"/>
                    <a:pt x="702" y="13835"/>
                    <a:pt x="953" y="13384"/>
                  </a:cubicBezTo>
                  <a:cubicBezTo>
                    <a:pt x="1279" y="12808"/>
                    <a:pt x="1630" y="12256"/>
                    <a:pt x="2031" y="11755"/>
                  </a:cubicBezTo>
                  <a:cubicBezTo>
                    <a:pt x="2031" y="11730"/>
                    <a:pt x="2031" y="11730"/>
                    <a:pt x="2031" y="11730"/>
                  </a:cubicBezTo>
                  <a:cubicBezTo>
                    <a:pt x="1905" y="11529"/>
                    <a:pt x="1830" y="11304"/>
                    <a:pt x="1780" y="11103"/>
                  </a:cubicBezTo>
                  <a:cubicBezTo>
                    <a:pt x="1705" y="10903"/>
                    <a:pt x="1680" y="10702"/>
                    <a:pt x="1655" y="10502"/>
                  </a:cubicBezTo>
                  <a:cubicBezTo>
                    <a:pt x="1580" y="10051"/>
                    <a:pt x="1555" y="9625"/>
                    <a:pt x="1479" y="9174"/>
                  </a:cubicBezTo>
                  <a:cubicBezTo>
                    <a:pt x="1479" y="9123"/>
                    <a:pt x="1504" y="9098"/>
                    <a:pt x="1555" y="9073"/>
                  </a:cubicBezTo>
                  <a:cubicBezTo>
                    <a:pt x="1605" y="9073"/>
                    <a:pt x="1630" y="9123"/>
                    <a:pt x="1655" y="9148"/>
                  </a:cubicBezTo>
                  <a:cubicBezTo>
                    <a:pt x="1705" y="9474"/>
                    <a:pt x="1730" y="9800"/>
                    <a:pt x="1780" y="10126"/>
                  </a:cubicBezTo>
                  <a:cubicBezTo>
                    <a:pt x="1780" y="10276"/>
                    <a:pt x="1805" y="10427"/>
                    <a:pt x="1830" y="10602"/>
                  </a:cubicBezTo>
                  <a:cubicBezTo>
                    <a:pt x="1855" y="10727"/>
                    <a:pt x="1880" y="10853"/>
                    <a:pt x="1931" y="11003"/>
                  </a:cubicBezTo>
                  <a:cubicBezTo>
                    <a:pt x="1906" y="10978"/>
                    <a:pt x="1905" y="10978"/>
                    <a:pt x="1905" y="10978"/>
                  </a:cubicBezTo>
                  <a:lnTo>
                    <a:pt x="1905" y="10978"/>
                  </a:lnTo>
                  <a:cubicBezTo>
                    <a:pt x="1956" y="11078"/>
                    <a:pt x="1981" y="11204"/>
                    <a:pt x="2031" y="11329"/>
                  </a:cubicBezTo>
                  <a:cubicBezTo>
                    <a:pt x="2056" y="11404"/>
                    <a:pt x="2106" y="11504"/>
                    <a:pt x="2156" y="11605"/>
                  </a:cubicBezTo>
                  <a:cubicBezTo>
                    <a:pt x="2156" y="11580"/>
                    <a:pt x="2181" y="11580"/>
                    <a:pt x="2181" y="11554"/>
                  </a:cubicBezTo>
                  <a:cubicBezTo>
                    <a:pt x="2607" y="11003"/>
                    <a:pt x="3083" y="10502"/>
                    <a:pt x="3610" y="10001"/>
                  </a:cubicBezTo>
                  <a:cubicBezTo>
                    <a:pt x="3585" y="10001"/>
                    <a:pt x="3585" y="9976"/>
                    <a:pt x="3560" y="9950"/>
                  </a:cubicBezTo>
                  <a:cubicBezTo>
                    <a:pt x="3409" y="9650"/>
                    <a:pt x="3284" y="9299"/>
                    <a:pt x="3209" y="8948"/>
                  </a:cubicBezTo>
                  <a:cubicBezTo>
                    <a:pt x="3134" y="8597"/>
                    <a:pt x="3108" y="8246"/>
                    <a:pt x="3083" y="7895"/>
                  </a:cubicBezTo>
                  <a:cubicBezTo>
                    <a:pt x="3058" y="7219"/>
                    <a:pt x="3108" y="6517"/>
                    <a:pt x="3184" y="5840"/>
                  </a:cubicBezTo>
                  <a:cubicBezTo>
                    <a:pt x="3184" y="5790"/>
                    <a:pt x="3209" y="5765"/>
                    <a:pt x="3259" y="5765"/>
                  </a:cubicBezTo>
                  <a:cubicBezTo>
                    <a:pt x="3309" y="5765"/>
                    <a:pt x="3359" y="5815"/>
                    <a:pt x="3334" y="5865"/>
                  </a:cubicBezTo>
                  <a:cubicBezTo>
                    <a:pt x="3284" y="6392"/>
                    <a:pt x="3259" y="6918"/>
                    <a:pt x="3234" y="7419"/>
                  </a:cubicBezTo>
                  <a:cubicBezTo>
                    <a:pt x="3234" y="7720"/>
                    <a:pt x="3259" y="7996"/>
                    <a:pt x="3284" y="8296"/>
                  </a:cubicBezTo>
                  <a:cubicBezTo>
                    <a:pt x="3309" y="8547"/>
                    <a:pt x="3359" y="8823"/>
                    <a:pt x="3434" y="9073"/>
                  </a:cubicBezTo>
                  <a:cubicBezTo>
                    <a:pt x="3434" y="9073"/>
                    <a:pt x="3434" y="9098"/>
                    <a:pt x="3434" y="9098"/>
                  </a:cubicBezTo>
                  <a:cubicBezTo>
                    <a:pt x="3459" y="9249"/>
                    <a:pt x="3509" y="9374"/>
                    <a:pt x="3560" y="9524"/>
                  </a:cubicBezTo>
                  <a:cubicBezTo>
                    <a:pt x="3610" y="9650"/>
                    <a:pt x="3660" y="9775"/>
                    <a:pt x="3710" y="9875"/>
                  </a:cubicBezTo>
                  <a:cubicBezTo>
                    <a:pt x="4211" y="9399"/>
                    <a:pt x="4738" y="8973"/>
                    <a:pt x="5264" y="8522"/>
                  </a:cubicBezTo>
                  <a:cubicBezTo>
                    <a:pt x="5540" y="8296"/>
                    <a:pt x="5840" y="8071"/>
                    <a:pt x="6141" y="7845"/>
                  </a:cubicBezTo>
                  <a:cubicBezTo>
                    <a:pt x="6141" y="7845"/>
                    <a:pt x="6141" y="7820"/>
                    <a:pt x="6141" y="7820"/>
                  </a:cubicBezTo>
                  <a:cubicBezTo>
                    <a:pt x="5991" y="7519"/>
                    <a:pt x="5916" y="7219"/>
                    <a:pt x="5840" y="6918"/>
                  </a:cubicBezTo>
                  <a:cubicBezTo>
                    <a:pt x="5790" y="6592"/>
                    <a:pt x="5740" y="6266"/>
                    <a:pt x="5740" y="5915"/>
                  </a:cubicBezTo>
                  <a:cubicBezTo>
                    <a:pt x="5715" y="5615"/>
                    <a:pt x="5740" y="5289"/>
                    <a:pt x="5765" y="4963"/>
                  </a:cubicBezTo>
                  <a:cubicBezTo>
                    <a:pt x="5790" y="4813"/>
                    <a:pt x="5790" y="4662"/>
                    <a:pt x="5840" y="4512"/>
                  </a:cubicBezTo>
                  <a:cubicBezTo>
                    <a:pt x="5865" y="4361"/>
                    <a:pt x="5890" y="4236"/>
                    <a:pt x="5916" y="4111"/>
                  </a:cubicBezTo>
                  <a:cubicBezTo>
                    <a:pt x="5941" y="4086"/>
                    <a:pt x="5941" y="4061"/>
                    <a:pt x="5966" y="4061"/>
                  </a:cubicBezTo>
                  <a:cubicBezTo>
                    <a:pt x="5991" y="4061"/>
                    <a:pt x="5991" y="4036"/>
                    <a:pt x="5991" y="4036"/>
                  </a:cubicBezTo>
                  <a:cubicBezTo>
                    <a:pt x="6016" y="4036"/>
                    <a:pt x="6016" y="4061"/>
                    <a:pt x="6041" y="4061"/>
                  </a:cubicBezTo>
                  <a:cubicBezTo>
                    <a:pt x="6066" y="4061"/>
                    <a:pt x="6066" y="4086"/>
                    <a:pt x="6091" y="4111"/>
                  </a:cubicBezTo>
                  <a:cubicBezTo>
                    <a:pt x="6091" y="4136"/>
                    <a:pt x="6091" y="4136"/>
                    <a:pt x="6091" y="4161"/>
                  </a:cubicBezTo>
                  <a:cubicBezTo>
                    <a:pt x="6091" y="4186"/>
                    <a:pt x="6066" y="4211"/>
                    <a:pt x="6066" y="4211"/>
                  </a:cubicBezTo>
                  <a:cubicBezTo>
                    <a:pt x="6066" y="4211"/>
                    <a:pt x="6066" y="4211"/>
                    <a:pt x="6066" y="4186"/>
                  </a:cubicBezTo>
                  <a:cubicBezTo>
                    <a:pt x="5966" y="4662"/>
                    <a:pt x="5916" y="5163"/>
                    <a:pt x="5890" y="5640"/>
                  </a:cubicBezTo>
                  <a:cubicBezTo>
                    <a:pt x="5890" y="6141"/>
                    <a:pt x="5941" y="6667"/>
                    <a:pt x="6066" y="7143"/>
                  </a:cubicBezTo>
                  <a:cubicBezTo>
                    <a:pt x="6066" y="7143"/>
                    <a:pt x="6066" y="7143"/>
                    <a:pt x="6066" y="7118"/>
                  </a:cubicBezTo>
                  <a:cubicBezTo>
                    <a:pt x="6116" y="7344"/>
                    <a:pt x="6191" y="7544"/>
                    <a:pt x="6291" y="7745"/>
                  </a:cubicBezTo>
                  <a:cubicBezTo>
                    <a:pt x="7093" y="7118"/>
                    <a:pt x="7946" y="6517"/>
                    <a:pt x="8798" y="5940"/>
                  </a:cubicBezTo>
                  <a:cubicBezTo>
                    <a:pt x="8622" y="5489"/>
                    <a:pt x="8547" y="4988"/>
                    <a:pt x="8572" y="4512"/>
                  </a:cubicBezTo>
                  <a:cubicBezTo>
                    <a:pt x="8597" y="4261"/>
                    <a:pt x="8622" y="3986"/>
                    <a:pt x="8647" y="3710"/>
                  </a:cubicBezTo>
                  <a:cubicBezTo>
                    <a:pt x="8697" y="3509"/>
                    <a:pt x="8748" y="3284"/>
                    <a:pt x="8823" y="3058"/>
                  </a:cubicBezTo>
                  <a:cubicBezTo>
                    <a:pt x="8823" y="3033"/>
                    <a:pt x="8848" y="3033"/>
                    <a:pt x="8848" y="3008"/>
                  </a:cubicBezTo>
                  <a:lnTo>
                    <a:pt x="8923" y="3008"/>
                  </a:lnTo>
                  <a:cubicBezTo>
                    <a:pt x="8948" y="3033"/>
                    <a:pt x="8973" y="3033"/>
                    <a:pt x="8973" y="3058"/>
                  </a:cubicBezTo>
                  <a:cubicBezTo>
                    <a:pt x="8973" y="3083"/>
                    <a:pt x="8973" y="3108"/>
                    <a:pt x="8973" y="3133"/>
                  </a:cubicBezTo>
                  <a:cubicBezTo>
                    <a:pt x="8973" y="3158"/>
                    <a:pt x="8948" y="3184"/>
                    <a:pt x="8948" y="3209"/>
                  </a:cubicBezTo>
                  <a:lnTo>
                    <a:pt x="8948" y="3234"/>
                  </a:lnTo>
                  <a:cubicBezTo>
                    <a:pt x="8823" y="3683"/>
                    <a:pt x="8748" y="4158"/>
                    <a:pt x="8748" y="4657"/>
                  </a:cubicBezTo>
                  <a:lnTo>
                    <a:pt x="8748" y="4657"/>
                  </a:lnTo>
                  <a:cubicBezTo>
                    <a:pt x="8748" y="4651"/>
                    <a:pt x="8748" y="4644"/>
                    <a:pt x="8748" y="4637"/>
                  </a:cubicBezTo>
                  <a:cubicBezTo>
                    <a:pt x="8748" y="4637"/>
                    <a:pt x="8748" y="4662"/>
                    <a:pt x="8748" y="4662"/>
                  </a:cubicBezTo>
                  <a:cubicBezTo>
                    <a:pt x="8748" y="4661"/>
                    <a:pt x="8748" y="4659"/>
                    <a:pt x="8748" y="4657"/>
                  </a:cubicBezTo>
                  <a:lnTo>
                    <a:pt x="8748" y="4657"/>
                  </a:lnTo>
                  <a:cubicBezTo>
                    <a:pt x="8748" y="4801"/>
                    <a:pt x="8749" y="4945"/>
                    <a:pt x="8773" y="5088"/>
                  </a:cubicBezTo>
                  <a:cubicBezTo>
                    <a:pt x="8773" y="5239"/>
                    <a:pt x="8798" y="5389"/>
                    <a:pt x="8848" y="5514"/>
                  </a:cubicBezTo>
                  <a:cubicBezTo>
                    <a:pt x="8873" y="5615"/>
                    <a:pt x="8898" y="5740"/>
                    <a:pt x="8948" y="5840"/>
                  </a:cubicBezTo>
                  <a:cubicBezTo>
                    <a:pt x="9725" y="5264"/>
                    <a:pt x="10527" y="4712"/>
                    <a:pt x="11304" y="4111"/>
                  </a:cubicBezTo>
                  <a:cubicBezTo>
                    <a:pt x="11254" y="3986"/>
                    <a:pt x="11229" y="3835"/>
                    <a:pt x="11229" y="3710"/>
                  </a:cubicBezTo>
                  <a:cubicBezTo>
                    <a:pt x="11229" y="3534"/>
                    <a:pt x="11204" y="3384"/>
                    <a:pt x="11229" y="3234"/>
                  </a:cubicBezTo>
                  <a:cubicBezTo>
                    <a:pt x="11229" y="2908"/>
                    <a:pt x="11304" y="2582"/>
                    <a:pt x="11429" y="2281"/>
                  </a:cubicBezTo>
                  <a:cubicBezTo>
                    <a:pt x="11429" y="2256"/>
                    <a:pt x="11479" y="2231"/>
                    <a:pt x="11505" y="2231"/>
                  </a:cubicBezTo>
                  <a:lnTo>
                    <a:pt x="11530" y="2231"/>
                  </a:lnTo>
                  <a:cubicBezTo>
                    <a:pt x="11580" y="2256"/>
                    <a:pt x="11605" y="2306"/>
                    <a:pt x="11580" y="2356"/>
                  </a:cubicBezTo>
                  <a:cubicBezTo>
                    <a:pt x="11555" y="2432"/>
                    <a:pt x="11505" y="2532"/>
                    <a:pt x="11479" y="2632"/>
                  </a:cubicBezTo>
                  <a:cubicBezTo>
                    <a:pt x="11479" y="2632"/>
                    <a:pt x="11479" y="2607"/>
                    <a:pt x="11479" y="2607"/>
                  </a:cubicBezTo>
                  <a:cubicBezTo>
                    <a:pt x="11454" y="2732"/>
                    <a:pt x="11429" y="2858"/>
                    <a:pt x="11404" y="2983"/>
                  </a:cubicBezTo>
                  <a:cubicBezTo>
                    <a:pt x="11404" y="3108"/>
                    <a:pt x="11404" y="3234"/>
                    <a:pt x="11379" y="3359"/>
                  </a:cubicBezTo>
                  <a:cubicBezTo>
                    <a:pt x="11379" y="3484"/>
                    <a:pt x="11404" y="3610"/>
                    <a:pt x="11404" y="3735"/>
                  </a:cubicBezTo>
                  <a:cubicBezTo>
                    <a:pt x="11429" y="3810"/>
                    <a:pt x="11429" y="3910"/>
                    <a:pt x="11454" y="3986"/>
                  </a:cubicBezTo>
                  <a:cubicBezTo>
                    <a:pt x="11730" y="3760"/>
                    <a:pt x="12031" y="3534"/>
                    <a:pt x="12307" y="3309"/>
                  </a:cubicBezTo>
                  <a:cubicBezTo>
                    <a:pt x="12332" y="3284"/>
                    <a:pt x="12332" y="3284"/>
                    <a:pt x="12332" y="3284"/>
                  </a:cubicBezTo>
                  <a:cubicBezTo>
                    <a:pt x="12657" y="3008"/>
                    <a:pt x="12958" y="2757"/>
                    <a:pt x="13259" y="2457"/>
                  </a:cubicBezTo>
                  <a:cubicBezTo>
                    <a:pt x="13234" y="2281"/>
                    <a:pt x="13259" y="2106"/>
                    <a:pt x="13309" y="1930"/>
                  </a:cubicBezTo>
                  <a:cubicBezTo>
                    <a:pt x="13334" y="1855"/>
                    <a:pt x="13359" y="1755"/>
                    <a:pt x="13384" y="1680"/>
                  </a:cubicBezTo>
                  <a:cubicBezTo>
                    <a:pt x="13434" y="1605"/>
                    <a:pt x="13459" y="1554"/>
                    <a:pt x="13484" y="1504"/>
                  </a:cubicBezTo>
                  <a:cubicBezTo>
                    <a:pt x="13510" y="1479"/>
                    <a:pt x="13535" y="1454"/>
                    <a:pt x="13560" y="1454"/>
                  </a:cubicBezTo>
                  <a:cubicBezTo>
                    <a:pt x="13585" y="1454"/>
                    <a:pt x="13610" y="1479"/>
                    <a:pt x="13610" y="1479"/>
                  </a:cubicBezTo>
                  <a:cubicBezTo>
                    <a:pt x="13635" y="1504"/>
                    <a:pt x="13635" y="1504"/>
                    <a:pt x="13635" y="1529"/>
                  </a:cubicBezTo>
                  <a:cubicBezTo>
                    <a:pt x="13660" y="1554"/>
                    <a:pt x="13635" y="1579"/>
                    <a:pt x="13635" y="1605"/>
                  </a:cubicBezTo>
                  <a:cubicBezTo>
                    <a:pt x="13635" y="1605"/>
                    <a:pt x="13610" y="1630"/>
                    <a:pt x="13610" y="1630"/>
                  </a:cubicBezTo>
                  <a:cubicBezTo>
                    <a:pt x="13585" y="1705"/>
                    <a:pt x="13535" y="1780"/>
                    <a:pt x="13510" y="1830"/>
                  </a:cubicBezTo>
                  <a:cubicBezTo>
                    <a:pt x="13484" y="1880"/>
                    <a:pt x="13484" y="1955"/>
                    <a:pt x="13459" y="2006"/>
                  </a:cubicBezTo>
                  <a:cubicBezTo>
                    <a:pt x="13459" y="2056"/>
                    <a:pt x="13434" y="2106"/>
                    <a:pt x="13434" y="2156"/>
                  </a:cubicBezTo>
                  <a:cubicBezTo>
                    <a:pt x="13434" y="2206"/>
                    <a:pt x="13409" y="2256"/>
                    <a:pt x="13409" y="2306"/>
                  </a:cubicBezTo>
                  <a:cubicBezTo>
                    <a:pt x="13635" y="2106"/>
                    <a:pt x="13860" y="1880"/>
                    <a:pt x="14086" y="1655"/>
                  </a:cubicBezTo>
                  <a:cubicBezTo>
                    <a:pt x="14562" y="1128"/>
                    <a:pt x="15038" y="577"/>
                    <a:pt x="15464" y="1"/>
                  </a:cubicBezTo>
                  <a:close/>
                </a:path>
              </a:pathLst>
            </a:custGeom>
            <a:solidFill>
              <a:srgbClr val="738260"/>
            </a:solidFill>
            <a:ln>
              <a:noFill/>
            </a:ln>
          </p:spPr>
          <p:txBody>
            <a:bodyPr spcFirstLastPara="1" wrap="square" lIns="115184" tIns="115184" rIns="115184" bIns="115184" anchor="ctr" anchorCtr="0">
              <a:noAutofit/>
            </a:bodyPr>
            <a:lstStyle/>
            <a:p>
              <a:endParaRPr sz="2267"/>
            </a:p>
          </p:txBody>
        </p:sp>
        <p:sp>
          <p:nvSpPr>
            <p:cNvPr id="62" name="Google Shape;9405;p55">
              <a:extLst>
                <a:ext uri="{FF2B5EF4-FFF2-40B4-BE49-F238E27FC236}">
                  <a16:creationId xmlns:a16="http://schemas.microsoft.com/office/drawing/2014/main" id="{95052A0E-169A-2E6B-21A3-C5EE4AC1DEE1}"/>
                </a:ext>
              </a:extLst>
            </p:cNvPr>
            <p:cNvSpPr/>
            <p:nvPr/>
          </p:nvSpPr>
          <p:spPr>
            <a:xfrm>
              <a:off x="2490761" y="2016959"/>
              <a:ext cx="25" cy="650"/>
            </a:xfrm>
            <a:custGeom>
              <a:avLst/>
              <a:gdLst/>
              <a:ahLst/>
              <a:cxnLst/>
              <a:rect l="l" t="t" r="r" b="b"/>
              <a:pathLst>
                <a:path w="1" h="26" extrusionOk="0">
                  <a:moveTo>
                    <a:pt x="0" y="25"/>
                  </a:moveTo>
                  <a:cubicBezTo>
                    <a:pt x="0" y="25"/>
                    <a:pt x="0" y="25"/>
                    <a:pt x="0" y="25"/>
                  </a:cubicBezTo>
                  <a:lnTo>
                    <a:pt x="0" y="25"/>
                  </a:lnTo>
                  <a:cubicBezTo>
                    <a:pt x="0" y="25"/>
                    <a:pt x="0" y="25"/>
                    <a:pt x="0" y="0"/>
                  </a:cubicBezTo>
                  <a:cubicBezTo>
                    <a:pt x="0" y="25"/>
                    <a:pt x="0" y="25"/>
                    <a:pt x="0" y="25"/>
                  </a:cubicBezTo>
                  <a:close/>
                </a:path>
              </a:pathLst>
            </a:custGeom>
            <a:solidFill>
              <a:srgbClr val="738260"/>
            </a:solidFill>
            <a:ln>
              <a:noFill/>
            </a:ln>
          </p:spPr>
          <p:txBody>
            <a:bodyPr spcFirstLastPara="1" wrap="square" lIns="115184" tIns="115184" rIns="115184" bIns="115184" anchor="ctr" anchorCtr="0">
              <a:noAutofit/>
            </a:bodyPr>
            <a:lstStyle/>
            <a:p>
              <a:endParaRPr sz="2267"/>
            </a:p>
          </p:txBody>
        </p:sp>
        <p:sp>
          <p:nvSpPr>
            <p:cNvPr id="63" name="Google Shape;9406;p55">
              <a:extLst>
                <a:ext uri="{FF2B5EF4-FFF2-40B4-BE49-F238E27FC236}">
                  <a16:creationId xmlns:a16="http://schemas.microsoft.com/office/drawing/2014/main" id="{64FB5C85-DB2E-8649-BF92-7E0B98DA016C}"/>
                </a:ext>
              </a:extLst>
            </p:cNvPr>
            <p:cNvSpPr/>
            <p:nvPr/>
          </p:nvSpPr>
          <p:spPr>
            <a:xfrm>
              <a:off x="2713187" y="1872208"/>
              <a:ext cx="25" cy="25"/>
            </a:xfrm>
            <a:custGeom>
              <a:avLst/>
              <a:gdLst/>
              <a:ahLst/>
              <a:cxnLst/>
              <a:rect l="l" t="t" r="r" b="b"/>
              <a:pathLst>
                <a:path w="1" h="1" extrusionOk="0">
                  <a:moveTo>
                    <a:pt x="1" y="1"/>
                  </a:moveTo>
                  <a:cubicBezTo>
                    <a:pt x="1" y="1"/>
                    <a:pt x="1" y="1"/>
                    <a:pt x="1" y="1"/>
                  </a:cubicBezTo>
                  <a:cubicBezTo>
                    <a:pt x="1" y="1"/>
                    <a:pt x="1" y="1"/>
                    <a:pt x="1" y="1"/>
                  </a:cubicBezTo>
                  <a:close/>
                </a:path>
              </a:pathLst>
            </a:custGeom>
            <a:solidFill>
              <a:srgbClr val="738260"/>
            </a:solidFill>
            <a:ln>
              <a:noFill/>
            </a:ln>
          </p:spPr>
          <p:txBody>
            <a:bodyPr spcFirstLastPara="1" wrap="square" lIns="115184" tIns="115184" rIns="115184" bIns="115184" anchor="ctr" anchorCtr="0">
              <a:noAutofit/>
            </a:bodyPr>
            <a:lstStyle/>
            <a:p>
              <a:endParaRPr sz="2267"/>
            </a:p>
          </p:txBody>
        </p:sp>
        <p:sp>
          <p:nvSpPr>
            <p:cNvPr id="64" name="Google Shape;9407;p55">
              <a:extLst>
                <a:ext uri="{FF2B5EF4-FFF2-40B4-BE49-F238E27FC236}">
                  <a16:creationId xmlns:a16="http://schemas.microsoft.com/office/drawing/2014/main" id="{DB080E8A-39D7-89B2-76EA-B79970658A53}"/>
                </a:ext>
              </a:extLst>
            </p:cNvPr>
            <p:cNvSpPr/>
            <p:nvPr/>
          </p:nvSpPr>
          <p:spPr>
            <a:xfrm>
              <a:off x="2414936" y="1791383"/>
              <a:ext cx="381601" cy="384752"/>
            </a:xfrm>
            <a:custGeom>
              <a:avLst/>
              <a:gdLst/>
              <a:ahLst/>
              <a:cxnLst/>
              <a:rect l="l" t="t" r="r" b="b"/>
              <a:pathLst>
                <a:path w="15264" h="15390" extrusionOk="0">
                  <a:moveTo>
                    <a:pt x="15214" y="1"/>
                  </a:moveTo>
                  <a:cubicBezTo>
                    <a:pt x="14838" y="552"/>
                    <a:pt x="14412" y="1078"/>
                    <a:pt x="13936" y="1555"/>
                  </a:cubicBezTo>
                  <a:cubicBezTo>
                    <a:pt x="14036" y="1580"/>
                    <a:pt x="14111" y="1580"/>
                    <a:pt x="14186" y="1580"/>
                  </a:cubicBezTo>
                  <a:cubicBezTo>
                    <a:pt x="14236" y="1580"/>
                    <a:pt x="14312" y="1580"/>
                    <a:pt x="14362" y="1555"/>
                  </a:cubicBezTo>
                  <a:lnTo>
                    <a:pt x="14337" y="1555"/>
                  </a:lnTo>
                  <a:cubicBezTo>
                    <a:pt x="14437" y="1555"/>
                    <a:pt x="14537" y="1529"/>
                    <a:pt x="14637" y="1504"/>
                  </a:cubicBezTo>
                  <a:lnTo>
                    <a:pt x="14662" y="1504"/>
                  </a:lnTo>
                  <a:cubicBezTo>
                    <a:pt x="14713" y="1504"/>
                    <a:pt x="14738" y="1529"/>
                    <a:pt x="14763" y="1580"/>
                  </a:cubicBezTo>
                  <a:cubicBezTo>
                    <a:pt x="14763" y="1630"/>
                    <a:pt x="14738" y="1680"/>
                    <a:pt x="14687" y="1680"/>
                  </a:cubicBezTo>
                  <a:cubicBezTo>
                    <a:pt x="14612" y="1705"/>
                    <a:pt x="14537" y="1705"/>
                    <a:pt x="14437" y="1730"/>
                  </a:cubicBezTo>
                  <a:cubicBezTo>
                    <a:pt x="14387" y="1730"/>
                    <a:pt x="14312" y="1755"/>
                    <a:pt x="14236" y="1755"/>
                  </a:cubicBezTo>
                  <a:lnTo>
                    <a:pt x="13986" y="1755"/>
                  </a:lnTo>
                  <a:cubicBezTo>
                    <a:pt x="13936" y="1730"/>
                    <a:pt x="13885" y="1730"/>
                    <a:pt x="13835" y="1730"/>
                  </a:cubicBezTo>
                  <a:cubicBezTo>
                    <a:pt x="13835" y="1705"/>
                    <a:pt x="13835" y="1705"/>
                    <a:pt x="13810" y="1705"/>
                  </a:cubicBezTo>
                  <a:cubicBezTo>
                    <a:pt x="13760" y="1755"/>
                    <a:pt x="13735" y="1805"/>
                    <a:pt x="13685" y="1855"/>
                  </a:cubicBezTo>
                  <a:cubicBezTo>
                    <a:pt x="13184" y="2357"/>
                    <a:pt x="12657" y="2833"/>
                    <a:pt x="12131" y="3284"/>
                  </a:cubicBezTo>
                  <a:cubicBezTo>
                    <a:pt x="12181" y="3309"/>
                    <a:pt x="12231" y="3309"/>
                    <a:pt x="12281" y="3334"/>
                  </a:cubicBezTo>
                  <a:cubicBezTo>
                    <a:pt x="12382" y="3359"/>
                    <a:pt x="12457" y="3359"/>
                    <a:pt x="12532" y="3384"/>
                  </a:cubicBezTo>
                  <a:cubicBezTo>
                    <a:pt x="12657" y="3409"/>
                    <a:pt x="12808" y="3409"/>
                    <a:pt x="12933" y="3409"/>
                  </a:cubicBezTo>
                  <a:cubicBezTo>
                    <a:pt x="13058" y="3409"/>
                    <a:pt x="13159" y="3409"/>
                    <a:pt x="13284" y="3384"/>
                  </a:cubicBezTo>
                  <a:lnTo>
                    <a:pt x="13309" y="3384"/>
                  </a:lnTo>
                  <a:cubicBezTo>
                    <a:pt x="13434" y="3384"/>
                    <a:pt x="13560" y="3359"/>
                    <a:pt x="13710" y="3309"/>
                  </a:cubicBezTo>
                  <a:cubicBezTo>
                    <a:pt x="13735" y="3309"/>
                    <a:pt x="13785" y="3334"/>
                    <a:pt x="13810" y="3384"/>
                  </a:cubicBezTo>
                  <a:cubicBezTo>
                    <a:pt x="13810" y="3434"/>
                    <a:pt x="13785" y="3459"/>
                    <a:pt x="13735" y="3484"/>
                  </a:cubicBezTo>
                  <a:cubicBezTo>
                    <a:pt x="13459" y="3560"/>
                    <a:pt x="13159" y="3585"/>
                    <a:pt x="12858" y="3585"/>
                  </a:cubicBezTo>
                  <a:cubicBezTo>
                    <a:pt x="12708" y="3585"/>
                    <a:pt x="12557" y="3560"/>
                    <a:pt x="12432" y="3535"/>
                  </a:cubicBezTo>
                  <a:cubicBezTo>
                    <a:pt x="12281" y="3509"/>
                    <a:pt x="12156" y="3484"/>
                    <a:pt x="12006" y="3434"/>
                  </a:cubicBezTo>
                  <a:cubicBezTo>
                    <a:pt x="12006" y="3434"/>
                    <a:pt x="11981" y="3409"/>
                    <a:pt x="11981" y="3409"/>
                  </a:cubicBezTo>
                  <a:cubicBezTo>
                    <a:pt x="11855" y="3509"/>
                    <a:pt x="11730" y="3610"/>
                    <a:pt x="11605" y="3710"/>
                  </a:cubicBezTo>
                  <a:cubicBezTo>
                    <a:pt x="11429" y="3860"/>
                    <a:pt x="11254" y="4011"/>
                    <a:pt x="11078" y="4136"/>
                  </a:cubicBezTo>
                  <a:cubicBezTo>
                    <a:pt x="11053" y="4161"/>
                    <a:pt x="11053" y="4186"/>
                    <a:pt x="11028" y="4186"/>
                  </a:cubicBezTo>
                  <a:cubicBezTo>
                    <a:pt x="10577" y="4537"/>
                    <a:pt x="10126" y="4863"/>
                    <a:pt x="9675" y="5189"/>
                  </a:cubicBezTo>
                  <a:cubicBezTo>
                    <a:pt x="9750" y="5239"/>
                    <a:pt x="9825" y="5289"/>
                    <a:pt x="9901" y="5339"/>
                  </a:cubicBezTo>
                  <a:cubicBezTo>
                    <a:pt x="9976" y="5389"/>
                    <a:pt x="10026" y="5414"/>
                    <a:pt x="10101" y="5439"/>
                  </a:cubicBezTo>
                  <a:cubicBezTo>
                    <a:pt x="10276" y="5514"/>
                    <a:pt x="10427" y="5590"/>
                    <a:pt x="10602" y="5640"/>
                  </a:cubicBezTo>
                  <a:cubicBezTo>
                    <a:pt x="10753" y="5665"/>
                    <a:pt x="10903" y="5690"/>
                    <a:pt x="11053" y="5715"/>
                  </a:cubicBezTo>
                  <a:cubicBezTo>
                    <a:pt x="11053" y="5715"/>
                    <a:pt x="11078" y="5740"/>
                    <a:pt x="11078" y="5740"/>
                  </a:cubicBezTo>
                  <a:cubicBezTo>
                    <a:pt x="11404" y="5765"/>
                    <a:pt x="11730" y="5790"/>
                    <a:pt x="12056" y="5790"/>
                  </a:cubicBezTo>
                  <a:cubicBezTo>
                    <a:pt x="12106" y="5790"/>
                    <a:pt x="12131" y="5840"/>
                    <a:pt x="12131" y="5890"/>
                  </a:cubicBezTo>
                  <a:cubicBezTo>
                    <a:pt x="12131" y="5941"/>
                    <a:pt x="12106" y="5966"/>
                    <a:pt x="12056" y="5966"/>
                  </a:cubicBezTo>
                  <a:cubicBezTo>
                    <a:pt x="11830" y="5966"/>
                    <a:pt x="11605" y="5966"/>
                    <a:pt x="11379" y="5941"/>
                  </a:cubicBezTo>
                  <a:cubicBezTo>
                    <a:pt x="11154" y="5915"/>
                    <a:pt x="10928" y="5890"/>
                    <a:pt x="10703" y="5840"/>
                  </a:cubicBezTo>
                  <a:cubicBezTo>
                    <a:pt x="10602" y="5815"/>
                    <a:pt x="10477" y="5765"/>
                    <a:pt x="10352" y="5740"/>
                  </a:cubicBezTo>
                  <a:cubicBezTo>
                    <a:pt x="10251" y="5690"/>
                    <a:pt x="10151" y="5665"/>
                    <a:pt x="10051" y="5615"/>
                  </a:cubicBezTo>
                  <a:cubicBezTo>
                    <a:pt x="9875" y="5540"/>
                    <a:pt x="9700" y="5439"/>
                    <a:pt x="9550" y="5314"/>
                  </a:cubicBezTo>
                  <a:cubicBezTo>
                    <a:pt x="9550" y="5314"/>
                    <a:pt x="9525" y="5289"/>
                    <a:pt x="9525" y="5289"/>
                  </a:cubicBezTo>
                  <a:cubicBezTo>
                    <a:pt x="8748" y="5865"/>
                    <a:pt x="7946" y="6392"/>
                    <a:pt x="7169" y="6968"/>
                  </a:cubicBezTo>
                  <a:cubicBezTo>
                    <a:pt x="7194" y="6993"/>
                    <a:pt x="7219" y="7018"/>
                    <a:pt x="7244" y="7043"/>
                  </a:cubicBezTo>
                  <a:cubicBezTo>
                    <a:pt x="7369" y="7144"/>
                    <a:pt x="7520" y="7244"/>
                    <a:pt x="7670" y="7319"/>
                  </a:cubicBezTo>
                  <a:cubicBezTo>
                    <a:pt x="7795" y="7394"/>
                    <a:pt x="7921" y="7469"/>
                    <a:pt x="8046" y="7520"/>
                  </a:cubicBezTo>
                  <a:cubicBezTo>
                    <a:pt x="8497" y="7720"/>
                    <a:pt x="8998" y="7870"/>
                    <a:pt x="9474" y="7946"/>
                  </a:cubicBezTo>
                  <a:lnTo>
                    <a:pt x="9449" y="7946"/>
                  </a:lnTo>
                  <a:cubicBezTo>
                    <a:pt x="9670" y="7982"/>
                    <a:pt x="9890" y="8006"/>
                    <a:pt x="10110" y="8006"/>
                  </a:cubicBezTo>
                  <a:cubicBezTo>
                    <a:pt x="10190" y="8006"/>
                    <a:pt x="10271" y="8002"/>
                    <a:pt x="10352" y="7996"/>
                  </a:cubicBezTo>
                  <a:cubicBezTo>
                    <a:pt x="10402" y="7996"/>
                    <a:pt x="10427" y="8046"/>
                    <a:pt x="10427" y="8096"/>
                  </a:cubicBezTo>
                  <a:cubicBezTo>
                    <a:pt x="10427" y="8146"/>
                    <a:pt x="10402" y="8171"/>
                    <a:pt x="10352" y="8171"/>
                  </a:cubicBezTo>
                  <a:cubicBezTo>
                    <a:pt x="10271" y="8178"/>
                    <a:pt x="10190" y="8181"/>
                    <a:pt x="10110" y="8181"/>
                  </a:cubicBezTo>
                  <a:cubicBezTo>
                    <a:pt x="9890" y="8181"/>
                    <a:pt x="9670" y="8158"/>
                    <a:pt x="9449" y="8121"/>
                  </a:cubicBezTo>
                  <a:cubicBezTo>
                    <a:pt x="9149" y="8071"/>
                    <a:pt x="8848" y="7996"/>
                    <a:pt x="8547" y="7895"/>
                  </a:cubicBezTo>
                  <a:cubicBezTo>
                    <a:pt x="8246" y="7795"/>
                    <a:pt x="7971" y="7695"/>
                    <a:pt x="7695" y="7545"/>
                  </a:cubicBezTo>
                  <a:cubicBezTo>
                    <a:pt x="7570" y="7469"/>
                    <a:pt x="7444" y="7394"/>
                    <a:pt x="7319" y="7294"/>
                  </a:cubicBezTo>
                  <a:cubicBezTo>
                    <a:pt x="7219" y="7219"/>
                    <a:pt x="7119" y="7144"/>
                    <a:pt x="7018" y="7068"/>
                  </a:cubicBezTo>
                  <a:cubicBezTo>
                    <a:pt x="6266" y="7595"/>
                    <a:pt x="5515" y="8146"/>
                    <a:pt x="4813" y="8748"/>
                  </a:cubicBezTo>
                  <a:cubicBezTo>
                    <a:pt x="4863" y="8798"/>
                    <a:pt x="4938" y="8873"/>
                    <a:pt x="5013" y="8923"/>
                  </a:cubicBezTo>
                  <a:cubicBezTo>
                    <a:pt x="5164" y="9048"/>
                    <a:pt x="5314" y="9174"/>
                    <a:pt x="5489" y="9249"/>
                  </a:cubicBezTo>
                  <a:cubicBezTo>
                    <a:pt x="5640" y="9374"/>
                    <a:pt x="5815" y="9449"/>
                    <a:pt x="6016" y="9525"/>
                  </a:cubicBezTo>
                  <a:cubicBezTo>
                    <a:pt x="6617" y="9800"/>
                    <a:pt x="7244" y="9976"/>
                    <a:pt x="7870" y="10076"/>
                  </a:cubicBezTo>
                  <a:cubicBezTo>
                    <a:pt x="8121" y="10101"/>
                    <a:pt x="8372" y="10151"/>
                    <a:pt x="8647" y="10151"/>
                  </a:cubicBezTo>
                  <a:cubicBezTo>
                    <a:pt x="8697" y="10151"/>
                    <a:pt x="8723" y="10201"/>
                    <a:pt x="8723" y="10251"/>
                  </a:cubicBezTo>
                  <a:cubicBezTo>
                    <a:pt x="8723" y="10301"/>
                    <a:pt x="8672" y="10327"/>
                    <a:pt x="8647" y="10327"/>
                  </a:cubicBezTo>
                  <a:cubicBezTo>
                    <a:pt x="8296" y="10301"/>
                    <a:pt x="7946" y="10251"/>
                    <a:pt x="7595" y="10201"/>
                  </a:cubicBezTo>
                  <a:cubicBezTo>
                    <a:pt x="7219" y="10126"/>
                    <a:pt x="6868" y="10026"/>
                    <a:pt x="6517" y="9926"/>
                  </a:cubicBezTo>
                  <a:cubicBezTo>
                    <a:pt x="5840" y="9675"/>
                    <a:pt x="5189" y="9349"/>
                    <a:pt x="4662" y="8848"/>
                  </a:cubicBezTo>
                  <a:lnTo>
                    <a:pt x="4562" y="8948"/>
                  </a:lnTo>
                  <a:cubicBezTo>
                    <a:pt x="3961" y="9449"/>
                    <a:pt x="3384" y="9976"/>
                    <a:pt x="2858" y="10552"/>
                  </a:cubicBezTo>
                  <a:cubicBezTo>
                    <a:pt x="2783" y="10602"/>
                    <a:pt x="2733" y="10652"/>
                    <a:pt x="2682" y="10728"/>
                  </a:cubicBezTo>
                  <a:lnTo>
                    <a:pt x="2707" y="10728"/>
                  </a:lnTo>
                  <a:cubicBezTo>
                    <a:pt x="2783" y="10828"/>
                    <a:pt x="2883" y="10928"/>
                    <a:pt x="3008" y="11028"/>
                  </a:cubicBezTo>
                  <a:cubicBezTo>
                    <a:pt x="3008" y="11028"/>
                    <a:pt x="3008" y="11003"/>
                    <a:pt x="3008" y="11003"/>
                  </a:cubicBezTo>
                  <a:cubicBezTo>
                    <a:pt x="3159" y="11129"/>
                    <a:pt x="3309" y="11254"/>
                    <a:pt x="3484" y="11354"/>
                  </a:cubicBezTo>
                  <a:cubicBezTo>
                    <a:pt x="3660" y="11454"/>
                    <a:pt x="3835" y="11530"/>
                    <a:pt x="4011" y="11630"/>
                  </a:cubicBezTo>
                  <a:lnTo>
                    <a:pt x="3986" y="11630"/>
                  </a:lnTo>
                  <a:cubicBezTo>
                    <a:pt x="4562" y="11880"/>
                    <a:pt x="5189" y="12056"/>
                    <a:pt x="5790" y="12156"/>
                  </a:cubicBezTo>
                  <a:lnTo>
                    <a:pt x="5765" y="12156"/>
                  </a:lnTo>
                  <a:cubicBezTo>
                    <a:pt x="5991" y="12181"/>
                    <a:pt x="6216" y="12206"/>
                    <a:pt x="6417" y="12206"/>
                  </a:cubicBezTo>
                  <a:cubicBezTo>
                    <a:pt x="6467" y="12206"/>
                    <a:pt x="6517" y="12256"/>
                    <a:pt x="6517" y="12306"/>
                  </a:cubicBezTo>
                  <a:cubicBezTo>
                    <a:pt x="6517" y="12357"/>
                    <a:pt x="6467" y="12382"/>
                    <a:pt x="6417" y="12382"/>
                  </a:cubicBezTo>
                  <a:cubicBezTo>
                    <a:pt x="6091" y="12382"/>
                    <a:pt x="5740" y="12332"/>
                    <a:pt x="5414" y="12256"/>
                  </a:cubicBezTo>
                  <a:cubicBezTo>
                    <a:pt x="5038" y="12181"/>
                    <a:pt x="4687" y="12081"/>
                    <a:pt x="4337" y="11931"/>
                  </a:cubicBezTo>
                  <a:cubicBezTo>
                    <a:pt x="3685" y="11705"/>
                    <a:pt x="3058" y="11354"/>
                    <a:pt x="2582" y="10853"/>
                  </a:cubicBezTo>
                  <a:lnTo>
                    <a:pt x="2557" y="10853"/>
                  </a:lnTo>
                  <a:cubicBezTo>
                    <a:pt x="2131" y="11329"/>
                    <a:pt x="1730" y="11830"/>
                    <a:pt x="1354" y="12357"/>
                  </a:cubicBezTo>
                  <a:cubicBezTo>
                    <a:pt x="1329" y="12407"/>
                    <a:pt x="1279" y="12482"/>
                    <a:pt x="1254" y="12532"/>
                  </a:cubicBezTo>
                  <a:cubicBezTo>
                    <a:pt x="1254" y="12532"/>
                    <a:pt x="1279" y="12532"/>
                    <a:pt x="1279" y="12557"/>
                  </a:cubicBezTo>
                  <a:cubicBezTo>
                    <a:pt x="1329" y="12632"/>
                    <a:pt x="1379" y="12682"/>
                    <a:pt x="1454" y="12758"/>
                  </a:cubicBezTo>
                  <a:cubicBezTo>
                    <a:pt x="1504" y="12808"/>
                    <a:pt x="1555" y="12858"/>
                    <a:pt x="1630" y="12908"/>
                  </a:cubicBezTo>
                  <a:cubicBezTo>
                    <a:pt x="1730" y="13008"/>
                    <a:pt x="1855" y="13083"/>
                    <a:pt x="1956" y="13159"/>
                  </a:cubicBezTo>
                  <a:cubicBezTo>
                    <a:pt x="2081" y="13209"/>
                    <a:pt x="2181" y="13259"/>
                    <a:pt x="2306" y="13309"/>
                  </a:cubicBezTo>
                  <a:lnTo>
                    <a:pt x="2281" y="13309"/>
                  </a:lnTo>
                  <a:cubicBezTo>
                    <a:pt x="2557" y="13434"/>
                    <a:pt x="2833" y="13510"/>
                    <a:pt x="3108" y="13610"/>
                  </a:cubicBezTo>
                  <a:cubicBezTo>
                    <a:pt x="3159" y="13610"/>
                    <a:pt x="3184" y="13660"/>
                    <a:pt x="3184" y="13710"/>
                  </a:cubicBezTo>
                  <a:cubicBezTo>
                    <a:pt x="3165" y="13747"/>
                    <a:pt x="3134" y="13770"/>
                    <a:pt x="3098" y="13770"/>
                  </a:cubicBezTo>
                  <a:cubicBezTo>
                    <a:pt x="3085" y="13770"/>
                    <a:pt x="3072" y="13767"/>
                    <a:pt x="3058" y="13760"/>
                  </a:cubicBezTo>
                  <a:cubicBezTo>
                    <a:pt x="2883" y="13710"/>
                    <a:pt x="2707" y="13660"/>
                    <a:pt x="2532" y="13585"/>
                  </a:cubicBezTo>
                  <a:cubicBezTo>
                    <a:pt x="2357" y="13535"/>
                    <a:pt x="2181" y="13459"/>
                    <a:pt x="2006" y="13359"/>
                  </a:cubicBezTo>
                  <a:cubicBezTo>
                    <a:pt x="1931" y="13309"/>
                    <a:pt x="1830" y="13259"/>
                    <a:pt x="1730" y="13209"/>
                  </a:cubicBezTo>
                  <a:cubicBezTo>
                    <a:pt x="1680" y="13159"/>
                    <a:pt x="1605" y="13109"/>
                    <a:pt x="1530" y="13058"/>
                  </a:cubicBezTo>
                  <a:cubicBezTo>
                    <a:pt x="1379" y="12933"/>
                    <a:pt x="1254" y="12808"/>
                    <a:pt x="1154" y="12682"/>
                  </a:cubicBezTo>
                  <a:cubicBezTo>
                    <a:pt x="928" y="13033"/>
                    <a:pt x="702" y="13384"/>
                    <a:pt x="502" y="13760"/>
                  </a:cubicBezTo>
                  <a:cubicBezTo>
                    <a:pt x="327" y="14136"/>
                    <a:pt x="151" y="14487"/>
                    <a:pt x="1" y="14863"/>
                  </a:cubicBezTo>
                  <a:lnTo>
                    <a:pt x="26" y="14913"/>
                  </a:lnTo>
                  <a:lnTo>
                    <a:pt x="51" y="15013"/>
                  </a:lnTo>
                  <a:cubicBezTo>
                    <a:pt x="51" y="15063"/>
                    <a:pt x="76" y="15088"/>
                    <a:pt x="126" y="15114"/>
                  </a:cubicBezTo>
                  <a:cubicBezTo>
                    <a:pt x="151" y="15139"/>
                    <a:pt x="176" y="15139"/>
                    <a:pt x="201" y="15139"/>
                  </a:cubicBezTo>
                  <a:cubicBezTo>
                    <a:pt x="276" y="15139"/>
                    <a:pt x="327" y="15114"/>
                    <a:pt x="352" y="15088"/>
                  </a:cubicBezTo>
                  <a:cubicBezTo>
                    <a:pt x="577" y="15214"/>
                    <a:pt x="853" y="15289"/>
                    <a:pt x="1179" y="15339"/>
                  </a:cubicBezTo>
                  <a:cubicBezTo>
                    <a:pt x="1329" y="15364"/>
                    <a:pt x="1479" y="15389"/>
                    <a:pt x="1655" y="15389"/>
                  </a:cubicBezTo>
                  <a:cubicBezTo>
                    <a:pt x="1830" y="15389"/>
                    <a:pt x="1981" y="15364"/>
                    <a:pt x="2181" y="15339"/>
                  </a:cubicBezTo>
                  <a:cubicBezTo>
                    <a:pt x="2507" y="15314"/>
                    <a:pt x="2858" y="15264"/>
                    <a:pt x="3259" y="15139"/>
                  </a:cubicBezTo>
                  <a:cubicBezTo>
                    <a:pt x="3835" y="14988"/>
                    <a:pt x="4462" y="14763"/>
                    <a:pt x="5239" y="14437"/>
                  </a:cubicBezTo>
                  <a:cubicBezTo>
                    <a:pt x="5515" y="14312"/>
                    <a:pt x="5765" y="14186"/>
                    <a:pt x="6041" y="14061"/>
                  </a:cubicBezTo>
                  <a:cubicBezTo>
                    <a:pt x="6467" y="13860"/>
                    <a:pt x="6868" y="13635"/>
                    <a:pt x="7319" y="13359"/>
                  </a:cubicBezTo>
                  <a:cubicBezTo>
                    <a:pt x="8146" y="12858"/>
                    <a:pt x="8948" y="12256"/>
                    <a:pt x="9725" y="11580"/>
                  </a:cubicBezTo>
                  <a:cubicBezTo>
                    <a:pt x="10477" y="10928"/>
                    <a:pt x="11154" y="10201"/>
                    <a:pt x="11755" y="9449"/>
                  </a:cubicBezTo>
                  <a:cubicBezTo>
                    <a:pt x="12031" y="9098"/>
                    <a:pt x="12281" y="8748"/>
                    <a:pt x="12507" y="8372"/>
                  </a:cubicBezTo>
                  <a:cubicBezTo>
                    <a:pt x="12708" y="8096"/>
                    <a:pt x="12883" y="7770"/>
                    <a:pt x="13109" y="7344"/>
                  </a:cubicBezTo>
                  <a:cubicBezTo>
                    <a:pt x="13484" y="6617"/>
                    <a:pt x="13835" y="5840"/>
                    <a:pt x="14161" y="4938"/>
                  </a:cubicBezTo>
                  <a:cubicBezTo>
                    <a:pt x="14462" y="4111"/>
                    <a:pt x="14713" y="3259"/>
                    <a:pt x="14913" y="2432"/>
                  </a:cubicBezTo>
                  <a:cubicBezTo>
                    <a:pt x="15114" y="1555"/>
                    <a:pt x="15239" y="828"/>
                    <a:pt x="15264" y="126"/>
                  </a:cubicBezTo>
                  <a:cubicBezTo>
                    <a:pt x="15264" y="76"/>
                    <a:pt x="15239" y="51"/>
                    <a:pt x="15214" y="1"/>
                  </a:cubicBezTo>
                  <a:close/>
                </a:path>
              </a:pathLst>
            </a:custGeom>
            <a:solidFill>
              <a:srgbClr val="738260"/>
            </a:solidFill>
            <a:ln>
              <a:noFill/>
            </a:ln>
          </p:spPr>
          <p:txBody>
            <a:bodyPr spcFirstLastPara="1" wrap="square" lIns="115184" tIns="115184" rIns="115184" bIns="115184" anchor="ctr" anchorCtr="0">
              <a:noAutofit/>
            </a:bodyPr>
            <a:lstStyle/>
            <a:p>
              <a:endParaRPr sz="2267"/>
            </a:p>
          </p:txBody>
        </p:sp>
        <p:sp>
          <p:nvSpPr>
            <p:cNvPr id="65" name="Google Shape;9408;p55">
              <a:extLst>
                <a:ext uri="{FF2B5EF4-FFF2-40B4-BE49-F238E27FC236}">
                  <a16:creationId xmlns:a16="http://schemas.microsoft.com/office/drawing/2014/main" id="{440B2597-1DD1-5B93-F8B5-84159C27B636}"/>
                </a:ext>
              </a:extLst>
            </p:cNvPr>
            <p:cNvSpPr/>
            <p:nvPr/>
          </p:nvSpPr>
          <p:spPr>
            <a:xfrm>
              <a:off x="2691262" y="1934233"/>
              <a:ext cx="650" cy="675"/>
            </a:xfrm>
            <a:custGeom>
              <a:avLst/>
              <a:gdLst/>
              <a:ahLst/>
              <a:cxnLst/>
              <a:rect l="l" t="t" r="r" b="b"/>
              <a:pathLst>
                <a:path w="26" h="27" extrusionOk="0">
                  <a:moveTo>
                    <a:pt x="25" y="26"/>
                  </a:moveTo>
                  <a:cubicBezTo>
                    <a:pt x="0" y="26"/>
                    <a:pt x="0" y="26"/>
                    <a:pt x="0" y="1"/>
                  </a:cubicBezTo>
                  <a:lnTo>
                    <a:pt x="0" y="1"/>
                  </a:lnTo>
                  <a:cubicBezTo>
                    <a:pt x="0" y="26"/>
                    <a:pt x="0" y="26"/>
                    <a:pt x="25" y="26"/>
                  </a:cubicBezTo>
                  <a:close/>
                </a:path>
              </a:pathLst>
            </a:custGeom>
            <a:solidFill>
              <a:srgbClr val="738260"/>
            </a:solidFill>
            <a:ln>
              <a:noFill/>
            </a:ln>
          </p:spPr>
          <p:txBody>
            <a:bodyPr spcFirstLastPara="1" wrap="square" lIns="115184" tIns="115184" rIns="115184" bIns="115184" anchor="ctr" anchorCtr="0">
              <a:noAutofit/>
            </a:bodyPr>
            <a:lstStyle/>
            <a:p>
              <a:endParaRPr sz="2267"/>
            </a:p>
          </p:txBody>
        </p:sp>
        <p:sp>
          <p:nvSpPr>
            <p:cNvPr id="66" name="Google Shape;9409;p55">
              <a:extLst>
                <a:ext uri="{FF2B5EF4-FFF2-40B4-BE49-F238E27FC236}">
                  <a16:creationId xmlns:a16="http://schemas.microsoft.com/office/drawing/2014/main" id="{C8549802-31DD-2DA9-C622-F8FEFDD0952C}"/>
                </a:ext>
              </a:extLst>
            </p:cNvPr>
            <p:cNvSpPr/>
            <p:nvPr/>
          </p:nvSpPr>
          <p:spPr>
            <a:xfrm>
              <a:off x="2691886" y="1934883"/>
              <a:ext cx="25" cy="25"/>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rgbClr val="738260"/>
            </a:solidFill>
            <a:ln>
              <a:noFill/>
            </a:ln>
          </p:spPr>
          <p:txBody>
            <a:bodyPr spcFirstLastPara="1" wrap="square" lIns="115184" tIns="115184" rIns="115184" bIns="115184" anchor="ctr" anchorCtr="0">
              <a:noAutofit/>
            </a:bodyPr>
            <a:lstStyle/>
            <a:p>
              <a:endParaRPr sz="2267"/>
            </a:p>
          </p:txBody>
        </p:sp>
        <p:sp>
          <p:nvSpPr>
            <p:cNvPr id="67" name="Google Shape;9410;p55">
              <a:extLst>
                <a:ext uri="{FF2B5EF4-FFF2-40B4-BE49-F238E27FC236}">
                  <a16:creationId xmlns:a16="http://schemas.microsoft.com/office/drawing/2014/main" id="{41405CF3-8FF7-41B6-EC14-9E621C7771A4}"/>
                </a:ext>
              </a:extLst>
            </p:cNvPr>
            <p:cNvSpPr/>
            <p:nvPr/>
          </p:nvSpPr>
          <p:spPr>
            <a:xfrm>
              <a:off x="2747012" y="1875983"/>
              <a:ext cx="675" cy="25"/>
            </a:xfrm>
            <a:custGeom>
              <a:avLst/>
              <a:gdLst/>
              <a:ahLst/>
              <a:cxnLst/>
              <a:rect l="l" t="t" r="r" b="b"/>
              <a:pathLst>
                <a:path w="27" h="1" extrusionOk="0">
                  <a:moveTo>
                    <a:pt x="1" y="0"/>
                  </a:moveTo>
                  <a:lnTo>
                    <a:pt x="1" y="0"/>
                  </a:lnTo>
                  <a:cubicBezTo>
                    <a:pt x="1" y="0"/>
                    <a:pt x="26" y="0"/>
                    <a:pt x="26" y="0"/>
                  </a:cubicBezTo>
                  <a:close/>
                </a:path>
              </a:pathLst>
            </a:custGeom>
            <a:solidFill>
              <a:srgbClr val="738260"/>
            </a:solidFill>
            <a:ln>
              <a:noFill/>
            </a:ln>
          </p:spPr>
          <p:txBody>
            <a:bodyPr spcFirstLastPara="1" wrap="square" lIns="115184" tIns="115184" rIns="115184" bIns="115184" anchor="ctr" anchorCtr="0">
              <a:noAutofit/>
            </a:bodyPr>
            <a:lstStyle/>
            <a:p>
              <a:endParaRPr sz="2267"/>
            </a:p>
          </p:txBody>
        </p:sp>
        <p:sp>
          <p:nvSpPr>
            <p:cNvPr id="68" name="Google Shape;9411;p55">
              <a:extLst>
                <a:ext uri="{FF2B5EF4-FFF2-40B4-BE49-F238E27FC236}">
                  <a16:creationId xmlns:a16="http://schemas.microsoft.com/office/drawing/2014/main" id="{23818CD6-7ECB-6B8A-BEDD-24F2CF08C145}"/>
                </a:ext>
              </a:extLst>
            </p:cNvPr>
            <p:cNvSpPr/>
            <p:nvPr/>
          </p:nvSpPr>
          <p:spPr>
            <a:xfrm>
              <a:off x="2317185" y="1858433"/>
              <a:ext cx="150401" cy="301402"/>
            </a:xfrm>
            <a:custGeom>
              <a:avLst/>
              <a:gdLst/>
              <a:ahLst/>
              <a:cxnLst/>
              <a:rect l="l" t="t" r="r" b="b"/>
              <a:pathLst>
                <a:path w="6016" h="12056" extrusionOk="0">
                  <a:moveTo>
                    <a:pt x="4011" y="0"/>
                  </a:moveTo>
                  <a:cubicBezTo>
                    <a:pt x="3886" y="0"/>
                    <a:pt x="3735" y="25"/>
                    <a:pt x="3585" y="51"/>
                  </a:cubicBezTo>
                  <a:cubicBezTo>
                    <a:pt x="3359" y="76"/>
                    <a:pt x="3159" y="126"/>
                    <a:pt x="2908" y="226"/>
                  </a:cubicBezTo>
                  <a:cubicBezTo>
                    <a:pt x="2632" y="326"/>
                    <a:pt x="2382" y="452"/>
                    <a:pt x="2106" y="577"/>
                  </a:cubicBezTo>
                  <a:cubicBezTo>
                    <a:pt x="1856" y="727"/>
                    <a:pt x="1630" y="903"/>
                    <a:pt x="1379" y="1103"/>
                  </a:cubicBezTo>
                  <a:cubicBezTo>
                    <a:pt x="1204" y="1279"/>
                    <a:pt x="1003" y="1504"/>
                    <a:pt x="828" y="1755"/>
                  </a:cubicBezTo>
                  <a:cubicBezTo>
                    <a:pt x="527" y="2181"/>
                    <a:pt x="302" y="2732"/>
                    <a:pt x="151" y="3334"/>
                  </a:cubicBezTo>
                  <a:cubicBezTo>
                    <a:pt x="26" y="3885"/>
                    <a:pt x="1" y="4512"/>
                    <a:pt x="26" y="5163"/>
                  </a:cubicBezTo>
                  <a:cubicBezTo>
                    <a:pt x="51" y="5790"/>
                    <a:pt x="176" y="6442"/>
                    <a:pt x="352" y="7093"/>
                  </a:cubicBezTo>
                  <a:cubicBezTo>
                    <a:pt x="477" y="7569"/>
                    <a:pt x="653" y="8071"/>
                    <a:pt x="878" y="8597"/>
                  </a:cubicBezTo>
                  <a:cubicBezTo>
                    <a:pt x="1104" y="9073"/>
                    <a:pt x="1329" y="9524"/>
                    <a:pt x="1605" y="9950"/>
                  </a:cubicBezTo>
                  <a:cubicBezTo>
                    <a:pt x="1881" y="10376"/>
                    <a:pt x="2181" y="10752"/>
                    <a:pt x="2507" y="11103"/>
                  </a:cubicBezTo>
                  <a:cubicBezTo>
                    <a:pt x="2658" y="11254"/>
                    <a:pt x="2833" y="11404"/>
                    <a:pt x="2983" y="11554"/>
                  </a:cubicBezTo>
                  <a:cubicBezTo>
                    <a:pt x="3034" y="11630"/>
                    <a:pt x="3109" y="11705"/>
                    <a:pt x="3184" y="11780"/>
                  </a:cubicBezTo>
                  <a:cubicBezTo>
                    <a:pt x="3234" y="11830"/>
                    <a:pt x="3309" y="11880"/>
                    <a:pt x="3384" y="11955"/>
                  </a:cubicBezTo>
                  <a:cubicBezTo>
                    <a:pt x="3435" y="11980"/>
                    <a:pt x="3485" y="12005"/>
                    <a:pt x="3585" y="12031"/>
                  </a:cubicBezTo>
                  <a:cubicBezTo>
                    <a:pt x="3610" y="12056"/>
                    <a:pt x="3660" y="12056"/>
                    <a:pt x="3685" y="12056"/>
                  </a:cubicBezTo>
                  <a:cubicBezTo>
                    <a:pt x="3710" y="12056"/>
                    <a:pt x="3760" y="12056"/>
                    <a:pt x="3810" y="12031"/>
                  </a:cubicBezTo>
                  <a:cubicBezTo>
                    <a:pt x="3861" y="12031"/>
                    <a:pt x="3911" y="12005"/>
                    <a:pt x="3961" y="11955"/>
                  </a:cubicBezTo>
                  <a:cubicBezTo>
                    <a:pt x="4036" y="11930"/>
                    <a:pt x="4086" y="11880"/>
                    <a:pt x="4111" y="11830"/>
                  </a:cubicBezTo>
                  <a:cubicBezTo>
                    <a:pt x="4211" y="11705"/>
                    <a:pt x="4287" y="11579"/>
                    <a:pt x="4337" y="11429"/>
                  </a:cubicBezTo>
                  <a:cubicBezTo>
                    <a:pt x="4462" y="11203"/>
                    <a:pt x="4537" y="10978"/>
                    <a:pt x="4587" y="10828"/>
                  </a:cubicBezTo>
                  <a:cubicBezTo>
                    <a:pt x="4638" y="10677"/>
                    <a:pt x="4688" y="10502"/>
                    <a:pt x="4738" y="10351"/>
                  </a:cubicBezTo>
                  <a:cubicBezTo>
                    <a:pt x="5013" y="9574"/>
                    <a:pt x="5239" y="8722"/>
                    <a:pt x="5440" y="7770"/>
                  </a:cubicBezTo>
                  <a:cubicBezTo>
                    <a:pt x="5715" y="6617"/>
                    <a:pt x="5866" y="5589"/>
                    <a:pt x="5966" y="4612"/>
                  </a:cubicBezTo>
                  <a:cubicBezTo>
                    <a:pt x="6016" y="4061"/>
                    <a:pt x="6016" y="3584"/>
                    <a:pt x="6016" y="3108"/>
                  </a:cubicBezTo>
                  <a:cubicBezTo>
                    <a:pt x="5991" y="2632"/>
                    <a:pt x="5941" y="2181"/>
                    <a:pt x="5866" y="1780"/>
                  </a:cubicBezTo>
                  <a:cubicBezTo>
                    <a:pt x="5765" y="1379"/>
                    <a:pt x="5615" y="1053"/>
                    <a:pt x="5440" y="777"/>
                  </a:cubicBezTo>
                  <a:cubicBezTo>
                    <a:pt x="5339" y="627"/>
                    <a:pt x="5239" y="502"/>
                    <a:pt x="5114" y="401"/>
                  </a:cubicBezTo>
                  <a:cubicBezTo>
                    <a:pt x="4988" y="276"/>
                    <a:pt x="4838" y="201"/>
                    <a:pt x="4688" y="126"/>
                  </a:cubicBezTo>
                  <a:cubicBezTo>
                    <a:pt x="4487" y="51"/>
                    <a:pt x="4262" y="0"/>
                    <a:pt x="4011" y="0"/>
                  </a:cubicBezTo>
                  <a:close/>
                </a:path>
              </a:pathLst>
            </a:custGeom>
            <a:solidFill>
              <a:srgbClr val="A37960"/>
            </a:solidFill>
            <a:ln>
              <a:noFill/>
            </a:ln>
          </p:spPr>
          <p:txBody>
            <a:bodyPr spcFirstLastPara="1" wrap="square" lIns="115184" tIns="115184" rIns="115184" bIns="115184" anchor="ctr" anchorCtr="0">
              <a:noAutofit/>
            </a:bodyPr>
            <a:lstStyle/>
            <a:p>
              <a:endParaRPr sz="2267"/>
            </a:p>
          </p:txBody>
        </p:sp>
        <p:sp>
          <p:nvSpPr>
            <p:cNvPr id="69" name="Google Shape;9412;p55">
              <a:extLst>
                <a:ext uri="{FF2B5EF4-FFF2-40B4-BE49-F238E27FC236}">
                  <a16:creationId xmlns:a16="http://schemas.microsoft.com/office/drawing/2014/main" id="{CDE3306F-2B0E-8051-BF8B-0F5786210903}"/>
                </a:ext>
              </a:extLst>
            </p:cNvPr>
            <p:cNvSpPr/>
            <p:nvPr/>
          </p:nvSpPr>
          <p:spPr>
            <a:xfrm>
              <a:off x="2317185" y="1858433"/>
              <a:ext cx="150401" cy="300776"/>
            </a:xfrm>
            <a:custGeom>
              <a:avLst/>
              <a:gdLst/>
              <a:ahLst/>
              <a:cxnLst/>
              <a:rect l="l" t="t" r="r" b="b"/>
              <a:pathLst>
                <a:path w="6016" h="12031" extrusionOk="0">
                  <a:moveTo>
                    <a:pt x="4237" y="502"/>
                  </a:moveTo>
                  <a:cubicBezTo>
                    <a:pt x="4262" y="502"/>
                    <a:pt x="4312" y="527"/>
                    <a:pt x="4337" y="527"/>
                  </a:cubicBezTo>
                  <a:cubicBezTo>
                    <a:pt x="4412" y="527"/>
                    <a:pt x="4487" y="527"/>
                    <a:pt x="4537" y="552"/>
                  </a:cubicBezTo>
                  <a:cubicBezTo>
                    <a:pt x="4612" y="552"/>
                    <a:pt x="4663" y="577"/>
                    <a:pt x="4713" y="602"/>
                  </a:cubicBezTo>
                  <a:cubicBezTo>
                    <a:pt x="4788" y="627"/>
                    <a:pt x="4838" y="652"/>
                    <a:pt x="4888" y="677"/>
                  </a:cubicBezTo>
                  <a:cubicBezTo>
                    <a:pt x="4938" y="727"/>
                    <a:pt x="4988" y="752"/>
                    <a:pt x="5013" y="802"/>
                  </a:cubicBezTo>
                  <a:cubicBezTo>
                    <a:pt x="5089" y="903"/>
                    <a:pt x="5139" y="1003"/>
                    <a:pt x="5139" y="1128"/>
                  </a:cubicBezTo>
                  <a:cubicBezTo>
                    <a:pt x="5164" y="1203"/>
                    <a:pt x="5139" y="1279"/>
                    <a:pt x="5114" y="1354"/>
                  </a:cubicBezTo>
                  <a:cubicBezTo>
                    <a:pt x="5114" y="1379"/>
                    <a:pt x="5089" y="1404"/>
                    <a:pt x="5089" y="1404"/>
                  </a:cubicBezTo>
                  <a:cubicBezTo>
                    <a:pt x="5089" y="1429"/>
                    <a:pt x="5089" y="1429"/>
                    <a:pt x="5064" y="1454"/>
                  </a:cubicBezTo>
                  <a:cubicBezTo>
                    <a:pt x="5064" y="1454"/>
                    <a:pt x="5064" y="1454"/>
                    <a:pt x="5064" y="1479"/>
                  </a:cubicBezTo>
                  <a:cubicBezTo>
                    <a:pt x="5039" y="1479"/>
                    <a:pt x="5039" y="1504"/>
                    <a:pt x="5039" y="1529"/>
                  </a:cubicBezTo>
                  <a:cubicBezTo>
                    <a:pt x="4963" y="1604"/>
                    <a:pt x="4888" y="1680"/>
                    <a:pt x="4813" y="1730"/>
                  </a:cubicBezTo>
                  <a:cubicBezTo>
                    <a:pt x="4788" y="1755"/>
                    <a:pt x="4763" y="1805"/>
                    <a:pt x="4713" y="1830"/>
                  </a:cubicBezTo>
                  <a:cubicBezTo>
                    <a:pt x="4562" y="1955"/>
                    <a:pt x="4387" y="2081"/>
                    <a:pt x="4211" y="2181"/>
                  </a:cubicBezTo>
                  <a:cubicBezTo>
                    <a:pt x="3836" y="2406"/>
                    <a:pt x="3409" y="2607"/>
                    <a:pt x="2983" y="2732"/>
                  </a:cubicBezTo>
                  <a:cubicBezTo>
                    <a:pt x="2783" y="2782"/>
                    <a:pt x="2557" y="2832"/>
                    <a:pt x="2357" y="2858"/>
                  </a:cubicBezTo>
                  <a:cubicBezTo>
                    <a:pt x="2257" y="2858"/>
                    <a:pt x="2181" y="2883"/>
                    <a:pt x="2106" y="2883"/>
                  </a:cubicBezTo>
                  <a:cubicBezTo>
                    <a:pt x="2006" y="2883"/>
                    <a:pt x="1906" y="2858"/>
                    <a:pt x="1830" y="2858"/>
                  </a:cubicBezTo>
                  <a:cubicBezTo>
                    <a:pt x="1730" y="2832"/>
                    <a:pt x="1605" y="2807"/>
                    <a:pt x="1505" y="2757"/>
                  </a:cubicBezTo>
                  <a:cubicBezTo>
                    <a:pt x="1429" y="2707"/>
                    <a:pt x="1354" y="2682"/>
                    <a:pt x="1279" y="2607"/>
                  </a:cubicBezTo>
                  <a:cubicBezTo>
                    <a:pt x="1204" y="2582"/>
                    <a:pt x="1154" y="2532"/>
                    <a:pt x="1129" y="2457"/>
                  </a:cubicBezTo>
                  <a:cubicBezTo>
                    <a:pt x="1104" y="2431"/>
                    <a:pt x="1104" y="2406"/>
                    <a:pt x="1079" y="2356"/>
                  </a:cubicBezTo>
                  <a:cubicBezTo>
                    <a:pt x="1079" y="2331"/>
                    <a:pt x="1054" y="2306"/>
                    <a:pt x="1054" y="2281"/>
                  </a:cubicBezTo>
                  <a:cubicBezTo>
                    <a:pt x="1054" y="2256"/>
                    <a:pt x="1054" y="2231"/>
                    <a:pt x="1054" y="2181"/>
                  </a:cubicBezTo>
                  <a:cubicBezTo>
                    <a:pt x="1054" y="2156"/>
                    <a:pt x="1079" y="2131"/>
                    <a:pt x="1079" y="2106"/>
                  </a:cubicBezTo>
                  <a:cubicBezTo>
                    <a:pt x="1079" y="2056"/>
                    <a:pt x="1104" y="2005"/>
                    <a:pt x="1129" y="1955"/>
                  </a:cubicBezTo>
                  <a:cubicBezTo>
                    <a:pt x="1204" y="1830"/>
                    <a:pt x="1279" y="1730"/>
                    <a:pt x="1379" y="1629"/>
                  </a:cubicBezTo>
                  <a:cubicBezTo>
                    <a:pt x="1505" y="1504"/>
                    <a:pt x="1655" y="1404"/>
                    <a:pt x="1780" y="1304"/>
                  </a:cubicBezTo>
                  <a:cubicBezTo>
                    <a:pt x="1906" y="1203"/>
                    <a:pt x="2031" y="1128"/>
                    <a:pt x="2181" y="1053"/>
                  </a:cubicBezTo>
                  <a:cubicBezTo>
                    <a:pt x="2407" y="953"/>
                    <a:pt x="2632" y="853"/>
                    <a:pt x="2883" y="777"/>
                  </a:cubicBezTo>
                  <a:cubicBezTo>
                    <a:pt x="3059" y="727"/>
                    <a:pt x="3209" y="677"/>
                    <a:pt x="3384" y="627"/>
                  </a:cubicBezTo>
                  <a:cubicBezTo>
                    <a:pt x="3535" y="602"/>
                    <a:pt x="3710" y="552"/>
                    <a:pt x="3861" y="552"/>
                  </a:cubicBezTo>
                  <a:cubicBezTo>
                    <a:pt x="3986" y="527"/>
                    <a:pt x="4111" y="502"/>
                    <a:pt x="4237" y="502"/>
                  </a:cubicBezTo>
                  <a:close/>
                  <a:moveTo>
                    <a:pt x="4011" y="0"/>
                  </a:moveTo>
                  <a:cubicBezTo>
                    <a:pt x="3861" y="0"/>
                    <a:pt x="3735" y="25"/>
                    <a:pt x="3585" y="51"/>
                  </a:cubicBezTo>
                  <a:cubicBezTo>
                    <a:pt x="3359" y="76"/>
                    <a:pt x="3159" y="151"/>
                    <a:pt x="2908" y="226"/>
                  </a:cubicBezTo>
                  <a:cubicBezTo>
                    <a:pt x="2632" y="326"/>
                    <a:pt x="2357" y="452"/>
                    <a:pt x="2106" y="577"/>
                  </a:cubicBezTo>
                  <a:cubicBezTo>
                    <a:pt x="1881" y="727"/>
                    <a:pt x="1630" y="903"/>
                    <a:pt x="1404" y="1103"/>
                  </a:cubicBezTo>
                  <a:cubicBezTo>
                    <a:pt x="1204" y="1279"/>
                    <a:pt x="1003" y="1504"/>
                    <a:pt x="828" y="1755"/>
                  </a:cubicBezTo>
                  <a:cubicBezTo>
                    <a:pt x="527" y="2206"/>
                    <a:pt x="302" y="2732"/>
                    <a:pt x="176" y="3334"/>
                  </a:cubicBezTo>
                  <a:cubicBezTo>
                    <a:pt x="51" y="3885"/>
                    <a:pt x="1" y="4512"/>
                    <a:pt x="26" y="5163"/>
                  </a:cubicBezTo>
                  <a:cubicBezTo>
                    <a:pt x="76" y="5790"/>
                    <a:pt x="176" y="6442"/>
                    <a:pt x="352" y="7093"/>
                  </a:cubicBezTo>
                  <a:cubicBezTo>
                    <a:pt x="477" y="7594"/>
                    <a:pt x="653" y="8071"/>
                    <a:pt x="878" y="8597"/>
                  </a:cubicBezTo>
                  <a:cubicBezTo>
                    <a:pt x="1104" y="9048"/>
                    <a:pt x="1329" y="9524"/>
                    <a:pt x="1630" y="9950"/>
                  </a:cubicBezTo>
                  <a:cubicBezTo>
                    <a:pt x="1881" y="10376"/>
                    <a:pt x="2181" y="10752"/>
                    <a:pt x="2507" y="11103"/>
                  </a:cubicBezTo>
                  <a:cubicBezTo>
                    <a:pt x="2658" y="11254"/>
                    <a:pt x="2833" y="11404"/>
                    <a:pt x="2983" y="11554"/>
                  </a:cubicBezTo>
                  <a:cubicBezTo>
                    <a:pt x="3059" y="11630"/>
                    <a:pt x="3109" y="11705"/>
                    <a:pt x="3184" y="11780"/>
                  </a:cubicBezTo>
                  <a:cubicBezTo>
                    <a:pt x="3234" y="11830"/>
                    <a:pt x="3309" y="11880"/>
                    <a:pt x="3384" y="11930"/>
                  </a:cubicBezTo>
                  <a:cubicBezTo>
                    <a:pt x="3435" y="11980"/>
                    <a:pt x="3485" y="12005"/>
                    <a:pt x="3585" y="12031"/>
                  </a:cubicBezTo>
                  <a:lnTo>
                    <a:pt x="3810" y="12031"/>
                  </a:lnTo>
                  <a:cubicBezTo>
                    <a:pt x="3861" y="12031"/>
                    <a:pt x="3911" y="12005"/>
                    <a:pt x="3961" y="11955"/>
                  </a:cubicBezTo>
                  <a:cubicBezTo>
                    <a:pt x="4011" y="11930"/>
                    <a:pt x="4061" y="11880"/>
                    <a:pt x="4111" y="11830"/>
                  </a:cubicBezTo>
                  <a:cubicBezTo>
                    <a:pt x="4211" y="11705"/>
                    <a:pt x="4287" y="11554"/>
                    <a:pt x="4337" y="11429"/>
                  </a:cubicBezTo>
                  <a:cubicBezTo>
                    <a:pt x="4437" y="11203"/>
                    <a:pt x="4512" y="10978"/>
                    <a:pt x="4587" y="10802"/>
                  </a:cubicBezTo>
                  <a:cubicBezTo>
                    <a:pt x="4638" y="10652"/>
                    <a:pt x="4688" y="10502"/>
                    <a:pt x="4738" y="10351"/>
                  </a:cubicBezTo>
                  <a:cubicBezTo>
                    <a:pt x="4988" y="9574"/>
                    <a:pt x="5214" y="8722"/>
                    <a:pt x="5440" y="7770"/>
                  </a:cubicBezTo>
                  <a:cubicBezTo>
                    <a:pt x="5690" y="6617"/>
                    <a:pt x="5866" y="5589"/>
                    <a:pt x="5966" y="4612"/>
                  </a:cubicBezTo>
                  <a:cubicBezTo>
                    <a:pt x="5991" y="4086"/>
                    <a:pt x="6016" y="3584"/>
                    <a:pt x="6016" y="3108"/>
                  </a:cubicBezTo>
                  <a:cubicBezTo>
                    <a:pt x="5991" y="2632"/>
                    <a:pt x="5941" y="2181"/>
                    <a:pt x="5841" y="1805"/>
                  </a:cubicBezTo>
                  <a:cubicBezTo>
                    <a:pt x="5765" y="1379"/>
                    <a:pt x="5615" y="1053"/>
                    <a:pt x="5440" y="777"/>
                  </a:cubicBezTo>
                  <a:cubicBezTo>
                    <a:pt x="5339" y="627"/>
                    <a:pt x="5239" y="502"/>
                    <a:pt x="5114" y="401"/>
                  </a:cubicBezTo>
                  <a:cubicBezTo>
                    <a:pt x="4988" y="301"/>
                    <a:pt x="4838" y="201"/>
                    <a:pt x="4663" y="126"/>
                  </a:cubicBezTo>
                  <a:cubicBezTo>
                    <a:pt x="4462" y="51"/>
                    <a:pt x="4237" y="0"/>
                    <a:pt x="4011" y="0"/>
                  </a:cubicBezTo>
                  <a:close/>
                </a:path>
              </a:pathLst>
            </a:custGeom>
            <a:solidFill>
              <a:srgbClr val="88644F"/>
            </a:solidFill>
            <a:ln>
              <a:noFill/>
            </a:ln>
          </p:spPr>
          <p:txBody>
            <a:bodyPr spcFirstLastPara="1" wrap="square" lIns="115184" tIns="115184" rIns="115184" bIns="115184" anchor="ctr" anchorCtr="0">
              <a:noAutofit/>
            </a:bodyPr>
            <a:lstStyle/>
            <a:p>
              <a:endParaRPr sz="2267"/>
            </a:p>
          </p:txBody>
        </p:sp>
        <p:sp>
          <p:nvSpPr>
            <p:cNvPr id="70" name="Google Shape;9413;p55">
              <a:extLst>
                <a:ext uri="{FF2B5EF4-FFF2-40B4-BE49-F238E27FC236}">
                  <a16:creationId xmlns:a16="http://schemas.microsoft.com/office/drawing/2014/main" id="{C3D351C9-51BE-C2C6-7576-66C0E3855B45}"/>
                </a:ext>
              </a:extLst>
            </p:cNvPr>
            <p:cNvSpPr/>
            <p:nvPr/>
          </p:nvSpPr>
          <p:spPr>
            <a:xfrm>
              <a:off x="1916183" y="2061434"/>
              <a:ext cx="924855" cy="824603"/>
            </a:xfrm>
            <a:custGeom>
              <a:avLst/>
              <a:gdLst/>
              <a:ahLst/>
              <a:cxnLst/>
              <a:rect l="l" t="t" r="r" b="b"/>
              <a:pathLst>
                <a:path w="36994" h="32984" extrusionOk="0">
                  <a:moveTo>
                    <a:pt x="11780" y="1"/>
                  </a:moveTo>
                  <a:cubicBezTo>
                    <a:pt x="10903" y="1"/>
                    <a:pt x="10051" y="101"/>
                    <a:pt x="9174" y="301"/>
                  </a:cubicBezTo>
                  <a:cubicBezTo>
                    <a:pt x="8246" y="527"/>
                    <a:pt x="7319" y="878"/>
                    <a:pt x="6442" y="1329"/>
                  </a:cubicBezTo>
                  <a:cubicBezTo>
                    <a:pt x="5865" y="1630"/>
                    <a:pt x="5289" y="2006"/>
                    <a:pt x="4763" y="2457"/>
                  </a:cubicBezTo>
                  <a:cubicBezTo>
                    <a:pt x="3785" y="3234"/>
                    <a:pt x="2933" y="4236"/>
                    <a:pt x="2206" y="5414"/>
                  </a:cubicBezTo>
                  <a:cubicBezTo>
                    <a:pt x="1555" y="6517"/>
                    <a:pt x="1028" y="7795"/>
                    <a:pt x="652" y="9174"/>
                  </a:cubicBezTo>
                  <a:cubicBezTo>
                    <a:pt x="327" y="10477"/>
                    <a:pt x="101" y="11931"/>
                    <a:pt x="51" y="13434"/>
                  </a:cubicBezTo>
                  <a:cubicBezTo>
                    <a:pt x="1" y="14863"/>
                    <a:pt x="76" y="16367"/>
                    <a:pt x="301" y="17896"/>
                  </a:cubicBezTo>
                  <a:cubicBezTo>
                    <a:pt x="527" y="19374"/>
                    <a:pt x="878" y="20828"/>
                    <a:pt x="1354" y="22256"/>
                  </a:cubicBezTo>
                  <a:cubicBezTo>
                    <a:pt x="1830" y="23685"/>
                    <a:pt x="2432" y="25013"/>
                    <a:pt x="3134" y="26267"/>
                  </a:cubicBezTo>
                  <a:cubicBezTo>
                    <a:pt x="3860" y="27495"/>
                    <a:pt x="4687" y="28622"/>
                    <a:pt x="5590" y="29600"/>
                  </a:cubicBezTo>
                  <a:cubicBezTo>
                    <a:pt x="6542" y="30577"/>
                    <a:pt x="7570" y="31379"/>
                    <a:pt x="8647" y="31981"/>
                  </a:cubicBezTo>
                  <a:cubicBezTo>
                    <a:pt x="8923" y="32131"/>
                    <a:pt x="9224" y="32257"/>
                    <a:pt x="9500" y="32382"/>
                  </a:cubicBezTo>
                  <a:cubicBezTo>
                    <a:pt x="9926" y="32557"/>
                    <a:pt x="10302" y="32708"/>
                    <a:pt x="10652" y="32808"/>
                  </a:cubicBezTo>
                  <a:cubicBezTo>
                    <a:pt x="11129" y="32933"/>
                    <a:pt x="11630" y="32983"/>
                    <a:pt x="12131" y="32983"/>
                  </a:cubicBezTo>
                  <a:lnTo>
                    <a:pt x="12206" y="32983"/>
                  </a:lnTo>
                  <a:cubicBezTo>
                    <a:pt x="12632" y="32983"/>
                    <a:pt x="13083" y="32908"/>
                    <a:pt x="13585" y="32783"/>
                  </a:cubicBezTo>
                  <a:cubicBezTo>
                    <a:pt x="14186" y="32632"/>
                    <a:pt x="14788" y="32357"/>
                    <a:pt x="15314" y="32131"/>
                  </a:cubicBezTo>
                  <a:cubicBezTo>
                    <a:pt x="15515" y="32031"/>
                    <a:pt x="15715" y="31931"/>
                    <a:pt x="15891" y="31856"/>
                  </a:cubicBezTo>
                  <a:cubicBezTo>
                    <a:pt x="16292" y="31655"/>
                    <a:pt x="16693" y="31480"/>
                    <a:pt x="17094" y="31304"/>
                  </a:cubicBezTo>
                  <a:cubicBezTo>
                    <a:pt x="17419" y="31179"/>
                    <a:pt x="17720" y="31054"/>
                    <a:pt x="17996" y="30953"/>
                  </a:cubicBezTo>
                  <a:cubicBezTo>
                    <a:pt x="18347" y="30853"/>
                    <a:pt x="18672" y="30778"/>
                    <a:pt x="18948" y="30728"/>
                  </a:cubicBezTo>
                  <a:cubicBezTo>
                    <a:pt x="19174" y="30703"/>
                    <a:pt x="19374" y="30678"/>
                    <a:pt x="19600" y="30678"/>
                  </a:cubicBezTo>
                  <a:cubicBezTo>
                    <a:pt x="19800" y="30678"/>
                    <a:pt x="20001" y="30703"/>
                    <a:pt x="20226" y="30728"/>
                  </a:cubicBezTo>
                  <a:cubicBezTo>
                    <a:pt x="20953" y="30828"/>
                    <a:pt x="21655" y="31054"/>
                    <a:pt x="22357" y="31279"/>
                  </a:cubicBezTo>
                  <a:cubicBezTo>
                    <a:pt x="22532" y="31329"/>
                    <a:pt x="22733" y="31404"/>
                    <a:pt x="22933" y="31455"/>
                  </a:cubicBezTo>
                  <a:cubicBezTo>
                    <a:pt x="23434" y="31605"/>
                    <a:pt x="23860" y="31705"/>
                    <a:pt x="24287" y="31780"/>
                  </a:cubicBezTo>
                  <a:cubicBezTo>
                    <a:pt x="24537" y="31805"/>
                    <a:pt x="24813" y="31830"/>
                    <a:pt x="25064" y="31830"/>
                  </a:cubicBezTo>
                  <a:cubicBezTo>
                    <a:pt x="25264" y="31830"/>
                    <a:pt x="25465" y="31830"/>
                    <a:pt x="25665" y="31805"/>
                  </a:cubicBezTo>
                  <a:cubicBezTo>
                    <a:pt x="25891" y="31755"/>
                    <a:pt x="26116" y="31705"/>
                    <a:pt x="26367" y="31630"/>
                  </a:cubicBezTo>
                  <a:cubicBezTo>
                    <a:pt x="26567" y="31580"/>
                    <a:pt x="26768" y="31505"/>
                    <a:pt x="26918" y="31429"/>
                  </a:cubicBezTo>
                  <a:cubicBezTo>
                    <a:pt x="27244" y="31304"/>
                    <a:pt x="27570" y="31154"/>
                    <a:pt x="27896" y="30953"/>
                  </a:cubicBezTo>
                  <a:cubicBezTo>
                    <a:pt x="28522" y="30627"/>
                    <a:pt x="29124" y="30201"/>
                    <a:pt x="29725" y="29675"/>
                  </a:cubicBezTo>
                  <a:cubicBezTo>
                    <a:pt x="30277" y="29174"/>
                    <a:pt x="30803" y="28622"/>
                    <a:pt x="31354" y="27971"/>
                  </a:cubicBezTo>
                  <a:cubicBezTo>
                    <a:pt x="31830" y="27369"/>
                    <a:pt x="32307" y="26693"/>
                    <a:pt x="32758" y="25941"/>
                  </a:cubicBezTo>
                  <a:cubicBezTo>
                    <a:pt x="33610" y="24587"/>
                    <a:pt x="34337" y="23033"/>
                    <a:pt x="34988" y="21254"/>
                  </a:cubicBezTo>
                  <a:cubicBezTo>
                    <a:pt x="35565" y="19675"/>
                    <a:pt x="36041" y="17996"/>
                    <a:pt x="36367" y="16266"/>
                  </a:cubicBezTo>
                  <a:cubicBezTo>
                    <a:pt x="36693" y="14637"/>
                    <a:pt x="36893" y="13084"/>
                    <a:pt x="36918" y="11630"/>
                  </a:cubicBezTo>
                  <a:cubicBezTo>
                    <a:pt x="36993" y="9901"/>
                    <a:pt x="36818" y="8271"/>
                    <a:pt x="36417" y="6768"/>
                  </a:cubicBezTo>
                  <a:cubicBezTo>
                    <a:pt x="35941" y="4963"/>
                    <a:pt x="35139" y="3484"/>
                    <a:pt x="34061" y="2382"/>
                  </a:cubicBezTo>
                  <a:cubicBezTo>
                    <a:pt x="33485" y="1780"/>
                    <a:pt x="32808" y="1279"/>
                    <a:pt x="32056" y="928"/>
                  </a:cubicBezTo>
                  <a:cubicBezTo>
                    <a:pt x="31680" y="728"/>
                    <a:pt x="31279" y="577"/>
                    <a:pt x="30853" y="452"/>
                  </a:cubicBezTo>
                  <a:cubicBezTo>
                    <a:pt x="30427" y="327"/>
                    <a:pt x="29976" y="226"/>
                    <a:pt x="29475" y="151"/>
                  </a:cubicBezTo>
                  <a:cubicBezTo>
                    <a:pt x="29149" y="101"/>
                    <a:pt x="28823" y="101"/>
                    <a:pt x="28547" y="101"/>
                  </a:cubicBezTo>
                  <a:lnTo>
                    <a:pt x="28171" y="101"/>
                  </a:lnTo>
                  <a:cubicBezTo>
                    <a:pt x="27795" y="126"/>
                    <a:pt x="27394" y="201"/>
                    <a:pt x="26993" y="301"/>
                  </a:cubicBezTo>
                  <a:cubicBezTo>
                    <a:pt x="26292" y="452"/>
                    <a:pt x="25540" y="753"/>
                    <a:pt x="24663" y="1204"/>
                  </a:cubicBezTo>
                  <a:cubicBezTo>
                    <a:pt x="23810" y="1630"/>
                    <a:pt x="22958" y="2156"/>
                    <a:pt x="22156" y="2632"/>
                  </a:cubicBezTo>
                  <a:lnTo>
                    <a:pt x="21680" y="2933"/>
                  </a:lnTo>
                  <a:cubicBezTo>
                    <a:pt x="21229" y="3209"/>
                    <a:pt x="20703" y="3510"/>
                    <a:pt x="20151" y="3810"/>
                  </a:cubicBezTo>
                  <a:cubicBezTo>
                    <a:pt x="20176" y="3760"/>
                    <a:pt x="20176" y="3685"/>
                    <a:pt x="20126" y="3635"/>
                  </a:cubicBezTo>
                  <a:cubicBezTo>
                    <a:pt x="19449" y="2908"/>
                    <a:pt x="18672" y="2256"/>
                    <a:pt x="17795" y="1705"/>
                  </a:cubicBezTo>
                  <a:cubicBezTo>
                    <a:pt x="16993" y="1204"/>
                    <a:pt x="16066" y="803"/>
                    <a:pt x="15089" y="502"/>
                  </a:cubicBezTo>
                  <a:cubicBezTo>
                    <a:pt x="14161" y="226"/>
                    <a:pt x="13184" y="51"/>
                    <a:pt x="12156" y="26"/>
                  </a:cubicBezTo>
                  <a:cubicBezTo>
                    <a:pt x="12031" y="1"/>
                    <a:pt x="11906" y="1"/>
                    <a:pt x="11780" y="1"/>
                  </a:cubicBezTo>
                  <a:close/>
                </a:path>
              </a:pathLst>
            </a:custGeom>
            <a:solidFill>
              <a:srgbClr val="C83F3D"/>
            </a:solidFill>
            <a:ln>
              <a:noFill/>
            </a:ln>
          </p:spPr>
          <p:txBody>
            <a:bodyPr spcFirstLastPara="1" wrap="square" lIns="115184" tIns="115184" rIns="115184" bIns="115184" anchor="ctr" anchorCtr="0">
              <a:noAutofit/>
            </a:bodyPr>
            <a:lstStyle/>
            <a:p>
              <a:endParaRPr sz="2267"/>
            </a:p>
          </p:txBody>
        </p:sp>
        <p:sp>
          <p:nvSpPr>
            <p:cNvPr id="71" name="Google Shape;9414;p55">
              <a:extLst>
                <a:ext uri="{FF2B5EF4-FFF2-40B4-BE49-F238E27FC236}">
                  <a16:creationId xmlns:a16="http://schemas.microsoft.com/office/drawing/2014/main" id="{3B02B03A-14D9-5ECA-398C-1CB8B44E42CF}"/>
                </a:ext>
              </a:extLst>
            </p:cNvPr>
            <p:cNvSpPr/>
            <p:nvPr/>
          </p:nvSpPr>
          <p:spPr>
            <a:xfrm>
              <a:off x="2220710" y="2130984"/>
              <a:ext cx="245626" cy="57151"/>
            </a:xfrm>
            <a:custGeom>
              <a:avLst/>
              <a:gdLst/>
              <a:ahLst/>
              <a:cxnLst/>
              <a:rect l="l" t="t" r="r" b="b"/>
              <a:pathLst>
                <a:path w="9825" h="2286" extrusionOk="0">
                  <a:moveTo>
                    <a:pt x="9725" y="1"/>
                  </a:moveTo>
                  <a:cubicBezTo>
                    <a:pt x="9700" y="1"/>
                    <a:pt x="9674" y="1"/>
                    <a:pt x="9674" y="26"/>
                  </a:cubicBezTo>
                  <a:cubicBezTo>
                    <a:pt x="9649" y="26"/>
                    <a:pt x="9649" y="51"/>
                    <a:pt x="9624" y="51"/>
                  </a:cubicBezTo>
                  <a:cubicBezTo>
                    <a:pt x="9624" y="51"/>
                    <a:pt x="9649" y="51"/>
                    <a:pt x="9649" y="26"/>
                  </a:cubicBezTo>
                  <a:lnTo>
                    <a:pt x="9649" y="26"/>
                  </a:lnTo>
                  <a:cubicBezTo>
                    <a:pt x="9299" y="276"/>
                    <a:pt x="8923" y="452"/>
                    <a:pt x="8547" y="577"/>
                  </a:cubicBezTo>
                  <a:lnTo>
                    <a:pt x="8572" y="577"/>
                  </a:lnTo>
                  <a:cubicBezTo>
                    <a:pt x="8371" y="652"/>
                    <a:pt x="8171" y="702"/>
                    <a:pt x="7970" y="778"/>
                  </a:cubicBezTo>
                  <a:lnTo>
                    <a:pt x="8020" y="753"/>
                  </a:lnTo>
                  <a:lnTo>
                    <a:pt x="8020" y="753"/>
                  </a:lnTo>
                  <a:cubicBezTo>
                    <a:pt x="7745" y="853"/>
                    <a:pt x="7444" y="928"/>
                    <a:pt x="7143" y="1003"/>
                  </a:cubicBezTo>
                  <a:cubicBezTo>
                    <a:pt x="6842" y="1103"/>
                    <a:pt x="6542" y="1179"/>
                    <a:pt x="6241" y="1229"/>
                  </a:cubicBezTo>
                  <a:cubicBezTo>
                    <a:pt x="5614" y="1354"/>
                    <a:pt x="4988" y="1454"/>
                    <a:pt x="4361" y="1504"/>
                  </a:cubicBezTo>
                  <a:cubicBezTo>
                    <a:pt x="4080" y="1520"/>
                    <a:pt x="3802" y="1528"/>
                    <a:pt x="3525" y="1528"/>
                  </a:cubicBezTo>
                  <a:cubicBezTo>
                    <a:pt x="2887" y="1528"/>
                    <a:pt x="2258" y="1484"/>
                    <a:pt x="1629" y="1379"/>
                  </a:cubicBezTo>
                  <a:cubicBezTo>
                    <a:pt x="1454" y="1329"/>
                    <a:pt x="1253" y="1279"/>
                    <a:pt x="1078" y="1229"/>
                  </a:cubicBezTo>
                  <a:cubicBezTo>
                    <a:pt x="953" y="1204"/>
                    <a:pt x="852" y="1179"/>
                    <a:pt x="752" y="1129"/>
                  </a:cubicBezTo>
                  <a:cubicBezTo>
                    <a:pt x="702" y="1129"/>
                    <a:pt x="677" y="1103"/>
                    <a:pt x="627" y="1103"/>
                  </a:cubicBezTo>
                  <a:cubicBezTo>
                    <a:pt x="577" y="1078"/>
                    <a:pt x="501" y="1078"/>
                    <a:pt x="451" y="1053"/>
                  </a:cubicBezTo>
                  <a:cubicBezTo>
                    <a:pt x="411" y="1036"/>
                    <a:pt x="370" y="1028"/>
                    <a:pt x="329" y="1028"/>
                  </a:cubicBezTo>
                  <a:cubicBezTo>
                    <a:pt x="192" y="1028"/>
                    <a:pt x="64" y="1119"/>
                    <a:pt x="25" y="1254"/>
                  </a:cubicBezTo>
                  <a:cubicBezTo>
                    <a:pt x="0" y="1329"/>
                    <a:pt x="0" y="1429"/>
                    <a:pt x="50" y="1504"/>
                  </a:cubicBezTo>
                  <a:cubicBezTo>
                    <a:pt x="100" y="1580"/>
                    <a:pt x="151" y="1630"/>
                    <a:pt x="226" y="1680"/>
                  </a:cubicBezTo>
                  <a:lnTo>
                    <a:pt x="251" y="1680"/>
                  </a:lnTo>
                  <a:cubicBezTo>
                    <a:pt x="577" y="1855"/>
                    <a:pt x="902" y="1956"/>
                    <a:pt x="1253" y="2031"/>
                  </a:cubicBezTo>
                  <a:cubicBezTo>
                    <a:pt x="1629" y="2131"/>
                    <a:pt x="2030" y="2181"/>
                    <a:pt x="2431" y="2231"/>
                  </a:cubicBezTo>
                  <a:cubicBezTo>
                    <a:pt x="2757" y="2270"/>
                    <a:pt x="3079" y="2286"/>
                    <a:pt x="3398" y="2286"/>
                  </a:cubicBezTo>
                  <a:cubicBezTo>
                    <a:pt x="3915" y="2286"/>
                    <a:pt x="4426" y="2243"/>
                    <a:pt x="4938" y="2181"/>
                  </a:cubicBezTo>
                  <a:cubicBezTo>
                    <a:pt x="5339" y="2131"/>
                    <a:pt x="5740" y="2056"/>
                    <a:pt x="6141" y="1956"/>
                  </a:cubicBezTo>
                  <a:cubicBezTo>
                    <a:pt x="6341" y="1905"/>
                    <a:pt x="6542" y="1830"/>
                    <a:pt x="6742" y="1780"/>
                  </a:cubicBezTo>
                  <a:cubicBezTo>
                    <a:pt x="6943" y="1705"/>
                    <a:pt x="7143" y="1630"/>
                    <a:pt x="7344" y="1555"/>
                  </a:cubicBezTo>
                  <a:cubicBezTo>
                    <a:pt x="7544" y="1504"/>
                    <a:pt x="7720" y="1404"/>
                    <a:pt x="7895" y="1329"/>
                  </a:cubicBezTo>
                  <a:cubicBezTo>
                    <a:pt x="7995" y="1279"/>
                    <a:pt x="8070" y="1229"/>
                    <a:pt x="8171" y="1179"/>
                  </a:cubicBezTo>
                  <a:cubicBezTo>
                    <a:pt x="8271" y="1154"/>
                    <a:pt x="8346" y="1103"/>
                    <a:pt x="8421" y="1028"/>
                  </a:cubicBezTo>
                  <a:cubicBezTo>
                    <a:pt x="8772" y="828"/>
                    <a:pt x="9073" y="627"/>
                    <a:pt x="9399" y="427"/>
                  </a:cubicBezTo>
                  <a:lnTo>
                    <a:pt x="9374" y="427"/>
                  </a:lnTo>
                  <a:cubicBezTo>
                    <a:pt x="9424" y="402"/>
                    <a:pt x="9499" y="352"/>
                    <a:pt x="9549" y="327"/>
                  </a:cubicBezTo>
                  <a:lnTo>
                    <a:pt x="9524" y="327"/>
                  </a:lnTo>
                  <a:cubicBezTo>
                    <a:pt x="9624" y="276"/>
                    <a:pt x="9700" y="201"/>
                    <a:pt x="9775" y="151"/>
                  </a:cubicBezTo>
                  <a:cubicBezTo>
                    <a:pt x="9825" y="126"/>
                    <a:pt x="9825" y="51"/>
                    <a:pt x="9800" y="26"/>
                  </a:cubicBezTo>
                  <a:cubicBezTo>
                    <a:pt x="9775" y="1"/>
                    <a:pt x="9750" y="1"/>
                    <a:pt x="9725" y="1"/>
                  </a:cubicBezTo>
                  <a:close/>
                </a:path>
              </a:pathLst>
            </a:custGeom>
            <a:solidFill>
              <a:srgbClr val="AB3432"/>
            </a:solidFill>
            <a:ln>
              <a:noFill/>
            </a:ln>
          </p:spPr>
          <p:txBody>
            <a:bodyPr spcFirstLastPara="1" wrap="square" lIns="115184" tIns="115184" rIns="115184" bIns="115184" anchor="ctr" anchorCtr="0">
              <a:noAutofit/>
            </a:bodyPr>
            <a:lstStyle/>
            <a:p>
              <a:endParaRPr sz="2267"/>
            </a:p>
          </p:txBody>
        </p:sp>
        <p:sp>
          <p:nvSpPr>
            <p:cNvPr id="72" name="Google Shape;9415;p55">
              <a:extLst>
                <a:ext uri="{FF2B5EF4-FFF2-40B4-BE49-F238E27FC236}">
                  <a16:creationId xmlns:a16="http://schemas.microsoft.com/office/drawing/2014/main" id="{32BA5D23-9025-B893-40C7-34E184F75C09}"/>
                </a:ext>
              </a:extLst>
            </p:cNvPr>
            <p:cNvSpPr/>
            <p:nvPr/>
          </p:nvSpPr>
          <p:spPr>
            <a:xfrm>
              <a:off x="1915558" y="2066459"/>
              <a:ext cx="753803" cy="820204"/>
            </a:xfrm>
            <a:custGeom>
              <a:avLst/>
              <a:gdLst/>
              <a:ahLst/>
              <a:cxnLst/>
              <a:rect l="l" t="t" r="r" b="b"/>
              <a:pathLst>
                <a:path w="30152" h="32808" extrusionOk="0">
                  <a:moveTo>
                    <a:pt x="9625" y="0"/>
                  </a:moveTo>
                  <a:cubicBezTo>
                    <a:pt x="9474" y="50"/>
                    <a:pt x="9349" y="75"/>
                    <a:pt x="9199" y="100"/>
                  </a:cubicBezTo>
                  <a:cubicBezTo>
                    <a:pt x="8246" y="326"/>
                    <a:pt x="7319" y="677"/>
                    <a:pt x="6442" y="1128"/>
                  </a:cubicBezTo>
                  <a:cubicBezTo>
                    <a:pt x="5890" y="1429"/>
                    <a:pt x="5314" y="1805"/>
                    <a:pt x="4788" y="2231"/>
                  </a:cubicBezTo>
                  <a:cubicBezTo>
                    <a:pt x="3810" y="3033"/>
                    <a:pt x="2958" y="4035"/>
                    <a:pt x="2231" y="5213"/>
                  </a:cubicBezTo>
                  <a:cubicBezTo>
                    <a:pt x="1580" y="6316"/>
                    <a:pt x="1053" y="7594"/>
                    <a:pt x="677" y="8973"/>
                  </a:cubicBezTo>
                  <a:cubicBezTo>
                    <a:pt x="326" y="10301"/>
                    <a:pt x="126" y="11730"/>
                    <a:pt x="76" y="13233"/>
                  </a:cubicBezTo>
                  <a:cubicBezTo>
                    <a:pt x="1" y="14662"/>
                    <a:pt x="101" y="16166"/>
                    <a:pt x="326" y="17695"/>
                  </a:cubicBezTo>
                  <a:cubicBezTo>
                    <a:pt x="527" y="19173"/>
                    <a:pt x="878" y="20627"/>
                    <a:pt x="1379" y="22055"/>
                  </a:cubicBezTo>
                  <a:cubicBezTo>
                    <a:pt x="1855" y="23484"/>
                    <a:pt x="2457" y="24837"/>
                    <a:pt x="3159" y="26066"/>
                  </a:cubicBezTo>
                  <a:cubicBezTo>
                    <a:pt x="3860" y="27294"/>
                    <a:pt x="4687" y="28421"/>
                    <a:pt x="5615" y="29399"/>
                  </a:cubicBezTo>
                  <a:cubicBezTo>
                    <a:pt x="6567" y="30376"/>
                    <a:pt x="7595" y="31178"/>
                    <a:pt x="8672" y="31780"/>
                  </a:cubicBezTo>
                  <a:cubicBezTo>
                    <a:pt x="8948" y="31930"/>
                    <a:pt x="9249" y="32081"/>
                    <a:pt x="9525" y="32206"/>
                  </a:cubicBezTo>
                  <a:cubicBezTo>
                    <a:pt x="9951" y="32381"/>
                    <a:pt x="10327" y="32507"/>
                    <a:pt x="10677" y="32607"/>
                  </a:cubicBezTo>
                  <a:cubicBezTo>
                    <a:pt x="11154" y="32732"/>
                    <a:pt x="11655" y="32807"/>
                    <a:pt x="12156" y="32807"/>
                  </a:cubicBezTo>
                  <a:lnTo>
                    <a:pt x="12231" y="32807"/>
                  </a:lnTo>
                  <a:cubicBezTo>
                    <a:pt x="12657" y="32782"/>
                    <a:pt x="13108" y="32732"/>
                    <a:pt x="13610" y="32582"/>
                  </a:cubicBezTo>
                  <a:cubicBezTo>
                    <a:pt x="14211" y="32431"/>
                    <a:pt x="14788" y="32181"/>
                    <a:pt x="15339" y="31930"/>
                  </a:cubicBezTo>
                  <a:cubicBezTo>
                    <a:pt x="15439" y="31880"/>
                    <a:pt x="15565" y="31830"/>
                    <a:pt x="15665" y="31780"/>
                  </a:cubicBezTo>
                  <a:lnTo>
                    <a:pt x="15815" y="31705"/>
                  </a:lnTo>
                  <a:lnTo>
                    <a:pt x="15941" y="31655"/>
                  </a:lnTo>
                  <a:cubicBezTo>
                    <a:pt x="16291" y="31479"/>
                    <a:pt x="16718" y="31279"/>
                    <a:pt x="17119" y="31103"/>
                  </a:cubicBezTo>
                  <a:cubicBezTo>
                    <a:pt x="17444" y="30978"/>
                    <a:pt x="17720" y="30878"/>
                    <a:pt x="18021" y="30777"/>
                  </a:cubicBezTo>
                  <a:cubicBezTo>
                    <a:pt x="18372" y="30652"/>
                    <a:pt x="18697" y="30577"/>
                    <a:pt x="18973" y="30527"/>
                  </a:cubicBezTo>
                  <a:cubicBezTo>
                    <a:pt x="19174" y="30502"/>
                    <a:pt x="19399" y="30502"/>
                    <a:pt x="19625" y="30502"/>
                  </a:cubicBezTo>
                  <a:cubicBezTo>
                    <a:pt x="19825" y="30502"/>
                    <a:pt x="20051" y="30502"/>
                    <a:pt x="20251" y="30527"/>
                  </a:cubicBezTo>
                  <a:cubicBezTo>
                    <a:pt x="20978" y="30627"/>
                    <a:pt x="21680" y="30853"/>
                    <a:pt x="22357" y="31078"/>
                  </a:cubicBezTo>
                  <a:lnTo>
                    <a:pt x="22532" y="31128"/>
                  </a:lnTo>
                  <a:cubicBezTo>
                    <a:pt x="22682" y="31178"/>
                    <a:pt x="22808" y="31228"/>
                    <a:pt x="22958" y="31254"/>
                  </a:cubicBezTo>
                  <a:cubicBezTo>
                    <a:pt x="23459" y="31404"/>
                    <a:pt x="23885" y="31529"/>
                    <a:pt x="24312" y="31579"/>
                  </a:cubicBezTo>
                  <a:cubicBezTo>
                    <a:pt x="24562" y="31629"/>
                    <a:pt x="24838" y="31629"/>
                    <a:pt x="25089" y="31629"/>
                  </a:cubicBezTo>
                  <a:cubicBezTo>
                    <a:pt x="25289" y="31629"/>
                    <a:pt x="25490" y="31629"/>
                    <a:pt x="25690" y="31604"/>
                  </a:cubicBezTo>
                  <a:cubicBezTo>
                    <a:pt x="25916" y="31579"/>
                    <a:pt x="26141" y="31504"/>
                    <a:pt x="26392" y="31454"/>
                  </a:cubicBezTo>
                  <a:cubicBezTo>
                    <a:pt x="26592" y="31379"/>
                    <a:pt x="26793" y="31304"/>
                    <a:pt x="26943" y="31228"/>
                  </a:cubicBezTo>
                  <a:cubicBezTo>
                    <a:pt x="27269" y="31103"/>
                    <a:pt x="27595" y="30953"/>
                    <a:pt x="27946" y="30777"/>
                  </a:cubicBezTo>
                  <a:cubicBezTo>
                    <a:pt x="28547" y="30452"/>
                    <a:pt x="29149" y="30000"/>
                    <a:pt x="29750" y="29474"/>
                  </a:cubicBezTo>
                  <a:cubicBezTo>
                    <a:pt x="29876" y="29349"/>
                    <a:pt x="30026" y="29249"/>
                    <a:pt x="30151" y="29123"/>
                  </a:cubicBezTo>
                  <a:cubicBezTo>
                    <a:pt x="29700" y="29023"/>
                    <a:pt x="29249" y="28898"/>
                    <a:pt x="28798" y="28747"/>
                  </a:cubicBezTo>
                  <a:cubicBezTo>
                    <a:pt x="27921" y="28446"/>
                    <a:pt x="27068" y="28071"/>
                    <a:pt x="26266" y="27594"/>
                  </a:cubicBezTo>
                  <a:cubicBezTo>
                    <a:pt x="25840" y="27369"/>
                    <a:pt x="25439" y="27093"/>
                    <a:pt x="25063" y="26817"/>
                  </a:cubicBezTo>
                  <a:cubicBezTo>
                    <a:pt x="24713" y="26542"/>
                    <a:pt x="24362" y="26266"/>
                    <a:pt x="24036" y="25965"/>
                  </a:cubicBezTo>
                  <a:cubicBezTo>
                    <a:pt x="23384" y="25389"/>
                    <a:pt x="22808" y="24737"/>
                    <a:pt x="22281" y="24061"/>
                  </a:cubicBezTo>
                  <a:cubicBezTo>
                    <a:pt x="21780" y="23384"/>
                    <a:pt x="21304" y="22657"/>
                    <a:pt x="20828" y="21930"/>
                  </a:cubicBezTo>
                  <a:cubicBezTo>
                    <a:pt x="19926" y="20477"/>
                    <a:pt x="19073" y="18973"/>
                    <a:pt x="18021" y="17594"/>
                  </a:cubicBezTo>
                  <a:cubicBezTo>
                    <a:pt x="17695" y="17193"/>
                    <a:pt x="17344" y="16792"/>
                    <a:pt x="16993" y="16391"/>
                  </a:cubicBezTo>
                  <a:cubicBezTo>
                    <a:pt x="16793" y="16191"/>
                    <a:pt x="16617" y="16015"/>
                    <a:pt x="16417" y="15840"/>
                  </a:cubicBezTo>
                  <a:cubicBezTo>
                    <a:pt x="16266" y="15690"/>
                    <a:pt x="16116" y="15564"/>
                    <a:pt x="15966" y="15464"/>
                  </a:cubicBezTo>
                  <a:cubicBezTo>
                    <a:pt x="15489" y="15088"/>
                    <a:pt x="14988" y="14787"/>
                    <a:pt x="14437" y="14562"/>
                  </a:cubicBezTo>
                  <a:lnTo>
                    <a:pt x="14462" y="14562"/>
                  </a:lnTo>
                  <a:cubicBezTo>
                    <a:pt x="14061" y="14386"/>
                    <a:pt x="13635" y="14261"/>
                    <a:pt x="13209" y="14211"/>
                  </a:cubicBezTo>
                  <a:cubicBezTo>
                    <a:pt x="13071" y="14198"/>
                    <a:pt x="12933" y="14192"/>
                    <a:pt x="12792" y="14192"/>
                  </a:cubicBezTo>
                  <a:cubicBezTo>
                    <a:pt x="12651" y="14192"/>
                    <a:pt x="12507" y="14198"/>
                    <a:pt x="12357" y="14211"/>
                  </a:cubicBezTo>
                  <a:lnTo>
                    <a:pt x="12382" y="14211"/>
                  </a:lnTo>
                  <a:cubicBezTo>
                    <a:pt x="12156" y="14236"/>
                    <a:pt x="11956" y="14311"/>
                    <a:pt x="11730" y="14386"/>
                  </a:cubicBezTo>
                  <a:lnTo>
                    <a:pt x="11755" y="14386"/>
                  </a:lnTo>
                  <a:cubicBezTo>
                    <a:pt x="11580" y="14461"/>
                    <a:pt x="11404" y="14562"/>
                    <a:pt x="11229" y="14687"/>
                  </a:cubicBezTo>
                  <a:cubicBezTo>
                    <a:pt x="11078" y="14812"/>
                    <a:pt x="10928" y="14963"/>
                    <a:pt x="10778" y="15138"/>
                  </a:cubicBezTo>
                  <a:cubicBezTo>
                    <a:pt x="10602" y="15364"/>
                    <a:pt x="10477" y="15639"/>
                    <a:pt x="10352" y="15890"/>
                  </a:cubicBezTo>
                  <a:cubicBezTo>
                    <a:pt x="10276" y="16065"/>
                    <a:pt x="10201" y="16241"/>
                    <a:pt x="10151" y="16441"/>
                  </a:cubicBezTo>
                  <a:cubicBezTo>
                    <a:pt x="10101" y="16667"/>
                    <a:pt x="10051" y="16893"/>
                    <a:pt x="10001" y="17143"/>
                  </a:cubicBezTo>
                  <a:cubicBezTo>
                    <a:pt x="9976" y="17369"/>
                    <a:pt x="9976" y="17594"/>
                    <a:pt x="9976" y="17795"/>
                  </a:cubicBezTo>
                  <a:cubicBezTo>
                    <a:pt x="9976" y="18020"/>
                    <a:pt x="10001" y="18246"/>
                    <a:pt x="10026" y="18472"/>
                  </a:cubicBezTo>
                  <a:cubicBezTo>
                    <a:pt x="10026" y="18472"/>
                    <a:pt x="10026" y="18472"/>
                    <a:pt x="10026" y="18446"/>
                  </a:cubicBezTo>
                  <a:cubicBezTo>
                    <a:pt x="10076" y="18822"/>
                    <a:pt x="10151" y="19173"/>
                    <a:pt x="10251" y="19499"/>
                  </a:cubicBezTo>
                  <a:cubicBezTo>
                    <a:pt x="10352" y="19825"/>
                    <a:pt x="10477" y="20151"/>
                    <a:pt x="10602" y="20477"/>
                  </a:cubicBezTo>
                  <a:cubicBezTo>
                    <a:pt x="10602" y="20477"/>
                    <a:pt x="10602" y="20451"/>
                    <a:pt x="10602" y="20451"/>
                  </a:cubicBezTo>
                  <a:cubicBezTo>
                    <a:pt x="11003" y="21429"/>
                    <a:pt x="11530" y="22331"/>
                    <a:pt x="12006" y="23284"/>
                  </a:cubicBezTo>
                  <a:cubicBezTo>
                    <a:pt x="12031" y="23309"/>
                    <a:pt x="12031" y="23359"/>
                    <a:pt x="12006" y="23384"/>
                  </a:cubicBezTo>
                  <a:cubicBezTo>
                    <a:pt x="11981" y="23409"/>
                    <a:pt x="11956" y="23409"/>
                    <a:pt x="11931" y="23409"/>
                  </a:cubicBezTo>
                  <a:lnTo>
                    <a:pt x="11905" y="23409"/>
                  </a:lnTo>
                  <a:cubicBezTo>
                    <a:pt x="11605" y="23284"/>
                    <a:pt x="11354" y="23133"/>
                    <a:pt x="11078" y="22983"/>
                  </a:cubicBezTo>
                  <a:cubicBezTo>
                    <a:pt x="9700" y="22206"/>
                    <a:pt x="8497" y="21078"/>
                    <a:pt x="7545" y="19800"/>
                  </a:cubicBezTo>
                  <a:cubicBezTo>
                    <a:pt x="7068" y="19123"/>
                    <a:pt x="6617" y="18421"/>
                    <a:pt x="6266" y="17669"/>
                  </a:cubicBezTo>
                  <a:cubicBezTo>
                    <a:pt x="5890" y="16943"/>
                    <a:pt x="5565" y="16191"/>
                    <a:pt x="5339" y="15389"/>
                  </a:cubicBezTo>
                  <a:cubicBezTo>
                    <a:pt x="4838" y="13860"/>
                    <a:pt x="4562" y="12206"/>
                    <a:pt x="4637" y="10577"/>
                  </a:cubicBezTo>
                  <a:cubicBezTo>
                    <a:pt x="4662" y="9700"/>
                    <a:pt x="4763" y="8847"/>
                    <a:pt x="4963" y="7995"/>
                  </a:cubicBezTo>
                  <a:cubicBezTo>
                    <a:pt x="5164" y="7143"/>
                    <a:pt x="5439" y="6341"/>
                    <a:pt x="5765" y="5564"/>
                  </a:cubicBezTo>
                  <a:cubicBezTo>
                    <a:pt x="6667" y="3459"/>
                    <a:pt x="8021" y="1604"/>
                    <a:pt x="9625" y="0"/>
                  </a:cubicBezTo>
                  <a:close/>
                </a:path>
              </a:pathLst>
            </a:custGeom>
            <a:solidFill>
              <a:srgbClr val="AB3432"/>
            </a:solidFill>
            <a:ln>
              <a:noFill/>
            </a:ln>
          </p:spPr>
          <p:txBody>
            <a:bodyPr spcFirstLastPara="1" wrap="square" lIns="115184" tIns="115184" rIns="115184" bIns="115184" anchor="ctr" anchorCtr="0">
              <a:noAutofit/>
            </a:bodyPr>
            <a:lstStyle/>
            <a:p>
              <a:endParaRPr sz="2267"/>
            </a:p>
          </p:txBody>
        </p:sp>
        <p:sp>
          <p:nvSpPr>
            <p:cNvPr id="73" name="Google Shape;9416;p55">
              <a:extLst>
                <a:ext uri="{FF2B5EF4-FFF2-40B4-BE49-F238E27FC236}">
                  <a16:creationId xmlns:a16="http://schemas.microsoft.com/office/drawing/2014/main" id="{00D1A3E7-B7DA-01C1-6C7C-7F4EBBF50011}"/>
                </a:ext>
              </a:extLst>
            </p:cNvPr>
            <p:cNvSpPr/>
            <p:nvPr/>
          </p:nvSpPr>
          <p:spPr>
            <a:xfrm>
              <a:off x="2609811" y="2130360"/>
              <a:ext cx="189251" cy="330226"/>
            </a:xfrm>
            <a:custGeom>
              <a:avLst/>
              <a:gdLst/>
              <a:ahLst/>
              <a:cxnLst/>
              <a:rect l="l" t="t" r="r" b="b"/>
              <a:pathLst>
                <a:path w="7570" h="13209" extrusionOk="0">
                  <a:moveTo>
                    <a:pt x="1253" y="1"/>
                  </a:moveTo>
                  <a:cubicBezTo>
                    <a:pt x="1153" y="1"/>
                    <a:pt x="1053" y="26"/>
                    <a:pt x="928" y="26"/>
                  </a:cubicBezTo>
                  <a:cubicBezTo>
                    <a:pt x="827" y="51"/>
                    <a:pt x="727" y="101"/>
                    <a:pt x="602" y="151"/>
                  </a:cubicBezTo>
                  <a:cubicBezTo>
                    <a:pt x="401" y="251"/>
                    <a:pt x="251" y="402"/>
                    <a:pt x="126" y="627"/>
                  </a:cubicBezTo>
                  <a:cubicBezTo>
                    <a:pt x="75" y="727"/>
                    <a:pt x="50" y="828"/>
                    <a:pt x="25" y="978"/>
                  </a:cubicBezTo>
                  <a:cubicBezTo>
                    <a:pt x="0" y="1128"/>
                    <a:pt x="50" y="1304"/>
                    <a:pt x="75" y="1404"/>
                  </a:cubicBezTo>
                  <a:cubicBezTo>
                    <a:pt x="100" y="1529"/>
                    <a:pt x="176" y="1680"/>
                    <a:pt x="226" y="1780"/>
                  </a:cubicBezTo>
                  <a:cubicBezTo>
                    <a:pt x="301" y="1930"/>
                    <a:pt x="376" y="2056"/>
                    <a:pt x="451" y="2206"/>
                  </a:cubicBezTo>
                  <a:lnTo>
                    <a:pt x="577" y="2382"/>
                  </a:lnTo>
                  <a:cubicBezTo>
                    <a:pt x="677" y="2557"/>
                    <a:pt x="802" y="2732"/>
                    <a:pt x="877" y="2933"/>
                  </a:cubicBezTo>
                  <a:cubicBezTo>
                    <a:pt x="1128" y="3534"/>
                    <a:pt x="1228" y="4186"/>
                    <a:pt x="1329" y="4763"/>
                  </a:cubicBezTo>
                  <a:lnTo>
                    <a:pt x="1303" y="4763"/>
                  </a:lnTo>
                  <a:cubicBezTo>
                    <a:pt x="1354" y="5013"/>
                    <a:pt x="1379" y="5264"/>
                    <a:pt x="1404" y="5514"/>
                  </a:cubicBezTo>
                  <a:cubicBezTo>
                    <a:pt x="1454" y="5840"/>
                    <a:pt x="1479" y="6191"/>
                    <a:pt x="1529" y="6517"/>
                  </a:cubicBezTo>
                  <a:cubicBezTo>
                    <a:pt x="1529" y="6517"/>
                    <a:pt x="1554" y="6542"/>
                    <a:pt x="1554" y="6542"/>
                  </a:cubicBezTo>
                  <a:lnTo>
                    <a:pt x="1579" y="6818"/>
                  </a:lnTo>
                  <a:cubicBezTo>
                    <a:pt x="1579" y="6993"/>
                    <a:pt x="1604" y="7169"/>
                    <a:pt x="1604" y="7344"/>
                  </a:cubicBezTo>
                  <a:cubicBezTo>
                    <a:pt x="1654" y="7820"/>
                    <a:pt x="1704" y="8196"/>
                    <a:pt x="1755" y="8572"/>
                  </a:cubicBezTo>
                  <a:cubicBezTo>
                    <a:pt x="1805" y="8848"/>
                    <a:pt x="1880" y="9123"/>
                    <a:pt x="1980" y="9399"/>
                  </a:cubicBezTo>
                  <a:cubicBezTo>
                    <a:pt x="2156" y="9976"/>
                    <a:pt x="2431" y="10527"/>
                    <a:pt x="2782" y="11078"/>
                  </a:cubicBezTo>
                  <a:cubicBezTo>
                    <a:pt x="2933" y="11329"/>
                    <a:pt x="3133" y="11605"/>
                    <a:pt x="3334" y="11855"/>
                  </a:cubicBezTo>
                  <a:cubicBezTo>
                    <a:pt x="3509" y="12081"/>
                    <a:pt x="3710" y="12306"/>
                    <a:pt x="3935" y="12482"/>
                  </a:cubicBezTo>
                  <a:cubicBezTo>
                    <a:pt x="4136" y="12682"/>
                    <a:pt x="4361" y="12833"/>
                    <a:pt x="4562" y="12958"/>
                  </a:cubicBezTo>
                  <a:cubicBezTo>
                    <a:pt x="4787" y="13083"/>
                    <a:pt x="5013" y="13159"/>
                    <a:pt x="5213" y="13184"/>
                  </a:cubicBezTo>
                  <a:cubicBezTo>
                    <a:pt x="5288" y="13184"/>
                    <a:pt x="5364" y="13209"/>
                    <a:pt x="5439" y="13209"/>
                  </a:cubicBezTo>
                  <a:cubicBezTo>
                    <a:pt x="5589" y="13209"/>
                    <a:pt x="5740" y="13184"/>
                    <a:pt x="5890" y="13134"/>
                  </a:cubicBezTo>
                  <a:cubicBezTo>
                    <a:pt x="6090" y="13058"/>
                    <a:pt x="6291" y="12908"/>
                    <a:pt x="6466" y="12707"/>
                  </a:cubicBezTo>
                  <a:cubicBezTo>
                    <a:pt x="6667" y="12507"/>
                    <a:pt x="6817" y="12256"/>
                    <a:pt x="6968" y="11931"/>
                  </a:cubicBezTo>
                  <a:cubicBezTo>
                    <a:pt x="7143" y="11580"/>
                    <a:pt x="7243" y="11204"/>
                    <a:pt x="7369" y="10753"/>
                  </a:cubicBezTo>
                  <a:cubicBezTo>
                    <a:pt x="7519" y="10076"/>
                    <a:pt x="7569" y="9324"/>
                    <a:pt x="7519" y="8522"/>
                  </a:cubicBezTo>
                  <a:cubicBezTo>
                    <a:pt x="7494" y="7770"/>
                    <a:pt x="7344" y="6968"/>
                    <a:pt x="7118" y="6166"/>
                  </a:cubicBezTo>
                  <a:cubicBezTo>
                    <a:pt x="6918" y="5389"/>
                    <a:pt x="6617" y="4637"/>
                    <a:pt x="6216" y="3910"/>
                  </a:cubicBezTo>
                  <a:cubicBezTo>
                    <a:pt x="5840" y="3209"/>
                    <a:pt x="5414" y="2557"/>
                    <a:pt x="4887" y="1981"/>
                  </a:cubicBezTo>
                  <a:cubicBezTo>
                    <a:pt x="4637" y="1705"/>
                    <a:pt x="4386" y="1454"/>
                    <a:pt x="4085" y="1204"/>
                  </a:cubicBezTo>
                  <a:cubicBezTo>
                    <a:pt x="3835" y="1003"/>
                    <a:pt x="3584" y="828"/>
                    <a:pt x="3334" y="677"/>
                  </a:cubicBezTo>
                  <a:cubicBezTo>
                    <a:pt x="3158" y="577"/>
                    <a:pt x="2958" y="477"/>
                    <a:pt x="2732" y="377"/>
                  </a:cubicBezTo>
                  <a:cubicBezTo>
                    <a:pt x="2481" y="251"/>
                    <a:pt x="2231" y="176"/>
                    <a:pt x="2005" y="101"/>
                  </a:cubicBezTo>
                  <a:cubicBezTo>
                    <a:pt x="1755" y="51"/>
                    <a:pt x="1504" y="1"/>
                    <a:pt x="1253" y="1"/>
                  </a:cubicBezTo>
                  <a:close/>
                </a:path>
              </a:pathLst>
            </a:custGeom>
            <a:solidFill>
              <a:srgbClr val="F57263"/>
            </a:solidFill>
            <a:ln>
              <a:noFill/>
            </a:ln>
          </p:spPr>
          <p:txBody>
            <a:bodyPr spcFirstLastPara="1" wrap="square" lIns="115184" tIns="115184" rIns="115184" bIns="115184" anchor="ctr" anchorCtr="0">
              <a:noAutofit/>
            </a:bodyPr>
            <a:lstStyle/>
            <a:p>
              <a:endParaRPr sz="2267"/>
            </a:p>
          </p:txBody>
        </p:sp>
        <p:sp>
          <p:nvSpPr>
            <p:cNvPr id="74" name="Google Shape;9417;p55">
              <a:extLst>
                <a:ext uri="{FF2B5EF4-FFF2-40B4-BE49-F238E27FC236}">
                  <a16:creationId xmlns:a16="http://schemas.microsoft.com/office/drawing/2014/main" id="{F9F8BB59-4244-7E4D-1F41-2311166B4934}"/>
                </a:ext>
              </a:extLst>
            </p:cNvPr>
            <p:cNvSpPr/>
            <p:nvPr/>
          </p:nvSpPr>
          <p:spPr>
            <a:xfrm>
              <a:off x="2678111" y="2473736"/>
              <a:ext cx="93376" cy="134101"/>
            </a:xfrm>
            <a:custGeom>
              <a:avLst/>
              <a:gdLst/>
              <a:ahLst/>
              <a:cxnLst/>
              <a:rect l="l" t="t" r="r" b="b"/>
              <a:pathLst>
                <a:path w="3735" h="5364" extrusionOk="0">
                  <a:moveTo>
                    <a:pt x="1980" y="0"/>
                  </a:moveTo>
                  <a:cubicBezTo>
                    <a:pt x="1905" y="0"/>
                    <a:pt x="1805" y="0"/>
                    <a:pt x="1729" y="25"/>
                  </a:cubicBezTo>
                  <a:cubicBezTo>
                    <a:pt x="1579" y="50"/>
                    <a:pt x="1429" y="100"/>
                    <a:pt x="1253" y="201"/>
                  </a:cubicBezTo>
                  <a:cubicBezTo>
                    <a:pt x="1103" y="276"/>
                    <a:pt x="952" y="426"/>
                    <a:pt x="777" y="602"/>
                  </a:cubicBezTo>
                  <a:cubicBezTo>
                    <a:pt x="652" y="752"/>
                    <a:pt x="526" y="902"/>
                    <a:pt x="451" y="1078"/>
                  </a:cubicBezTo>
                  <a:cubicBezTo>
                    <a:pt x="351" y="1253"/>
                    <a:pt x="301" y="1429"/>
                    <a:pt x="226" y="1679"/>
                  </a:cubicBezTo>
                  <a:cubicBezTo>
                    <a:pt x="201" y="1830"/>
                    <a:pt x="176" y="1980"/>
                    <a:pt x="150" y="2155"/>
                  </a:cubicBezTo>
                  <a:cubicBezTo>
                    <a:pt x="75" y="2456"/>
                    <a:pt x="25" y="2757"/>
                    <a:pt x="25" y="3083"/>
                  </a:cubicBezTo>
                  <a:cubicBezTo>
                    <a:pt x="0" y="3434"/>
                    <a:pt x="50" y="3759"/>
                    <a:pt x="125" y="4060"/>
                  </a:cubicBezTo>
                  <a:cubicBezTo>
                    <a:pt x="176" y="4186"/>
                    <a:pt x="226" y="4311"/>
                    <a:pt x="301" y="4436"/>
                  </a:cubicBezTo>
                  <a:cubicBezTo>
                    <a:pt x="326" y="4511"/>
                    <a:pt x="376" y="4561"/>
                    <a:pt x="401" y="4612"/>
                  </a:cubicBezTo>
                  <a:cubicBezTo>
                    <a:pt x="476" y="4712"/>
                    <a:pt x="551" y="4787"/>
                    <a:pt x="602" y="4887"/>
                  </a:cubicBezTo>
                  <a:cubicBezTo>
                    <a:pt x="827" y="5113"/>
                    <a:pt x="1103" y="5288"/>
                    <a:pt x="1379" y="5338"/>
                  </a:cubicBezTo>
                  <a:cubicBezTo>
                    <a:pt x="1454" y="5363"/>
                    <a:pt x="1529" y="5363"/>
                    <a:pt x="1604" y="5363"/>
                  </a:cubicBezTo>
                  <a:lnTo>
                    <a:pt x="1780" y="5363"/>
                  </a:lnTo>
                  <a:cubicBezTo>
                    <a:pt x="1905" y="5338"/>
                    <a:pt x="2030" y="5288"/>
                    <a:pt x="2155" y="5238"/>
                  </a:cubicBezTo>
                  <a:cubicBezTo>
                    <a:pt x="2281" y="5163"/>
                    <a:pt x="2381" y="5088"/>
                    <a:pt x="2481" y="5013"/>
                  </a:cubicBezTo>
                  <a:cubicBezTo>
                    <a:pt x="2582" y="4912"/>
                    <a:pt x="2707" y="4812"/>
                    <a:pt x="2807" y="4687"/>
                  </a:cubicBezTo>
                  <a:cubicBezTo>
                    <a:pt x="3008" y="4436"/>
                    <a:pt x="3183" y="4160"/>
                    <a:pt x="3333" y="3835"/>
                  </a:cubicBezTo>
                  <a:cubicBezTo>
                    <a:pt x="3459" y="3534"/>
                    <a:pt x="3584" y="3233"/>
                    <a:pt x="3634" y="2907"/>
                  </a:cubicBezTo>
                  <a:cubicBezTo>
                    <a:pt x="3709" y="2582"/>
                    <a:pt x="3734" y="2281"/>
                    <a:pt x="3709" y="2005"/>
                  </a:cubicBezTo>
                  <a:cubicBezTo>
                    <a:pt x="3684" y="1629"/>
                    <a:pt x="3559" y="1253"/>
                    <a:pt x="3384" y="902"/>
                  </a:cubicBezTo>
                  <a:cubicBezTo>
                    <a:pt x="3208" y="602"/>
                    <a:pt x="2957" y="351"/>
                    <a:pt x="2657" y="175"/>
                  </a:cubicBezTo>
                  <a:cubicBezTo>
                    <a:pt x="2531" y="100"/>
                    <a:pt x="2381" y="50"/>
                    <a:pt x="2231" y="25"/>
                  </a:cubicBezTo>
                  <a:cubicBezTo>
                    <a:pt x="2155" y="0"/>
                    <a:pt x="2055" y="0"/>
                    <a:pt x="1980" y="0"/>
                  </a:cubicBezTo>
                  <a:close/>
                </a:path>
              </a:pathLst>
            </a:custGeom>
            <a:solidFill>
              <a:srgbClr val="F57263"/>
            </a:solidFill>
            <a:ln>
              <a:noFill/>
            </a:ln>
          </p:spPr>
          <p:txBody>
            <a:bodyPr spcFirstLastPara="1" wrap="square" lIns="115184" tIns="115184" rIns="115184" bIns="115184" anchor="ctr" anchorCtr="0">
              <a:noAutofit/>
            </a:bodyPr>
            <a:lstStyle/>
            <a:p>
              <a:endParaRPr sz="2267"/>
            </a:p>
          </p:txBody>
        </p:sp>
        <p:sp>
          <p:nvSpPr>
            <p:cNvPr id="75" name="Google Shape;9418;p55">
              <a:extLst>
                <a:ext uri="{FF2B5EF4-FFF2-40B4-BE49-F238E27FC236}">
                  <a16:creationId xmlns:a16="http://schemas.microsoft.com/office/drawing/2014/main" id="{7855D32E-EF01-AE1D-FE87-6E2CDECF2423}"/>
                </a:ext>
              </a:extLst>
            </p:cNvPr>
            <p:cNvSpPr/>
            <p:nvPr/>
          </p:nvSpPr>
          <p:spPr>
            <a:xfrm>
              <a:off x="2679987" y="2479986"/>
              <a:ext cx="38250" cy="87751"/>
            </a:xfrm>
            <a:custGeom>
              <a:avLst/>
              <a:gdLst/>
              <a:ahLst/>
              <a:cxnLst/>
              <a:rect l="l" t="t" r="r" b="b"/>
              <a:pathLst>
                <a:path w="1530" h="3510" extrusionOk="0">
                  <a:moveTo>
                    <a:pt x="1278" y="1"/>
                  </a:moveTo>
                  <a:cubicBezTo>
                    <a:pt x="1128" y="76"/>
                    <a:pt x="1003" y="151"/>
                    <a:pt x="877" y="251"/>
                  </a:cubicBezTo>
                  <a:cubicBezTo>
                    <a:pt x="752" y="352"/>
                    <a:pt x="627" y="477"/>
                    <a:pt x="527" y="602"/>
                  </a:cubicBezTo>
                  <a:cubicBezTo>
                    <a:pt x="326" y="853"/>
                    <a:pt x="201" y="1154"/>
                    <a:pt x="126" y="1479"/>
                  </a:cubicBezTo>
                  <a:cubicBezTo>
                    <a:pt x="25" y="1805"/>
                    <a:pt x="0" y="2131"/>
                    <a:pt x="0" y="2457"/>
                  </a:cubicBezTo>
                  <a:cubicBezTo>
                    <a:pt x="0" y="2783"/>
                    <a:pt x="50" y="3083"/>
                    <a:pt x="126" y="3384"/>
                  </a:cubicBezTo>
                  <a:cubicBezTo>
                    <a:pt x="126" y="3434"/>
                    <a:pt x="176" y="3484"/>
                    <a:pt x="201" y="3484"/>
                  </a:cubicBezTo>
                  <a:cubicBezTo>
                    <a:pt x="251" y="3509"/>
                    <a:pt x="301" y="3509"/>
                    <a:pt x="326" y="3509"/>
                  </a:cubicBezTo>
                  <a:cubicBezTo>
                    <a:pt x="376" y="3484"/>
                    <a:pt x="426" y="3459"/>
                    <a:pt x="451" y="3409"/>
                  </a:cubicBezTo>
                  <a:cubicBezTo>
                    <a:pt x="451" y="3384"/>
                    <a:pt x="451" y="3334"/>
                    <a:pt x="451" y="3284"/>
                  </a:cubicBezTo>
                  <a:cubicBezTo>
                    <a:pt x="451" y="3259"/>
                    <a:pt x="426" y="3234"/>
                    <a:pt x="426" y="3209"/>
                  </a:cubicBezTo>
                  <a:cubicBezTo>
                    <a:pt x="376" y="2858"/>
                    <a:pt x="351" y="2507"/>
                    <a:pt x="376" y="2131"/>
                  </a:cubicBezTo>
                  <a:lnTo>
                    <a:pt x="376" y="2131"/>
                  </a:lnTo>
                  <a:lnTo>
                    <a:pt x="351" y="2181"/>
                  </a:lnTo>
                  <a:cubicBezTo>
                    <a:pt x="376" y="1905"/>
                    <a:pt x="426" y="1630"/>
                    <a:pt x="527" y="1354"/>
                  </a:cubicBezTo>
                  <a:cubicBezTo>
                    <a:pt x="577" y="1204"/>
                    <a:pt x="652" y="1053"/>
                    <a:pt x="752" y="903"/>
                  </a:cubicBezTo>
                  <a:cubicBezTo>
                    <a:pt x="827" y="778"/>
                    <a:pt x="928" y="652"/>
                    <a:pt x="1053" y="552"/>
                  </a:cubicBezTo>
                  <a:cubicBezTo>
                    <a:pt x="1153" y="452"/>
                    <a:pt x="1278" y="402"/>
                    <a:pt x="1404" y="326"/>
                  </a:cubicBezTo>
                  <a:cubicBezTo>
                    <a:pt x="1429" y="301"/>
                    <a:pt x="1479" y="276"/>
                    <a:pt x="1504" y="251"/>
                  </a:cubicBezTo>
                  <a:cubicBezTo>
                    <a:pt x="1504" y="201"/>
                    <a:pt x="1529" y="151"/>
                    <a:pt x="1504" y="101"/>
                  </a:cubicBezTo>
                  <a:cubicBezTo>
                    <a:pt x="1479" y="76"/>
                    <a:pt x="1454" y="26"/>
                    <a:pt x="1429" y="1"/>
                  </a:cubicBezTo>
                  <a:close/>
                </a:path>
              </a:pathLst>
            </a:custGeom>
            <a:solidFill>
              <a:srgbClr val="F57263"/>
            </a:solidFill>
            <a:ln>
              <a:noFill/>
            </a:ln>
          </p:spPr>
          <p:txBody>
            <a:bodyPr spcFirstLastPara="1" wrap="square" lIns="115184" tIns="115184" rIns="115184" bIns="115184" anchor="ctr" anchorCtr="0">
              <a:noAutofit/>
            </a:bodyPr>
            <a:lstStyle/>
            <a:p>
              <a:endParaRPr sz="2267"/>
            </a:p>
          </p:txBody>
        </p:sp>
        <p:sp>
          <p:nvSpPr>
            <p:cNvPr id="76" name="Google Shape;9419;p55">
              <a:extLst>
                <a:ext uri="{FF2B5EF4-FFF2-40B4-BE49-F238E27FC236}">
                  <a16:creationId xmlns:a16="http://schemas.microsoft.com/office/drawing/2014/main" id="{67CF8D8A-5B49-5CA0-D633-199BCEC77E89}"/>
                </a:ext>
              </a:extLst>
            </p:cNvPr>
            <p:cNvSpPr/>
            <p:nvPr/>
          </p:nvSpPr>
          <p:spPr>
            <a:xfrm>
              <a:off x="2676837" y="2490011"/>
              <a:ext cx="27600" cy="80250"/>
            </a:xfrm>
            <a:custGeom>
              <a:avLst/>
              <a:gdLst/>
              <a:ahLst/>
              <a:cxnLst/>
              <a:rect l="l" t="t" r="r" b="b"/>
              <a:pathLst>
                <a:path w="1104" h="3210" extrusionOk="0">
                  <a:moveTo>
                    <a:pt x="928" y="1"/>
                  </a:moveTo>
                  <a:cubicBezTo>
                    <a:pt x="878" y="1"/>
                    <a:pt x="828" y="26"/>
                    <a:pt x="803" y="51"/>
                  </a:cubicBezTo>
                  <a:cubicBezTo>
                    <a:pt x="452" y="477"/>
                    <a:pt x="201" y="1003"/>
                    <a:pt x="76" y="1530"/>
                  </a:cubicBezTo>
                  <a:cubicBezTo>
                    <a:pt x="26" y="1805"/>
                    <a:pt x="1" y="2081"/>
                    <a:pt x="26" y="2357"/>
                  </a:cubicBezTo>
                  <a:cubicBezTo>
                    <a:pt x="51" y="2507"/>
                    <a:pt x="76" y="2632"/>
                    <a:pt x="101" y="2758"/>
                  </a:cubicBezTo>
                  <a:cubicBezTo>
                    <a:pt x="151" y="2883"/>
                    <a:pt x="201" y="3008"/>
                    <a:pt x="277" y="3134"/>
                  </a:cubicBezTo>
                  <a:cubicBezTo>
                    <a:pt x="293" y="3182"/>
                    <a:pt x="351" y="3210"/>
                    <a:pt x="410" y="3210"/>
                  </a:cubicBezTo>
                  <a:cubicBezTo>
                    <a:pt x="443" y="3210"/>
                    <a:pt x="476" y="3201"/>
                    <a:pt x="502" y="3184"/>
                  </a:cubicBezTo>
                  <a:cubicBezTo>
                    <a:pt x="552" y="3159"/>
                    <a:pt x="577" y="3108"/>
                    <a:pt x="577" y="3083"/>
                  </a:cubicBezTo>
                  <a:cubicBezTo>
                    <a:pt x="602" y="3033"/>
                    <a:pt x="577" y="2983"/>
                    <a:pt x="552" y="2958"/>
                  </a:cubicBezTo>
                  <a:cubicBezTo>
                    <a:pt x="552" y="2933"/>
                    <a:pt x="527" y="2908"/>
                    <a:pt x="527" y="2883"/>
                  </a:cubicBezTo>
                  <a:cubicBezTo>
                    <a:pt x="477" y="2758"/>
                    <a:pt x="427" y="2632"/>
                    <a:pt x="402" y="2482"/>
                  </a:cubicBezTo>
                  <a:cubicBezTo>
                    <a:pt x="377" y="2306"/>
                    <a:pt x="352" y="2106"/>
                    <a:pt x="377" y="1931"/>
                  </a:cubicBezTo>
                  <a:cubicBezTo>
                    <a:pt x="402" y="1705"/>
                    <a:pt x="452" y="1479"/>
                    <a:pt x="527" y="1254"/>
                  </a:cubicBezTo>
                  <a:lnTo>
                    <a:pt x="527" y="1254"/>
                  </a:lnTo>
                  <a:cubicBezTo>
                    <a:pt x="527" y="1254"/>
                    <a:pt x="502" y="1279"/>
                    <a:pt x="502" y="1279"/>
                  </a:cubicBezTo>
                  <a:cubicBezTo>
                    <a:pt x="602" y="1003"/>
                    <a:pt x="728" y="727"/>
                    <a:pt x="903" y="477"/>
                  </a:cubicBezTo>
                  <a:cubicBezTo>
                    <a:pt x="953" y="427"/>
                    <a:pt x="1003" y="352"/>
                    <a:pt x="1054" y="276"/>
                  </a:cubicBezTo>
                  <a:cubicBezTo>
                    <a:pt x="1104" y="201"/>
                    <a:pt x="1104" y="101"/>
                    <a:pt x="1029" y="51"/>
                  </a:cubicBezTo>
                  <a:cubicBezTo>
                    <a:pt x="1003" y="1"/>
                    <a:pt x="953" y="1"/>
                    <a:pt x="928" y="1"/>
                  </a:cubicBezTo>
                  <a:close/>
                </a:path>
              </a:pathLst>
            </a:custGeom>
            <a:solidFill>
              <a:srgbClr val="F57263"/>
            </a:solidFill>
            <a:ln>
              <a:noFill/>
            </a:ln>
          </p:spPr>
          <p:txBody>
            <a:bodyPr spcFirstLastPara="1" wrap="square" lIns="115184" tIns="115184" rIns="115184" bIns="115184" anchor="ctr" anchorCtr="0">
              <a:noAutofit/>
            </a:bodyPr>
            <a:lstStyle/>
            <a:p>
              <a:endParaRPr sz="2267"/>
            </a:p>
          </p:txBody>
        </p:sp>
        <p:sp>
          <p:nvSpPr>
            <p:cNvPr id="77" name="Google Shape;9420;p55">
              <a:extLst>
                <a:ext uri="{FF2B5EF4-FFF2-40B4-BE49-F238E27FC236}">
                  <a16:creationId xmlns:a16="http://schemas.microsoft.com/office/drawing/2014/main" id="{A748D654-E175-D91E-E222-4C571AFE04DD}"/>
                </a:ext>
              </a:extLst>
            </p:cNvPr>
            <p:cNvSpPr/>
            <p:nvPr/>
          </p:nvSpPr>
          <p:spPr>
            <a:xfrm>
              <a:off x="2677487" y="2519461"/>
              <a:ext cx="14425" cy="54700"/>
            </a:xfrm>
            <a:custGeom>
              <a:avLst/>
              <a:gdLst/>
              <a:ahLst/>
              <a:cxnLst/>
              <a:rect l="l" t="t" r="r" b="b"/>
              <a:pathLst>
                <a:path w="577" h="2188" extrusionOk="0">
                  <a:moveTo>
                    <a:pt x="376" y="1"/>
                  </a:moveTo>
                  <a:cubicBezTo>
                    <a:pt x="326" y="1"/>
                    <a:pt x="251" y="51"/>
                    <a:pt x="226" y="101"/>
                  </a:cubicBezTo>
                  <a:cubicBezTo>
                    <a:pt x="150" y="226"/>
                    <a:pt x="100" y="377"/>
                    <a:pt x="50" y="527"/>
                  </a:cubicBezTo>
                  <a:cubicBezTo>
                    <a:pt x="0" y="702"/>
                    <a:pt x="0" y="878"/>
                    <a:pt x="0" y="1053"/>
                  </a:cubicBezTo>
                  <a:cubicBezTo>
                    <a:pt x="0" y="1229"/>
                    <a:pt x="25" y="1404"/>
                    <a:pt x="50" y="1580"/>
                  </a:cubicBezTo>
                  <a:cubicBezTo>
                    <a:pt x="75" y="1755"/>
                    <a:pt x="125" y="1905"/>
                    <a:pt x="201" y="2081"/>
                  </a:cubicBezTo>
                  <a:cubicBezTo>
                    <a:pt x="221" y="2143"/>
                    <a:pt x="293" y="2188"/>
                    <a:pt x="359" y="2188"/>
                  </a:cubicBezTo>
                  <a:cubicBezTo>
                    <a:pt x="374" y="2188"/>
                    <a:pt x="388" y="2186"/>
                    <a:pt x="401" y="2181"/>
                  </a:cubicBezTo>
                  <a:cubicBezTo>
                    <a:pt x="501" y="2156"/>
                    <a:pt x="551" y="2056"/>
                    <a:pt x="526" y="1956"/>
                  </a:cubicBezTo>
                  <a:cubicBezTo>
                    <a:pt x="451" y="1805"/>
                    <a:pt x="426" y="1655"/>
                    <a:pt x="376" y="1504"/>
                  </a:cubicBezTo>
                  <a:cubicBezTo>
                    <a:pt x="351" y="1304"/>
                    <a:pt x="326" y="1128"/>
                    <a:pt x="351" y="928"/>
                  </a:cubicBezTo>
                  <a:cubicBezTo>
                    <a:pt x="351" y="778"/>
                    <a:pt x="376" y="627"/>
                    <a:pt x="426" y="477"/>
                  </a:cubicBezTo>
                  <a:cubicBezTo>
                    <a:pt x="451" y="402"/>
                    <a:pt x="501" y="326"/>
                    <a:pt x="526" y="251"/>
                  </a:cubicBezTo>
                  <a:cubicBezTo>
                    <a:pt x="576" y="176"/>
                    <a:pt x="551" y="76"/>
                    <a:pt x="451" y="26"/>
                  </a:cubicBezTo>
                  <a:cubicBezTo>
                    <a:pt x="426" y="26"/>
                    <a:pt x="401" y="1"/>
                    <a:pt x="376" y="1"/>
                  </a:cubicBezTo>
                  <a:close/>
                </a:path>
              </a:pathLst>
            </a:custGeom>
            <a:solidFill>
              <a:srgbClr val="F57263"/>
            </a:solidFill>
            <a:ln>
              <a:noFill/>
            </a:ln>
          </p:spPr>
          <p:txBody>
            <a:bodyPr spcFirstLastPara="1" wrap="square" lIns="115184" tIns="115184" rIns="115184" bIns="115184" anchor="ctr" anchorCtr="0">
              <a:noAutofit/>
            </a:bodyPr>
            <a:lstStyle/>
            <a:p>
              <a:endParaRPr sz="2267"/>
            </a:p>
          </p:txBody>
        </p:sp>
        <p:sp>
          <p:nvSpPr>
            <p:cNvPr id="78" name="Google Shape;9421;p55">
              <a:extLst>
                <a:ext uri="{FF2B5EF4-FFF2-40B4-BE49-F238E27FC236}">
                  <a16:creationId xmlns:a16="http://schemas.microsoft.com/office/drawing/2014/main" id="{CB849BE1-1820-FBAE-9881-803DB60B5DAF}"/>
                </a:ext>
              </a:extLst>
            </p:cNvPr>
            <p:cNvSpPr/>
            <p:nvPr/>
          </p:nvSpPr>
          <p:spPr>
            <a:xfrm>
              <a:off x="2673712" y="2530736"/>
              <a:ext cx="16950" cy="44675"/>
            </a:xfrm>
            <a:custGeom>
              <a:avLst/>
              <a:gdLst/>
              <a:ahLst/>
              <a:cxnLst/>
              <a:rect l="l" t="t" r="r" b="b"/>
              <a:pathLst>
                <a:path w="678" h="1787" extrusionOk="0">
                  <a:moveTo>
                    <a:pt x="377" y="1"/>
                  </a:moveTo>
                  <a:cubicBezTo>
                    <a:pt x="326" y="26"/>
                    <a:pt x="301" y="51"/>
                    <a:pt x="276" y="101"/>
                  </a:cubicBezTo>
                  <a:cubicBezTo>
                    <a:pt x="1" y="577"/>
                    <a:pt x="151" y="1179"/>
                    <a:pt x="326" y="1655"/>
                  </a:cubicBezTo>
                  <a:cubicBezTo>
                    <a:pt x="347" y="1738"/>
                    <a:pt x="420" y="1787"/>
                    <a:pt x="501" y="1787"/>
                  </a:cubicBezTo>
                  <a:cubicBezTo>
                    <a:pt x="518" y="1787"/>
                    <a:pt x="535" y="1785"/>
                    <a:pt x="552" y="1780"/>
                  </a:cubicBezTo>
                  <a:cubicBezTo>
                    <a:pt x="627" y="1730"/>
                    <a:pt x="677" y="1630"/>
                    <a:pt x="652" y="1555"/>
                  </a:cubicBezTo>
                  <a:cubicBezTo>
                    <a:pt x="602" y="1379"/>
                    <a:pt x="552" y="1204"/>
                    <a:pt x="502" y="1028"/>
                  </a:cubicBezTo>
                  <a:cubicBezTo>
                    <a:pt x="477" y="878"/>
                    <a:pt x="477" y="753"/>
                    <a:pt x="477" y="627"/>
                  </a:cubicBezTo>
                  <a:cubicBezTo>
                    <a:pt x="477" y="552"/>
                    <a:pt x="502" y="477"/>
                    <a:pt x="527" y="402"/>
                  </a:cubicBezTo>
                  <a:cubicBezTo>
                    <a:pt x="527" y="352"/>
                    <a:pt x="552" y="302"/>
                    <a:pt x="602" y="251"/>
                  </a:cubicBezTo>
                  <a:cubicBezTo>
                    <a:pt x="652" y="176"/>
                    <a:pt x="602" y="51"/>
                    <a:pt x="527" y="26"/>
                  </a:cubicBezTo>
                  <a:cubicBezTo>
                    <a:pt x="502" y="1"/>
                    <a:pt x="477" y="1"/>
                    <a:pt x="427" y="1"/>
                  </a:cubicBezTo>
                  <a:close/>
                </a:path>
              </a:pathLst>
            </a:custGeom>
            <a:solidFill>
              <a:srgbClr val="F57263"/>
            </a:solidFill>
            <a:ln>
              <a:noFill/>
            </a:ln>
          </p:spPr>
          <p:txBody>
            <a:bodyPr spcFirstLastPara="1" wrap="square" lIns="115184" tIns="115184" rIns="115184" bIns="115184" anchor="ctr" anchorCtr="0">
              <a:noAutofit/>
            </a:bodyPr>
            <a:lstStyle/>
            <a:p>
              <a:endParaRPr sz="2267"/>
            </a:p>
          </p:txBody>
        </p:sp>
        <p:sp>
          <p:nvSpPr>
            <p:cNvPr id="79" name="Google Shape;9422;p55">
              <a:extLst>
                <a:ext uri="{FF2B5EF4-FFF2-40B4-BE49-F238E27FC236}">
                  <a16:creationId xmlns:a16="http://schemas.microsoft.com/office/drawing/2014/main" id="{018D4E1E-AC68-2D80-78F8-CE38EBE2B688}"/>
                </a:ext>
              </a:extLst>
            </p:cNvPr>
            <p:cNvSpPr/>
            <p:nvPr/>
          </p:nvSpPr>
          <p:spPr>
            <a:xfrm>
              <a:off x="2678111" y="2536386"/>
              <a:ext cx="14425" cy="44526"/>
            </a:xfrm>
            <a:custGeom>
              <a:avLst/>
              <a:gdLst/>
              <a:ahLst/>
              <a:cxnLst/>
              <a:rect l="l" t="t" r="r" b="b"/>
              <a:pathLst>
                <a:path w="577" h="1781" extrusionOk="0">
                  <a:moveTo>
                    <a:pt x="226" y="0"/>
                  </a:moveTo>
                  <a:cubicBezTo>
                    <a:pt x="150" y="0"/>
                    <a:pt x="75" y="50"/>
                    <a:pt x="50" y="126"/>
                  </a:cubicBezTo>
                  <a:cubicBezTo>
                    <a:pt x="0" y="376"/>
                    <a:pt x="0" y="652"/>
                    <a:pt x="25" y="903"/>
                  </a:cubicBezTo>
                  <a:cubicBezTo>
                    <a:pt x="25" y="1053"/>
                    <a:pt x="50" y="1178"/>
                    <a:pt x="100" y="1329"/>
                  </a:cubicBezTo>
                  <a:cubicBezTo>
                    <a:pt x="125" y="1454"/>
                    <a:pt x="176" y="1579"/>
                    <a:pt x="251" y="1705"/>
                  </a:cubicBezTo>
                  <a:cubicBezTo>
                    <a:pt x="283" y="1753"/>
                    <a:pt x="336" y="1781"/>
                    <a:pt x="390" y="1781"/>
                  </a:cubicBezTo>
                  <a:cubicBezTo>
                    <a:pt x="420" y="1781"/>
                    <a:pt x="450" y="1772"/>
                    <a:pt x="476" y="1755"/>
                  </a:cubicBezTo>
                  <a:cubicBezTo>
                    <a:pt x="526" y="1730"/>
                    <a:pt x="551" y="1680"/>
                    <a:pt x="551" y="1629"/>
                  </a:cubicBezTo>
                  <a:cubicBezTo>
                    <a:pt x="577" y="1579"/>
                    <a:pt x="551" y="1554"/>
                    <a:pt x="526" y="1504"/>
                  </a:cubicBezTo>
                  <a:cubicBezTo>
                    <a:pt x="526" y="1479"/>
                    <a:pt x="526" y="1479"/>
                    <a:pt x="501" y="1454"/>
                  </a:cubicBezTo>
                  <a:cubicBezTo>
                    <a:pt x="451" y="1329"/>
                    <a:pt x="426" y="1203"/>
                    <a:pt x="401" y="1078"/>
                  </a:cubicBezTo>
                  <a:cubicBezTo>
                    <a:pt x="351" y="903"/>
                    <a:pt x="351" y="702"/>
                    <a:pt x="351" y="527"/>
                  </a:cubicBezTo>
                  <a:cubicBezTo>
                    <a:pt x="376" y="401"/>
                    <a:pt x="376" y="301"/>
                    <a:pt x="401" y="201"/>
                  </a:cubicBezTo>
                  <a:cubicBezTo>
                    <a:pt x="426" y="101"/>
                    <a:pt x="351" y="0"/>
                    <a:pt x="276" y="0"/>
                  </a:cubicBezTo>
                  <a:close/>
                </a:path>
              </a:pathLst>
            </a:custGeom>
            <a:solidFill>
              <a:srgbClr val="F57263"/>
            </a:solidFill>
            <a:ln>
              <a:noFill/>
            </a:ln>
          </p:spPr>
          <p:txBody>
            <a:bodyPr spcFirstLastPara="1" wrap="square" lIns="115184" tIns="115184" rIns="115184" bIns="115184" anchor="ctr" anchorCtr="0">
              <a:noAutofit/>
            </a:bodyPr>
            <a:lstStyle/>
            <a:p>
              <a:endParaRPr sz="2267"/>
            </a:p>
          </p:txBody>
        </p:sp>
        <p:sp>
          <p:nvSpPr>
            <p:cNvPr id="80" name="Google Shape;9423;p55">
              <a:extLst>
                <a:ext uri="{FF2B5EF4-FFF2-40B4-BE49-F238E27FC236}">
                  <a16:creationId xmlns:a16="http://schemas.microsoft.com/office/drawing/2014/main" id="{03A05B9E-0A05-E7CC-94EE-73799616803B}"/>
                </a:ext>
              </a:extLst>
            </p:cNvPr>
            <p:cNvSpPr/>
            <p:nvPr/>
          </p:nvSpPr>
          <p:spPr>
            <a:xfrm>
              <a:off x="5651826" y="2594036"/>
              <a:ext cx="189251" cy="245001"/>
            </a:xfrm>
            <a:custGeom>
              <a:avLst/>
              <a:gdLst/>
              <a:ahLst/>
              <a:cxnLst/>
              <a:rect l="l" t="t" r="r" b="b"/>
              <a:pathLst>
                <a:path w="7570" h="9800" extrusionOk="0">
                  <a:moveTo>
                    <a:pt x="7143" y="0"/>
                  </a:moveTo>
                  <a:cubicBezTo>
                    <a:pt x="6917" y="25"/>
                    <a:pt x="6692" y="75"/>
                    <a:pt x="6416" y="176"/>
                  </a:cubicBezTo>
                  <a:cubicBezTo>
                    <a:pt x="6166" y="251"/>
                    <a:pt x="5915" y="351"/>
                    <a:pt x="5589" y="526"/>
                  </a:cubicBezTo>
                  <a:cubicBezTo>
                    <a:pt x="5038" y="802"/>
                    <a:pt x="4486" y="1153"/>
                    <a:pt x="3835" y="1654"/>
                  </a:cubicBezTo>
                  <a:cubicBezTo>
                    <a:pt x="3258" y="2105"/>
                    <a:pt x="2682" y="2607"/>
                    <a:pt x="2130" y="3133"/>
                  </a:cubicBezTo>
                  <a:cubicBezTo>
                    <a:pt x="1604" y="3684"/>
                    <a:pt x="1153" y="4211"/>
                    <a:pt x="777" y="4712"/>
                  </a:cubicBezTo>
                  <a:cubicBezTo>
                    <a:pt x="602" y="4963"/>
                    <a:pt x="451" y="5213"/>
                    <a:pt x="326" y="5464"/>
                  </a:cubicBezTo>
                  <a:cubicBezTo>
                    <a:pt x="176" y="5739"/>
                    <a:pt x="75" y="6015"/>
                    <a:pt x="25" y="6291"/>
                  </a:cubicBezTo>
                  <a:cubicBezTo>
                    <a:pt x="0" y="6466"/>
                    <a:pt x="0" y="6642"/>
                    <a:pt x="25" y="6867"/>
                  </a:cubicBezTo>
                  <a:cubicBezTo>
                    <a:pt x="50" y="7068"/>
                    <a:pt x="100" y="7268"/>
                    <a:pt x="176" y="7494"/>
                  </a:cubicBezTo>
                  <a:cubicBezTo>
                    <a:pt x="251" y="7719"/>
                    <a:pt x="351" y="7920"/>
                    <a:pt x="451" y="8045"/>
                  </a:cubicBezTo>
                  <a:cubicBezTo>
                    <a:pt x="551" y="8246"/>
                    <a:pt x="702" y="8421"/>
                    <a:pt x="852" y="8597"/>
                  </a:cubicBezTo>
                  <a:cubicBezTo>
                    <a:pt x="1153" y="8922"/>
                    <a:pt x="1479" y="9198"/>
                    <a:pt x="1830" y="9399"/>
                  </a:cubicBezTo>
                  <a:cubicBezTo>
                    <a:pt x="2231" y="9624"/>
                    <a:pt x="2632" y="9750"/>
                    <a:pt x="3008" y="9800"/>
                  </a:cubicBezTo>
                  <a:lnTo>
                    <a:pt x="3183" y="9800"/>
                  </a:lnTo>
                  <a:cubicBezTo>
                    <a:pt x="3484" y="9800"/>
                    <a:pt x="3785" y="9724"/>
                    <a:pt x="4060" y="9599"/>
                  </a:cubicBezTo>
                  <a:cubicBezTo>
                    <a:pt x="4336" y="9474"/>
                    <a:pt x="4612" y="9248"/>
                    <a:pt x="4887" y="8948"/>
                  </a:cubicBezTo>
                  <a:cubicBezTo>
                    <a:pt x="5113" y="8697"/>
                    <a:pt x="5313" y="8421"/>
                    <a:pt x="5564" y="7995"/>
                  </a:cubicBezTo>
                  <a:cubicBezTo>
                    <a:pt x="5714" y="7719"/>
                    <a:pt x="5865" y="7419"/>
                    <a:pt x="6040" y="7043"/>
                  </a:cubicBezTo>
                  <a:cubicBezTo>
                    <a:pt x="6366" y="6341"/>
                    <a:pt x="6667" y="5589"/>
                    <a:pt x="6917" y="4787"/>
                  </a:cubicBezTo>
                  <a:cubicBezTo>
                    <a:pt x="7218" y="3885"/>
                    <a:pt x="7394" y="3083"/>
                    <a:pt x="7494" y="2306"/>
                  </a:cubicBezTo>
                  <a:cubicBezTo>
                    <a:pt x="7544" y="1905"/>
                    <a:pt x="7569" y="1529"/>
                    <a:pt x="7544" y="1153"/>
                  </a:cubicBezTo>
                  <a:cubicBezTo>
                    <a:pt x="7544" y="978"/>
                    <a:pt x="7544" y="827"/>
                    <a:pt x="7519" y="627"/>
                  </a:cubicBezTo>
                  <a:cubicBezTo>
                    <a:pt x="7494" y="551"/>
                    <a:pt x="7494" y="476"/>
                    <a:pt x="7469" y="401"/>
                  </a:cubicBezTo>
                  <a:lnTo>
                    <a:pt x="7469" y="326"/>
                  </a:lnTo>
                  <a:cubicBezTo>
                    <a:pt x="7444" y="301"/>
                    <a:pt x="7444" y="276"/>
                    <a:pt x="7444" y="226"/>
                  </a:cubicBezTo>
                  <a:cubicBezTo>
                    <a:pt x="7444" y="201"/>
                    <a:pt x="7444" y="176"/>
                    <a:pt x="7419" y="150"/>
                  </a:cubicBezTo>
                  <a:cubicBezTo>
                    <a:pt x="7394" y="75"/>
                    <a:pt x="7318" y="25"/>
                    <a:pt x="7268" y="25"/>
                  </a:cubicBezTo>
                  <a:cubicBezTo>
                    <a:pt x="7218" y="25"/>
                    <a:pt x="7193" y="0"/>
                    <a:pt x="7168"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1" name="Google Shape;9424;p55">
              <a:extLst>
                <a:ext uri="{FF2B5EF4-FFF2-40B4-BE49-F238E27FC236}">
                  <a16:creationId xmlns:a16="http://schemas.microsoft.com/office/drawing/2014/main" id="{E472266C-95AD-4780-3050-4B0921062DF8}"/>
                </a:ext>
              </a:extLst>
            </p:cNvPr>
            <p:cNvSpPr/>
            <p:nvPr/>
          </p:nvSpPr>
          <p:spPr>
            <a:xfrm>
              <a:off x="5751451" y="2594036"/>
              <a:ext cx="92125" cy="230601"/>
            </a:xfrm>
            <a:custGeom>
              <a:avLst/>
              <a:gdLst/>
              <a:ahLst/>
              <a:cxnLst/>
              <a:rect l="l" t="t" r="r" b="b"/>
              <a:pathLst>
                <a:path w="3685" h="9224" extrusionOk="0">
                  <a:moveTo>
                    <a:pt x="3133" y="0"/>
                  </a:moveTo>
                  <a:cubicBezTo>
                    <a:pt x="3058" y="0"/>
                    <a:pt x="2983" y="50"/>
                    <a:pt x="2957" y="125"/>
                  </a:cubicBezTo>
                  <a:cubicBezTo>
                    <a:pt x="2957" y="226"/>
                    <a:pt x="3008" y="301"/>
                    <a:pt x="3108" y="326"/>
                  </a:cubicBezTo>
                  <a:cubicBezTo>
                    <a:pt x="3108" y="326"/>
                    <a:pt x="3108" y="326"/>
                    <a:pt x="3133" y="351"/>
                  </a:cubicBezTo>
                  <a:lnTo>
                    <a:pt x="3158" y="351"/>
                  </a:lnTo>
                  <a:cubicBezTo>
                    <a:pt x="3158" y="376"/>
                    <a:pt x="3183" y="376"/>
                    <a:pt x="3183" y="401"/>
                  </a:cubicBezTo>
                  <a:cubicBezTo>
                    <a:pt x="3208" y="401"/>
                    <a:pt x="3208" y="426"/>
                    <a:pt x="3233" y="451"/>
                  </a:cubicBezTo>
                  <a:cubicBezTo>
                    <a:pt x="3258" y="526"/>
                    <a:pt x="3283" y="602"/>
                    <a:pt x="3283" y="677"/>
                  </a:cubicBezTo>
                  <a:cubicBezTo>
                    <a:pt x="3308" y="927"/>
                    <a:pt x="3308" y="1153"/>
                    <a:pt x="3308" y="1404"/>
                  </a:cubicBezTo>
                  <a:cubicBezTo>
                    <a:pt x="3283" y="1629"/>
                    <a:pt x="3258" y="1855"/>
                    <a:pt x="3233" y="2080"/>
                  </a:cubicBezTo>
                  <a:lnTo>
                    <a:pt x="3258" y="2055"/>
                  </a:lnTo>
                  <a:lnTo>
                    <a:pt x="3258" y="2055"/>
                  </a:lnTo>
                  <a:cubicBezTo>
                    <a:pt x="3158" y="3108"/>
                    <a:pt x="2882" y="4135"/>
                    <a:pt x="2531" y="5138"/>
                  </a:cubicBezTo>
                  <a:cubicBezTo>
                    <a:pt x="2531" y="5138"/>
                    <a:pt x="2531" y="5113"/>
                    <a:pt x="2531" y="5088"/>
                  </a:cubicBezTo>
                  <a:cubicBezTo>
                    <a:pt x="2206" y="5990"/>
                    <a:pt x="1780" y="6842"/>
                    <a:pt x="1228" y="7619"/>
                  </a:cubicBezTo>
                  <a:lnTo>
                    <a:pt x="1253" y="7619"/>
                  </a:lnTo>
                  <a:cubicBezTo>
                    <a:pt x="1253" y="7619"/>
                    <a:pt x="1228" y="7644"/>
                    <a:pt x="1228" y="7644"/>
                  </a:cubicBezTo>
                  <a:cubicBezTo>
                    <a:pt x="877" y="8120"/>
                    <a:pt x="501" y="8547"/>
                    <a:pt x="50" y="8922"/>
                  </a:cubicBezTo>
                  <a:cubicBezTo>
                    <a:pt x="25" y="8948"/>
                    <a:pt x="0" y="8998"/>
                    <a:pt x="0" y="9048"/>
                  </a:cubicBezTo>
                  <a:cubicBezTo>
                    <a:pt x="0" y="9098"/>
                    <a:pt x="25" y="9148"/>
                    <a:pt x="75" y="9173"/>
                  </a:cubicBezTo>
                  <a:cubicBezTo>
                    <a:pt x="100" y="9198"/>
                    <a:pt x="150" y="9223"/>
                    <a:pt x="201" y="9223"/>
                  </a:cubicBezTo>
                  <a:cubicBezTo>
                    <a:pt x="251" y="9223"/>
                    <a:pt x="276" y="9198"/>
                    <a:pt x="301" y="9148"/>
                  </a:cubicBezTo>
                  <a:cubicBezTo>
                    <a:pt x="927" y="8647"/>
                    <a:pt x="1429" y="7995"/>
                    <a:pt x="1855" y="7318"/>
                  </a:cubicBezTo>
                  <a:cubicBezTo>
                    <a:pt x="2306" y="6592"/>
                    <a:pt x="2657" y="5790"/>
                    <a:pt x="2957" y="4963"/>
                  </a:cubicBezTo>
                  <a:cubicBezTo>
                    <a:pt x="3233" y="4186"/>
                    <a:pt x="3434" y="3359"/>
                    <a:pt x="3534" y="2531"/>
                  </a:cubicBezTo>
                  <a:cubicBezTo>
                    <a:pt x="3584" y="2231"/>
                    <a:pt x="3609" y="1905"/>
                    <a:pt x="3634" y="1579"/>
                  </a:cubicBezTo>
                  <a:cubicBezTo>
                    <a:pt x="3659" y="1253"/>
                    <a:pt x="3684" y="927"/>
                    <a:pt x="3634" y="602"/>
                  </a:cubicBezTo>
                  <a:cubicBezTo>
                    <a:pt x="3609" y="476"/>
                    <a:pt x="3559" y="326"/>
                    <a:pt x="3484" y="226"/>
                  </a:cubicBezTo>
                  <a:cubicBezTo>
                    <a:pt x="3409" y="100"/>
                    <a:pt x="3308" y="25"/>
                    <a:pt x="3183"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2" name="Google Shape;9425;p55">
              <a:extLst>
                <a:ext uri="{FF2B5EF4-FFF2-40B4-BE49-F238E27FC236}">
                  <a16:creationId xmlns:a16="http://schemas.microsoft.com/office/drawing/2014/main" id="{34FD3A7E-9094-6F97-4869-C2E93ED63164}"/>
                </a:ext>
              </a:extLst>
            </p:cNvPr>
            <p:cNvSpPr/>
            <p:nvPr/>
          </p:nvSpPr>
          <p:spPr>
            <a:xfrm>
              <a:off x="5776501" y="2596536"/>
              <a:ext cx="67075" cy="32225"/>
            </a:xfrm>
            <a:custGeom>
              <a:avLst/>
              <a:gdLst/>
              <a:ahLst/>
              <a:cxnLst/>
              <a:rect l="l" t="t" r="r" b="b"/>
              <a:pathLst>
                <a:path w="2683" h="1289" extrusionOk="0">
                  <a:moveTo>
                    <a:pt x="2206" y="0"/>
                  </a:moveTo>
                  <a:cubicBezTo>
                    <a:pt x="2056" y="0"/>
                    <a:pt x="1905" y="25"/>
                    <a:pt x="1780" y="76"/>
                  </a:cubicBezTo>
                  <a:cubicBezTo>
                    <a:pt x="1630" y="126"/>
                    <a:pt x="1454" y="201"/>
                    <a:pt x="1304" y="276"/>
                  </a:cubicBezTo>
                  <a:cubicBezTo>
                    <a:pt x="1128" y="351"/>
                    <a:pt x="953" y="451"/>
                    <a:pt x="803" y="552"/>
                  </a:cubicBezTo>
                  <a:cubicBezTo>
                    <a:pt x="552" y="677"/>
                    <a:pt x="326" y="827"/>
                    <a:pt x="101" y="978"/>
                  </a:cubicBezTo>
                  <a:cubicBezTo>
                    <a:pt x="1" y="1028"/>
                    <a:pt x="1" y="1153"/>
                    <a:pt x="51" y="1228"/>
                  </a:cubicBezTo>
                  <a:cubicBezTo>
                    <a:pt x="78" y="1270"/>
                    <a:pt x="129" y="1288"/>
                    <a:pt x="181" y="1288"/>
                  </a:cubicBezTo>
                  <a:cubicBezTo>
                    <a:pt x="224" y="1288"/>
                    <a:pt x="268" y="1276"/>
                    <a:pt x="301" y="1253"/>
                  </a:cubicBezTo>
                  <a:cubicBezTo>
                    <a:pt x="527" y="1103"/>
                    <a:pt x="778" y="928"/>
                    <a:pt x="1028" y="802"/>
                  </a:cubicBezTo>
                  <a:cubicBezTo>
                    <a:pt x="1329" y="627"/>
                    <a:pt x="1655" y="451"/>
                    <a:pt x="1981" y="376"/>
                  </a:cubicBezTo>
                  <a:lnTo>
                    <a:pt x="2006" y="376"/>
                  </a:lnTo>
                  <a:cubicBezTo>
                    <a:pt x="2081" y="351"/>
                    <a:pt x="2131" y="351"/>
                    <a:pt x="2206" y="351"/>
                  </a:cubicBezTo>
                  <a:lnTo>
                    <a:pt x="2306" y="351"/>
                  </a:lnTo>
                  <a:lnTo>
                    <a:pt x="2306" y="376"/>
                  </a:lnTo>
                  <a:cubicBezTo>
                    <a:pt x="2331" y="376"/>
                    <a:pt x="2331" y="401"/>
                    <a:pt x="2331" y="401"/>
                  </a:cubicBezTo>
                  <a:cubicBezTo>
                    <a:pt x="2331" y="426"/>
                    <a:pt x="2331" y="451"/>
                    <a:pt x="2331" y="477"/>
                  </a:cubicBezTo>
                  <a:cubicBezTo>
                    <a:pt x="2331" y="527"/>
                    <a:pt x="2306" y="602"/>
                    <a:pt x="2306" y="652"/>
                  </a:cubicBezTo>
                  <a:cubicBezTo>
                    <a:pt x="2256" y="777"/>
                    <a:pt x="2231" y="878"/>
                    <a:pt x="2181" y="978"/>
                  </a:cubicBezTo>
                  <a:cubicBezTo>
                    <a:pt x="2131" y="1053"/>
                    <a:pt x="2181" y="1178"/>
                    <a:pt x="2281" y="1203"/>
                  </a:cubicBezTo>
                  <a:cubicBezTo>
                    <a:pt x="2299" y="1209"/>
                    <a:pt x="2318" y="1212"/>
                    <a:pt x="2338" y="1212"/>
                  </a:cubicBezTo>
                  <a:cubicBezTo>
                    <a:pt x="2401" y="1212"/>
                    <a:pt x="2469" y="1180"/>
                    <a:pt x="2507" y="1103"/>
                  </a:cubicBezTo>
                  <a:cubicBezTo>
                    <a:pt x="2582" y="928"/>
                    <a:pt x="2657" y="727"/>
                    <a:pt x="2682" y="527"/>
                  </a:cubicBezTo>
                  <a:cubicBezTo>
                    <a:pt x="2682" y="401"/>
                    <a:pt x="2657" y="251"/>
                    <a:pt x="2582" y="151"/>
                  </a:cubicBezTo>
                  <a:cubicBezTo>
                    <a:pt x="2482" y="25"/>
                    <a:pt x="2331" y="0"/>
                    <a:pt x="2206"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3" name="Google Shape;9426;p55">
              <a:extLst>
                <a:ext uri="{FF2B5EF4-FFF2-40B4-BE49-F238E27FC236}">
                  <a16:creationId xmlns:a16="http://schemas.microsoft.com/office/drawing/2014/main" id="{57A33CC3-E0A5-7467-C38B-7A5537DF81CF}"/>
                </a:ext>
              </a:extLst>
            </p:cNvPr>
            <p:cNvSpPr/>
            <p:nvPr/>
          </p:nvSpPr>
          <p:spPr>
            <a:xfrm>
              <a:off x="5760201" y="2588386"/>
              <a:ext cx="84625" cy="87900"/>
            </a:xfrm>
            <a:custGeom>
              <a:avLst/>
              <a:gdLst/>
              <a:ahLst/>
              <a:cxnLst/>
              <a:rect l="l" t="t" r="r" b="b"/>
              <a:pathLst>
                <a:path w="3385" h="3516" extrusionOk="0">
                  <a:moveTo>
                    <a:pt x="2633" y="1"/>
                  </a:moveTo>
                  <a:cubicBezTo>
                    <a:pt x="2532" y="1"/>
                    <a:pt x="2432" y="26"/>
                    <a:pt x="2357" y="51"/>
                  </a:cubicBezTo>
                  <a:cubicBezTo>
                    <a:pt x="2081" y="126"/>
                    <a:pt x="1831" y="276"/>
                    <a:pt x="1605" y="427"/>
                  </a:cubicBezTo>
                  <a:cubicBezTo>
                    <a:pt x="1104" y="752"/>
                    <a:pt x="678" y="1153"/>
                    <a:pt x="277" y="1554"/>
                  </a:cubicBezTo>
                  <a:cubicBezTo>
                    <a:pt x="201" y="1605"/>
                    <a:pt x="151" y="1680"/>
                    <a:pt x="76" y="1730"/>
                  </a:cubicBezTo>
                  <a:cubicBezTo>
                    <a:pt x="26" y="1755"/>
                    <a:pt x="1" y="1805"/>
                    <a:pt x="1" y="1855"/>
                  </a:cubicBezTo>
                  <a:cubicBezTo>
                    <a:pt x="1" y="1905"/>
                    <a:pt x="1" y="1930"/>
                    <a:pt x="26" y="1980"/>
                  </a:cubicBezTo>
                  <a:cubicBezTo>
                    <a:pt x="70" y="2024"/>
                    <a:pt x="122" y="2051"/>
                    <a:pt x="173" y="2051"/>
                  </a:cubicBezTo>
                  <a:cubicBezTo>
                    <a:pt x="209" y="2051"/>
                    <a:pt x="245" y="2037"/>
                    <a:pt x="277" y="2006"/>
                  </a:cubicBezTo>
                  <a:cubicBezTo>
                    <a:pt x="377" y="1930"/>
                    <a:pt x="452" y="1830"/>
                    <a:pt x="552" y="1755"/>
                  </a:cubicBezTo>
                  <a:cubicBezTo>
                    <a:pt x="703" y="1630"/>
                    <a:pt x="828" y="1479"/>
                    <a:pt x="978" y="1354"/>
                  </a:cubicBezTo>
                  <a:cubicBezTo>
                    <a:pt x="1304" y="1053"/>
                    <a:pt x="1655" y="777"/>
                    <a:pt x="2031" y="552"/>
                  </a:cubicBezTo>
                  <a:cubicBezTo>
                    <a:pt x="2181" y="477"/>
                    <a:pt x="2307" y="427"/>
                    <a:pt x="2457" y="376"/>
                  </a:cubicBezTo>
                  <a:cubicBezTo>
                    <a:pt x="2507" y="376"/>
                    <a:pt x="2582" y="351"/>
                    <a:pt x="2633" y="351"/>
                  </a:cubicBezTo>
                  <a:cubicBezTo>
                    <a:pt x="2683" y="351"/>
                    <a:pt x="2708" y="351"/>
                    <a:pt x="2758" y="376"/>
                  </a:cubicBezTo>
                  <a:cubicBezTo>
                    <a:pt x="2783" y="376"/>
                    <a:pt x="2808" y="376"/>
                    <a:pt x="2808" y="402"/>
                  </a:cubicBezTo>
                  <a:cubicBezTo>
                    <a:pt x="2833" y="427"/>
                    <a:pt x="2858" y="427"/>
                    <a:pt x="2883" y="452"/>
                  </a:cubicBezTo>
                  <a:cubicBezTo>
                    <a:pt x="2908" y="477"/>
                    <a:pt x="2933" y="502"/>
                    <a:pt x="2958" y="527"/>
                  </a:cubicBezTo>
                  <a:cubicBezTo>
                    <a:pt x="2983" y="577"/>
                    <a:pt x="2983" y="627"/>
                    <a:pt x="3008" y="677"/>
                  </a:cubicBezTo>
                  <a:cubicBezTo>
                    <a:pt x="3032" y="821"/>
                    <a:pt x="3033" y="964"/>
                    <a:pt x="3034" y="1108"/>
                  </a:cubicBezTo>
                  <a:lnTo>
                    <a:pt x="3034" y="1108"/>
                  </a:lnTo>
                  <a:cubicBezTo>
                    <a:pt x="3033" y="1382"/>
                    <a:pt x="3008" y="1631"/>
                    <a:pt x="2958" y="1880"/>
                  </a:cubicBezTo>
                  <a:cubicBezTo>
                    <a:pt x="2908" y="2156"/>
                    <a:pt x="2858" y="2457"/>
                    <a:pt x="2783" y="2732"/>
                  </a:cubicBezTo>
                  <a:cubicBezTo>
                    <a:pt x="2783" y="2707"/>
                    <a:pt x="2783" y="2682"/>
                    <a:pt x="2783" y="2682"/>
                  </a:cubicBezTo>
                  <a:cubicBezTo>
                    <a:pt x="2733" y="2883"/>
                    <a:pt x="2683" y="3083"/>
                    <a:pt x="2582" y="3284"/>
                  </a:cubicBezTo>
                  <a:cubicBezTo>
                    <a:pt x="2557" y="3359"/>
                    <a:pt x="2607" y="3459"/>
                    <a:pt x="2683" y="3509"/>
                  </a:cubicBezTo>
                  <a:cubicBezTo>
                    <a:pt x="2696" y="3514"/>
                    <a:pt x="2710" y="3516"/>
                    <a:pt x="2725" y="3516"/>
                  </a:cubicBezTo>
                  <a:cubicBezTo>
                    <a:pt x="2792" y="3516"/>
                    <a:pt x="2867" y="3471"/>
                    <a:pt x="2908" y="3409"/>
                  </a:cubicBezTo>
                  <a:cubicBezTo>
                    <a:pt x="3008" y="3184"/>
                    <a:pt x="3084" y="2933"/>
                    <a:pt x="3134" y="2707"/>
                  </a:cubicBezTo>
                  <a:cubicBezTo>
                    <a:pt x="3234" y="2356"/>
                    <a:pt x="3284" y="2031"/>
                    <a:pt x="3334" y="1680"/>
                  </a:cubicBezTo>
                  <a:cubicBezTo>
                    <a:pt x="3359" y="1529"/>
                    <a:pt x="3384" y="1354"/>
                    <a:pt x="3384" y="1204"/>
                  </a:cubicBezTo>
                  <a:cubicBezTo>
                    <a:pt x="3384" y="1053"/>
                    <a:pt x="3384" y="878"/>
                    <a:pt x="3359" y="727"/>
                  </a:cubicBezTo>
                  <a:cubicBezTo>
                    <a:pt x="3334" y="502"/>
                    <a:pt x="3234" y="251"/>
                    <a:pt x="3034" y="126"/>
                  </a:cubicBezTo>
                  <a:cubicBezTo>
                    <a:pt x="2908" y="51"/>
                    <a:pt x="2783" y="1"/>
                    <a:pt x="2633" y="1"/>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4" name="Google Shape;9427;p55">
              <a:extLst>
                <a:ext uri="{FF2B5EF4-FFF2-40B4-BE49-F238E27FC236}">
                  <a16:creationId xmlns:a16="http://schemas.microsoft.com/office/drawing/2014/main" id="{D72F58EA-6634-078E-2095-0962DD4A5602}"/>
                </a:ext>
              </a:extLst>
            </p:cNvPr>
            <p:cNvSpPr/>
            <p:nvPr/>
          </p:nvSpPr>
          <p:spPr>
            <a:xfrm>
              <a:off x="5754576" y="2597787"/>
              <a:ext cx="54525" cy="42276"/>
            </a:xfrm>
            <a:custGeom>
              <a:avLst/>
              <a:gdLst/>
              <a:ahLst/>
              <a:cxnLst/>
              <a:rect l="l" t="t" r="r" b="b"/>
              <a:pathLst>
                <a:path w="2181" h="1691" extrusionOk="0">
                  <a:moveTo>
                    <a:pt x="2005" y="0"/>
                  </a:moveTo>
                  <a:cubicBezTo>
                    <a:pt x="1955" y="0"/>
                    <a:pt x="1930" y="26"/>
                    <a:pt x="1880" y="26"/>
                  </a:cubicBezTo>
                  <a:cubicBezTo>
                    <a:pt x="1254" y="452"/>
                    <a:pt x="627" y="853"/>
                    <a:pt x="76" y="1379"/>
                  </a:cubicBezTo>
                  <a:cubicBezTo>
                    <a:pt x="25" y="1404"/>
                    <a:pt x="0" y="1454"/>
                    <a:pt x="0" y="1479"/>
                  </a:cubicBezTo>
                  <a:cubicBezTo>
                    <a:pt x="0" y="1529"/>
                    <a:pt x="0" y="1579"/>
                    <a:pt x="25" y="1630"/>
                  </a:cubicBezTo>
                  <a:cubicBezTo>
                    <a:pt x="76" y="1655"/>
                    <a:pt x="101" y="1680"/>
                    <a:pt x="151" y="1680"/>
                  </a:cubicBezTo>
                  <a:cubicBezTo>
                    <a:pt x="165" y="1687"/>
                    <a:pt x="180" y="1690"/>
                    <a:pt x="194" y="1690"/>
                  </a:cubicBezTo>
                  <a:cubicBezTo>
                    <a:pt x="228" y="1690"/>
                    <a:pt x="258" y="1672"/>
                    <a:pt x="276" y="1655"/>
                  </a:cubicBezTo>
                  <a:cubicBezTo>
                    <a:pt x="827" y="1128"/>
                    <a:pt x="1479" y="727"/>
                    <a:pt x="2106" y="326"/>
                  </a:cubicBezTo>
                  <a:cubicBezTo>
                    <a:pt x="2181" y="251"/>
                    <a:pt x="2181" y="151"/>
                    <a:pt x="2131" y="76"/>
                  </a:cubicBezTo>
                  <a:cubicBezTo>
                    <a:pt x="2106" y="26"/>
                    <a:pt x="2056" y="0"/>
                    <a:pt x="2005"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5" name="Google Shape;9428;p55">
              <a:extLst>
                <a:ext uri="{FF2B5EF4-FFF2-40B4-BE49-F238E27FC236}">
                  <a16:creationId xmlns:a16="http://schemas.microsoft.com/office/drawing/2014/main" id="{F75F1403-8C3A-4A30-0C34-81DBCC31FF75}"/>
                </a:ext>
              </a:extLst>
            </p:cNvPr>
            <p:cNvSpPr/>
            <p:nvPr/>
          </p:nvSpPr>
          <p:spPr>
            <a:xfrm>
              <a:off x="5750176" y="2594662"/>
              <a:ext cx="63950" cy="45375"/>
            </a:xfrm>
            <a:custGeom>
              <a:avLst/>
              <a:gdLst/>
              <a:ahLst/>
              <a:cxnLst/>
              <a:rect l="l" t="t" r="r" b="b"/>
              <a:pathLst>
                <a:path w="2558" h="1815" extrusionOk="0">
                  <a:moveTo>
                    <a:pt x="2382" y="0"/>
                  </a:moveTo>
                  <a:cubicBezTo>
                    <a:pt x="2332" y="0"/>
                    <a:pt x="2307" y="0"/>
                    <a:pt x="2282" y="25"/>
                  </a:cubicBezTo>
                  <a:cubicBezTo>
                    <a:pt x="1530" y="476"/>
                    <a:pt x="803" y="978"/>
                    <a:pt x="101" y="1504"/>
                  </a:cubicBezTo>
                  <a:cubicBezTo>
                    <a:pt x="26" y="1554"/>
                    <a:pt x="1" y="1679"/>
                    <a:pt x="51" y="1755"/>
                  </a:cubicBezTo>
                  <a:cubicBezTo>
                    <a:pt x="92" y="1796"/>
                    <a:pt x="141" y="1815"/>
                    <a:pt x="190" y="1815"/>
                  </a:cubicBezTo>
                  <a:cubicBezTo>
                    <a:pt x="229" y="1815"/>
                    <a:pt x="268" y="1802"/>
                    <a:pt x="302" y="1780"/>
                  </a:cubicBezTo>
                  <a:cubicBezTo>
                    <a:pt x="1003" y="1253"/>
                    <a:pt x="1730" y="752"/>
                    <a:pt x="2482" y="301"/>
                  </a:cubicBezTo>
                  <a:cubicBezTo>
                    <a:pt x="2507" y="276"/>
                    <a:pt x="2532" y="226"/>
                    <a:pt x="2557" y="201"/>
                  </a:cubicBezTo>
                  <a:cubicBezTo>
                    <a:pt x="2557" y="151"/>
                    <a:pt x="2532" y="100"/>
                    <a:pt x="2507" y="75"/>
                  </a:cubicBezTo>
                  <a:cubicBezTo>
                    <a:pt x="2482" y="25"/>
                    <a:pt x="2432" y="0"/>
                    <a:pt x="2407"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6" name="Google Shape;9429;p55">
              <a:extLst>
                <a:ext uri="{FF2B5EF4-FFF2-40B4-BE49-F238E27FC236}">
                  <a16:creationId xmlns:a16="http://schemas.microsoft.com/office/drawing/2014/main" id="{F61051F6-1076-5395-916D-779509B4C03A}"/>
                </a:ext>
              </a:extLst>
            </p:cNvPr>
            <p:cNvSpPr/>
            <p:nvPr/>
          </p:nvSpPr>
          <p:spPr>
            <a:xfrm>
              <a:off x="5743301" y="2592761"/>
              <a:ext cx="73950" cy="53350"/>
            </a:xfrm>
            <a:custGeom>
              <a:avLst/>
              <a:gdLst/>
              <a:ahLst/>
              <a:cxnLst/>
              <a:rect l="l" t="t" r="r" b="b"/>
              <a:pathLst>
                <a:path w="2958" h="2134" extrusionOk="0">
                  <a:moveTo>
                    <a:pt x="2782" y="1"/>
                  </a:moveTo>
                  <a:cubicBezTo>
                    <a:pt x="2757" y="1"/>
                    <a:pt x="2732" y="1"/>
                    <a:pt x="2707" y="26"/>
                  </a:cubicBezTo>
                  <a:cubicBezTo>
                    <a:pt x="2256" y="277"/>
                    <a:pt x="1805" y="552"/>
                    <a:pt x="1379" y="828"/>
                  </a:cubicBezTo>
                  <a:cubicBezTo>
                    <a:pt x="953" y="1154"/>
                    <a:pt x="527" y="1480"/>
                    <a:pt x="101" y="1831"/>
                  </a:cubicBezTo>
                  <a:cubicBezTo>
                    <a:pt x="25" y="1881"/>
                    <a:pt x="0" y="1981"/>
                    <a:pt x="50" y="2081"/>
                  </a:cubicBezTo>
                  <a:cubicBezTo>
                    <a:pt x="81" y="2112"/>
                    <a:pt x="141" y="2134"/>
                    <a:pt x="200" y="2134"/>
                  </a:cubicBezTo>
                  <a:cubicBezTo>
                    <a:pt x="236" y="2134"/>
                    <a:pt x="272" y="2125"/>
                    <a:pt x="301" y="2106"/>
                  </a:cubicBezTo>
                  <a:cubicBezTo>
                    <a:pt x="1078" y="1480"/>
                    <a:pt x="1880" y="878"/>
                    <a:pt x="2732" y="402"/>
                  </a:cubicBezTo>
                  <a:cubicBezTo>
                    <a:pt x="2782" y="377"/>
                    <a:pt x="2807" y="352"/>
                    <a:pt x="2832" y="327"/>
                  </a:cubicBezTo>
                  <a:cubicBezTo>
                    <a:pt x="2882" y="302"/>
                    <a:pt x="2908" y="277"/>
                    <a:pt x="2933" y="252"/>
                  </a:cubicBezTo>
                  <a:cubicBezTo>
                    <a:pt x="2958" y="201"/>
                    <a:pt x="2958" y="151"/>
                    <a:pt x="2933" y="101"/>
                  </a:cubicBezTo>
                  <a:cubicBezTo>
                    <a:pt x="2908" y="76"/>
                    <a:pt x="2882" y="26"/>
                    <a:pt x="2832" y="26"/>
                  </a:cubicBezTo>
                  <a:cubicBezTo>
                    <a:pt x="2832" y="1"/>
                    <a:pt x="2807" y="1"/>
                    <a:pt x="2782" y="1"/>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7" name="Google Shape;9430;p55">
              <a:extLst>
                <a:ext uri="{FF2B5EF4-FFF2-40B4-BE49-F238E27FC236}">
                  <a16:creationId xmlns:a16="http://schemas.microsoft.com/office/drawing/2014/main" id="{CDE66B6F-561F-D9AE-B3F8-49F0D5B1921C}"/>
                </a:ext>
              </a:extLst>
            </p:cNvPr>
            <p:cNvSpPr/>
            <p:nvPr/>
          </p:nvSpPr>
          <p:spPr>
            <a:xfrm>
              <a:off x="5826001" y="2619712"/>
              <a:ext cx="16325" cy="48125"/>
            </a:xfrm>
            <a:custGeom>
              <a:avLst/>
              <a:gdLst/>
              <a:ahLst/>
              <a:cxnLst/>
              <a:rect l="l" t="t" r="r" b="b"/>
              <a:pathLst>
                <a:path w="653" h="1925" extrusionOk="0">
                  <a:moveTo>
                    <a:pt x="477" y="1"/>
                  </a:moveTo>
                  <a:cubicBezTo>
                    <a:pt x="452" y="1"/>
                    <a:pt x="402" y="1"/>
                    <a:pt x="376" y="26"/>
                  </a:cubicBezTo>
                  <a:cubicBezTo>
                    <a:pt x="351" y="26"/>
                    <a:pt x="301" y="76"/>
                    <a:pt x="301" y="126"/>
                  </a:cubicBezTo>
                  <a:cubicBezTo>
                    <a:pt x="251" y="652"/>
                    <a:pt x="176" y="1204"/>
                    <a:pt x="1" y="1705"/>
                  </a:cubicBezTo>
                  <a:cubicBezTo>
                    <a:pt x="1" y="1755"/>
                    <a:pt x="1" y="1805"/>
                    <a:pt x="26" y="1830"/>
                  </a:cubicBezTo>
                  <a:cubicBezTo>
                    <a:pt x="51" y="1880"/>
                    <a:pt x="101" y="1905"/>
                    <a:pt x="126" y="1905"/>
                  </a:cubicBezTo>
                  <a:cubicBezTo>
                    <a:pt x="151" y="1918"/>
                    <a:pt x="176" y="1924"/>
                    <a:pt x="201" y="1924"/>
                  </a:cubicBezTo>
                  <a:cubicBezTo>
                    <a:pt x="226" y="1924"/>
                    <a:pt x="251" y="1918"/>
                    <a:pt x="276" y="1905"/>
                  </a:cubicBezTo>
                  <a:cubicBezTo>
                    <a:pt x="301" y="1855"/>
                    <a:pt x="326" y="1830"/>
                    <a:pt x="351" y="1780"/>
                  </a:cubicBezTo>
                  <a:cubicBezTo>
                    <a:pt x="527" y="1279"/>
                    <a:pt x="602" y="727"/>
                    <a:pt x="652" y="201"/>
                  </a:cubicBezTo>
                  <a:cubicBezTo>
                    <a:pt x="652" y="151"/>
                    <a:pt x="652" y="101"/>
                    <a:pt x="627" y="76"/>
                  </a:cubicBezTo>
                  <a:cubicBezTo>
                    <a:pt x="602" y="26"/>
                    <a:pt x="552" y="1"/>
                    <a:pt x="527" y="1"/>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8" name="Google Shape;9431;p55">
              <a:extLst>
                <a:ext uri="{FF2B5EF4-FFF2-40B4-BE49-F238E27FC236}">
                  <a16:creationId xmlns:a16="http://schemas.microsoft.com/office/drawing/2014/main" id="{D037CF50-7C42-184C-FC62-AE5592A079B8}"/>
                </a:ext>
              </a:extLst>
            </p:cNvPr>
            <p:cNvSpPr/>
            <p:nvPr/>
          </p:nvSpPr>
          <p:spPr>
            <a:xfrm>
              <a:off x="5826001" y="2617836"/>
              <a:ext cx="16950" cy="55900"/>
            </a:xfrm>
            <a:custGeom>
              <a:avLst/>
              <a:gdLst/>
              <a:ahLst/>
              <a:cxnLst/>
              <a:rect l="l" t="t" r="r" b="b"/>
              <a:pathLst>
                <a:path w="678" h="2236" extrusionOk="0">
                  <a:moveTo>
                    <a:pt x="502" y="0"/>
                  </a:moveTo>
                  <a:cubicBezTo>
                    <a:pt x="427" y="0"/>
                    <a:pt x="351" y="76"/>
                    <a:pt x="326" y="151"/>
                  </a:cubicBezTo>
                  <a:cubicBezTo>
                    <a:pt x="251" y="777"/>
                    <a:pt x="201" y="1404"/>
                    <a:pt x="26" y="2031"/>
                  </a:cubicBezTo>
                  <a:cubicBezTo>
                    <a:pt x="1" y="2106"/>
                    <a:pt x="76" y="2206"/>
                    <a:pt x="151" y="2231"/>
                  </a:cubicBezTo>
                  <a:cubicBezTo>
                    <a:pt x="164" y="2234"/>
                    <a:pt x="177" y="2236"/>
                    <a:pt x="190" y="2236"/>
                  </a:cubicBezTo>
                  <a:cubicBezTo>
                    <a:pt x="270" y="2236"/>
                    <a:pt x="330" y="2171"/>
                    <a:pt x="351" y="2106"/>
                  </a:cubicBezTo>
                  <a:cubicBezTo>
                    <a:pt x="527" y="1479"/>
                    <a:pt x="602" y="853"/>
                    <a:pt x="677" y="226"/>
                  </a:cubicBezTo>
                  <a:cubicBezTo>
                    <a:pt x="677" y="176"/>
                    <a:pt x="677" y="126"/>
                    <a:pt x="652" y="101"/>
                  </a:cubicBezTo>
                  <a:cubicBezTo>
                    <a:pt x="627" y="51"/>
                    <a:pt x="577" y="26"/>
                    <a:pt x="527" y="26"/>
                  </a:cubicBezTo>
                  <a:cubicBezTo>
                    <a:pt x="527" y="0"/>
                    <a:pt x="527" y="0"/>
                    <a:pt x="502"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89" name="Google Shape;9432;p55">
              <a:extLst>
                <a:ext uri="{FF2B5EF4-FFF2-40B4-BE49-F238E27FC236}">
                  <a16:creationId xmlns:a16="http://schemas.microsoft.com/office/drawing/2014/main" id="{1D00D2F3-0CC4-82C0-944D-6F01468DFF12}"/>
                </a:ext>
              </a:extLst>
            </p:cNvPr>
            <p:cNvSpPr/>
            <p:nvPr/>
          </p:nvSpPr>
          <p:spPr>
            <a:xfrm>
              <a:off x="5826626" y="2620961"/>
              <a:ext cx="16325" cy="54076"/>
            </a:xfrm>
            <a:custGeom>
              <a:avLst/>
              <a:gdLst/>
              <a:ahLst/>
              <a:cxnLst/>
              <a:rect l="l" t="t" r="r" b="b"/>
              <a:pathLst>
                <a:path w="653" h="2163" extrusionOk="0">
                  <a:moveTo>
                    <a:pt x="477" y="1"/>
                  </a:moveTo>
                  <a:cubicBezTo>
                    <a:pt x="452" y="1"/>
                    <a:pt x="427" y="26"/>
                    <a:pt x="402" y="26"/>
                  </a:cubicBezTo>
                  <a:cubicBezTo>
                    <a:pt x="351" y="51"/>
                    <a:pt x="326" y="101"/>
                    <a:pt x="326" y="151"/>
                  </a:cubicBezTo>
                  <a:cubicBezTo>
                    <a:pt x="251" y="753"/>
                    <a:pt x="201" y="1354"/>
                    <a:pt x="26" y="1956"/>
                  </a:cubicBezTo>
                  <a:cubicBezTo>
                    <a:pt x="1" y="2056"/>
                    <a:pt x="76" y="2131"/>
                    <a:pt x="176" y="2156"/>
                  </a:cubicBezTo>
                  <a:cubicBezTo>
                    <a:pt x="189" y="2161"/>
                    <a:pt x="203" y="2163"/>
                    <a:pt x="216" y="2163"/>
                  </a:cubicBezTo>
                  <a:cubicBezTo>
                    <a:pt x="283" y="2163"/>
                    <a:pt x="356" y="2114"/>
                    <a:pt x="377" y="2031"/>
                  </a:cubicBezTo>
                  <a:cubicBezTo>
                    <a:pt x="527" y="1429"/>
                    <a:pt x="602" y="828"/>
                    <a:pt x="652" y="226"/>
                  </a:cubicBezTo>
                  <a:cubicBezTo>
                    <a:pt x="652" y="176"/>
                    <a:pt x="652" y="126"/>
                    <a:pt x="627" y="101"/>
                  </a:cubicBezTo>
                  <a:cubicBezTo>
                    <a:pt x="602" y="51"/>
                    <a:pt x="577" y="26"/>
                    <a:pt x="527" y="1"/>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90" name="Google Shape;9433;p55">
              <a:extLst>
                <a:ext uri="{FF2B5EF4-FFF2-40B4-BE49-F238E27FC236}">
                  <a16:creationId xmlns:a16="http://schemas.microsoft.com/office/drawing/2014/main" id="{FFD17061-85D7-4611-DBC2-04AF632CB2EB}"/>
                </a:ext>
              </a:extLst>
            </p:cNvPr>
            <p:cNvSpPr/>
            <p:nvPr/>
          </p:nvSpPr>
          <p:spPr>
            <a:xfrm>
              <a:off x="5827251" y="2620961"/>
              <a:ext cx="16950" cy="57200"/>
            </a:xfrm>
            <a:custGeom>
              <a:avLst/>
              <a:gdLst/>
              <a:ahLst/>
              <a:cxnLst/>
              <a:rect l="l" t="t" r="r" b="b"/>
              <a:pathLst>
                <a:path w="678" h="2288" extrusionOk="0">
                  <a:moveTo>
                    <a:pt x="502" y="1"/>
                  </a:moveTo>
                  <a:cubicBezTo>
                    <a:pt x="452" y="1"/>
                    <a:pt x="402" y="26"/>
                    <a:pt x="377" y="51"/>
                  </a:cubicBezTo>
                  <a:cubicBezTo>
                    <a:pt x="326" y="101"/>
                    <a:pt x="326" y="126"/>
                    <a:pt x="326" y="176"/>
                  </a:cubicBezTo>
                  <a:cubicBezTo>
                    <a:pt x="326" y="217"/>
                    <a:pt x="326" y="242"/>
                    <a:pt x="326" y="276"/>
                  </a:cubicBezTo>
                  <a:cubicBezTo>
                    <a:pt x="251" y="878"/>
                    <a:pt x="126" y="1480"/>
                    <a:pt x="1" y="2081"/>
                  </a:cubicBezTo>
                  <a:cubicBezTo>
                    <a:pt x="1" y="2181"/>
                    <a:pt x="51" y="2256"/>
                    <a:pt x="151" y="2282"/>
                  </a:cubicBezTo>
                  <a:cubicBezTo>
                    <a:pt x="164" y="2286"/>
                    <a:pt x="178" y="2288"/>
                    <a:pt x="191" y="2288"/>
                  </a:cubicBezTo>
                  <a:cubicBezTo>
                    <a:pt x="258" y="2288"/>
                    <a:pt x="331" y="2239"/>
                    <a:pt x="352" y="2156"/>
                  </a:cubicBezTo>
                  <a:cubicBezTo>
                    <a:pt x="402" y="1830"/>
                    <a:pt x="477" y="1505"/>
                    <a:pt x="552" y="1179"/>
                  </a:cubicBezTo>
                  <a:cubicBezTo>
                    <a:pt x="602" y="853"/>
                    <a:pt x="652" y="502"/>
                    <a:pt x="677" y="151"/>
                  </a:cubicBezTo>
                  <a:cubicBezTo>
                    <a:pt x="677" y="126"/>
                    <a:pt x="652" y="76"/>
                    <a:pt x="627" y="51"/>
                  </a:cubicBezTo>
                  <a:cubicBezTo>
                    <a:pt x="577" y="26"/>
                    <a:pt x="552" y="1"/>
                    <a:pt x="502" y="1"/>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91" name="Google Shape;9434;p55">
              <a:extLst>
                <a:ext uri="{FF2B5EF4-FFF2-40B4-BE49-F238E27FC236}">
                  <a16:creationId xmlns:a16="http://schemas.microsoft.com/office/drawing/2014/main" id="{510382EF-98C6-6BD6-815A-CFF909C0A18F}"/>
                </a:ext>
              </a:extLst>
            </p:cNvPr>
            <p:cNvSpPr/>
            <p:nvPr/>
          </p:nvSpPr>
          <p:spPr>
            <a:xfrm>
              <a:off x="5237648" y="2679862"/>
              <a:ext cx="582103" cy="664203"/>
            </a:xfrm>
            <a:custGeom>
              <a:avLst/>
              <a:gdLst/>
              <a:ahLst/>
              <a:cxnLst/>
              <a:rect l="l" t="t" r="r" b="b"/>
              <a:pathLst>
                <a:path w="23284" h="26568" extrusionOk="0">
                  <a:moveTo>
                    <a:pt x="18397" y="1"/>
                  </a:moveTo>
                  <a:lnTo>
                    <a:pt x="18397" y="1"/>
                  </a:lnTo>
                  <a:cubicBezTo>
                    <a:pt x="18121" y="101"/>
                    <a:pt x="17845" y="176"/>
                    <a:pt x="17595" y="276"/>
                  </a:cubicBezTo>
                  <a:cubicBezTo>
                    <a:pt x="17219" y="402"/>
                    <a:pt x="16843" y="577"/>
                    <a:pt x="16517" y="702"/>
                  </a:cubicBezTo>
                  <a:lnTo>
                    <a:pt x="15514" y="1129"/>
                  </a:lnTo>
                  <a:lnTo>
                    <a:pt x="15038" y="1304"/>
                  </a:lnTo>
                  <a:cubicBezTo>
                    <a:pt x="12331" y="2432"/>
                    <a:pt x="9524" y="3585"/>
                    <a:pt x="6993" y="5139"/>
                  </a:cubicBezTo>
                  <a:cubicBezTo>
                    <a:pt x="5489" y="6041"/>
                    <a:pt x="4261" y="6993"/>
                    <a:pt x="3234" y="7996"/>
                  </a:cubicBezTo>
                  <a:cubicBezTo>
                    <a:pt x="2682" y="8522"/>
                    <a:pt x="2181" y="9124"/>
                    <a:pt x="1730" y="9725"/>
                  </a:cubicBezTo>
                  <a:cubicBezTo>
                    <a:pt x="1630" y="9850"/>
                    <a:pt x="1529" y="10001"/>
                    <a:pt x="1429" y="10151"/>
                  </a:cubicBezTo>
                  <a:cubicBezTo>
                    <a:pt x="1329" y="10151"/>
                    <a:pt x="1279" y="10201"/>
                    <a:pt x="1254" y="10251"/>
                  </a:cubicBezTo>
                  <a:cubicBezTo>
                    <a:pt x="1179" y="10427"/>
                    <a:pt x="1128" y="10577"/>
                    <a:pt x="1078" y="10728"/>
                  </a:cubicBezTo>
                  <a:cubicBezTo>
                    <a:pt x="903" y="11028"/>
                    <a:pt x="727" y="11354"/>
                    <a:pt x="577" y="11680"/>
                  </a:cubicBezTo>
                  <a:cubicBezTo>
                    <a:pt x="552" y="11755"/>
                    <a:pt x="502" y="11855"/>
                    <a:pt x="477" y="11931"/>
                  </a:cubicBezTo>
                  <a:cubicBezTo>
                    <a:pt x="452" y="11981"/>
                    <a:pt x="452" y="12006"/>
                    <a:pt x="477" y="12056"/>
                  </a:cubicBezTo>
                  <a:cubicBezTo>
                    <a:pt x="502" y="12106"/>
                    <a:pt x="527" y="12131"/>
                    <a:pt x="577" y="12156"/>
                  </a:cubicBezTo>
                  <a:cubicBezTo>
                    <a:pt x="527" y="12407"/>
                    <a:pt x="452" y="12682"/>
                    <a:pt x="377" y="12958"/>
                  </a:cubicBezTo>
                  <a:cubicBezTo>
                    <a:pt x="251" y="13459"/>
                    <a:pt x="151" y="13911"/>
                    <a:pt x="101" y="14337"/>
                  </a:cubicBezTo>
                  <a:cubicBezTo>
                    <a:pt x="26" y="14788"/>
                    <a:pt x="1" y="15239"/>
                    <a:pt x="26" y="15665"/>
                  </a:cubicBezTo>
                  <a:cubicBezTo>
                    <a:pt x="51" y="16066"/>
                    <a:pt x="126" y="16492"/>
                    <a:pt x="226" y="16918"/>
                  </a:cubicBezTo>
                  <a:cubicBezTo>
                    <a:pt x="326" y="17294"/>
                    <a:pt x="477" y="17695"/>
                    <a:pt x="677" y="18071"/>
                  </a:cubicBezTo>
                  <a:cubicBezTo>
                    <a:pt x="1003" y="18773"/>
                    <a:pt x="1479" y="19449"/>
                    <a:pt x="2081" y="20126"/>
                  </a:cubicBezTo>
                  <a:cubicBezTo>
                    <a:pt x="2607" y="20703"/>
                    <a:pt x="3259" y="21254"/>
                    <a:pt x="3986" y="21780"/>
                  </a:cubicBezTo>
                  <a:cubicBezTo>
                    <a:pt x="4311" y="22006"/>
                    <a:pt x="4637" y="22231"/>
                    <a:pt x="5038" y="22457"/>
                  </a:cubicBezTo>
                  <a:cubicBezTo>
                    <a:pt x="5314" y="22632"/>
                    <a:pt x="5615" y="22783"/>
                    <a:pt x="5890" y="22933"/>
                  </a:cubicBezTo>
                  <a:lnTo>
                    <a:pt x="6016" y="23008"/>
                  </a:lnTo>
                  <a:cubicBezTo>
                    <a:pt x="6316" y="23184"/>
                    <a:pt x="6617" y="23334"/>
                    <a:pt x="6893" y="23485"/>
                  </a:cubicBezTo>
                  <a:cubicBezTo>
                    <a:pt x="7244" y="23685"/>
                    <a:pt x="7595" y="23860"/>
                    <a:pt x="7920" y="24061"/>
                  </a:cubicBezTo>
                  <a:cubicBezTo>
                    <a:pt x="8747" y="24487"/>
                    <a:pt x="9449" y="24838"/>
                    <a:pt x="10126" y="25164"/>
                  </a:cubicBezTo>
                  <a:cubicBezTo>
                    <a:pt x="10953" y="25540"/>
                    <a:pt x="11730" y="25840"/>
                    <a:pt x="12457" y="26066"/>
                  </a:cubicBezTo>
                  <a:cubicBezTo>
                    <a:pt x="13309" y="26317"/>
                    <a:pt x="14061" y="26492"/>
                    <a:pt x="14813" y="26542"/>
                  </a:cubicBezTo>
                  <a:cubicBezTo>
                    <a:pt x="14988" y="26542"/>
                    <a:pt x="15189" y="26567"/>
                    <a:pt x="15364" y="26567"/>
                  </a:cubicBezTo>
                  <a:cubicBezTo>
                    <a:pt x="15941" y="26567"/>
                    <a:pt x="16492" y="26492"/>
                    <a:pt x="16993" y="26342"/>
                  </a:cubicBezTo>
                  <a:cubicBezTo>
                    <a:pt x="17369" y="26216"/>
                    <a:pt x="17695" y="26091"/>
                    <a:pt x="17996" y="25916"/>
                  </a:cubicBezTo>
                  <a:cubicBezTo>
                    <a:pt x="18321" y="25715"/>
                    <a:pt x="18622" y="25490"/>
                    <a:pt x="18973" y="25214"/>
                  </a:cubicBezTo>
                  <a:cubicBezTo>
                    <a:pt x="19249" y="24963"/>
                    <a:pt x="19550" y="24662"/>
                    <a:pt x="19875" y="24287"/>
                  </a:cubicBezTo>
                  <a:cubicBezTo>
                    <a:pt x="20176" y="23961"/>
                    <a:pt x="20452" y="23610"/>
                    <a:pt x="20728" y="23234"/>
                  </a:cubicBezTo>
                  <a:cubicBezTo>
                    <a:pt x="20978" y="22883"/>
                    <a:pt x="21204" y="22532"/>
                    <a:pt x="21404" y="22131"/>
                  </a:cubicBezTo>
                  <a:cubicBezTo>
                    <a:pt x="21605" y="21755"/>
                    <a:pt x="21755" y="21429"/>
                    <a:pt x="21855" y="21079"/>
                  </a:cubicBezTo>
                  <a:cubicBezTo>
                    <a:pt x="21981" y="20703"/>
                    <a:pt x="22106" y="20277"/>
                    <a:pt x="22206" y="19750"/>
                  </a:cubicBezTo>
                  <a:cubicBezTo>
                    <a:pt x="22306" y="19324"/>
                    <a:pt x="22382" y="18873"/>
                    <a:pt x="22457" y="18297"/>
                  </a:cubicBezTo>
                  <a:cubicBezTo>
                    <a:pt x="22582" y="17344"/>
                    <a:pt x="22632" y="16367"/>
                    <a:pt x="22707" y="15439"/>
                  </a:cubicBezTo>
                  <a:lnTo>
                    <a:pt x="22707" y="15364"/>
                  </a:lnTo>
                  <a:cubicBezTo>
                    <a:pt x="22783" y="14337"/>
                    <a:pt x="22883" y="13309"/>
                    <a:pt x="22983" y="12206"/>
                  </a:cubicBezTo>
                  <a:cubicBezTo>
                    <a:pt x="23058" y="11179"/>
                    <a:pt x="23184" y="9976"/>
                    <a:pt x="23234" y="8798"/>
                  </a:cubicBezTo>
                  <a:cubicBezTo>
                    <a:pt x="23284" y="7570"/>
                    <a:pt x="23284" y="6467"/>
                    <a:pt x="23209" y="5389"/>
                  </a:cubicBezTo>
                  <a:cubicBezTo>
                    <a:pt x="23184" y="5013"/>
                    <a:pt x="23159" y="4637"/>
                    <a:pt x="23108" y="4261"/>
                  </a:cubicBezTo>
                  <a:lnTo>
                    <a:pt x="23083" y="4036"/>
                  </a:lnTo>
                  <a:cubicBezTo>
                    <a:pt x="23083" y="3860"/>
                    <a:pt x="23058" y="3710"/>
                    <a:pt x="23033" y="3535"/>
                  </a:cubicBezTo>
                  <a:cubicBezTo>
                    <a:pt x="23008" y="3434"/>
                    <a:pt x="23008" y="3334"/>
                    <a:pt x="22983" y="3234"/>
                  </a:cubicBezTo>
                  <a:cubicBezTo>
                    <a:pt x="22958" y="3159"/>
                    <a:pt x="22933" y="3058"/>
                    <a:pt x="22908" y="2983"/>
                  </a:cubicBezTo>
                  <a:lnTo>
                    <a:pt x="22883" y="3008"/>
                  </a:lnTo>
                  <a:cubicBezTo>
                    <a:pt x="22733" y="3083"/>
                    <a:pt x="22557" y="3159"/>
                    <a:pt x="22407" y="3209"/>
                  </a:cubicBezTo>
                  <a:cubicBezTo>
                    <a:pt x="22306" y="3234"/>
                    <a:pt x="22231" y="3259"/>
                    <a:pt x="22131" y="3284"/>
                  </a:cubicBezTo>
                  <a:lnTo>
                    <a:pt x="21905" y="3284"/>
                  </a:lnTo>
                  <a:cubicBezTo>
                    <a:pt x="21755" y="3284"/>
                    <a:pt x="21605" y="3259"/>
                    <a:pt x="21479" y="3184"/>
                  </a:cubicBezTo>
                  <a:cubicBezTo>
                    <a:pt x="21379" y="3134"/>
                    <a:pt x="21254" y="3058"/>
                    <a:pt x="21179" y="2958"/>
                  </a:cubicBezTo>
                  <a:cubicBezTo>
                    <a:pt x="21103" y="2858"/>
                    <a:pt x="21053" y="2783"/>
                    <a:pt x="21003" y="2682"/>
                  </a:cubicBezTo>
                  <a:cubicBezTo>
                    <a:pt x="20903" y="2457"/>
                    <a:pt x="20828" y="2231"/>
                    <a:pt x="20702" y="2031"/>
                  </a:cubicBezTo>
                  <a:cubicBezTo>
                    <a:pt x="20677" y="2006"/>
                    <a:pt x="20652" y="1956"/>
                    <a:pt x="20627" y="1931"/>
                  </a:cubicBezTo>
                  <a:cubicBezTo>
                    <a:pt x="20602" y="1905"/>
                    <a:pt x="20577" y="1880"/>
                    <a:pt x="20552" y="1855"/>
                  </a:cubicBezTo>
                  <a:cubicBezTo>
                    <a:pt x="20502" y="1805"/>
                    <a:pt x="20452" y="1780"/>
                    <a:pt x="20402" y="1755"/>
                  </a:cubicBezTo>
                  <a:cubicBezTo>
                    <a:pt x="20377" y="1730"/>
                    <a:pt x="20352" y="1730"/>
                    <a:pt x="20301" y="1730"/>
                  </a:cubicBezTo>
                  <a:cubicBezTo>
                    <a:pt x="20276" y="1705"/>
                    <a:pt x="20251" y="1705"/>
                    <a:pt x="20201" y="1680"/>
                  </a:cubicBezTo>
                  <a:lnTo>
                    <a:pt x="20001" y="1680"/>
                  </a:lnTo>
                  <a:cubicBezTo>
                    <a:pt x="19951" y="1680"/>
                    <a:pt x="19875" y="1705"/>
                    <a:pt x="19800" y="1705"/>
                  </a:cubicBezTo>
                  <a:cubicBezTo>
                    <a:pt x="19725" y="1730"/>
                    <a:pt x="19650" y="1755"/>
                    <a:pt x="19575" y="1780"/>
                  </a:cubicBezTo>
                  <a:cubicBezTo>
                    <a:pt x="19449" y="1805"/>
                    <a:pt x="19324" y="1830"/>
                    <a:pt x="19199" y="1855"/>
                  </a:cubicBezTo>
                  <a:cubicBezTo>
                    <a:pt x="19098" y="1855"/>
                    <a:pt x="18973" y="1830"/>
                    <a:pt x="18873" y="1780"/>
                  </a:cubicBezTo>
                  <a:cubicBezTo>
                    <a:pt x="18798" y="1755"/>
                    <a:pt x="18748" y="1705"/>
                    <a:pt x="18697" y="1655"/>
                  </a:cubicBezTo>
                  <a:cubicBezTo>
                    <a:pt x="18647" y="1605"/>
                    <a:pt x="18622" y="1555"/>
                    <a:pt x="18572" y="1479"/>
                  </a:cubicBezTo>
                  <a:cubicBezTo>
                    <a:pt x="18522" y="1404"/>
                    <a:pt x="18497" y="1329"/>
                    <a:pt x="18447" y="1254"/>
                  </a:cubicBezTo>
                  <a:cubicBezTo>
                    <a:pt x="18422" y="1179"/>
                    <a:pt x="18397" y="1103"/>
                    <a:pt x="18397" y="1028"/>
                  </a:cubicBezTo>
                  <a:cubicBezTo>
                    <a:pt x="18347" y="878"/>
                    <a:pt x="18347" y="702"/>
                    <a:pt x="18347" y="552"/>
                  </a:cubicBezTo>
                  <a:cubicBezTo>
                    <a:pt x="18321" y="377"/>
                    <a:pt x="18347" y="226"/>
                    <a:pt x="18372" y="51"/>
                  </a:cubicBezTo>
                  <a:cubicBezTo>
                    <a:pt x="18372" y="51"/>
                    <a:pt x="18397" y="26"/>
                    <a:pt x="18397"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92" name="Google Shape;9435;p55">
              <a:extLst>
                <a:ext uri="{FF2B5EF4-FFF2-40B4-BE49-F238E27FC236}">
                  <a16:creationId xmlns:a16="http://schemas.microsoft.com/office/drawing/2014/main" id="{367CE03E-33A8-2EBC-1CD2-50CFA8C5336B}"/>
                </a:ext>
              </a:extLst>
            </p:cNvPr>
            <p:cNvSpPr/>
            <p:nvPr/>
          </p:nvSpPr>
          <p:spPr>
            <a:xfrm>
              <a:off x="5262723" y="2686136"/>
              <a:ext cx="433602" cy="264301"/>
            </a:xfrm>
            <a:custGeom>
              <a:avLst/>
              <a:gdLst/>
              <a:ahLst/>
              <a:cxnLst/>
              <a:rect l="l" t="t" r="r" b="b"/>
              <a:pathLst>
                <a:path w="17344" h="10572" extrusionOk="0">
                  <a:moveTo>
                    <a:pt x="17344" y="0"/>
                  </a:moveTo>
                  <a:lnTo>
                    <a:pt x="17344" y="0"/>
                  </a:lnTo>
                  <a:cubicBezTo>
                    <a:pt x="15389" y="727"/>
                    <a:pt x="13434" y="1479"/>
                    <a:pt x="11504" y="2281"/>
                  </a:cubicBezTo>
                  <a:cubicBezTo>
                    <a:pt x="9524" y="3133"/>
                    <a:pt x="7569" y="4035"/>
                    <a:pt x="5714" y="5113"/>
                  </a:cubicBezTo>
                  <a:cubicBezTo>
                    <a:pt x="4587" y="5740"/>
                    <a:pt x="3459" y="6441"/>
                    <a:pt x="2481" y="7269"/>
                  </a:cubicBezTo>
                  <a:cubicBezTo>
                    <a:pt x="2005" y="7670"/>
                    <a:pt x="1554" y="8121"/>
                    <a:pt x="1153" y="8622"/>
                  </a:cubicBezTo>
                  <a:cubicBezTo>
                    <a:pt x="952" y="8873"/>
                    <a:pt x="752" y="9148"/>
                    <a:pt x="551" y="9424"/>
                  </a:cubicBezTo>
                  <a:cubicBezTo>
                    <a:pt x="476" y="9574"/>
                    <a:pt x="376" y="9725"/>
                    <a:pt x="276" y="9875"/>
                  </a:cubicBezTo>
                  <a:cubicBezTo>
                    <a:pt x="201" y="10025"/>
                    <a:pt x="125" y="10176"/>
                    <a:pt x="50" y="10326"/>
                  </a:cubicBezTo>
                  <a:cubicBezTo>
                    <a:pt x="0" y="10426"/>
                    <a:pt x="50" y="10527"/>
                    <a:pt x="150" y="10552"/>
                  </a:cubicBezTo>
                  <a:cubicBezTo>
                    <a:pt x="171" y="10565"/>
                    <a:pt x="193" y="10571"/>
                    <a:pt x="215" y="10571"/>
                  </a:cubicBezTo>
                  <a:cubicBezTo>
                    <a:pt x="276" y="10571"/>
                    <a:pt x="339" y="10525"/>
                    <a:pt x="376" y="10452"/>
                  </a:cubicBezTo>
                  <a:cubicBezTo>
                    <a:pt x="401" y="10401"/>
                    <a:pt x="426" y="10326"/>
                    <a:pt x="451" y="10276"/>
                  </a:cubicBezTo>
                  <a:cubicBezTo>
                    <a:pt x="551" y="10101"/>
                    <a:pt x="652" y="9925"/>
                    <a:pt x="752" y="9750"/>
                  </a:cubicBezTo>
                  <a:cubicBezTo>
                    <a:pt x="852" y="9599"/>
                    <a:pt x="952" y="9449"/>
                    <a:pt x="1078" y="9299"/>
                  </a:cubicBezTo>
                  <a:cubicBezTo>
                    <a:pt x="1278" y="8998"/>
                    <a:pt x="1529" y="8697"/>
                    <a:pt x="1780" y="8421"/>
                  </a:cubicBezTo>
                  <a:cubicBezTo>
                    <a:pt x="2607" y="7519"/>
                    <a:pt x="3609" y="6792"/>
                    <a:pt x="4637" y="6141"/>
                  </a:cubicBezTo>
                  <a:cubicBezTo>
                    <a:pt x="5464" y="5614"/>
                    <a:pt x="6316" y="5138"/>
                    <a:pt x="7193" y="4687"/>
                  </a:cubicBezTo>
                  <a:cubicBezTo>
                    <a:pt x="8145" y="4186"/>
                    <a:pt x="9123" y="3710"/>
                    <a:pt x="10100" y="3284"/>
                  </a:cubicBezTo>
                  <a:cubicBezTo>
                    <a:pt x="12080" y="2381"/>
                    <a:pt x="14085" y="1604"/>
                    <a:pt x="16115" y="827"/>
                  </a:cubicBezTo>
                  <a:cubicBezTo>
                    <a:pt x="16516" y="677"/>
                    <a:pt x="16917" y="527"/>
                    <a:pt x="17344" y="376"/>
                  </a:cubicBezTo>
                  <a:cubicBezTo>
                    <a:pt x="17344" y="351"/>
                    <a:pt x="17344" y="326"/>
                    <a:pt x="17344" y="301"/>
                  </a:cubicBezTo>
                  <a:cubicBezTo>
                    <a:pt x="17318" y="201"/>
                    <a:pt x="17344" y="101"/>
                    <a:pt x="17344"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93" name="Google Shape;9436;p55">
              <a:extLst>
                <a:ext uri="{FF2B5EF4-FFF2-40B4-BE49-F238E27FC236}">
                  <a16:creationId xmlns:a16="http://schemas.microsoft.com/office/drawing/2014/main" id="{8620D8AF-648F-7E59-6194-E0B1D8F0B3F4}"/>
                </a:ext>
              </a:extLst>
            </p:cNvPr>
            <p:cNvSpPr/>
            <p:nvPr/>
          </p:nvSpPr>
          <p:spPr>
            <a:xfrm>
              <a:off x="5263973" y="2828362"/>
              <a:ext cx="126576" cy="117975"/>
            </a:xfrm>
            <a:custGeom>
              <a:avLst/>
              <a:gdLst/>
              <a:ahLst/>
              <a:cxnLst/>
              <a:rect l="l" t="t" r="r" b="b"/>
              <a:pathLst>
                <a:path w="5063" h="4719" extrusionOk="0">
                  <a:moveTo>
                    <a:pt x="4913" y="1"/>
                  </a:moveTo>
                  <a:cubicBezTo>
                    <a:pt x="4887" y="1"/>
                    <a:pt x="4862" y="1"/>
                    <a:pt x="4812" y="26"/>
                  </a:cubicBezTo>
                  <a:cubicBezTo>
                    <a:pt x="4311" y="176"/>
                    <a:pt x="3860" y="427"/>
                    <a:pt x="3409" y="702"/>
                  </a:cubicBezTo>
                  <a:cubicBezTo>
                    <a:pt x="2907" y="1028"/>
                    <a:pt x="2456" y="1404"/>
                    <a:pt x="2005" y="1805"/>
                  </a:cubicBezTo>
                  <a:cubicBezTo>
                    <a:pt x="1579" y="2231"/>
                    <a:pt x="1178" y="2657"/>
                    <a:pt x="827" y="3133"/>
                  </a:cubicBezTo>
                  <a:cubicBezTo>
                    <a:pt x="527" y="3560"/>
                    <a:pt x="251" y="4011"/>
                    <a:pt x="25" y="4487"/>
                  </a:cubicBezTo>
                  <a:cubicBezTo>
                    <a:pt x="0" y="4587"/>
                    <a:pt x="50" y="4687"/>
                    <a:pt x="126" y="4712"/>
                  </a:cubicBezTo>
                  <a:cubicBezTo>
                    <a:pt x="143" y="4717"/>
                    <a:pt x="161" y="4719"/>
                    <a:pt x="178" y="4719"/>
                  </a:cubicBezTo>
                  <a:cubicBezTo>
                    <a:pt x="259" y="4719"/>
                    <a:pt x="330" y="4674"/>
                    <a:pt x="351" y="4612"/>
                  </a:cubicBezTo>
                  <a:cubicBezTo>
                    <a:pt x="401" y="4487"/>
                    <a:pt x="476" y="4362"/>
                    <a:pt x="527" y="4236"/>
                  </a:cubicBezTo>
                  <a:cubicBezTo>
                    <a:pt x="527" y="4261"/>
                    <a:pt x="527" y="4261"/>
                    <a:pt x="527" y="4261"/>
                  </a:cubicBezTo>
                  <a:cubicBezTo>
                    <a:pt x="852" y="3635"/>
                    <a:pt x="1303" y="3058"/>
                    <a:pt x="1780" y="2532"/>
                  </a:cubicBezTo>
                  <a:lnTo>
                    <a:pt x="1780" y="2532"/>
                  </a:lnTo>
                  <a:cubicBezTo>
                    <a:pt x="1780" y="2557"/>
                    <a:pt x="1755" y="2557"/>
                    <a:pt x="1755" y="2582"/>
                  </a:cubicBezTo>
                  <a:cubicBezTo>
                    <a:pt x="2331" y="1955"/>
                    <a:pt x="2983" y="1404"/>
                    <a:pt x="3684" y="928"/>
                  </a:cubicBezTo>
                  <a:cubicBezTo>
                    <a:pt x="4085" y="677"/>
                    <a:pt x="4512" y="477"/>
                    <a:pt x="4963" y="326"/>
                  </a:cubicBezTo>
                  <a:cubicBezTo>
                    <a:pt x="5013" y="326"/>
                    <a:pt x="5038" y="276"/>
                    <a:pt x="5063" y="226"/>
                  </a:cubicBezTo>
                  <a:cubicBezTo>
                    <a:pt x="5063" y="201"/>
                    <a:pt x="5063" y="151"/>
                    <a:pt x="5063" y="101"/>
                  </a:cubicBezTo>
                  <a:cubicBezTo>
                    <a:pt x="5038" y="51"/>
                    <a:pt x="4988" y="26"/>
                    <a:pt x="4963"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94" name="Google Shape;9437;p55">
              <a:extLst>
                <a:ext uri="{FF2B5EF4-FFF2-40B4-BE49-F238E27FC236}">
                  <a16:creationId xmlns:a16="http://schemas.microsoft.com/office/drawing/2014/main" id="{BD24C5AB-0F90-7A00-1801-3B568BB5076A}"/>
                </a:ext>
              </a:extLst>
            </p:cNvPr>
            <p:cNvSpPr/>
            <p:nvPr/>
          </p:nvSpPr>
          <p:spPr>
            <a:xfrm>
              <a:off x="5337273" y="2800787"/>
              <a:ext cx="103400" cy="66950"/>
            </a:xfrm>
            <a:custGeom>
              <a:avLst/>
              <a:gdLst/>
              <a:ahLst/>
              <a:cxnLst/>
              <a:rect l="l" t="t" r="r" b="b"/>
              <a:pathLst>
                <a:path w="4136" h="2678" extrusionOk="0">
                  <a:moveTo>
                    <a:pt x="3935" y="1"/>
                  </a:moveTo>
                  <a:cubicBezTo>
                    <a:pt x="3910" y="1"/>
                    <a:pt x="3885" y="1"/>
                    <a:pt x="3860" y="26"/>
                  </a:cubicBezTo>
                  <a:cubicBezTo>
                    <a:pt x="3184" y="302"/>
                    <a:pt x="2532" y="652"/>
                    <a:pt x="1905" y="1028"/>
                  </a:cubicBezTo>
                  <a:cubicBezTo>
                    <a:pt x="1279" y="1429"/>
                    <a:pt x="677" y="1881"/>
                    <a:pt x="101" y="2382"/>
                  </a:cubicBezTo>
                  <a:cubicBezTo>
                    <a:pt x="26" y="2432"/>
                    <a:pt x="1" y="2532"/>
                    <a:pt x="76" y="2607"/>
                  </a:cubicBezTo>
                  <a:cubicBezTo>
                    <a:pt x="105" y="2651"/>
                    <a:pt x="159" y="2678"/>
                    <a:pt x="215" y="2678"/>
                  </a:cubicBezTo>
                  <a:cubicBezTo>
                    <a:pt x="255" y="2678"/>
                    <a:pt x="295" y="2664"/>
                    <a:pt x="326" y="2632"/>
                  </a:cubicBezTo>
                  <a:cubicBezTo>
                    <a:pt x="871" y="2162"/>
                    <a:pt x="1464" y="1717"/>
                    <a:pt x="2058" y="1344"/>
                  </a:cubicBezTo>
                  <a:lnTo>
                    <a:pt x="2058" y="1344"/>
                  </a:lnTo>
                  <a:cubicBezTo>
                    <a:pt x="2056" y="1347"/>
                    <a:pt x="2056" y="1350"/>
                    <a:pt x="2056" y="1354"/>
                  </a:cubicBezTo>
                  <a:cubicBezTo>
                    <a:pt x="2682" y="953"/>
                    <a:pt x="3334" y="602"/>
                    <a:pt x="4011" y="327"/>
                  </a:cubicBezTo>
                  <a:cubicBezTo>
                    <a:pt x="4111" y="302"/>
                    <a:pt x="4136" y="176"/>
                    <a:pt x="4086" y="101"/>
                  </a:cubicBezTo>
                  <a:cubicBezTo>
                    <a:pt x="4061" y="51"/>
                    <a:pt x="4011" y="1"/>
                    <a:pt x="3935"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95" name="Google Shape;9438;p55">
              <a:extLst>
                <a:ext uri="{FF2B5EF4-FFF2-40B4-BE49-F238E27FC236}">
                  <a16:creationId xmlns:a16="http://schemas.microsoft.com/office/drawing/2014/main" id="{1CC0D3E4-A682-F9D4-A624-6F2F44FFC3EA}"/>
                </a:ext>
              </a:extLst>
            </p:cNvPr>
            <p:cNvSpPr/>
            <p:nvPr/>
          </p:nvSpPr>
          <p:spPr>
            <a:xfrm>
              <a:off x="5337899" y="2798912"/>
              <a:ext cx="100275" cy="64800"/>
            </a:xfrm>
            <a:custGeom>
              <a:avLst/>
              <a:gdLst/>
              <a:ahLst/>
              <a:cxnLst/>
              <a:rect l="l" t="t" r="r" b="b"/>
              <a:pathLst>
                <a:path w="4011" h="2592" extrusionOk="0">
                  <a:moveTo>
                    <a:pt x="3810" y="1"/>
                  </a:moveTo>
                  <a:cubicBezTo>
                    <a:pt x="3785" y="1"/>
                    <a:pt x="3760" y="1"/>
                    <a:pt x="3735" y="26"/>
                  </a:cubicBezTo>
                  <a:cubicBezTo>
                    <a:pt x="3083" y="326"/>
                    <a:pt x="2457" y="652"/>
                    <a:pt x="1855" y="1003"/>
                  </a:cubicBezTo>
                  <a:cubicBezTo>
                    <a:pt x="1229" y="1379"/>
                    <a:pt x="627" y="1805"/>
                    <a:pt x="101" y="2281"/>
                  </a:cubicBezTo>
                  <a:cubicBezTo>
                    <a:pt x="26" y="2357"/>
                    <a:pt x="1" y="2457"/>
                    <a:pt x="76" y="2532"/>
                  </a:cubicBezTo>
                  <a:cubicBezTo>
                    <a:pt x="103" y="2573"/>
                    <a:pt x="154" y="2592"/>
                    <a:pt x="206" y="2592"/>
                  </a:cubicBezTo>
                  <a:cubicBezTo>
                    <a:pt x="249" y="2592"/>
                    <a:pt x="293" y="2580"/>
                    <a:pt x="326" y="2557"/>
                  </a:cubicBezTo>
                  <a:cubicBezTo>
                    <a:pt x="778" y="2131"/>
                    <a:pt x="1254" y="1780"/>
                    <a:pt x="1780" y="1454"/>
                  </a:cubicBezTo>
                  <a:cubicBezTo>
                    <a:pt x="2457" y="1028"/>
                    <a:pt x="3159" y="677"/>
                    <a:pt x="3885" y="326"/>
                  </a:cubicBezTo>
                  <a:cubicBezTo>
                    <a:pt x="3961" y="301"/>
                    <a:pt x="4011" y="201"/>
                    <a:pt x="3961" y="101"/>
                  </a:cubicBezTo>
                  <a:cubicBezTo>
                    <a:pt x="3935" y="51"/>
                    <a:pt x="3885" y="1"/>
                    <a:pt x="3810"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96" name="Google Shape;9439;p55">
              <a:extLst>
                <a:ext uri="{FF2B5EF4-FFF2-40B4-BE49-F238E27FC236}">
                  <a16:creationId xmlns:a16="http://schemas.microsoft.com/office/drawing/2014/main" id="{C9A11050-9257-7A0A-EA13-0111D210D536}"/>
                </a:ext>
              </a:extLst>
            </p:cNvPr>
            <p:cNvSpPr/>
            <p:nvPr/>
          </p:nvSpPr>
          <p:spPr>
            <a:xfrm>
              <a:off x="5330374" y="2797662"/>
              <a:ext cx="109050" cy="70450"/>
            </a:xfrm>
            <a:custGeom>
              <a:avLst/>
              <a:gdLst/>
              <a:ahLst/>
              <a:cxnLst/>
              <a:rect l="l" t="t" r="r" b="b"/>
              <a:pathLst>
                <a:path w="4362" h="2818" extrusionOk="0">
                  <a:moveTo>
                    <a:pt x="4161" y="1"/>
                  </a:moveTo>
                  <a:cubicBezTo>
                    <a:pt x="4136" y="1"/>
                    <a:pt x="4111" y="26"/>
                    <a:pt x="4086" y="26"/>
                  </a:cubicBezTo>
                  <a:cubicBezTo>
                    <a:pt x="2658" y="702"/>
                    <a:pt x="1304" y="1529"/>
                    <a:pt x="76" y="2532"/>
                  </a:cubicBezTo>
                  <a:cubicBezTo>
                    <a:pt x="1" y="2582"/>
                    <a:pt x="1" y="2682"/>
                    <a:pt x="51" y="2757"/>
                  </a:cubicBezTo>
                  <a:cubicBezTo>
                    <a:pt x="92" y="2799"/>
                    <a:pt x="141" y="2817"/>
                    <a:pt x="190" y="2817"/>
                  </a:cubicBezTo>
                  <a:cubicBezTo>
                    <a:pt x="229" y="2817"/>
                    <a:pt x="268" y="2805"/>
                    <a:pt x="302" y="2782"/>
                  </a:cubicBezTo>
                  <a:cubicBezTo>
                    <a:pt x="853" y="2331"/>
                    <a:pt x="1455" y="1905"/>
                    <a:pt x="2081" y="1529"/>
                  </a:cubicBezTo>
                  <a:cubicBezTo>
                    <a:pt x="2783" y="1078"/>
                    <a:pt x="3485" y="702"/>
                    <a:pt x="4236" y="351"/>
                  </a:cubicBezTo>
                  <a:cubicBezTo>
                    <a:pt x="4312" y="301"/>
                    <a:pt x="4362" y="201"/>
                    <a:pt x="4312" y="101"/>
                  </a:cubicBezTo>
                  <a:cubicBezTo>
                    <a:pt x="4287" y="51"/>
                    <a:pt x="4211" y="1"/>
                    <a:pt x="4161"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97" name="Google Shape;9440;p55">
              <a:extLst>
                <a:ext uri="{FF2B5EF4-FFF2-40B4-BE49-F238E27FC236}">
                  <a16:creationId xmlns:a16="http://schemas.microsoft.com/office/drawing/2014/main" id="{F190ECE2-124F-B180-9D26-ACD61A596F11}"/>
                </a:ext>
              </a:extLst>
            </p:cNvPr>
            <p:cNvSpPr/>
            <p:nvPr/>
          </p:nvSpPr>
          <p:spPr>
            <a:xfrm>
              <a:off x="5342298" y="2790762"/>
              <a:ext cx="109676" cy="67950"/>
            </a:xfrm>
            <a:custGeom>
              <a:avLst/>
              <a:gdLst/>
              <a:ahLst/>
              <a:cxnLst/>
              <a:rect l="l" t="t" r="r" b="b"/>
              <a:pathLst>
                <a:path w="4387" h="2718" extrusionOk="0">
                  <a:moveTo>
                    <a:pt x="4186" y="1"/>
                  </a:moveTo>
                  <a:cubicBezTo>
                    <a:pt x="4160" y="1"/>
                    <a:pt x="4135" y="1"/>
                    <a:pt x="4110" y="26"/>
                  </a:cubicBezTo>
                  <a:cubicBezTo>
                    <a:pt x="2657" y="627"/>
                    <a:pt x="1303" y="1454"/>
                    <a:pt x="75" y="2407"/>
                  </a:cubicBezTo>
                  <a:cubicBezTo>
                    <a:pt x="0" y="2482"/>
                    <a:pt x="0" y="2582"/>
                    <a:pt x="50" y="2657"/>
                  </a:cubicBezTo>
                  <a:cubicBezTo>
                    <a:pt x="78" y="2699"/>
                    <a:pt x="128" y="2717"/>
                    <a:pt x="180" y="2717"/>
                  </a:cubicBezTo>
                  <a:cubicBezTo>
                    <a:pt x="223" y="2717"/>
                    <a:pt x="267" y="2705"/>
                    <a:pt x="301" y="2683"/>
                  </a:cubicBezTo>
                  <a:cubicBezTo>
                    <a:pt x="802" y="2282"/>
                    <a:pt x="1328" y="1931"/>
                    <a:pt x="1880" y="1580"/>
                  </a:cubicBezTo>
                  <a:cubicBezTo>
                    <a:pt x="1855" y="1580"/>
                    <a:pt x="1855" y="1605"/>
                    <a:pt x="1830" y="1605"/>
                  </a:cubicBezTo>
                  <a:cubicBezTo>
                    <a:pt x="2607" y="1129"/>
                    <a:pt x="3409" y="678"/>
                    <a:pt x="4261" y="327"/>
                  </a:cubicBezTo>
                  <a:cubicBezTo>
                    <a:pt x="4336" y="302"/>
                    <a:pt x="4386" y="176"/>
                    <a:pt x="4336" y="101"/>
                  </a:cubicBezTo>
                  <a:cubicBezTo>
                    <a:pt x="4311" y="26"/>
                    <a:pt x="4236" y="1"/>
                    <a:pt x="4186"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98" name="Google Shape;9441;p55">
              <a:extLst>
                <a:ext uri="{FF2B5EF4-FFF2-40B4-BE49-F238E27FC236}">
                  <a16:creationId xmlns:a16="http://schemas.microsoft.com/office/drawing/2014/main" id="{5D72CE93-A93E-0A2B-9826-FA270B14F8AB}"/>
                </a:ext>
              </a:extLst>
            </p:cNvPr>
            <p:cNvSpPr/>
            <p:nvPr/>
          </p:nvSpPr>
          <p:spPr>
            <a:xfrm>
              <a:off x="5324749" y="2804562"/>
              <a:ext cx="101526" cy="67925"/>
            </a:xfrm>
            <a:custGeom>
              <a:avLst/>
              <a:gdLst/>
              <a:ahLst/>
              <a:cxnLst/>
              <a:rect l="l" t="t" r="r" b="b"/>
              <a:pathLst>
                <a:path w="4061" h="2717" extrusionOk="0">
                  <a:moveTo>
                    <a:pt x="3785" y="0"/>
                  </a:moveTo>
                  <a:cubicBezTo>
                    <a:pt x="2456" y="652"/>
                    <a:pt x="1178" y="1429"/>
                    <a:pt x="75" y="2406"/>
                  </a:cubicBezTo>
                  <a:cubicBezTo>
                    <a:pt x="0" y="2456"/>
                    <a:pt x="0" y="2582"/>
                    <a:pt x="50" y="2657"/>
                  </a:cubicBezTo>
                  <a:cubicBezTo>
                    <a:pt x="92" y="2698"/>
                    <a:pt x="141" y="2717"/>
                    <a:pt x="189" y="2717"/>
                  </a:cubicBezTo>
                  <a:cubicBezTo>
                    <a:pt x="228" y="2717"/>
                    <a:pt x="267" y="2704"/>
                    <a:pt x="301" y="2682"/>
                  </a:cubicBezTo>
                  <a:cubicBezTo>
                    <a:pt x="878" y="2156"/>
                    <a:pt x="1479" y="1704"/>
                    <a:pt x="2131" y="1303"/>
                  </a:cubicBezTo>
                  <a:cubicBezTo>
                    <a:pt x="2707" y="953"/>
                    <a:pt x="3309" y="627"/>
                    <a:pt x="3935" y="326"/>
                  </a:cubicBezTo>
                  <a:cubicBezTo>
                    <a:pt x="4010" y="276"/>
                    <a:pt x="4060" y="176"/>
                    <a:pt x="4035" y="100"/>
                  </a:cubicBezTo>
                  <a:cubicBezTo>
                    <a:pt x="3985" y="25"/>
                    <a:pt x="3935" y="0"/>
                    <a:pt x="3860"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99" name="Google Shape;9442;p55">
              <a:extLst>
                <a:ext uri="{FF2B5EF4-FFF2-40B4-BE49-F238E27FC236}">
                  <a16:creationId xmlns:a16="http://schemas.microsoft.com/office/drawing/2014/main" id="{A8656CA2-9B66-CC51-DB69-D9A7467F77A4}"/>
                </a:ext>
              </a:extLst>
            </p:cNvPr>
            <p:cNvSpPr/>
            <p:nvPr/>
          </p:nvSpPr>
          <p:spPr>
            <a:xfrm>
              <a:off x="5330998" y="2817087"/>
              <a:ext cx="73350" cy="51325"/>
            </a:xfrm>
            <a:custGeom>
              <a:avLst/>
              <a:gdLst/>
              <a:ahLst/>
              <a:cxnLst/>
              <a:rect l="l" t="t" r="r" b="b"/>
              <a:pathLst>
                <a:path w="2934" h="2053" extrusionOk="0">
                  <a:moveTo>
                    <a:pt x="2758" y="0"/>
                  </a:moveTo>
                  <a:cubicBezTo>
                    <a:pt x="2733" y="0"/>
                    <a:pt x="2708" y="0"/>
                    <a:pt x="2683" y="26"/>
                  </a:cubicBezTo>
                  <a:cubicBezTo>
                    <a:pt x="1755" y="477"/>
                    <a:pt x="853" y="1053"/>
                    <a:pt x="101" y="1755"/>
                  </a:cubicBezTo>
                  <a:cubicBezTo>
                    <a:pt x="26" y="1805"/>
                    <a:pt x="1" y="1930"/>
                    <a:pt x="76" y="2005"/>
                  </a:cubicBezTo>
                  <a:cubicBezTo>
                    <a:pt x="104" y="2033"/>
                    <a:pt x="154" y="2053"/>
                    <a:pt x="206" y="2053"/>
                  </a:cubicBezTo>
                  <a:cubicBezTo>
                    <a:pt x="249" y="2053"/>
                    <a:pt x="293" y="2039"/>
                    <a:pt x="327" y="2005"/>
                  </a:cubicBezTo>
                  <a:cubicBezTo>
                    <a:pt x="753" y="1604"/>
                    <a:pt x="1254" y="1229"/>
                    <a:pt x="1780" y="903"/>
                  </a:cubicBezTo>
                  <a:cubicBezTo>
                    <a:pt x="2131" y="702"/>
                    <a:pt x="2457" y="502"/>
                    <a:pt x="2808" y="326"/>
                  </a:cubicBezTo>
                  <a:cubicBezTo>
                    <a:pt x="2908" y="276"/>
                    <a:pt x="2933" y="176"/>
                    <a:pt x="2908" y="101"/>
                  </a:cubicBezTo>
                  <a:cubicBezTo>
                    <a:pt x="2883" y="51"/>
                    <a:pt x="2808" y="0"/>
                    <a:pt x="2758"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00" name="Google Shape;9443;p55">
              <a:extLst>
                <a:ext uri="{FF2B5EF4-FFF2-40B4-BE49-F238E27FC236}">
                  <a16:creationId xmlns:a16="http://schemas.microsoft.com/office/drawing/2014/main" id="{D43E4E94-8310-7800-7E57-B979E31FD0C0}"/>
                </a:ext>
              </a:extLst>
            </p:cNvPr>
            <p:cNvSpPr/>
            <p:nvPr/>
          </p:nvSpPr>
          <p:spPr>
            <a:xfrm>
              <a:off x="5746425" y="3094664"/>
              <a:ext cx="57050" cy="168575"/>
            </a:xfrm>
            <a:custGeom>
              <a:avLst/>
              <a:gdLst/>
              <a:ahLst/>
              <a:cxnLst/>
              <a:rect l="l" t="t" r="r" b="b"/>
              <a:pathLst>
                <a:path w="2282" h="6743" extrusionOk="0">
                  <a:moveTo>
                    <a:pt x="2106" y="0"/>
                  </a:moveTo>
                  <a:cubicBezTo>
                    <a:pt x="2031" y="0"/>
                    <a:pt x="1930" y="75"/>
                    <a:pt x="1930" y="176"/>
                  </a:cubicBezTo>
                  <a:cubicBezTo>
                    <a:pt x="1930" y="1078"/>
                    <a:pt x="1855" y="1955"/>
                    <a:pt x="1680" y="2832"/>
                  </a:cubicBezTo>
                  <a:lnTo>
                    <a:pt x="1680" y="2807"/>
                  </a:lnTo>
                  <a:cubicBezTo>
                    <a:pt x="1529" y="3609"/>
                    <a:pt x="1279" y="4411"/>
                    <a:pt x="928" y="5163"/>
                  </a:cubicBezTo>
                  <a:cubicBezTo>
                    <a:pt x="928" y="5138"/>
                    <a:pt x="928" y="5138"/>
                    <a:pt x="928" y="5138"/>
                  </a:cubicBezTo>
                  <a:cubicBezTo>
                    <a:pt x="677" y="5614"/>
                    <a:pt x="402" y="6065"/>
                    <a:pt x="51" y="6466"/>
                  </a:cubicBezTo>
                  <a:cubicBezTo>
                    <a:pt x="1" y="6542"/>
                    <a:pt x="26" y="6667"/>
                    <a:pt x="101" y="6717"/>
                  </a:cubicBezTo>
                  <a:cubicBezTo>
                    <a:pt x="151" y="6742"/>
                    <a:pt x="201" y="6742"/>
                    <a:pt x="226" y="6742"/>
                  </a:cubicBezTo>
                  <a:cubicBezTo>
                    <a:pt x="276" y="6742"/>
                    <a:pt x="326" y="6717"/>
                    <a:pt x="351" y="6667"/>
                  </a:cubicBezTo>
                  <a:cubicBezTo>
                    <a:pt x="1830" y="4862"/>
                    <a:pt x="2256" y="2456"/>
                    <a:pt x="2281" y="201"/>
                  </a:cubicBezTo>
                  <a:cubicBezTo>
                    <a:pt x="2281" y="101"/>
                    <a:pt x="2206" y="25"/>
                    <a:pt x="2131"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01" name="Google Shape;9444;p55">
              <a:extLst>
                <a:ext uri="{FF2B5EF4-FFF2-40B4-BE49-F238E27FC236}">
                  <a16:creationId xmlns:a16="http://schemas.microsoft.com/office/drawing/2014/main" id="{664097CB-2D86-5C60-F2D8-8EAD4CAB6D88}"/>
                </a:ext>
              </a:extLst>
            </p:cNvPr>
            <p:cNvSpPr/>
            <p:nvPr/>
          </p:nvSpPr>
          <p:spPr>
            <a:xfrm>
              <a:off x="5748925" y="2758187"/>
              <a:ext cx="72725" cy="505077"/>
            </a:xfrm>
            <a:custGeom>
              <a:avLst/>
              <a:gdLst/>
              <a:ahLst/>
              <a:cxnLst/>
              <a:rect l="l" t="t" r="r" b="b"/>
              <a:pathLst>
                <a:path w="2909" h="20203" extrusionOk="0">
                  <a:moveTo>
                    <a:pt x="2407" y="1"/>
                  </a:moveTo>
                  <a:cubicBezTo>
                    <a:pt x="2332" y="1"/>
                    <a:pt x="2231" y="76"/>
                    <a:pt x="2231" y="151"/>
                  </a:cubicBezTo>
                  <a:cubicBezTo>
                    <a:pt x="2256" y="1404"/>
                    <a:pt x="2432" y="2632"/>
                    <a:pt x="2532" y="3860"/>
                  </a:cubicBezTo>
                  <a:cubicBezTo>
                    <a:pt x="2532" y="4086"/>
                    <a:pt x="2557" y="4311"/>
                    <a:pt x="2557" y="4562"/>
                  </a:cubicBezTo>
                  <a:cubicBezTo>
                    <a:pt x="2557" y="4813"/>
                    <a:pt x="2557" y="5088"/>
                    <a:pt x="2557" y="5364"/>
                  </a:cubicBezTo>
                  <a:cubicBezTo>
                    <a:pt x="2532" y="5890"/>
                    <a:pt x="2532" y="6442"/>
                    <a:pt x="2507" y="6993"/>
                  </a:cubicBezTo>
                  <a:cubicBezTo>
                    <a:pt x="2457" y="8071"/>
                    <a:pt x="2407" y="9174"/>
                    <a:pt x="2332" y="10251"/>
                  </a:cubicBezTo>
                  <a:cubicBezTo>
                    <a:pt x="2307" y="10702"/>
                    <a:pt x="2256" y="11153"/>
                    <a:pt x="2231" y="11605"/>
                  </a:cubicBezTo>
                  <a:cubicBezTo>
                    <a:pt x="2206" y="12056"/>
                    <a:pt x="2156" y="12507"/>
                    <a:pt x="2106" y="12958"/>
                  </a:cubicBezTo>
                  <a:cubicBezTo>
                    <a:pt x="2031" y="13860"/>
                    <a:pt x="1931" y="14763"/>
                    <a:pt x="1755" y="15640"/>
                  </a:cubicBezTo>
                  <a:cubicBezTo>
                    <a:pt x="1755" y="15640"/>
                    <a:pt x="1755" y="15640"/>
                    <a:pt x="1755" y="15665"/>
                  </a:cubicBezTo>
                  <a:cubicBezTo>
                    <a:pt x="1530" y="16742"/>
                    <a:pt x="1229" y="17795"/>
                    <a:pt x="753" y="18773"/>
                  </a:cubicBezTo>
                  <a:cubicBezTo>
                    <a:pt x="552" y="19174"/>
                    <a:pt x="327" y="19550"/>
                    <a:pt x="51" y="19925"/>
                  </a:cubicBezTo>
                  <a:cubicBezTo>
                    <a:pt x="1" y="20001"/>
                    <a:pt x="26" y="20101"/>
                    <a:pt x="101" y="20176"/>
                  </a:cubicBezTo>
                  <a:cubicBezTo>
                    <a:pt x="137" y="20194"/>
                    <a:pt x="172" y="20202"/>
                    <a:pt x="205" y="20202"/>
                  </a:cubicBezTo>
                  <a:cubicBezTo>
                    <a:pt x="266" y="20202"/>
                    <a:pt x="319" y="20175"/>
                    <a:pt x="352" y="20126"/>
                  </a:cubicBezTo>
                  <a:cubicBezTo>
                    <a:pt x="878" y="19349"/>
                    <a:pt x="1279" y="18522"/>
                    <a:pt x="1580" y="17645"/>
                  </a:cubicBezTo>
                  <a:cubicBezTo>
                    <a:pt x="1881" y="16742"/>
                    <a:pt x="2081" y="15840"/>
                    <a:pt x="2231" y="14913"/>
                  </a:cubicBezTo>
                  <a:cubicBezTo>
                    <a:pt x="2382" y="13961"/>
                    <a:pt x="2457" y="13033"/>
                    <a:pt x="2532" y="12081"/>
                  </a:cubicBezTo>
                  <a:cubicBezTo>
                    <a:pt x="2632" y="11053"/>
                    <a:pt x="2708" y="10026"/>
                    <a:pt x="2758" y="8973"/>
                  </a:cubicBezTo>
                  <a:cubicBezTo>
                    <a:pt x="2808" y="8321"/>
                    <a:pt x="2833" y="7670"/>
                    <a:pt x="2858" y="7018"/>
                  </a:cubicBezTo>
                  <a:cubicBezTo>
                    <a:pt x="2858" y="6667"/>
                    <a:pt x="2858" y="6341"/>
                    <a:pt x="2883" y="5991"/>
                  </a:cubicBezTo>
                  <a:cubicBezTo>
                    <a:pt x="2883" y="5665"/>
                    <a:pt x="2908" y="5314"/>
                    <a:pt x="2908" y="4963"/>
                  </a:cubicBezTo>
                  <a:cubicBezTo>
                    <a:pt x="2908" y="3685"/>
                    <a:pt x="2708" y="2407"/>
                    <a:pt x="2632" y="1103"/>
                  </a:cubicBezTo>
                  <a:cubicBezTo>
                    <a:pt x="2632" y="1103"/>
                    <a:pt x="2632" y="1078"/>
                    <a:pt x="2632" y="1078"/>
                  </a:cubicBezTo>
                  <a:cubicBezTo>
                    <a:pt x="2607" y="853"/>
                    <a:pt x="2607" y="652"/>
                    <a:pt x="2582" y="427"/>
                  </a:cubicBezTo>
                  <a:cubicBezTo>
                    <a:pt x="2582" y="326"/>
                    <a:pt x="2557" y="201"/>
                    <a:pt x="2532" y="101"/>
                  </a:cubicBezTo>
                  <a:cubicBezTo>
                    <a:pt x="2532" y="76"/>
                    <a:pt x="2507" y="51"/>
                    <a:pt x="2507" y="26"/>
                  </a:cubicBezTo>
                  <a:cubicBezTo>
                    <a:pt x="2482" y="1"/>
                    <a:pt x="2457" y="1"/>
                    <a:pt x="2432"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02" name="Google Shape;9445;p55">
              <a:extLst>
                <a:ext uri="{FF2B5EF4-FFF2-40B4-BE49-F238E27FC236}">
                  <a16:creationId xmlns:a16="http://schemas.microsoft.com/office/drawing/2014/main" id="{5F373EEA-6733-3135-D9A0-9EF64FDD8481}"/>
                </a:ext>
              </a:extLst>
            </p:cNvPr>
            <p:cNvSpPr/>
            <p:nvPr/>
          </p:nvSpPr>
          <p:spPr>
            <a:xfrm>
              <a:off x="5792800" y="3149164"/>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03" name="Google Shape;9446;p55">
              <a:extLst>
                <a:ext uri="{FF2B5EF4-FFF2-40B4-BE49-F238E27FC236}">
                  <a16:creationId xmlns:a16="http://schemas.microsoft.com/office/drawing/2014/main" id="{8648491B-617B-32E3-301F-F4BF1EF8307F}"/>
                </a:ext>
              </a:extLst>
            </p:cNvPr>
            <p:cNvSpPr/>
            <p:nvPr/>
          </p:nvSpPr>
          <p:spPr>
            <a:xfrm>
              <a:off x="5792800" y="3149164"/>
              <a:ext cx="25" cy="650"/>
            </a:xfrm>
            <a:custGeom>
              <a:avLst/>
              <a:gdLst/>
              <a:ahLst/>
              <a:cxnLst/>
              <a:rect l="l" t="t" r="r" b="b"/>
              <a:pathLst>
                <a:path w="1" h="26" extrusionOk="0">
                  <a:moveTo>
                    <a:pt x="0" y="26"/>
                  </a:moveTo>
                  <a:lnTo>
                    <a:pt x="0" y="26"/>
                  </a:lnTo>
                  <a:lnTo>
                    <a:pt x="0" y="1"/>
                  </a:lnTo>
                  <a:cubicBezTo>
                    <a:pt x="0" y="1"/>
                    <a:pt x="0" y="26"/>
                    <a:pt x="0" y="26"/>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04" name="Google Shape;9447;p55">
              <a:extLst>
                <a:ext uri="{FF2B5EF4-FFF2-40B4-BE49-F238E27FC236}">
                  <a16:creationId xmlns:a16="http://schemas.microsoft.com/office/drawing/2014/main" id="{B01DC18C-21A5-E8AB-EEF4-191FC1B0DFB6}"/>
                </a:ext>
              </a:extLst>
            </p:cNvPr>
            <p:cNvSpPr/>
            <p:nvPr/>
          </p:nvSpPr>
          <p:spPr>
            <a:xfrm>
              <a:off x="5767725" y="3227489"/>
              <a:ext cx="25" cy="25"/>
            </a:xfrm>
            <a:custGeom>
              <a:avLst/>
              <a:gdLst/>
              <a:ahLst/>
              <a:cxnLst/>
              <a:rect l="l" t="t" r="r" b="b"/>
              <a:pathLst>
                <a:path w="1" h="1" extrusionOk="0">
                  <a:moveTo>
                    <a:pt x="1" y="1"/>
                  </a:moveTo>
                  <a:lnTo>
                    <a:pt x="1" y="1"/>
                  </a:lnTo>
                  <a:lnTo>
                    <a:pt x="1" y="1"/>
                  </a:lnTo>
                  <a:cubicBezTo>
                    <a:pt x="1" y="1"/>
                    <a:pt x="1" y="1"/>
                    <a:pt x="1"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05" name="Google Shape;9448;p55">
              <a:extLst>
                <a:ext uri="{FF2B5EF4-FFF2-40B4-BE49-F238E27FC236}">
                  <a16:creationId xmlns:a16="http://schemas.microsoft.com/office/drawing/2014/main" id="{CD511FE0-BFB1-31A6-3777-080E1910735D}"/>
                </a:ext>
              </a:extLst>
            </p:cNvPr>
            <p:cNvSpPr/>
            <p:nvPr/>
          </p:nvSpPr>
          <p:spPr>
            <a:xfrm>
              <a:off x="5754575" y="3174864"/>
              <a:ext cx="38875" cy="79175"/>
            </a:xfrm>
            <a:custGeom>
              <a:avLst/>
              <a:gdLst/>
              <a:ahLst/>
              <a:cxnLst/>
              <a:rect l="l" t="t" r="r" b="b"/>
              <a:pathLst>
                <a:path w="1555" h="3167" extrusionOk="0">
                  <a:moveTo>
                    <a:pt x="1379" y="0"/>
                  </a:moveTo>
                  <a:cubicBezTo>
                    <a:pt x="1279" y="0"/>
                    <a:pt x="1228" y="75"/>
                    <a:pt x="1203" y="176"/>
                  </a:cubicBezTo>
                  <a:cubicBezTo>
                    <a:pt x="1178" y="301"/>
                    <a:pt x="1178" y="401"/>
                    <a:pt x="1153" y="527"/>
                  </a:cubicBezTo>
                  <a:cubicBezTo>
                    <a:pt x="1103" y="752"/>
                    <a:pt x="1028" y="978"/>
                    <a:pt x="953" y="1203"/>
                  </a:cubicBezTo>
                  <a:cubicBezTo>
                    <a:pt x="878" y="1404"/>
                    <a:pt x="802" y="1604"/>
                    <a:pt x="702" y="1805"/>
                  </a:cubicBezTo>
                  <a:cubicBezTo>
                    <a:pt x="502" y="2181"/>
                    <a:pt x="301" y="2557"/>
                    <a:pt x="51" y="2908"/>
                  </a:cubicBezTo>
                  <a:cubicBezTo>
                    <a:pt x="0" y="2983"/>
                    <a:pt x="25" y="3083"/>
                    <a:pt x="101" y="3133"/>
                  </a:cubicBezTo>
                  <a:cubicBezTo>
                    <a:pt x="132" y="3154"/>
                    <a:pt x="172" y="3166"/>
                    <a:pt x="211" y="3166"/>
                  </a:cubicBezTo>
                  <a:cubicBezTo>
                    <a:pt x="267" y="3166"/>
                    <a:pt x="322" y="3142"/>
                    <a:pt x="351" y="3083"/>
                  </a:cubicBezTo>
                  <a:cubicBezTo>
                    <a:pt x="652" y="2657"/>
                    <a:pt x="903" y="2206"/>
                    <a:pt x="1128" y="1705"/>
                  </a:cubicBezTo>
                  <a:cubicBezTo>
                    <a:pt x="1329" y="1228"/>
                    <a:pt x="1479" y="727"/>
                    <a:pt x="1554" y="201"/>
                  </a:cubicBezTo>
                  <a:cubicBezTo>
                    <a:pt x="1554" y="101"/>
                    <a:pt x="1479" y="25"/>
                    <a:pt x="1379"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06" name="Google Shape;9449;p55">
              <a:extLst>
                <a:ext uri="{FF2B5EF4-FFF2-40B4-BE49-F238E27FC236}">
                  <a16:creationId xmlns:a16="http://schemas.microsoft.com/office/drawing/2014/main" id="{561C5709-3E6A-6ED1-32CE-667985A7C9D9}"/>
                </a:ext>
              </a:extLst>
            </p:cNvPr>
            <p:cNvSpPr/>
            <p:nvPr/>
          </p:nvSpPr>
          <p:spPr>
            <a:xfrm>
              <a:off x="5757075" y="3090888"/>
              <a:ext cx="50775" cy="161726"/>
            </a:xfrm>
            <a:custGeom>
              <a:avLst/>
              <a:gdLst/>
              <a:ahLst/>
              <a:cxnLst/>
              <a:rect l="l" t="t" r="r" b="b"/>
              <a:pathLst>
                <a:path w="2031" h="6469" extrusionOk="0">
                  <a:moveTo>
                    <a:pt x="1855" y="1"/>
                  </a:moveTo>
                  <a:cubicBezTo>
                    <a:pt x="1780" y="1"/>
                    <a:pt x="1705" y="51"/>
                    <a:pt x="1680" y="151"/>
                  </a:cubicBezTo>
                  <a:cubicBezTo>
                    <a:pt x="1605" y="1104"/>
                    <a:pt x="1504" y="2081"/>
                    <a:pt x="1329" y="3008"/>
                  </a:cubicBezTo>
                  <a:cubicBezTo>
                    <a:pt x="1329" y="3008"/>
                    <a:pt x="1329" y="3008"/>
                    <a:pt x="1329" y="2983"/>
                  </a:cubicBezTo>
                  <a:cubicBezTo>
                    <a:pt x="1179" y="3785"/>
                    <a:pt x="953" y="4562"/>
                    <a:pt x="602" y="5289"/>
                  </a:cubicBezTo>
                  <a:cubicBezTo>
                    <a:pt x="427" y="5615"/>
                    <a:pt x="251" y="5916"/>
                    <a:pt x="51" y="6191"/>
                  </a:cubicBezTo>
                  <a:cubicBezTo>
                    <a:pt x="1" y="6267"/>
                    <a:pt x="26" y="6392"/>
                    <a:pt x="101" y="6442"/>
                  </a:cubicBezTo>
                  <a:cubicBezTo>
                    <a:pt x="128" y="6460"/>
                    <a:pt x="160" y="6468"/>
                    <a:pt x="194" y="6468"/>
                  </a:cubicBezTo>
                  <a:cubicBezTo>
                    <a:pt x="255" y="6468"/>
                    <a:pt x="319" y="6440"/>
                    <a:pt x="352" y="6392"/>
                  </a:cubicBezTo>
                  <a:cubicBezTo>
                    <a:pt x="652" y="5966"/>
                    <a:pt x="903" y="5490"/>
                    <a:pt x="1103" y="5013"/>
                  </a:cubicBezTo>
                  <a:cubicBezTo>
                    <a:pt x="1329" y="4512"/>
                    <a:pt x="1479" y="3986"/>
                    <a:pt x="1580" y="3434"/>
                  </a:cubicBezTo>
                  <a:cubicBezTo>
                    <a:pt x="1830" y="2357"/>
                    <a:pt x="1930" y="1279"/>
                    <a:pt x="2031" y="176"/>
                  </a:cubicBezTo>
                  <a:cubicBezTo>
                    <a:pt x="2031" y="76"/>
                    <a:pt x="1956" y="1"/>
                    <a:pt x="1880"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07" name="Google Shape;9450;p55">
              <a:extLst>
                <a:ext uri="{FF2B5EF4-FFF2-40B4-BE49-F238E27FC236}">
                  <a16:creationId xmlns:a16="http://schemas.microsoft.com/office/drawing/2014/main" id="{13E9DBCC-3B44-27DB-EF8A-EAFF53CF4916}"/>
                </a:ext>
              </a:extLst>
            </p:cNvPr>
            <p:cNvSpPr/>
            <p:nvPr/>
          </p:nvSpPr>
          <p:spPr>
            <a:xfrm>
              <a:off x="5237647" y="2754437"/>
              <a:ext cx="584002" cy="589627"/>
            </a:xfrm>
            <a:custGeom>
              <a:avLst/>
              <a:gdLst/>
              <a:ahLst/>
              <a:cxnLst/>
              <a:rect l="l" t="t" r="r" b="b"/>
              <a:pathLst>
                <a:path w="23360" h="23585" extrusionOk="0">
                  <a:moveTo>
                    <a:pt x="21229" y="0"/>
                  </a:moveTo>
                  <a:cubicBezTo>
                    <a:pt x="21229" y="50"/>
                    <a:pt x="21229" y="75"/>
                    <a:pt x="21229" y="100"/>
                  </a:cubicBezTo>
                  <a:cubicBezTo>
                    <a:pt x="21254" y="276"/>
                    <a:pt x="21279" y="476"/>
                    <a:pt x="21304" y="652"/>
                  </a:cubicBezTo>
                  <a:cubicBezTo>
                    <a:pt x="21329" y="877"/>
                    <a:pt x="21329" y="1103"/>
                    <a:pt x="21354" y="1329"/>
                  </a:cubicBezTo>
                  <a:cubicBezTo>
                    <a:pt x="21379" y="1830"/>
                    <a:pt x="21404" y="2331"/>
                    <a:pt x="21404" y="2807"/>
                  </a:cubicBezTo>
                  <a:cubicBezTo>
                    <a:pt x="21379" y="3935"/>
                    <a:pt x="21279" y="5038"/>
                    <a:pt x="21129" y="6141"/>
                  </a:cubicBezTo>
                  <a:cubicBezTo>
                    <a:pt x="21078" y="6441"/>
                    <a:pt x="21028" y="6767"/>
                    <a:pt x="20953" y="7068"/>
                  </a:cubicBezTo>
                  <a:cubicBezTo>
                    <a:pt x="20878" y="7544"/>
                    <a:pt x="20753" y="8020"/>
                    <a:pt x="20627" y="8496"/>
                  </a:cubicBezTo>
                  <a:cubicBezTo>
                    <a:pt x="20477" y="9023"/>
                    <a:pt x="20327" y="9549"/>
                    <a:pt x="20126" y="10050"/>
                  </a:cubicBezTo>
                  <a:cubicBezTo>
                    <a:pt x="20026" y="10301"/>
                    <a:pt x="19925" y="10527"/>
                    <a:pt x="19825" y="10777"/>
                  </a:cubicBezTo>
                  <a:cubicBezTo>
                    <a:pt x="19725" y="10978"/>
                    <a:pt x="19625" y="11178"/>
                    <a:pt x="19499" y="11379"/>
                  </a:cubicBezTo>
                  <a:cubicBezTo>
                    <a:pt x="19374" y="11554"/>
                    <a:pt x="19274" y="11704"/>
                    <a:pt x="19123" y="11830"/>
                  </a:cubicBezTo>
                  <a:cubicBezTo>
                    <a:pt x="19073" y="11905"/>
                    <a:pt x="18998" y="11955"/>
                    <a:pt x="18923" y="12005"/>
                  </a:cubicBezTo>
                  <a:cubicBezTo>
                    <a:pt x="18873" y="12055"/>
                    <a:pt x="18798" y="12080"/>
                    <a:pt x="18748" y="12106"/>
                  </a:cubicBezTo>
                  <a:cubicBezTo>
                    <a:pt x="18697" y="12131"/>
                    <a:pt x="18647" y="12156"/>
                    <a:pt x="18622" y="12156"/>
                  </a:cubicBezTo>
                  <a:cubicBezTo>
                    <a:pt x="18572" y="12156"/>
                    <a:pt x="18547" y="12156"/>
                    <a:pt x="18522" y="12181"/>
                  </a:cubicBezTo>
                  <a:cubicBezTo>
                    <a:pt x="18447" y="12181"/>
                    <a:pt x="18372" y="12181"/>
                    <a:pt x="18296" y="12156"/>
                  </a:cubicBezTo>
                  <a:cubicBezTo>
                    <a:pt x="18146" y="12131"/>
                    <a:pt x="17996" y="12055"/>
                    <a:pt x="17870" y="11955"/>
                  </a:cubicBezTo>
                  <a:cubicBezTo>
                    <a:pt x="17770" y="11880"/>
                    <a:pt x="17695" y="11805"/>
                    <a:pt x="17620" y="11704"/>
                  </a:cubicBezTo>
                  <a:cubicBezTo>
                    <a:pt x="17595" y="11654"/>
                    <a:pt x="17545" y="11629"/>
                    <a:pt x="17519" y="11579"/>
                  </a:cubicBezTo>
                  <a:cubicBezTo>
                    <a:pt x="17494" y="11529"/>
                    <a:pt x="17444" y="11479"/>
                    <a:pt x="17419" y="11429"/>
                  </a:cubicBezTo>
                  <a:cubicBezTo>
                    <a:pt x="17269" y="11178"/>
                    <a:pt x="17194" y="10902"/>
                    <a:pt x="17093" y="10627"/>
                  </a:cubicBezTo>
                  <a:cubicBezTo>
                    <a:pt x="17018" y="10476"/>
                    <a:pt x="16943" y="10326"/>
                    <a:pt x="16868" y="10176"/>
                  </a:cubicBezTo>
                  <a:cubicBezTo>
                    <a:pt x="16818" y="10126"/>
                    <a:pt x="16768" y="10050"/>
                    <a:pt x="16692" y="10000"/>
                  </a:cubicBezTo>
                  <a:cubicBezTo>
                    <a:pt x="16642" y="9975"/>
                    <a:pt x="16592" y="9925"/>
                    <a:pt x="16542" y="9900"/>
                  </a:cubicBezTo>
                  <a:cubicBezTo>
                    <a:pt x="16492" y="9875"/>
                    <a:pt x="16467" y="9875"/>
                    <a:pt x="16417" y="9850"/>
                  </a:cubicBezTo>
                  <a:lnTo>
                    <a:pt x="16316" y="9850"/>
                  </a:lnTo>
                  <a:cubicBezTo>
                    <a:pt x="16216" y="9825"/>
                    <a:pt x="16141" y="9825"/>
                    <a:pt x="16041" y="9825"/>
                  </a:cubicBezTo>
                  <a:cubicBezTo>
                    <a:pt x="15966" y="9850"/>
                    <a:pt x="15915" y="9850"/>
                    <a:pt x="15840" y="9875"/>
                  </a:cubicBezTo>
                  <a:cubicBezTo>
                    <a:pt x="15740" y="9925"/>
                    <a:pt x="15640" y="9975"/>
                    <a:pt x="15565" y="10025"/>
                  </a:cubicBezTo>
                  <a:cubicBezTo>
                    <a:pt x="15189" y="10301"/>
                    <a:pt x="14913" y="10677"/>
                    <a:pt x="14537" y="10953"/>
                  </a:cubicBezTo>
                  <a:cubicBezTo>
                    <a:pt x="14437" y="11003"/>
                    <a:pt x="14362" y="11078"/>
                    <a:pt x="14261" y="11128"/>
                  </a:cubicBezTo>
                  <a:cubicBezTo>
                    <a:pt x="14161" y="11153"/>
                    <a:pt x="14086" y="11178"/>
                    <a:pt x="13986" y="11203"/>
                  </a:cubicBezTo>
                  <a:cubicBezTo>
                    <a:pt x="13919" y="11203"/>
                    <a:pt x="13841" y="11214"/>
                    <a:pt x="13767" y="11214"/>
                  </a:cubicBezTo>
                  <a:cubicBezTo>
                    <a:pt x="13729" y="11214"/>
                    <a:pt x="13693" y="11212"/>
                    <a:pt x="13660" y="11203"/>
                  </a:cubicBezTo>
                  <a:cubicBezTo>
                    <a:pt x="13560" y="11203"/>
                    <a:pt x="13459" y="11178"/>
                    <a:pt x="13384" y="11153"/>
                  </a:cubicBezTo>
                  <a:cubicBezTo>
                    <a:pt x="13284" y="11128"/>
                    <a:pt x="13159" y="11078"/>
                    <a:pt x="13083" y="11028"/>
                  </a:cubicBezTo>
                  <a:cubicBezTo>
                    <a:pt x="13008" y="10978"/>
                    <a:pt x="12908" y="10902"/>
                    <a:pt x="12833" y="10852"/>
                  </a:cubicBezTo>
                  <a:cubicBezTo>
                    <a:pt x="12682" y="10702"/>
                    <a:pt x="12532" y="10552"/>
                    <a:pt x="12407" y="10376"/>
                  </a:cubicBezTo>
                  <a:cubicBezTo>
                    <a:pt x="12106" y="10025"/>
                    <a:pt x="11855" y="9624"/>
                    <a:pt x="11479" y="9349"/>
                  </a:cubicBezTo>
                  <a:lnTo>
                    <a:pt x="11504" y="9349"/>
                  </a:lnTo>
                  <a:cubicBezTo>
                    <a:pt x="11304" y="9173"/>
                    <a:pt x="11053" y="9048"/>
                    <a:pt x="10828" y="8923"/>
                  </a:cubicBezTo>
                  <a:cubicBezTo>
                    <a:pt x="10727" y="8872"/>
                    <a:pt x="10627" y="8847"/>
                    <a:pt x="10527" y="8822"/>
                  </a:cubicBezTo>
                  <a:cubicBezTo>
                    <a:pt x="10427" y="8797"/>
                    <a:pt x="10326" y="8772"/>
                    <a:pt x="10226" y="8747"/>
                  </a:cubicBezTo>
                  <a:cubicBezTo>
                    <a:pt x="10126" y="8747"/>
                    <a:pt x="10026" y="8722"/>
                    <a:pt x="9900" y="8722"/>
                  </a:cubicBezTo>
                  <a:cubicBezTo>
                    <a:pt x="9825" y="8722"/>
                    <a:pt x="9725" y="8722"/>
                    <a:pt x="9625" y="8747"/>
                  </a:cubicBezTo>
                  <a:lnTo>
                    <a:pt x="9650" y="8747"/>
                  </a:lnTo>
                  <a:cubicBezTo>
                    <a:pt x="9474" y="8747"/>
                    <a:pt x="9299" y="8797"/>
                    <a:pt x="9123" y="8847"/>
                  </a:cubicBezTo>
                  <a:cubicBezTo>
                    <a:pt x="8948" y="8897"/>
                    <a:pt x="8773" y="8948"/>
                    <a:pt x="8597" y="9023"/>
                  </a:cubicBezTo>
                  <a:lnTo>
                    <a:pt x="8597" y="8998"/>
                  </a:lnTo>
                  <a:cubicBezTo>
                    <a:pt x="8372" y="9098"/>
                    <a:pt x="8146" y="9198"/>
                    <a:pt x="7920" y="9298"/>
                  </a:cubicBezTo>
                  <a:cubicBezTo>
                    <a:pt x="7519" y="9474"/>
                    <a:pt x="7093" y="9674"/>
                    <a:pt x="6667" y="9800"/>
                  </a:cubicBezTo>
                  <a:cubicBezTo>
                    <a:pt x="6467" y="9875"/>
                    <a:pt x="6266" y="9925"/>
                    <a:pt x="6066" y="9975"/>
                  </a:cubicBezTo>
                  <a:cubicBezTo>
                    <a:pt x="5915" y="10000"/>
                    <a:pt x="5740" y="10025"/>
                    <a:pt x="5565" y="10025"/>
                  </a:cubicBezTo>
                  <a:cubicBezTo>
                    <a:pt x="5519" y="10027"/>
                    <a:pt x="5473" y="10028"/>
                    <a:pt x="5427" y="10028"/>
                  </a:cubicBezTo>
                  <a:cubicBezTo>
                    <a:pt x="4746" y="10028"/>
                    <a:pt x="4070" y="9854"/>
                    <a:pt x="3459" y="9549"/>
                  </a:cubicBezTo>
                  <a:cubicBezTo>
                    <a:pt x="3133" y="9399"/>
                    <a:pt x="2808" y="9198"/>
                    <a:pt x="2507" y="8948"/>
                  </a:cubicBezTo>
                  <a:cubicBezTo>
                    <a:pt x="2231" y="8722"/>
                    <a:pt x="1955" y="8471"/>
                    <a:pt x="1730" y="8171"/>
                  </a:cubicBezTo>
                  <a:cubicBezTo>
                    <a:pt x="1529" y="7870"/>
                    <a:pt x="1329" y="7569"/>
                    <a:pt x="1204" y="7243"/>
                  </a:cubicBezTo>
                  <a:cubicBezTo>
                    <a:pt x="1204" y="7218"/>
                    <a:pt x="1179" y="7218"/>
                    <a:pt x="1179" y="7218"/>
                  </a:cubicBezTo>
                  <a:cubicBezTo>
                    <a:pt x="1153" y="7293"/>
                    <a:pt x="1103" y="7369"/>
                    <a:pt x="1078" y="7444"/>
                  </a:cubicBezTo>
                  <a:cubicBezTo>
                    <a:pt x="1078" y="7469"/>
                    <a:pt x="1053" y="7519"/>
                    <a:pt x="1078" y="7544"/>
                  </a:cubicBezTo>
                  <a:lnTo>
                    <a:pt x="1053" y="7594"/>
                  </a:lnTo>
                  <a:cubicBezTo>
                    <a:pt x="1028" y="7644"/>
                    <a:pt x="1028" y="7720"/>
                    <a:pt x="1053" y="7770"/>
                  </a:cubicBezTo>
                  <a:cubicBezTo>
                    <a:pt x="903" y="8045"/>
                    <a:pt x="727" y="8371"/>
                    <a:pt x="577" y="8697"/>
                  </a:cubicBezTo>
                  <a:cubicBezTo>
                    <a:pt x="552" y="8772"/>
                    <a:pt x="502" y="8847"/>
                    <a:pt x="477" y="8948"/>
                  </a:cubicBezTo>
                  <a:cubicBezTo>
                    <a:pt x="452" y="8973"/>
                    <a:pt x="452" y="9023"/>
                    <a:pt x="477" y="9073"/>
                  </a:cubicBezTo>
                  <a:cubicBezTo>
                    <a:pt x="502" y="9123"/>
                    <a:pt x="527" y="9173"/>
                    <a:pt x="577" y="9173"/>
                  </a:cubicBezTo>
                  <a:cubicBezTo>
                    <a:pt x="552" y="9324"/>
                    <a:pt x="502" y="9474"/>
                    <a:pt x="452" y="9624"/>
                  </a:cubicBezTo>
                  <a:cubicBezTo>
                    <a:pt x="427" y="9750"/>
                    <a:pt x="402" y="9850"/>
                    <a:pt x="377" y="9975"/>
                  </a:cubicBezTo>
                  <a:cubicBezTo>
                    <a:pt x="226" y="10476"/>
                    <a:pt x="151" y="10928"/>
                    <a:pt x="76" y="11354"/>
                  </a:cubicBezTo>
                  <a:cubicBezTo>
                    <a:pt x="26" y="11830"/>
                    <a:pt x="1" y="12256"/>
                    <a:pt x="26" y="12682"/>
                  </a:cubicBezTo>
                  <a:cubicBezTo>
                    <a:pt x="51" y="13083"/>
                    <a:pt x="126" y="13509"/>
                    <a:pt x="226" y="13935"/>
                  </a:cubicBezTo>
                  <a:cubicBezTo>
                    <a:pt x="326" y="14311"/>
                    <a:pt x="477" y="14712"/>
                    <a:pt x="652" y="15088"/>
                  </a:cubicBezTo>
                  <a:cubicBezTo>
                    <a:pt x="1003" y="15790"/>
                    <a:pt x="1479" y="16466"/>
                    <a:pt x="2081" y="17143"/>
                  </a:cubicBezTo>
                  <a:cubicBezTo>
                    <a:pt x="2607" y="17720"/>
                    <a:pt x="3259" y="18271"/>
                    <a:pt x="3986" y="18797"/>
                  </a:cubicBezTo>
                  <a:cubicBezTo>
                    <a:pt x="4311" y="19023"/>
                    <a:pt x="4637" y="19248"/>
                    <a:pt x="5038" y="19499"/>
                  </a:cubicBezTo>
                  <a:cubicBezTo>
                    <a:pt x="5264" y="19624"/>
                    <a:pt x="5514" y="19750"/>
                    <a:pt x="5765" y="19900"/>
                  </a:cubicBezTo>
                  <a:lnTo>
                    <a:pt x="5815" y="19925"/>
                  </a:lnTo>
                  <a:lnTo>
                    <a:pt x="5890" y="19975"/>
                  </a:lnTo>
                  <a:lnTo>
                    <a:pt x="6016" y="20025"/>
                  </a:lnTo>
                  <a:lnTo>
                    <a:pt x="6617" y="20351"/>
                  </a:lnTo>
                  <a:lnTo>
                    <a:pt x="6893" y="20527"/>
                  </a:lnTo>
                  <a:lnTo>
                    <a:pt x="7018" y="20577"/>
                  </a:lnTo>
                  <a:cubicBezTo>
                    <a:pt x="7319" y="20752"/>
                    <a:pt x="7620" y="20903"/>
                    <a:pt x="7920" y="21078"/>
                  </a:cubicBezTo>
                  <a:cubicBezTo>
                    <a:pt x="8747" y="21504"/>
                    <a:pt x="9449" y="21880"/>
                    <a:pt x="10126" y="22181"/>
                  </a:cubicBezTo>
                  <a:cubicBezTo>
                    <a:pt x="10953" y="22557"/>
                    <a:pt x="11730" y="22857"/>
                    <a:pt x="12457" y="23083"/>
                  </a:cubicBezTo>
                  <a:cubicBezTo>
                    <a:pt x="13309" y="23359"/>
                    <a:pt x="14061" y="23509"/>
                    <a:pt x="14813" y="23559"/>
                  </a:cubicBezTo>
                  <a:cubicBezTo>
                    <a:pt x="14988" y="23584"/>
                    <a:pt x="15189" y="23584"/>
                    <a:pt x="15364" y="23584"/>
                  </a:cubicBezTo>
                  <a:cubicBezTo>
                    <a:pt x="15941" y="23584"/>
                    <a:pt x="16492" y="23509"/>
                    <a:pt x="17018" y="23359"/>
                  </a:cubicBezTo>
                  <a:cubicBezTo>
                    <a:pt x="17369" y="23258"/>
                    <a:pt x="17695" y="23108"/>
                    <a:pt x="17996" y="22933"/>
                  </a:cubicBezTo>
                  <a:cubicBezTo>
                    <a:pt x="18321" y="22757"/>
                    <a:pt x="18622" y="22532"/>
                    <a:pt x="18973" y="22231"/>
                  </a:cubicBezTo>
                  <a:cubicBezTo>
                    <a:pt x="19274" y="21980"/>
                    <a:pt x="19575" y="21679"/>
                    <a:pt x="19900" y="21304"/>
                  </a:cubicBezTo>
                  <a:cubicBezTo>
                    <a:pt x="20151" y="21028"/>
                    <a:pt x="20427" y="20702"/>
                    <a:pt x="20677" y="20351"/>
                  </a:cubicBezTo>
                  <a:cubicBezTo>
                    <a:pt x="20728" y="20351"/>
                    <a:pt x="20778" y="20326"/>
                    <a:pt x="20803" y="20276"/>
                  </a:cubicBezTo>
                  <a:cubicBezTo>
                    <a:pt x="20878" y="20151"/>
                    <a:pt x="20978" y="20025"/>
                    <a:pt x="21053" y="19925"/>
                  </a:cubicBezTo>
                  <a:cubicBezTo>
                    <a:pt x="21078" y="19900"/>
                    <a:pt x="21103" y="19875"/>
                    <a:pt x="21129" y="19850"/>
                  </a:cubicBezTo>
                  <a:cubicBezTo>
                    <a:pt x="21429" y="19449"/>
                    <a:pt x="21680" y="18973"/>
                    <a:pt x="21880" y="18471"/>
                  </a:cubicBezTo>
                  <a:cubicBezTo>
                    <a:pt x="22081" y="17995"/>
                    <a:pt x="22231" y="17494"/>
                    <a:pt x="22382" y="16892"/>
                  </a:cubicBezTo>
                  <a:cubicBezTo>
                    <a:pt x="22482" y="16441"/>
                    <a:pt x="22557" y="15940"/>
                    <a:pt x="22632" y="15364"/>
                  </a:cubicBezTo>
                  <a:lnTo>
                    <a:pt x="22657" y="15213"/>
                  </a:lnTo>
                  <a:lnTo>
                    <a:pt x="22682" y="15063"/>
                  </a:lnTo>
                  <a:cubicBezTo>
                    <a:pt x="22833" y="14085"/>
                    <a:pt x="22933" y="13083"/>
                    <a:pt x="23008" y="12231"/>
                  </a:cubicBezTo>
                  <a:cubicBezTo>
                    <a:pt x="23083" y="11128"/>
                    <a:pt x="23159" y="10151"/>
                    <a:pt x="23209" y="9148"/>
                  </a:cubicBezTo>
                  <a:cubicBezTo>
                    <a:pt x="23259" y="8471"/>
                    <a:pt x="23284" y="7820"/>
                    <a:pt x="23309" y="7168"/>
                  </a:cubicBezTo>
                  <a:cubicBezTo>
                    <a:pt x="23309" y="6817"/>
                    <a:pt x="23334" y="6491"/>
                    <a:pt x="23334" y="6141"/>
                  </a:cubicBezTo>
                  <a:lnTo>
                    <a:pt x="23334" y="5990"/>
                  </a:lnTo>
                  <a:cubicBezTo>
                    <a:pt x="23359" y="5714"/>
                    <a:pt x="23359" y="5414"/>
                    <a:pt x="23359" y="5138"/>
                  </a:cubicBezTo>
                  <a:cubicBezTo>
                    <a:pt x="23359" y="4461"/>
                    <a:pt x="23309" y="3810"/>
                    <a:pt x="23259" y="3233"/>
                  </a:cubicBezTo>
                  <a:cubicBezTo>
                    <a:pt x="23259" y="2958"/>
                    <a:pt x="23234" y="2682"/>
                    <a:pt x="23234" y="2406"/>
                  </a:cubicBezTo>
                  <a:cubicBezTo>
                    <a:pt x="23209" y="2080"/>
                    <a:pt x="23159" y="1730"/>
                    <a:pt x="23134" y="1379"/>
                  </a:cubicBezTo>
                  <a:lnTo>
                    <a:pt x="23134" y="1278"/>
                  </a:lnTo>
                  <a:lnTo>
                    <a:pt x="23108" y="1053"/>
                  </a:lnTo>
                  <a:lnTo>
                    <a:pt x="23083" y="953"/>
                  </a:lnTo>
                  <a:cubicBezTo>
                    <a:pt x="23083" y="852"/>
                    <a:pt x="23083" y="752"/>
                    <a:pt x="23058" y="652"/>
                  </a:cubicBezTo>
                  <a:cubicBezTo>
                    <a:pt x="23033" y="526"/>
                    <a:pt x="23008" y="376"/>
                    <a:pt x="22983" y="251"/>
                  </a:cubicBezTo>
                  <a:cubicBezTo>
                    <a:pt x="22958" y="176"/>
                    <a:pt x="22933" y="75"/>
                    <a:pt x="22908" y="0"/>
                  </a:cubicBezTo>
                  <a:cubicBezTo>
                    <a:pt x="22908" y="0"/>
                    <a:pt x="22883" y="0"/>
                    <a:pt x="22883" y="25"/>
                  </a:cubicBezTo>
                  <a:cubicBezTo>
                    <a:pt x="22733" y="100"/>
                    <a:pt x="22557" y="176"/>
                    <a:pt x="22407" y="226"/>
                  </a:cubicBezTo>
                  <a:cubicBezTo>
                    <a:pt x="22306" y="251"/>
                    <a:pt x="22231" y="276"/>
                    <a:pt x="22131" y="301"/>
                  </a:cubicBezTo>
                  <a:lnTo>
                    <a:pt x="21905" y="301"/>
                  </a:lnTo>
                  <a:cubicBezTo>
                    <a:pt x="21755" y="301"/>
                    <a:pt x="21605" y="276"/>
                    <a:pt x="21479" y="201"/>
                  </a:cubicBezTo>
                  <a:cubicBezTo>
                    <a:pt x="21379" y="151"/>
                    <a:pt x="21304" y="100"/>
                    <a:pt x="21229" y="0"/>
                  </a:cubicBezTo>
                  <a:close/>
                </a:path>
              </a:pathLst>
            </a:custGeom>
            <a:solidFill>
              <a:srgbClr val="F2B18E"/>
            </a:solidFill>
            <a:ln>
              <a:noFill/>
            </a:ln>
          </p:spPr>
          <p:txBody>
            <a:bodyPr spcFirstLastPara="1" wrap="square" lIns="115184" tIns="115184" rIns="115184" bIns="115184" anchor="ctr" anchorCtr="0">
              <a:noAutofit/>
            </a:bodyPr>
            <a:lstStyle/>
            <a:p>
              <a:endParaRPr sz="2267"/>
            </a:p>
          </p:txBody>
        </p:sp>
        <p:sp>
          <p:nvSpPr>
            <p:cNvPr id="108" name="Google Shape;9451;p55">
              <a:extLst>
                <a:ext uri="{FF2B5EF4-FFF2-40B4-BE49-F238E27FC236}">
                  <a16:creationId xmlns:a16="http://schemas.microsoft.com/office/drawing/2014/main" id="{17CD1CAF-363A-E9E5-466A-7C410A0FBF7F}"/>
                </a:ext>
              </a:extLst>
            </p:cNvPr>
            <p:cNvSpPr/>
            <p:nvPr/>
          </p:nvSpPr>
          <p:spPr>
            <a:xfrm>
              <a:off x="5638649" y="3000038"/>
              <a:ext cx="25" cy="25"/>
            </a:xfrm>
            <a:custGeom>
              <a:avLst/>
              <a:gdLst/>
              <a:ahLst/>
              <a:cxnLst/>
              <a:rect l="l" t="t" r="r" b="b"/>
              <a:pathLst>
                <a:path w="1" h="1" extrusionOk="0">
                  <a:moveTo>
                    <a:pt x="1" y="1"/>
                  </a:moveTo>
                  <a:lnTo>
                    <a:pt x="1" y="1"/>
                  </a:lnTo>
                  <a:close/>
                </a:path>
              </a:pathLst>
            </a:custGeom>
            <a:solidFill>
              <a:srgbClr val="F2B18E"/>
            </a:solidFill>
            <a:ln>
              <a:noFill/>
            </a:ln>
          </p:spPr>
          <p:txBody>
            <a:bodyPr spcFirstLastPara="1" wrap="square" lIns="115184" tIns="115184" rIns="115184" bIns="115184" anchor="ctr" anchorCtr="0">
              <a:noAutofit/>
            </a:bodyPr>
            <a:lstStyle/>
            <a:p>
              <a:endParaRPr sz="2267"/>
            </a:p>
          </p:txBody>
        </p:sp>
        <p:sp>
          <p:nvSpPr>
            <p:cNvPr id="109" name="Google Shape;9452;p55">
              <a:extLst>
                <a:ext uri="{FF2B5EF4-FFF2-40B4-BE49-F238E27FC236}">
                  <a16:creationId xmlns:a16="http://schemas.microsoft.com/office/drawing/2014/main" id="{0F10B851-592A-E4A3-40E2-E193CC352064}"/>
                </a:ext>
              </a:extLst>
            </p:cNvPr>
            <p:cNvSpPr/>
            <p:nvPr/>
          </p:nvSpPr>
          <p:spPr>
            <a:xfrm>
              <a:off x="5638649" y="3000038"/>
              <a:ext cx="25" cy="25"/>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rgbClr val="F2B18E"/>
            </a:solidFill>
            <a:ln>
              <a:noFill/>
            </a:ln>
          </p:spPr>
          <p:txBody>
            <a:bodyPr spcFirstLastPara="1" wrap="square" lIns="115184" tIns="115184" rIns="115184" bIns="115184" anchor="ctr" anchorCtr="0">
              <a:noAutofit/>
            </a:bodyPr>
            <a:lstStyle/>
            <a:p>
              <a:endParaRPr sz="2267"/>
            </a:p>
          </p:txBody>
        </p:sp>
        <p:sp>
          <p:nvSpPr>
            <p:cNvPr id="110" name="Google Shape;9453;p55">
              <a:extLst>
                <a:ext uri="{FF2B5EF4-FFF2-40B4-BE49-F238E27FC236}">
                  <a16:creationId xmlns:a16="http://schemas.microsoft.com/office/drawing/2014/main" id="{85F6183D-6492-A14B-CEBB-2B8740258074}"/>
                </a:ext>
              </a:extLst>
            </p:cNvPr>
            <p:cNvSpPr/>
            <p:nvPr/>
          </p:nvSpPr>
          <p:spPr>
            <a:xfrm>
              <a:off x="5716350" y="3043913"/>
              <a:ext cx="25" cy="25"/>
            </a:xfrm>
            <a:custGeom>
              <a:avLst/>
              <a:gdLst/>
              <a:ahLst/>
              <a:cxnLst/>
              <a:rect l="l" t="t" r="r" b="b"/>
              <a:pathLst>
                <a:path w="1" h="1" extrusionOk="0">
                  <a:moveTo>
                    <a:pt x="1" y="0"/>
                  </a:moveTo>
                  <a:lnTo>
                    <a:pt x="1" y="0"/>
                  </a:lnTo>
                  <a:lnTo>
                    <a:pt x="1" y="0"/>
                  </a:lnTo>
                  <a:close/>
                </a:path>
              </a:pathLst>
            </a:custGeom>
            <a:solidFill>
              <a:srgbClr val="F2B18E"/>
            </a:solidFill>
            <a:ln>
              <a:noFill/>
            </a:ln>
          </p:spPr>
          <p:txBody>
            <a:bodyPr spcFirstLastPara="1" wrap="square" lIns="115184" tIns="115184" rIns="115184" bIns="115184" anchor="ctr" anchorCtr="0">
              <a:noAutofit/>
            </a:bodyPr>
            <a:lstStyle/>
            <a:p>
              <a:endParaRPr sz="2267"/>
            </a:p>
          </p:txBody>
        </p:sp>
        <p:sp>
          <p:nvSpPr>
            <p:cNvPr id="111" name="Google Shape;9454;p55">
              <a:extLst>
                <a:ext uri="{FF2B5EF4-FFF2-40B4-BE49-F238E27FC236}">
                  <a16:creationId xmlns:a16="http://schemas.microsoft.com/office/drawing/2014/main" id="{E1056F6F-8D6C-8014-0B5E-532CC98C5B67}"/>
                </a:ext>
              </a:extLst>
            </p:cNvPr>
            <p:cNvSpPr/>
            <p:nvPr/>
          </p:nvSpPr>
          <p:spPr>
            <a:xfrm>
              <a:off x="4294668" y="2908563"/>
              <a:ext cx="1484981" cy="1802058"/>
            </a:xfrm>
            <a:custGeom>
              <a:avLst/>
              <a:gdLst/>
              <a:ahLst/>
              <a:cxnLst/>
              <a:rect l="l" t="t" r="r" b="b"/>
              <a:pathLst>
                <a:path w="59399" h="72082" extrusionOk="0">
                  <a:moveTo>
                    <a:pt x="39549" y="1"/>
                  </a:moveTo>
                  <a:cubicBezTo>
                    <a:pt x="39499" y="1"/>
                    <a:pt x="39449" y="26"/>
                    <a:pt x="39399" y="76"/>
                  </a:cubicBezTo>
                  <a:lnTo>
                    <a:pt x="36492" y="4562"/>
                  </a:lnTo>
                  <a:lnTo>
                    <a:pt x="28146" y="17394"/>
                  </a:lnTo>
                  <a:cubicBezTo>
                    <a:pt x="24286" y="23309"/>
                    <a:pt x="20451" y="29199"/>
                    <a:pt x="16592" y="35114"/>
                  </a:cubicBezTo>
                  <a:lnTo>
                    <a:pt x="16567" y="35164"/>
                  </a:lnTo>
                  <a:lnTo>
                    <a:pt x="4762" y="53284"/>
                  </a:lnTo>
                  <a:lnTo>
                    <a:pt x="50" y="60527"/>
                  </a:lnTo>
                  <a:cubicBezTo>
                    <a:pt x="25" y="60577"/>
                    <a:pt x="0" y="60602"/>
                    <a:pt x="0" y="60653"/>
                  </a:cubicBezTo>
                  <a:cubicBezTo>
                    <a:pt x="0" y="60728"/>
                    <a:pt x="25" y="60753"/>
                    <a:pt x="75" y="60803"/>
                  </a:cubicBezTo>
                  <a:cubicBezTo>
                    <a:pt x="75" y="60803"/>
                    <a:pt x="100" y="60828"/>
                    <a:pt x="100" y="60853"/>
                  </a:cubicBezTo>
                  <a:cubicBezTo>
                    <a:pt x="1905" y="63460"/>
                    <a:pt x="4637" y="65690"/>
                    <a:pt x="8647" y="67821"/>
                  </a:cubicBezTo>
                  <a:cubicBezTo>
                    <a:pt x="9374" y="68222"/>
                    <a:pt x="10151" y="68623"/>
                    <a:pt x="11128" y="69074"/>
                  </a:cubicBezTo>
                  <a:cubicBezTo>
                    <a:pt x="11454" y="69224"/>
                    <a:pt x="11755" y="69374"/>
                    <a:pt x="12055" y="69525"/>
                  </a:cubicBezTo>
                  <a:cubicBezTo>
                    <a:pt x="12531" y="69750"/>
                    <a:pt x="13008" y="69976"/>
                    <a:pt x="13484" y="70202"/>
                  </a:cubicBezTo>
                  <a:cubicBezTo>
                    <a:pt x="14461" y="70653"/>
                    <a:pt x="15313" y="71004"/>
                    <a:pt x="16090" y="71304"/>
                  </a:cubicBezTo>
                  <a:cubicBezTo>
                    <a:pt x="17068" y="71630"/>
                    <a:pt x="17945" y="71881"/>
                    <a:pt x="18772" y="71981"/>
                  </a:cubicBezTo>
                  <a:cubicBezTo>
                    <a:pt x="19123" y="72031"/>
                    <a:pt x="19474" y="72056"/>
                    <a:pt x="19825" y="72056"/>
                  </a:cubicBezTo>
                  <a:lnTo>
                    <a:pt x="19875" y="72056"/>
                  </a:lnTo>
                  <a:cubicBezTo>
                    <a:pt x="20025" y="72056"/>
                    <a:pt x="20176" y="72056"/>
                    <a:pt x="20326" y="72031"/>
                  </a:cubicBezTo>
                  <a:cubicBezTo>
                    <a:pt x="20376" y="72031"/>
                    <a:pt x="20426" y="72031"/>
                    <a:pt x="20501" y="72006"/>
                  </a:cubicBezTo>
                  <a:cubicBezTo>
                    <a:pt x="20552" y="72006"/>
                    <a:pt x="20577" y="71981"/>
                    <a:pt x="20627" y="71981"/>
                  </a:cubicBezTo>
                  <a:lnTo>
                    <a:pt x="20652" y="72006"/>
                  </a:lnTo>
                  <a:cubicBezTo>
                    <a:pt x="20652" y="72031"/>
                    <a:pt x="20677" y="72031"/>
                    <a:pt x="20677" y="72031"/>
                  </a:cubicBezTo>
                  <a:cubicBezTo>
                    <a:pt x="20727" y="72056"/>
                    <a:pt x="20752" y="72081"/>
                    <a:pt x="20802" y="72081"/>
                  </a:cubicBezTo>
                  <a:cubicBezTo>
                    <a:pt x="20852" y="72081"/>
                    <a:pt x="20928" y="72056"/>
                    <a:pt x="20953" y="72006"/>
                  </a:cubicBezTo>
                  <a:lnTo>
                    <a:pt x="27619" y="61755"/>
                  </a:lnTo>
                  <a:lnTo>
                    <a:pt x="31679" y="55540"/>
                  </a:lnTo>
                  <a:lnTo>
                    <a:pt x="40376" y="42156"/>
                  </a:lnTo>
                  <a:lnTo>
                    <a:pt x="43785" y="36918"/>
                  </a:lnTo>
                  <a:cubicBezTo>
                    <a:pt x="47594" y="31078"/>
                    <a:pt x="51404" y="25239"/>
                    <a:pt x="55188" y="19399"/>
                  </a:cubicBezTo>
                  <a:lnTo>
                    <a:pt x="55289" y="19274"/>
                  </a:lnTo>
                  <a:lnTo>
                    <a:pt x="56817" y="16918"/>
                  </a:lnTo>
                  <a:lnTo>
                    <a:pt x="59349" y="13033"/>
                  </a:lnTo>
                  <a:cubicBezTo>
                    <a:pt x="59374" y="13008"/>
                    <a:pt x="59399" y="12958"/>
                    <a:pt x="59374" y="12908"/>
                  </a:cubicBezTo>
                  <a:cubicBezTo>
                    <a:pt x="59374" y="12858"/>
                    <a:pt x="59349" y="12808"/>
                    <a:pt x="59324" y="12783"/>
                  </a:cubicBezTo>
                  <a:cubicBezTo>
                    <a:pt x="59274" y="12758"/>
                    <a:pt x="59249" y="12733"/>
                    <a:pt x="59198" y="12733"/>
                  </a:cubicBezTo>
                  <a:cubicBezTo>
                    <a:pt x="59173" y="12733"/>
                    <a:pt x="59148" y="12733"/>
                    <a:pt x="59123" y="12758"/>
                  </a:cubicBezTo>
                  <a:cubicBezTo>
                    <a:pt x="59098" y="12758"/>
                    <a:pt x="59048" y="12758"/>
                    <a:pt x="58998" y="12783"/>
                  </a:cubicBezTo>
                  <a:cubicBezTo>
                    <a:pt x="58797" y="12958"/>
                    <a:pt x="58597" y="13134"/>
                    <a:pt x="58396" y="13309"/>
                  </a:cubicBezTo>
                  <a:cubicBezTo>
                    <a:pt x="57970" y="13710"/>
                    <a:pt x="57544" y="14086"/>
                    <a:pt x="57068" y="14387"/>
                  </a:cubicBezTo>
                  <a:cubicBezTo>
                    <a:pt x="56893" y="14512"/>
                    <a:pt x="56742" y="14587"/>
                    <a:pt x="56617" y="14662"/>
                  </a:cubicBezTo>
                  <a:cubicBezTo>
                    <a:pt x="56441" y="14738"/>
                    <a:pt x="56291" y="14813"/>
                    <a:pt x="56116" y="14888"/>
                  </a:cubicBezTo>
                  <a:lnTo>
                    <a:pt x="56091" y="14888"/>
                  </a:lnTo>
                  <a:cubicBezTo>
                    <a:pt x="55790" y="14988"/>
                    <a:pt x="55489" y="15063"/>
                    <a:pt x="55163" y="15088"/>
                  </a:cubicBezTo>
                  <a:lnTo>
                    <a:pt x="54913" y="15088"/>
                  </a:lnTo>
                  <a:cubicBezTo>
                    <a:pt x="54712" y="15088"/>
                    <a:pt x="54537" y="15088"/>
                    <a:pt x="54361" y="15038"/>
                  </a:cubicBezTo>
                  <a:cubicBezTo>
                    <a:pt x="54136" y="15013"/>
                    <a:pt x="53935" y="14938"/>
                    <a:pt x="53735" y="14838"/>
                  </a:cubicBezTo>
                  <a:cubicBezTo>
                    <a:pt x="53559" y="14763"/>
                    <a:pt x="53384" y="14662"/>
                    <a:pt x="53233" y="14512"/>
                  </a:cubicBezTo>
                  <a:cubicBezTo>
                    <a:pt x="53083" y="14387"/>
                    <a:pt x="52958" y="14236"/>
                    <a:pt x="52832" y="14086"/>
                  </a:cubicBezTo>
                  <a:cubicBezTo>
                    <a:pt x="52732" y="13910"/>
                    <a:pt x="52657" y="13760"/>
                    <a:pt x="52582" y="13585"/>
                  </a:cubicBezTo>
                  <a:cubicBezTo>
                    <a:pt x="52507" y="13359"/>
                    <a:pt x="52456" y="13134"/>
                    <a:pt x="52431" y="12858"/>
                  </a:cubicBezTo>
                  <a:cubicBezTo>
                    <a:pt x="52406" y="12457"/>
                    <a:pt x="52431" y="12031"/>
                    <a:pt x="52532" y="11555"/>
                  </a:cubicBezTo>
                  <a:cubicBezTo>
                    <a:pt x="52707" y="10577"/>
                    <a:pt x="53083" y="9600"/>
                    <a:pt x="53434" y="8798"/>
                  </a:cubicBezTo>
                  <a:cubicBezTo>
                    <a:pt x="53434" y="8748"/>
                    <a:pt x="53434" y="8722"/>
                    <a:pt x="53434" y="8672"/>
                  </a:cubicBezTo>
                  <a:cubicBezTo>
                    <a:pt x="53434" y="8622"/>
                    <a:pt x="53434" y="8572"/>
                    <a:pt x="53384" y="8547"/>
                  </a:cubicBezTo>
                  <a:cubicBezTo>
                    <a:pt x="53359" y="8497"/>
                    <a:pt x="53309" y="8472"/>
                    <a:pt x="53233" y="8472"/>
                  </a:cubicBezTo>
                  <a:cubicBezTo>
                    <a:pt x="53208" y="8472"/>
                    <a:pt x="53158" y="8497"/>
                    <a:pt x="53133" y="8522"/>
                  </a:cubicBezTo>
                  <a:cubicBezTo>
                    <a:pt x="52431" y="9249"/>
                    <a:pt x="51805" y="9800"/>
                    <a:pt x="51178" y="10251"/>
                  </a:cubicBezTo>
                  <a:cubicBezTo>
                    <a:pt x="50652" y="10602"/>
                    <a:pt x="50151" y="10853"/>
                    <a:pt x="49624" y="11028"/>
                  </a:cubicBezTo>
                  <a:cubicBezTo>
                    <a:pt x="49173" y="11204"/>
                    <a:pt x="48747" y="11279"/>
                    <a:pt x="48296" y="11329"/>
                  </a:cubicBezTo>
                  <a:lnTo>
                    <a:pt x="48020" y="11329"/>
                  </a:lnTo>
                  <a:cubicBezTo>
                    <a:pt x="47845" y="11329"/>
                    <a:pt x="47644" y="11304"/>
                    <a:pt x="47469" y="11279"/>
                  </a:cubicBezTo>
                  <a:cubicBezTo>
                    <a:pt x="47294" y="11254"/>
                    <a:pt x="47118" y="11204"/>
                    <a:pt x="46943" y="11129"/>
                  </a:cubicBezTo>
                  <a:cubicBezTo>
                    <a:pt x="46792" y="11053"/>
                    <a:pt x="46667" y="10953"/>
                    <a:pt x="46542" y="10878"/>
                  </a:cubicBezTo>
                  <a:cubicBezTo>
                    <a:pt x="46441" y="10753"/>
                    <a:pt x="46341" y="10652"/>
                    <a:pt x="46241" y="10527"/>
                  </a:cubicBezTo>
                  <a:cubicBezTo>
                    <a:pt x="46141" y="10352"/>
                    <a:pt x="46040" y="10176"/>
                    <a:pt x="45965" y="9976"/>
                  </a:cubicBezTo>
                  <a:cubicBezTo>
                    <a:pt x="45890" y="9700"/>
                    <a:pt x="45840" y="9424"/>
                    <a:pt x="45815" y="9098"/>
                  </a:cubicBezTo>
                  <a:lnTo>
                    <a:pt x="45790" y="9123"/>
                  </a:lnTo>
                  <a:cubicBezTo>
                    <a:pt x="45765" y="8597"/>
                    <a:pt x="45815" y="8071"/>
                    <a:pt x="45915" y="7444"/>
                  </a:cubicBezTo>
                  <a:cubicBezTo>
                    <a:pt x="46065" y="6617"/>
                    <a:pt x="46341" y="5790"/>
                    <a:pt x="46717" y="5013"/>
                  </a:cubicBezTo>
                  <a:cubicBezTo>
                    <a:pt x="46767" y="4888"/>
                    <a:pt x="46842" y="4737"/>
                    <a:pt x="46918" y="4612"/>
                  </a:cubicBezTo>
                  <a:cubicBezTo>
                    <a:pt x="46968" y="4512"/>
                    <a:pt x="46968" y="4412"/>
                    <a:pt x="46867" y="4362"/>
                  </a:cubicBezTo>
                  <a:cubicBezTo>
                    <a:pt x="46867" y="4336"/>
                    <a:pt x="46842" y="4336"/>
                    <a:pt x="46842" y="4336"/>
                  </a:cubicBezTo>
                  <a:cubicBezTo>
                    <a:pt x="46817" y="4336"/>
                    <a:pt x="46792" y="4311"/>
                    <a:pt x="46767" y="4311"/>
                  </a:cubicBezTo>
                  <a:cubicBezTo>
                    <a:pt x="46717" y="4311"/>
                    <a:pt x="46642" y="4362"/>
                    <a:pt x="46617" y="4412"/>
                  </a:cubicBezTo>
                  <a:cubicBezTo>
                    <a:pt x="46391" y="4687"/>
                    <a:pt x="46191" y="4938"/>
                    <a:pt x="45990" y="5164"/>
                  </a:cubicBezTo>
                  <a:lnTo>
                    <a:pt x="45990" y="5214"/>
                  </a:lnTo>
                  <a:cubicBezTo>
                    <a:pt x="45740" y="5464"/>
                    <a:pt x="45539" y="5690"/>
                    <a:pt x="45339" y="5865"/>
                  </a:cubicBezTo>
                  <a:cubicBezTo>
                    <a:pt x="45163" y="6016"/>
                    <a:pt x="44963" y="6166"/>
                    <a:pt x="44737" y="6342"/>
                  </a:cubicBezTo>
                  <a:cubicBezTo>
                    <a:pt x="44311" y="6617"/>
                    <a:pt x="43860" y="6843"/>
                    <a:pt x="43384" y="7018"/>
                  </a:cubicBezTo>
                  <a:cubicBezTo>
                    <a:pt x="42983" y="7169"/>
                    <a:pt x="42607" y="7244"/>
                    <a:pt x="42256" y="7269"/>
                  </a:cubicBezTo>
                  <a:lnTo>
                    <a:pt x="42206" y="7294"/>
                  </a:lnTo>
                  <a:lnTo>
                    <a:pt x="41955" y="7294"/>
                  </a:lnTo>
                  <a:cubicBezTo>
                    <a:pt x="41755" y="7294"/>
                    <a:pt x="41579" y="7269"/>
                    <a:pt x="41404" y="7244"/>
                  </a:cubicBezTo>
                  <a:lnTo>
                    <a:pt x="41404" y="7244"/>
                  </a:lnTo>
                  <a:lnTo>
                    <a:pt x="41429" y="7269"/>
                  </a:lnTo>
                  <a:cubicBezTo>
                    <a:pt x="41178" y="7194"/>
                    <a:pt x="40953" y="7118"/>
                    <a:pt x="40777" y="7043"/>
                  </a:cubicBezTo>
                  <a:cubicBezTo>
                    <a:pt x="40602" y="6943"/>
                    <a:pt x="40426" y="6843"/>
                    <a:pt x="40276" y="6717"/>
                  </a:cubicBezTo>
                  <a:cubicBezTo>
                    <a:pt x="40126" y="6592"/>
                    <a:pt x="40000" y="6442"/>
                    <a:pt x="39850" y="6241"/>
                  </a:cubicBezTo>
                  <a:cubicBezTo>
                    <a:pt x="39725" y="6041"/>
                    <a:pt x="39624" y="5815"/>
                    <a:pt x="39524" y="5565"/>
                  </a:cubicBezTo>
                  <a:cubicBezTo>
                    <a:pt x="39399" y="5189"/>
                    <a:pt x="39324" y="4788"/>
                    <a:pt x="39273" y="4311"/>
                  </a:cubicBezTo>
                  <a:lnTo>
                    <a:pt x="39273" y="4362"/>
                  </a:lnTo>
                  <a:cubicBezTo>
                    <a:pt x="39223" y="3509"/>
                    <a:pt x="39273" y="2607"/>
                    <a:pt x="39474" y="1504"/>
                  </a:cubicBezTo>
                  <a:cubicBezTo>
                    <a:pt x="39549" y="1103"/>
                    <a:pt x="39649" y="677"/>
                    <a:pt x="39750" y="251"/>
                  </a:cubicBezTo>
                  <a:cubicBezTo>
                    <a:pt x="39775" y="176"/>
                    <a:pt x="39750" y="101"/>
                    <a:pt x="39700" y="51"/>
                  </a:cubicBezTo>
                  <a:cubicBezTo>
                    <a:pt x="39649" y="26"/>
                    <a:pt x="39599" y="1"/>
                    <a:pt x="39549" y="1"/>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112" name="Google Shape;9455;p55">
              <a:extLst>
                <a:ext uri="{FF2B5EF4-FFF2-40B4-BE49-F238E27FC236}">
                  <a16:creationId xmlns:a16="http://schemas.microsoft.com/office/drawing/2014/main" id="{C56AA8D3-0BBF-CE9C-40F0-CD64E710B45F}"/>
                </a:ext>
              </a:extLst>
            </p:cNvPr>
            <p:cNvSpPr/>
            <p:nvPr/>
          </p:nvSpPr>
          <p:spPr>
            <a:xfrm>
              <a:off x="4294668" y="2908563"/>
              <a:ext cx="1171080" cy="1656682"/>
            </a:xfrm>
            <a:custGeom>
              <a:avLst/>
              <a:gdLst/>
              <a:ahLst/>
              <a:cxnLst/>
              <a:rect l="l" t="t" r="r" b="b"/>
              <a:pathLst>
                <a:path w="46843" h="66267" extrusionOk="0">
                  <a:moveTo>
                    <a:pt x="39549" y="1"/>
                  </a:moveTo>
                  <a:cubicBezTo>
                    <a:pt x="39499" y="1"/>
                    <a:pt x="39449" y="26"/>
                    <a:pt x="39399" y="76"/>
                  </a:cubicBezTo>
                  <a:lnTo>
                    <a:pt x="36492" y="4562"/>
                  </a:lnTo>
                  <a:lnTo>
                    <a:pt x="28146" y="17394"/>
                  </a:lnTo>
                  <a:cubicBezTo>
                    <a:pt x="24286" y="23309"/>
                    <a:pt x="20451" y="29199"/>
                    <a:pt x="16592" y="35114"/>
                  </a:cubicBezTo>
                  <a:lnTo>
                    <a:pt x="16567" y="35164"/>
                  </a:lnTo>
                  <a:lnTo>
                    <a:pt x="4762" y="53284"/>
                  </a:lnTo>
                  <a:lnTo>
                    <a:pt x="50" y="60527"/>
                  </a:lnTo>
                  <a:cubicBezTo>
                    <a:pt x="25" y="60577"/>
                    <a:pt x="0" y="60602"/>
                    <a:pt x="0" y="60653"/>
                  </a:cubicBezTo>
                  <a:cubicBezTo>
                    <a:pt x="0" y="60728"/>
                    <a:pt x="25" y="60753"/>
                    <a:pt x="75" y="60803"/>
                  </a:cubicBezTo>
                  <a:cubicBezTo>
                    <a:pt x="75" y="60803"/>
                    <a:pt x="100" y="60828"/>
                    <a:pt x="100" y="60853"/>
                  </a:cubicBezTo>
                  <a:cubicBezTo>
                    <a:pt x="1479" y="62833"/>
                    <a:pt x="3409" y="64613"/>
                    <a:pt x="5990" y="66267"/>
                  </a:cubicBezTo>
                  <a:lnTo>
                    <a:pt x="8020" y="63234"/>
                  </a:lnTo>
                  <a:lnTo>
                    <a:pt x="14637" y="53209"/>
                  </a:lnTo>
                  <a:lnTo>
                    <a:pt x="21253" y="43159"/>
                  </a:lnTo>
                  <a:lnTo>
                    <a:pt x="34512" y="23033"/>
                  </a:lnTo>
                  <a:lnTo>
                    <a:pt x="40677" y="13710"/>
                  </a:lnTo>
                  <a:lnTo>
                    <a:pt x="46842" y="4336"/>
                  </a:lnTo>
                  <a:cubicBezTo>
                    <a:pt x="46817" y="4336"/>
                    <a:pt x="46792" y="4311"/>
                    <a:pt x="46767" y="4311"/>
                  </a:cubicBezTo>
                  <a:cubicBezTo>
                    <a:pt x="46717" y="4311"/>
                    <a:pt x="46642" y="4362"/>
                    <a:pt x="46617" y="4412"/>
                  </a:cubicBezTo>
                  <a:cubicBezTo>
                    <a:pt x="46391" y="4687"/>
                    <a:pt x="46191" y="4938"/>
                    <a:pt x="45990" y="5164"/>
                  </a:cubicBezTo>
                  <a:lnTo>
                    <a:pt x="45990" y="5214"/>
                  </a:lnTo>
                  <a:cubicBezTo>
                    <a:pt x="45740" y="5464"/>
                    <a:pt x="45539" y="5690"/>
                    <a:pt x="45339" y="5865"/>
                  </a:cubicBezTo>
                  <a:cubicBezTo>
                    <a:pt x="45163" y="6016"/>
                    <a:pt x="44963" y="6166"/>
                    <a:pt x="44737" y="6342"/>
                  </a:cubicBezTo>
                  <a:cubicBezTo>
                    <a:pt x="44311" y="6617"/>
                    <a:pt x="43860" y="6843"/>
                    <a:pt x="43384" y="7018"/>
                  </a:cubicBezTo>
                  <a:cubicBezTo>
                    <a:pt x="42983" y="7169"/>
                    <a:pt x="42607" y="7244"/>
                    <a:pt x="42256" y="7269"/>
                  </a:cubicBezTo>
                  <a:lnTo>
                    <a:pt x="42206" y="7294"/>
                  </a:lnTo>
                  <a:lnTo>
                    <a:pt x="41955" y="7294"/>
                  </a:lnTo>
                  <a:cubicBezTo>
                    <a:pt x="41755" y="7294"/>
                    <a:pt x="41579" y="7269"/>
                    <a:pt x="41404" y="7244"/>
                  </a:cubicBezTo>
                  <a:lnTo>
                    <a:pt x="41404" y="7244"/>
                  </a:lnTo>
                  <a:lnTo>
                    <a:pt x="41429" y="7269"/>
                  </a:lnTo>
                  <a:cubicBezTo>
                    <a:pt x="41178" y="7194"/>
                    <a:pt x="40953" y="7118"/>
                    <a:pt x="40777" y="7043"/>
                  </a:cubicBezTo>
                  <a:cubicBezTo>
                    <a:pt x="40602" y="6943"/>
                    <a:pt x="40426" y="6843"/>
                    <a:pt x="40276" y="6717"/>
                  </a:cubicBezTo>
                  <a:cubicBezTo>
                    <a:pt x="40126" y="6592"/>
                    <a:pt x="40000" y="6442"/>
                    <a:pt x="39850" y="6241"/>
                  </a:cubicBezTo>
                  <a:cubicBezTo>
                    <a:pt x="39725" y="6041"/>
                    <a:pt x="39624" y="5815"/>
                    <a:pt x="39524" y="5565"/>
                  </a:cubicBezTo>
                  <a:cubicBezTo>
                    <a:pt x="39399" y="5189"/>
                    <a:pt x="39324" y="4788"/>
                    <a:pt x="39273" y="4311"/>
                  </a:cubicBezTo>
                  <a:lnTo>
                    <a:pt x="39273" y="4362"/>
                  </a:lnTo>
                  <a:cubicBezTo>
                    <a:pt x="39223" y="3509"/>
                    <a:pt x="39273" y="2607"/>
                    <a:pt x="39474" y="1504"/>
                  </a:cubicBezTo>
                  <a:cubicBezTo>
                    <a:pt x="39549" y="1103"/>
                    <a:pt x="39649" y="677"/>
                    <a:pt x="39750" y="251"/>
                  </a:cubicBezTo>
                  <a:cubicBezTo>
                    <a:pt x="39775" y="176"/>
                    <a:pt x="39750" y="101"/>
                    <a:pt x="39700" y="51"/>
                  </a:cubicBezTo>
                  <a:cubicBezTo>
                    <a:pt x="39649" y="26"/>
                    <a:pt x="39599" y="1"/>
                    <a:pt x="39549" y="1"/>
                  </a:cubicBezTo>
                  <a:close/>
                </a:path>
              </a:pathLst>
            </a:custGeom>
            <a:solidFill>
              <a:srgbClr val="F2B65E"/>
            </a:solidFill>
            <a:ln>
              <a:noFill/>
            </a:ln>
          </p:spPr>
          <p:txBody>
            <a:bodyPr spcFirstLastPara="1" wrap="square" lIns="115184" tIns="115184" rIns="115184" bIns="115184" anchor="ctr" anchorCtr="0">
              <a:noAutofit/>
            </a:bodyPr>
            <a:lstStyle/>
            <a:p>
              <a:endParaRPr sz="2267"/>
            </a:p>
          </p:txBody>
        </p:sp>
        <p:sp>
          <p:nvSpPr>
            <p:cNvPr id="113" name="Google Shape;9456;p55">
              <a:extLst>
                <a:ext uri="{FF2B5EF4-FFF2-40B4-BE49-F238E27FC236}">
                  <a16:creationId xmlns:a16="http://schemas.microsoft.com/office/drawing/2014/main" id="{7233C25C-436B-E254-682D-AF28434C47A4}"/>
                </a:ext>
              </a:extLst>
            </p:cNvPr>
            <p:cNvSpPr/>
            <p:nvPr/>
          </p:nvSpPr>
          <p:spPr>
            <a:xfrm>
              <a:off x="4619219" y="3124739"/>
              <a:ext cx="1159805" cy="1585882"/>
            </a:xfrm>
            <a:custGeom>
              <a:avLst/>
              <a:gdLst/>
              <a:ahLst/>
              <a:cxnLst/>
              <a:rect l="l" t="t" r="r" b="b"/>
              <a:pathLst>
                <a:path w="46392" h="63435" extrusionOk="0">
                  <a:moveTo>
                    <a:pt x="40427" y="0"/>
                  </a:moveTo>
                  <a:lnTo>
                    <a:pt x="38196" y="3409"/>
                  </a:lnTo>
                  <a:lnTo>
                    <a:pt x="38096" y="3534"/>
                  </a:lnTo>
                  <a:lnTo>
                    <a:pt x="24537" y="24111"/>
                  </a:lnTo>
                  <a:lnTo>
                    <a:pt x="10953" y="44737"/>
                  </a:lnTo>
                  <a:cubicBezTo>
                    <a:pt x="7294" y="50251"/>
                    <a:pt x="3660" y="55790"/>
                    <a:pt x="1" y="61304"/>
                  </a:cubicBezTo>
                  <a:cubicBezTo>
                    <a:pt x="176" y="61404"/>
                    <a:pt x="326" y="61479"/>
                    <a:pt x="502" y="61555"/>
                  </a:cubicBezTo>
                  <a:cubicBezTo>
                    <a:pt x="1479" y="62006"/>
                    <a:pt x="2331" y="62357"/>
                    <a:pt x="3108" y="62657"/>
                  </a:cubicBezTo>
                  <a:cubicBezTo>
                    <a:pt x="4086" y="62983"/>
                    <a:pt x="4963" y="63234"/>
                    <a:pt x="5790" y="63334"/>
                  </a:cubicBezTo>
                  <a:cubicBezTo>
                    <a:pt x="6141" y="63384"/>
                    <a:pt x="6492" y="63409"/>
                    <a:pt x="6843" y="63409"/>
                  </a:cubicBezTo>
                  <a:lnTo>
                    <a:pt x="6893" y="63409"/>
                  </a:lnTo>
                  <a:cubicBezTo>
                    <a:pt x="7043" y="63409"/>
                    <a:pt x="7194" y="63409"/>
                    <a:pt x="7344" y="63384"/>
                  </a:cubicBezTo>
                  <a:cubicBezTo>
                    <a:pt x="7394" y="63384"/>
                    <a:pt x="7444" y="63384"/>
                    <a:pt x="7519" y="63359"/>
                  </a:cubicBezTo>
                  <a:cubicBezTo>
                    <a:pt x="7570" y="63359"/>
                    <a:pt x="7595" y="63334"/>
                    <a:pt x="7645" y="63334"/>
                  </a:cubicBezTo>
                  <a:lnTo>
                    <a:pt x="7670" y="63359"/>
                  </a:lnTo>
                  <a:cubicBezTo>
                    <a:pt x="7670" y="63384"/>
                    <a:pt x="7695" y="63384"/>
                    <a:pt x="7695" y="63384"/>
                  </a:cubicBezTo>
                  <a:cubicBezTo>
                    <a:pt x="7745" y="63409"/>
                    <a:pt x="7770" y="63434"/>
                    <a:pt x="7820" y="63434"/>
                  </a:cubicBezTo>
                  <a:cubicBezTo>
                    <a:pt x="7870" y="63434"/>
                    <a:pt x="7946" y="63409"/>
                    <a:pt x="7971" y="63359"/>
                  </a:cubicBezTo>
                  <a:lnTo>
                    <a:pt x="14637" y="53108"/>
                  </a:lnTo>
                  <a:lnTo>
                    <a:pt x="18697" y="46893"/>
                  </a:lnTo>
                  <a:lnTo>
                    <a:pt x="27394" y="33509"/>
                  </a:lnTo>
                  <a:lnTo>
                    <a:pt x="30803" y="28271"/>
                  </a:lnTo>
                  <a:cubicBezTo>
                    <a:pt x="34637" y="22381"/>
                    <a:pt x="38472" y="16517"/>
                    <a:pt x="42307" y="10627"/>
                  </a:cubicBezTo>
                  <a:lnTo>
                    <a:pt x="43835" y="8271"/>
                  </a:lnTo>
                  <a:lnTo>
                    <a:pt x="46367" y="4386"/>
                  </a:lnTo>
                  <a:cubicBezTo>
                    <a:pt x="46392" y="4361"/>
                    <a:pt x="46392" y="4311"/>
                    <a:pt x="46392" y="4261"/>
                  </a:cubicBezTo>
                  <a:cubicBezTo>
                    <a:pt x="46392" y="4211"/>
                    <a:pt x="46367" y="4161"/>
                    <a:pt x="46342" y="4136"/>
                  </a:cubicBezTo>
                  <a:cubicBezTo>
                    <a:pt x="46292" y="4111"/>
                    <a:pt x="46267" y="4086"/>
                    <a:pt x="46216" y="4086"/>
                  </a:cubicBezTo>
                  <a:cubicBezTo>
                    <a:pt x="46191" y="4086"/>
                    <a:pt x="46166" y="4086"/>
                    <a:pt x="46141" y="4111"/>
                  </a:cubicBezTo>
                  <a:cubicBezTo>
                    <a:pt x="46116" y="4111"/>
                    <a:pt x="46066" y="4111"/>
                    <a:pt x="46016" y="4136"/>
                  </a:cubicBezTo>
                  <a:cubicBezTo>
                    <a:pt x="45815" y="4311"/>
                    <a:pt x="45615" y="4487"/>
                    <a:pt x="45414" y="4662"/>
                  </a:cubicBezTo>
                  <a:cubicBezTo>
                    <a:pt x="44988" y="5063"/>
                    <a:pt x="44562" y="5439"/>
                    <a:pt x="44086" y="5740"/>
                  </a:cubicBezTo>
                  <a:cubicBezTo>
                    <a:pt x="43936" y="5840"/>
                    <a:pt x="43785" y="5940"/>
                    <a:pt x="43635" y="6015"/>
                  </a:cubicBezTo>
                  <a:cubicBezTo>
                    <a:pt x="43459" y="6091"/>
                    <a:pt x="43309" y="6166"/>
                    <a:pt x="43134" y="6241"/>
                  </a:cubicBezTo>
                  <a:lnTo>
                    <a:pt x="43109" y="6241"/>
                  </a:lnTo>
                  <a:cubicBezTo>
                    <a:pt x="42783" y="6341"/>
                    <a:pt x="42482" y="6416"/>
                    <a:pt x="42181" y="6441"/>
                  </a:cubicBezTo>
                  <a:lnTo>
                    <a:pt x="41931" y="6441"/>
                  </a:lnTo>
                  <a:cubicBezTo>
                    <a:pt x="41730" y="6441"/>
                    <a:pt x="41555" y="6441"/>
                    <a:pt x="41379" y="6391"/>
                  </a:cubicBezTo>
                  <a:cubicBezTo>
                    <a:pt x="41154" y="6366"/>
                    <a:pt x="40953" y="6291"/>
                    <a:pt x="40753" y="6191"/>
                  </a:cubicBezTo>
                  <a:cubicBezTo>
                    <a:pt x="40577" y="6116"/>
                    <a:pt x="40402" y="6015"/>
                    <a:pt x="40251" y="5865"/>
                  </a:cubicBezTo>
                  <a:cubicBezTo>
                    <a:pt x="40101" y="5740"/>
                    <a:pt x="39976" y="5589"/>
                    <a:pt x="39850" y="5439"/>
                  </a:cubicBezTo>
                  <a:cubicBezTo>
                    <a:pt x="39750" y="5263"/>
                    <a:pt x="39675" y="5113"/>
                    <a:pt x="39600" y="4938"/>
                  </a:cubicBezTo>
                  <a:cubicBezTo>
                    <a:pt x="39525" y="4712"/>
                    <a:pt x="39474" y="4487"/>
                    <a:pt x="39449" y="4211"/>
                  </a:cubicBezTo>
                  <a:cubicBezTo>
                    <a:pt x="39424" y="3810"/>
                    <a:pt x="39449" y="3384"/>
                    <a:pt x="39550" y="2908"/>
                  </a:cubicBezTo>
                  <a:cubicBezTo>
                    <a:pt x="39725" y="1930"/>
                    <a:pt x="40101" y="953"/>
                    <a:pt x="40452" y="151"/>
                  </a:cubicBezTo>
                  <a:cubicBezTo>
                    <a:pt x="40452" y="101"/>
                    <a:pt x="40477" y="75"/>
                    <a:pt x="40452" y="25"/>
                  </a:cubicBezTo>
                  <a:cubicBezTo>
                    <a:pt x="40452" y="25"/>
                    <a:pt x="40452" y="0"/>
                    <a:pt x="40452" y="0"/>
                  </a:cubicBezTo>
                  <a:close/>
                </a:path>
              </a:pathLst>
            </a:custGeom>
            <a:solidFill>
              <a:srgbClr val="F2B65E"/>
            </a:solidFill>
            <a:ln>
              <a:noFill/>
            </a:ln>
          </p:spPr>
          <p:txBody>
            <a:bodyPr spcFirstLastPara="1" wrap="square" lIns="115184" tIns="115184" rIns="115184" bIns="115184" anchor="ctr" anchorCtr="0">
              <a:noAutofit/>
            </a:bodyPr>
            <a:lstStyle/>
            <a:p>
              <a:endParaRPr sz="2267"/>
            </a:p>
          </p:txBody>
        </p:sp>
        <p:sp>
          <p:nvSpPr>
            <p:cNvPr id="114" name="Google Shape;9457;p55">
              <a:extLst>
                <a:ext uri="{FF2B5EF4-FFF2-40B4-BE49-F238E27FC236}">
                  <a16:creationId xmlns:a16="http://schemas.microsoft.com/office/drawing/2014/main" id="{0A4CAB46-AF0B-9DDE-B10B-54AB24D3B33C}"/>
                </a:ext>
              </a:extLst>
            </p:cNvPr>
            <p:cNvSpPr/>
            <p:nvPr/>
          </p:nvSpPr>
          <p:spPr>
            <a:xfrm>
              <a:off x="1883608" y="4327744"/>
              <a:ext cx="3285764" cy="519452"/>
            </a:xfrm>
            <a:custGeom>
              <a:avLst/>
              <a:gdLst/>
              <a:ahLst/>
              <a:cxnLst/>
              <a:rect l="l" t="t" r="r" b="b"/>
              <a:pathLst>
                <a:path w="131430" h="20778" extrusionOk="0">
                  <a:moveTo>
                    <a:pt x="131129" y="1"/>
                  </a:moveTo>
                  <a:lnTo>
                    <a:pt x="109425" y="51"/>
                  </a:lnTo>
                  <a:lnTo>
                    <a:pt x="108898" y="51"/>
                  </a:lnTo>
                  <a:lnTo>
                    <a:pt x="70853" y="151"/>
                  </a:lnTo>
                  <a:lnTo>
                    <a:pt x="64863" y="151"/>
                  </a:lnTo>
                  <a:lnTo>
                    <a:pt x="42231" y="226"/>
                  </a:lnTo>
                  <a:lnTo>
                    <a:pt x="19850" y="277"/>
                  </a:lnTo>
                  <a:cubicBezTo>
                    <a:pt x="13910" y="277"/>
                    <a:pt x="7970" y="302"/>
                    <a:pt x="2056" y="302"/>
                  </a:cubicBezTo>
                  <a:lnTo>
                    <a:pt x="1855" y="302"/>
                  </a:lnTo>
                  <a:cubicBezTo>
                    <a:pt x="1755" y="302"/>
                    <a:pt x="1655" y="402"/>
                    <a:pt x="1655" y="502"/>
                  </a:cubicBezTo>
                  <a:cubicBezTo>
                    <a:pt x="1655" y="527"/>
                    <a:pt x="1680" y="527"/>
                    <a:pt x="1680" y="552"/>
                  </a:cubicBezTo>
                  <a:cubicBezTo>
                    <a:pt x="953" y="2006"/>
                    <a:pt x="477" y="3660"/>
                    <a:pt x="251" y="5765"/>
                  </a:cubicBezTo>
                  <a:cubicBezTo>
                    <a:pt x="0" y="7846"/>
                    <a:pt x="51" y="9901"/>
                    <a:pt x="126" y="11455"/>
                  </a:cubicBezTo>
                  <a:cubicBezTo>
                    <a:pt x="151" y="12131"/>
                    <a:pt x="201" y="12833"/>
                    <a:pt x="226" y="13510"/>
                  </a:cubicBezTo>
                  <a:cubicBezTo>
                    <a:pt x="276" y="14211"/>
                    <a:pt x="326" y="15039"/>
                    <a:pt x="427" y="15841"/>
                  </a:cubicBezTo>
                  <a:cubicBezTo>
                    <a:pt x="502" y="16718"/>
                    <a:pt x="627" y="17495"/>
                    <a:pt x="777" y="18221"/>
                  </a:cubicBezTo>
                  <a:cubicBezTo>
                    <a:pt x="953" y="19099"/>
                    <a:pt x="1153" y="19851"/>
                    <a:pt x="1429" y="20552"/>
                  </a:cubicBezTo>
                  <a:cubicBezTo>
                    <a:pt x="1429" y="20577"/>
                    <a:pt x="1429" y="20577"/>
                    <a:pt x="1429" y="20602"/>
                  </a:cubicBezTo>
                  <a:cubicBezTo>
                    <a:pt x="1429" y="20703"/>
                    <a:pt x="1504" y="20778"/>
                    <a:pt x="1630" y="20778"/>
                  </a:cubicBezTo>
                  <a:lnTo>
                    <a:pt x="1930" y="20778"/>
                  </a:lnTo>
                  <a:lnTo>
                    <a:pt x="46968" y="20678"/>
                  </a:lnTo>
                  <a:lnTo>
                    <a:pt x="47570" y="20678"/>
                  </a:lnTo>
                  <a:lnTo>
                    <a:pt x="70377" y="20628"/>
                  </a:lnTo>
                  <a:lnTo>
                    <a:pt x="93184" y="20552"/>
                  </a:lnTo>
                  <a:lnTo>
                    <a:pt x="105615" y="20527"/>
                  </a:lnTo>
                  <a:cubicBezTo>
                    <a:pt x="113861" y="20502"/>
                    <a:pt x="122106" y="20502"/>
                    <a:pt x="130352" y="20477"/>
                  </a:cubicBezTo>
                  <a:lnTo>
                    <a:pt x="130853" y="20477"/>
                  </a:lnTo>
                  <a:cubicBezTo>
                    <a:pt x="130954" y="20477"/>
                    <a:pt x="131054" y="20377"/>
                    <a:pt x="131054" y="20277"/>
                  </a:cubicBezTo>
                  <a:cubicBezTo>
                    <a:pt x="131054" y="20227"/>
                    <a:pt x="131004" y="20151"/>
                    <a:pt x="130928" y="20126"/>
                  </a:cubicBezTo>
                  <a:cubicBezTo>
                    <a:pt x="130954" y="20076"/>
                    <a:pt x="130954" y="20026"/>
                    <a:pt x="130928" y="20001"/>
                  </a:cubicBezTo>
                  <a:cubicBezTo>
                    <a:pt x="130803" y="19800"/>
                    <a:pt x="130678" y="19600"/>
                    <a:pt x="130578" y="19399"/>
                  </a:cubicBezTo>
                  <a:cubicBezTo>
                    <a:pt x="130352" y="18873"/>
                    <a:pt x="130177" y="18322"/>
                    <a:pt x="130001" y="17595"/>
                  </a:cubicBezTo>
                  <a:cubicBezTo>
                    <a:pt x="129851" y="16943"/>
                    <a:pt x="129751" y="16292"/>
                    <a:pt x="129675" y="15690"/>
                  </a:cubicBezTo>
                  <a:cubicBezTo>
                    <a:pt x="129249" y="12808"/>
                    <a:pt x="129249" y="9825"/>
                    <a:pt x="129675" y="6843"/>
                  </a:cubicBezTo>
                  <a:cubicBezTo>
                    <a:pt x="130026" y="4587"/>
                    <a:pt x="130603" y="2382"/>
                    <a:pt x="131405" y="277"/>
                  </a:cubicBezTo>
                  <a:cubicBezTo>
                    <a:pt x="131430" y="251"/>
                    <a:pt x="131430" y="201"/>
                    <a:pt x="131405" y="151"/>
                  </a:cubicBezTo>
                  <a:cubicBezTo>
                    <a:pt x="131380" y="101"/>
                    <a:pt x="131329" y="76"/>
                    <a:pt x="131279" y="51"/>
                  </a:cubicBezTo>
                  <a:cubicBezTo>
                    <a:pt x="131229" y="26"/>
                    <a:pt x="131179" y="1"/>
                    <a:pt x="131129" y="1"/>
                  </a:cubicBezTo>
                  <a:close/>
                </a:path>
              </a:pathLst>
            </a:custGeom>
            <a:solidFill>
              <a:srgbClr val="D0BB9D"/>
            </a:solidFill>
            <a:ln>
              <a:noFill/>
            </a:ln>
          </p:spPr>
          <p:txBody>
            <a:bodyPr spcFirstLastPara="1" wrap="square" lIns="115184" tIns="115184" rIns="115184" bIns="115184" anchor="ctr" anchorCtr="0">
              <a:noAutofit/>
            </a:bodyPr>
            <a:lstStyle/>
            <a:p>
              <a:endParaRPr sz="2267"/>
            </a:p>
          </p:txBody>
        </p:sp>
        <p:sp>
          <p:nvSpPr>
            <p:cNvPr id="115" name="Google Shape;9458;p55">
              <a:extLst>
                <a:ext uri="{FF2B5EF4-FFF2-40B4-BE49-F238E27FC236}">
                  <a16:creationId xmlns:a16="http://schemas.microsoft.com/office/drawing/2014/main" id="{6E6C208A-A3C6-BE6C-0703-0D2C5E6C919A}"/>
                </a:ext>
              </a:extLst>
            </p:cNvPr>
            <p:cNvSpPr/>
            <p:nvPr/>
          </p:nvSpPr>
          <p:spPr>
            <a:xfrm>
              <a:off x="1884858" y="4327744"/>
              <a:ext cx="3283889" cy="519452"/>
            </a:xfrm>
            <a:custGeom>
              <a:avLst/>
              <a:gdLst/>
              <a:ahLst/>
              <a:cxnLst/>
              <a:rect l="l" t="t" r="r" b="b"/>
              <a:pathLst>
                <a:path w="131355" h="20778" extrusionOk="0">
                  <a:moveTo>
                    <a:pt x="125039" y="6216"/>
                  </a:moveTo>
                  <a:cubicBezTo>
                    <a:pt x="125089" y="6216"/>
                    <a:pt x="125139" y="6267"/>
                    <a:pt x="125139" y="6317"/>
                  </a:cubicBezTo>
                  <a:cubicBezTo>
                    <a:pt x="125139" y="6367"/>
                    <a:pt x="125089" y="6392"/>
                    <a:pt x="125039" y="6392"/>
                  </a:cubicBezTo>
                  <a:cubicBezTo>
                    <a:pt x="120803" y="6417"/>
                    <a:pt x="116543" y="6417"/>
                    <a:pt x="112282" y="6417"/>
                  </a:cubicBezTo>
                  <a:cubicBezTo>
                    <a:pt x="112232" y="6417"/>
                    <a:pt x="112207" y="6392"/>
                    <a:pt x="112207" y="6342"/>
                  </a:cubicBezTo>
                  <a:cubicBezTo>
                    <a:pt x="112207" y="6292"/>
                    <a:pt x="112232" y="6267"/>
                    <a:pt x="112282" y="6267"/>
                  </a:cubicBezTo>
                  <a:cubicBezTo>
                    <a:pt x="116543" y="6241"/>
                    <a:pt x="120803" y="6241"/>
                    <a:pt x="125039" y="6216"/>
                  </a:cubicBezTo>
                  <a:close/>
                  <a:moveTo>
                    <a:pt x="104462" y="6267"/>
                  </a:moveTo>
                  <a:cubicBezTo>
                    <a:pt x="104512" y="6267"/>
                    <a:pt x="104537" y="6317"/>
                    <a:pt x="104537" y="6367"/>
                  </a:cubicBezTo>
                  <a:cubicBezTo>
                    <a:pt x="104537" y="6417"/>
                    <a:pt x="104512" y="6442"/>
                    <a:pt x="104462" y="6442"/>
                  </a:cubicBezTo>
                  <a:cubicBezTo>
                    <a:pt x="100177" y="6467"/>
                    <a:pt x="95891" y="6467"/>
                    <a:pt x="91630" y="6492"/>
                  </a:cubicBezTo>
                  <a:cubicBezTo>
                    <a:pt x="85841" y="6492"/>
                    <a:pt x="80076" y="6517"/>
                    <a:pt x="74312" y="6517"/>
                  </a:cubicBezTo>
                  <a:cubicBezTo>
                    <a:pt x="68597" y="6542"/>
                    <a:pt x="62908" y="6567"/>
                    <a:pt x="57194" y="6567"/>
                  </a:cubicBezTo>
                  <a:cubicBezTo>
                    <a:pt x="57169" y="6567"/>
                    <a:pt x="57119" y="6542"/>
                    <a:pt x="57119" y="6492"/>
                  </a:cubicBezTo>
                  <a:cubicBezTo>
                    <a:pt x="57119" y="6442"/>
                    <a:pt x="57169" y="6392"/>
                    <a:pt x="57194" y="6392"/>
                  </a:cubicBezTo>
                  <a:cubicBezTo>
                    <a:pt x="62181" y="6392"/>
                    <a:pt x="67169" y="6367"/>
                    <a:pt x="72131" y="6367"/>
                  </a:cubicBezTo>
                  <a:cubicBezTo>
                    <a:pt x="77896" y="6342"/>
                    <a:pt x="83660" y="6342"/>
                    <a:pt x="89425" y="6317"/>
                  </a:cubicBezTo>
                  <a:cubicBezTo>
                    <a:pt x="94437" y="6292"/>
                    <a:pt x="99450" y="6292"/>
                    <a:pt x="104462" y="6267"/>
                  </a:cubicBezTo>
                  <a:close/>
                  <a:moveTo>
                    <a:pt x="51129" y="6417"/>
                  </a:moveTo>
                  <a:cubicBezTo>
                    <a:pt x="51179" y="6417"/>
                    <a:pt x="51204" y="6467"/>
                    <a:pt x="51204" y="6492"/>
                  </a:cubicBezTo>
                  <a:cubicBezTo>
                    <a:pt x="51204" y="6542"/>
                    <a:pt x="51179" y="6592"/>
                    <a:pt x="51129" y="6592"/>
                  </a:cubicBezTo>
                  <a:lnTo>
                    <a:pt x="39324" y="6617"/>
                  </a:lnTo>
                  <a:cubicBezTo>
                    <a:pt x="33810" y="6642"/>
                    <a:pt x="28322" y="6642"/>
                    <a:pt x="22833" y="6668"/>
                  </a:cubicBezTo>
                  <a:cubicBezTo>
                    <a:pt x="17118" y="6693"/>
                    <a:pt x="11429" y="6693"/>
                    <a:pt x="5715" y="6718"/>
                  </a:cubicBezTo>
                  <a:cubicBezTo>
                    <a:pt x="5665" y="6718"/>
                    <a:pt x="5615" y="6668"/>
                    <a:pt x="5615" y="6617"/>
                  </a:cubicBezTo>
                  <a:cubicBezTo>
                    <a:pt x="5615" y="6567"/>
                    <a:pt x="5665" y="6542"/>
                    <a:pt x="5715" y="6542"/>
                  </a:cubicBezTo>
                  <a:cubicBezTo>
                    <a:pt x="10201" y="6517"/>
                    <a:pt x="14687" y="6517"/>
                    <a:pt x="19199" y="6492"/>
                  </a:cubicBezTo>
                  <a:cubicBezTo>
                    <a:pt x="24687" y="6492"/>
                    <a:pt x="30201" y="6467"/>
                    <a:pt x="35690" y="6467"/>
                  </a:cubicBezTo>
                  <a:cubicBezTo>
                    <a:pt x="40828" y="6442"/>
                    <a:pt x="45991" y="6442"/>
                    <a:pt x="51129" y="6417"/>
                  </a:cubicBezTo>
                  <a:close/>
                  <a:moveTo>
                    <a:pt x="86768" y="13334"/>
                  </a:moveTo>
                  <a:cubicBezTo>
                    <a:pt x="86818" y="13334"/>
                    <a:pt x="86868" y="13359"/>
                    <a:pt x="86868" y="13409"/>
                  </a:cubicBezTo>
                  <a:cubicBezTo>
                    <a:pt x="86868" y="13460"/>
                    <a:pt x="86818" y="13510"/>
                    <a:pt x="86768" y="13510"/>
                  </a:cubicBezTo>
                  <a:cubicBezTo>
                    <a:pt x="79901" y="13510"/>
                    <a:pt x="73008" y="13535"/>
                    <a:pt x="66141" y="13560"/>
                  </a:cubicBezTo>
                  <a:lnTo>
                    <a:pt x="35239" y="13635"/>
                  </a:lnTo>
                  <a:cubicBezTo>
                    <a:pt x="25665" y="13660"/>
                    <a:pt x="16091" y="13685"/>
                    <a:pt x="6542" y="13710"/>
                  </a:cubicBezTo>
                  <a:lnTo>
                    <a:pt x="6442" y="13710"/>
                  </a:lnTo>
                  <a:cubicBezTo>
                    <a:pt x="6392" y="13710"/>
                    <a:pt x="6341" y="13685"/>
                    <a:pt x="6341" y="13635"/>
                  </a:cubicBezTo>
                  <a:cubicBezTo>
                    <a:pt x="6341" y="13585"/>
                    <a:pt x="6392" y="13535"/>
                    <a:pt x="6442" y="13535"/>
                  </a:cubicBezTo>
                  <a:cubicBezTo>
                    <a:pt x="13083" y="13510"/>
                    <a:pt x="19725" y="13510"/>
                    <a:pt x="26367" y="13485"/>
                  </a:cubicBezTo>
                  <a:cubicBezTo>
                    <a:pt x="36492" y="13460"/>
                    <a:pt x="46642" y="13435"/>
                    <a:pt x="56768" y="13409"/>
                  </a:cubicBezTo>
                  <a:cubicBezTo>
                    <a:pt x="66768" y="13384"/>
                    <a:pt x="76768" y="13359"/>
                    <a:pt x="86768" y="13334"/>
                  </a:cubicBezTo>
                  <a:close/>
                  <a:moveTo>
                    <a:pt x="131079" y="1"/>
                  </a:moveTo>
                  <a:lnTo>
                    <a:pt x="109375" y="51"/>
                  </a:lnTo>
                  <a:lnTo>
                    <a:pt x="108848" y="51"/>
                  </a:lnTo>
                  <a:cubicBezTo>
                    <a:pt x="94161" y="101"/>
                    <a:pt x="79500" y="126"/>
                    <a:pt x="64813" y="176"/>
                  </a:cubicBezTo>
                  <a:lnTo>
                    <a:pt x="42181" y="226"/>
                  </a:lnTo>
                  <a:lnTo>
                    <a:pt x="19800" y="277"/>
                  </a:lnTo>
                  <a:cubicBezTo>
                    <a:pt x="13810" y="302"/>
                    <a:pt x="7795" y="302"/>
                    <a:pt x="1805" y="327"/>
                  </a:cubicBezTo>
                  <a:cubicBezTo>
                    <a:pt x="1705" y="327"/>
                    <a:pt x="1630" y="402"/>
                    <a:pt x="1630" y="502"/>
                  </a:cubicBezTo>
                  <a:cubicBezTo>
                    <a:pt x="1630" y="527"/>
                    <a:pt x="1630" y="527"/>
                    <a:pt x="1630" y="552"/>
                  </a:cubicBezTo>
                  <a:cubicBezTo>
                    <a:pt x="903" y="2006"/>
                    <a:pt x="452" y="3660"/>
                    <a:pt x="201" y="5765"/>
                  </a:cubicBezTo>
                  <a:cubicBezTo>
                    <a:pt x="26" y="7219"/>
                    <a:pt x="1" y="8673"/>
                    <a:pt x="26" y="9926"/>
                  </a:cubicBezTo>
                  <a:lnTo>
                    <a:pt x="16893" y="9876"/>
                  </a:lnTo>
                  <a:cubicBezTo>
                    <a:pt x="26467" y="9851"/>
                    <a:pt x="36066" y="9825"/>
                    <a:pt x="45640" y="9800"/>
                  </a:cubicBezTo>
                  <a:cubicBezTo>
                    <a:pt x="54963" y="9775"/>
                    <a:pt x="64287" y="9750"/>
                    <a:pt x="73635" y="9725"/>
                  </a:cubicBezTo>
                  <a:cubicBezTo>
                    <a:pt x="73685" y="9725"/>
                    <a:pt x="73710" y="9775"/>
                    <a:pt x="73710" y="9825"/>
                  </a:cubicBezTo>
                  <a:cubicBezTo>
                    <a:pt x="73710" y="9876"/>
                    <a:pt x="73685" y="9901"/>
                    <a:pt x="73635" y="9901"/>
                  </a:cubicBezTo>
                  <a:lnTo>
                    <a:pt x="52056" y="9976"/>
                  </a:lnTo>
                  <a:cubicBezTo>
                    <a:pt x="42482" y="10001"/>
                    <a:pt x="32933" y="10026"/>
                    <a:pt x="23384" y="10051"/>
                  </a:cubicBezTo>
                  <a:cubicBezTo>
                    <a:pt x="15615" y="10051"/>
                    <a:pt x="7820" y="10076"/>
                    <a:pt x="26" y="10101"/>
                  </a:cubicBezTo>
                  <a:cubicBezTo>
                    <a:pt x="51" y="10577"/>
                    <a:pt x="51" y="11028"/>
                    <a:pt x="76" y="11455"/>
                  </a:cubicBezTo>
                  <a:cubicBezTo>
                    <a:pt x="101" y="12131"/>
                    <a:pt x="151" y="12833"/>
                    <a:pt x="201" y="13510"/>
                  </a:cubicBezTo>
                  <a:cubicBezTo>
                    <a:pt x="226" y="14211"/>
                    <a:pt x="301" y="15039"/>
                    <a:pt x="377" y="15841"/>
                  </a:cubicBezTo>
                  <a:cubicBezTo>
                    <a:pt x="477" y="16693"/>
                    <a:pt x="577" y="17495"/>
                    <a:pt x="727" y="18221"/>
                  </a:cubicBezTo>
                  <a:cubicBezTo>
                    <a:pt x="903" y="19074"/>
                    <a:pt x="1103" y="19851"/>
                    <a:pt x="1379" y="20552"/>
                  </a:cubicBezTo>
                  <a:cubicBezTo>
                    <a:pt x="1379" y="20577"/>
                    <a:pt x="1379" y="20577"/>
                    <a:pt x="1379" y="20602"/>
                  </a:cubicBezTo>
                  <a:cubicBezTo>
                    <a:pt x="1379" y="20703"/>
                    <a:pt x="1479" y="20778"/>
                    <a:pt x="1580" y="20778"/>
                  </a:cubicBezTo>
                  <a:lnTo>
                    <a:pt x="1880" y="20778"/>
                  </a:lnTo>
                  <a:lnTo>
                    <a:pt x="46918" y="20678"/>
                  </a:lnTo>
                  <a:cubicBezTo>
                    <a:pt x="62332" y="20628"/>
                    <a:pt x="77745" y="20602"/>
                    <a:pt x="93134" y="20552"/>
                  </a:cubicBezTo>
                  <a:lnTo>
                    <a:pt x="105565" y="20527"/>
                  </a:lnTo>
                  <a:cubicBezTo>
                    <a:pt x="113811" y="20502"/>
                    <a:pt x="122056" y="20477"/>
                    <a:pt x="130302" y="20477"/>
                  </a:cubicBezTo>
                  <a:cubicBezTo>
                    <a:pt x="130477" y="20477"/>
                    <a:pt x="130628" y="20477"/>
                    <a:pt x="130803" y="20452"/>
                  </a:cubicBezTo>
                  <a:cubicBezTo>
                    <a:pt x="130904" y="20452"/>
                    <a:pt x="131004" y="20377"/>
                    <a:pt x="131004" y="20277"/>
                  </a:cubicBezTo>
                  <a:cubicBezTo>
                    <a:pt x="131004" y="20227"/>
                    <a:pt x="130954" y="20151"/>
                    <a:pt x="130878" y="20126"/>
                  </a:cubicBezTo>
                  <a:cubicBezTo>
                    <a:pt x="130904" y="20076"/>
                    <a:pt x="130878" y="20026"/>
                    <a:pt x="130853" y="20001"/>
                  </a:cubicBezTo>
                  <a:cubicBezTo>
                    <a:pt x="130753" y="19826"/>
                    <a:pt x="130628" y="19625"/>
                    <a:pt x="130528" y="19399"/>
                  </a:cubicBezTo>
                  <a:cubicBezTo>
                    <a:pt x="130302" y="18898"/>
                    <a:pt x="130127" y="18322"/>
                    <a:pt x="129951" y="17620"/>
                  </a:cubicBezTo>
                  <a:cubicBezTo>
                    <a:pt x="129801" y="16968"/>
                    <a:pt x="129701" y="16292"/>
                    <a:pt x="129600" y="15690"/>
                  </a:cubicBezTo>
                  <a:cubicBezTo>
                    <a:pt x="129600" y="15615"/>
                    <a:pt x="129575" y="15540"/>
                    <a:pt x="129575" y="15440"/>
                  </a:cubicBezTo>
                  <a:lnTo>
                    <a:pt x="126793" y="15440"/>
                  </a:lnTo>
                  <a:cubicBezTo>
                    <a:pt x="122332" y="15465"/>
                    <a:pt x="117896" y="15465"/>
                    <a:pt x="113460" y="15490"/>
                  </a:cubicBezTo>
                  <a:cubicBezTo>
                    <a:pt x="109149" y="15490"/>
                    <a:pt x="104838" y="15515"/>
                    <a:pt x="100527" y="15515"/>
                  </a:cubicBezTo>
                  <a:cubicBezTo>
                    <a:pt x="100477" y="15515"/>
                    <a:pt x="100452" y="15490"/>
                    <a:pt x="100452" y="15440"/>
                  </a:cubicBezTo>
                  <a:cubicBezTo>
                    <a:pt x="100452" y="15389"/>
                    <a:pt x="100477" y="15339"/>
                    <a:pt x="100527" y="15339"/>
                  </a:cubicBezTo>
                  <a:lnTo>
                    <a:pt x="104838" y="15339"/>
                  </a:lnTo>
                  <a:cubicBezTo>
                    <a:pt x="109249" y="15314"/>
                    <a:pt x="113660" y="15314"/>
                    <a:pt x="118071" y="15289"/>
                  </a:cubicBezTo>
                  <a:cubicBezTo>
                    <a:pt x="121906" y="15289"/>
                    <a:pt x="125716" y="15289"/>
                    <a:pt x="129550" y="15264"/>
                  </a:cubicBezTo>
                  <a:cubicBezTo>
                    <a:pt x="129300" y="13460"/>
                    <a:pt x="129249" y="11605"/>
                    <a:pt x="129325" y="9750"/>
                  </a:cubicBezTo>
                  <a:lnTo>
                    <a:pt x="129325" y="9750"/>
                  </a:lnTo>
                  <a:lnTo>
                    <a:pt x="114111" y="9800"/>
                  </a:lnTo>
                  <a:cubicBezTo>
                    <a:pt x="108798" y="9825"/>
                    <a:pt x="103485" y="9825"/>
                    <a:pt x="98172" y="9851"/>
                  </a:cubicBezTo>
                  <a:cubicBezTo>
                    <a:pt x="93209" y="9851"/>
                    <a:pt x="88222" y="9876"/>
                    <a:pt x="83234" y="9876"/>
                  </a:cubicBezTo>
                  <a:cubicBezTo>
                    <a:pt x="83184" y="9876"/>
                    <a:pt x="83134" y="9851"/>
                    <a:pt x="83134" y="9800"/>
                  </a:cubicBezTo>
                  <a:cubicBezTo>
                    <a:pt x="83134" y="9750"/>
                    <a:pt x="83184" y="9700"/>
                    <a:pt x="83234" y="9700"/>
                  </a:cubicBezTo>
                  <a:cubicBezTo>
                    <a:pt x="88071" y="9700"/>
                    <a:pt x="92908" y="9675"/>
                    <a:pt x="97720" y="9675"/>
                  </a:cubicBezTo>
                  <a:cubicBezTo>
                    <a:pt x="103034" y="9650"/>
                    <a:pt x="108322" y="9650"/>
                    <a:pt x="113635" y="9625"/>
                  </a:cubicBezTo>
                  <a:cubicBezTo>
                    <a:pt x="118873" y="9625"/>
                    <a:pt x="124112" y="9600"/>
                    <a:pt x="129350" y="9600"/>
                  </a:cubicBezTo>
                  <a:cubicBezTo>
                    <a:pt x="129400" y="8673"/>
                    <a:pt x="129500" y="7770"/>
                    <a:pt x="129625" y="6843"/>
                  </a:cubicBezTo>
                  <a:cubicBezTo>
                    <a:pt x="129751" y="6066"/>
                    <a:pt x="129901" y="5264"/>
                    <a:pt x="130076" y="4487"/>
                  </a:cubicBezTo>
                  <a:lnTo>
                    <a:pt x="130076" y="4487"/>
                  </a:lnTo>
                  <a:cubicBezTo>
                    <a:pt x="124538" y="4512"/>
                    <a:pt x="118999" y="4512"/>
                    <a:pt x="113435" y="4537"/>
                  </a:cubicBezTo>
                  <a:cubicBezTo>
                    <a:pt x="103184" y="4562"/>
                    <a:pt x="92933" y="4587"/>
                    <a:pt x="82683" y="4612"/>
                  </a:cubicBezTo>
                  <a:cubicBezTo>
                    <a:pt x="72582" y="4637"/>
                    <a:pt x="62457" y="4663"/>
                    <a:pt x="52357" y="4688"/>
                  </a:cubicBezTo>
                  <a:cubicBezTo>
                    <a:pt x="52307" y="4688"/>
                    <a:pt x="52256" y="4663"/>
                    <a:pt x="52256" y="4612"/>
                  </a:cubicBezTo>
                  <a:cubicBezTo>
                    <a:pt x="52256" y="4562"/>
                    <a:pt x="52307" y="4512"/>
                    <a:pt x="52357" y="4512"/>
                  </a:cubicBezTo>
                  <a:cubicBezTo>
                    <a:pt x="59901" y="4512"/>
                    <a:pt x="67445" y="4487"/>
                    <a:pt x="75014" y="4462"/>
                  </a:cubicBezTo>
                  <a:cubicBezTo>
                    <a:pt x="85289" y="4437"/>
                    <a:pt x="95590" y="4412"/>
                    <a:pt x="105866" y="4387"/>
                  </a:cubicBezTo>
                  <a:cubicBezTo>
                    <a:pt x="113936" y="4362"/>
                    <a:pt x="122031" y="4337"/>
                    <a:pt x="130102" y="4312"/>
                  </a:cubicBezTo>
                  <a:cubicBezTo>
                    <a:pt x="130427" y="2933"/>
                    <a:pt x="130853" y="1580"/>
                    <a:pt x="131355" y="277"/>
                  </a:cubicBezTo>
                  <a:cubicBezTo>
                    <a:pt x="131355" y="251"/>
                    <a:pt x="131355" y="201"/>
                    <a:pt x="131330" y="151"/>
                  </a:cubicBezTo>
                  <a:cubicBezTo>
                    <a:pt x="131305" y="126"/>
                    <a:pt x="131254" y="76"/>
                    <a:pt x="131204" y="76"/>
                  </a:cubicBezTo>
                  <a:cubicBezTo>
                    <a:pt x="131179" y="26"/>
                    <a:pt x="131129" y="1"/>
                    <a:pt x="131079" y="1"/>
                  </a:cubicBezTo>
                  <a:close/>
                </a:path>
              </a:pathLst>
            </a:custGeom>
            <a:solidFill>
              <a:srgbClr val="FFF2D5"/>
            </a:solidFill>
            <a:ln>
              <a:noFill/>
            </a:ln>
          </p:spPr>
          <p:txBody>
            <a:bodyPr spcFirstLastPara="1" wrap="square" lIns="115184" tIns="115184" rIns="115184" bIns="115184" anchor="ctr" anchorCtr="0">
              <a:noAutofit/>
            </a:bodyPr>
            <a:lstStyle/>
            <a:p>
              <a:endParaRPr sz="2267"/>
            </a:p>
          </p:txBody>
        </p:sp>
        <p:sp>
          <p:nvSpPr>
            <p:cNvPr id="116" name="Google Shape;9459;p55">
              <a:extLst>
                <a:ext uri="{FF2B5EF4-FFF2-40B4-BE49-F238E27FC236}">
                  <a16:creationId xmlns:a16="http://schemas.microsoft.com/office/drawing/2014/main" id="{44ABB862-FE8B-7B3D-2C7D-0D746EDE21D8}"/>
                </a:ext>
              </a:extLst>
            </p:cNvPr>
            <p:cNvSpPr/>
            <p:nvPr/>
          </p:nvSpPr>
          <p:spPr>
            <a:xfrm>
              <a:off x="1834732" y="4252568"/>
              <a:ext cx="3429889" cy="116550"/>
            </a:xfrm>
            <a:custGeom>
              <a:avLst/>
              <a:gdLst/>
              <a:ahLst/>
              <a:cxnLst/>
              <a:rect l="l" t="t" r="r" b="b"/>
              <a:pathLst>
                <a:path w="137195" h="4662" extrusionOk="0">
                  <a:moveTo>
                    <a:pt x="135791" y="0"/>
                  </a:moveTo>
                  <a:lnTo>
                    <a:pt x="123961" y="25"/>
                  </a:lnTo>
                  <a:lnTo>
                    <a:pt x="112257" y="50"/>
                  </a:lnTo>
                  <a:lnTo>
                    <a:pt x="63911" y="176"/>
                  </a:lnTo>
                  <a:lnTo>
                    <a:pt x="56542" y="176"/>
                  </a:lnTo>
                  <a:lnTo>
                    <a:pt x="17144" y="276"/>
                  </a:lnTo>
                  <a:lnTo>
                    <a:pt x="8923" y="301"/>
                  </a:lnTo>
                  <a:lnTo>
                    <a:pt x="778" y="326"/>
                  </a:lnTo>
                  <a:cubicBezTo>
                    <a:pt x="702" y="326"/>
                    <a:pt x="602" y="376"/>
                    <a:pt x="577" y="451"/>
                  </a:cubicBezTo>
                  <a:cubicBezTo>
                    <a:pt x="577" y="451"/>
                    <a:pt x="577" y="477"/>
                    <a:pt x="552" y="502"/>
                  </a:cubicBezTo>
                  <a:cubicBezTo>
                    <a:pt x="402" y="752"/>
                    <a:pt x="276" y="1053"/>
                    <a:pt x="176" y="1404"/>
                  </a:cubicBezTo>
                  <a:cubicBezTo>
                    <a:pt x="101" y="1755"/>
                    <a:pt x="26" y="2131"/>
                    <a:pt x="26" y="2532"/>
                  </a:cubicBezTo>
                  <a:cubicBezTo>
                    <a:pt x="1" y="2908"/>
                    <a:pt x="26" y="3284"/>
                    <a:pt x="101" y="3634"/>
                  </a:cubicBezTo>
                  <a:cubicBezTo>
                    <a:pt x="176" y="3985"/>
                    <a:pt x="326" y="4311"/>
                    <a:pt x="527" y="4562"/>
                  </a:cubicBezTo>
                  <a:cubicBezTo>
                    <a:pt x="552" y="4587"/>
                    <a:pt x="602" y="4612"/>
                    <a:pt x="652" y="4637"/>
                  </a:cubicBezTo>
                  <a:cubicBezTo>
                    <a:pt x="702" y="4662"/>
                    <a:pt x="727" y="4662"/>
                    <a:pt x="778" y="4662"/>
                  </a:cubicBezTo>
                  <a:lnTo>
                    <a:pt x="23459" y="4612"/>
                  </a:lnTo>
                  <a:lnTo>
                    <a:pt x="46417" y="4562"/>
                  </a:lnTo>
                  <a:lnTo>
                    <a:pt x="70001" y="4512"/>
                  </a:lnTo>
                  <a:lnTo>
                    <a:pt x="93560" y="4461"/>
                  </a:lnTo>
                  <a:lnTo>
                    <a:pt x="132858" y="4361"/>
                  </a:lnTo>
                  <a:lnTo>
                    <a:pt x="136217" y="4361"/>
                  </a:lnTo>
                  <a:cubicBezTo>
                    <a:pt x="136292" y="4361"/>
                    <a:pt x="136367" y="4311"/>
                    <a:pt x="136417" y="4261"/>
                  </a:cubicBezTo>
                  <a:cubicBezTo>
                    <a:pt x="136417" y="4236"/>
                    <a:pt x="136442" y="4236"/>
                    <a:pt x="136442" y="4236"/>
                  </a:cubicBezTo>
                  <a:cubicBezTo>
                    <a:pt x="136718" y="4010"/>
                    <a:pt x="136919" y="3685"/>
                    <a:pt x="137044" y="3309"/>
                  </a:cubicBezTo>
                  <a:cubicBezTo>
                    <a:pt x="137094" y="3158"/>
                    <a:pt x="137144" y="2958"/>
                    <a:pt x="137169" y="2732"/>
                  </a:cubicBezTo>
                  <a:cubicBezTo>
                    <a:pt x="137194" y="2557"/>
                    <a:pt x="137194" y="2356"/>
                    <a:pt x="137194" y="2131"/>
                  </a:cubicBezTo>
                  <a:cubicBezTo>
                    <a:pt x="137169" y="1730"/>
                    <a:pt x="137069" y="1329"/>
                    <a:pt x="136894" y="978"/>
                  </a:cubicBezTo>
                  <a:cubicBezTo>
                    <a:pt x="136718" y="577"/>
                    <a:pt x="136493" y="276"/>
                    <a:pt x="136192" y="76"/>
                  </a:cubicBezTo>
                  <a:cubicBezTo>
                    <a:pt x="136142" y="25"/>
                    <a:pt x="136117" y="0"/>
                    <a:pt x="136066" y="0"/>
                  </a:cubicBezTo>
                  <a:close/>
                </a:path>
              </a:pathLst>
            </a:custGeom>
            <a:solidFill>
              <a:srgbClr val="8A3743"/>
            </a:solidFill>
            <a:ln>
              <a:noFill/>
            </a:ln>
          </p:spPr>
          <p:txBody>
            <a:bodyPr spcFirstLastPara="1" wrap="square" lIns="115184" tIns="115184" rIns="115184" bIns="115184" anchor="ctr" anchorCtr="0">
              <a:noAutofit/>
            </a:bodyPr>
            <a:lstStyle/>
            <a:p>
              <a:endParaRPr sz="2267"/>
            </a:p>
          </p:txBody>
        </p:sp>
        <p:sp>
          <p:nvSpPr>
            <p:cNvPr id="117" name="Google Shape;9460;p55">
              <a:extLst>
                <a:ext uri="{FF2B5EF4-FFF2-40B4-BE49-F238E27FC236}">
                  <a16:creationId xmlns:a16="http://schemas.microsoft.com/office/drawing/2014/main" id="{CD81AC82-FBC7-E9D0-C6EA-F43FFE5B955F}"/>
                </a:ext>
              </a:extLst>
            </p:cNvPr>
            <p:cNvSpPr/>
            <p:nvPr/>
          </p:nvSpPr>
          <p:spPr>
            <a:xfrm>
              <a:off x="1838482" y="3845293"/>
              <a:ext cx="2985663" cy="417952"/>
            </a:xfrm>
            <a:custGeom>
              <a:avLst/>
              <a:gdLst/>
              <a:ahLst/>
              <a:cxnLst/>
              <a:rect l="l" t="t" r="r" b="b"/>
              <a:pathLst>
                <a:path w="119426" h="16718" extrusionOk="0">
                  <a:moveTo>
                    <a:pt x="116042" y="0"/>
                  </a:moveTo>
                  <a:lnTo>
                    <a:pt x="107345" y="26"/>
                  </a:lnTo>
                  <a:lnTo>
                    <a:pt x="98723" y="51"/>
                  </a:lnTo>
                  <a:lnTo>
                    <a:pt x="90077" y="76"/>
                  </a:lnTo>
                  <a:cubicBezTo>
                    <a:pt x="77921" y="101"/>
                    <a:pt x="65741" y="126"/>
                    <a:pt x="53585" y="176"/>
                  </a:cubicBezTo>
                  <a:lnTo>
                    <a:pt x="51104" y="176"/>
                  </a:lnTo>
                  <a:cubicBezTo>
                    <a:pt x="39299" y="201"/>
                    <a:pt x="27470" y="226"/>
                    <a:pt x="15640" y="251"/>
                  </a:cubicBezTo>
                  <a:cubicBezTo>
                    <a:pt x="11104" y="276"/>
                    <a:pt x="6542" y="301"/>
                    <a:pt x="1981" y="301"/>
                  </a:cubicBezTo>
                  <a:lnTo>
                    <a:pt x="1379" y="301"/>
                  </a:lnTo>
                  <a:cubicBezTo>
                    <a:pt x="1254" y="301"/>
                    <a:pt x="1179" y="402"/>
                    <a:pt x="1179" y="502"/>
                  </a:cubicBezTo>
                  <a:cubicBezTo>
                    <a:pt x="1179" y="552"/>
                    <a:pt x="1179" y="577"/>
                    <a:pt x="1204" y="627"/>
                  </a:cubicBezTo>
                  <a:cubicBezTo>
                    <a:pt x="903" y="1204"/>
                    <a:pt x="678" y="1880"/>
                    <a:pt x="502" y="2657"/>
                  </a:cubicBezTo>
                  <a:cubicBezTo>
                    <a:pt x="302" y="3409"/>
                    <a:pt x="176" y="4211"/>
                    <a:pt x="101" y="5113"/>
                  </a:cubicBezTo>
                  <a:cubicBezTo>
                    <a:pt x="26" y="5915"/>
                    <a:pt x="1" y="6767"/>
                    <a:pt x="26" y="7720"/>
                  </a:cubicBezTo>
                  <a:cubicBezTo>
                    <a:pt x="51" y="8597"/>
                    <a:pt x="126" y="9499"/>
                    <a:pt x="226" y="10351"/>
                  </a:cubicBezTo>
                  <a:cubicBezTo>
                    <a:pt x="352" y="11454"/>
                    <a:pt x="552" y="12557"/>
                    <a:pt x="778" y="13635"/>
                  </a:cubicBezTo>
                  <a:cubicBezTo>
                    <a:pt x="1029" y="14637"/>
                    <a:pt x="1279" y="15615"/>
                    <a:pt x="1605" y="16517"/>
                  </a:cubicBezTo>
                  <a:cubicBezTo>
                    <a:pt x="1605" y="16567"/>
                    <a:pt x="1655" y="16592"/>
                    <a:pt x="1705" y="16617"/>
                  </a:cubicBezTo>
                  <a:cubicBezTo>
                    <a:pt x="1730" y="16667"/>
                    <a:pt x="1805" y="16717"/>
                    <a:pt x="1856" y="16717"/>
                  </a:cubicBezTo>
                  <a:lnTo>
                    <a:pt x="20151" y="16667"/>
                  </a:lnTo>
                  <a:lnTo>
                    <a:pt x="38372" y="16617"/>
                  </a:lnTo>
                  <a:lnTo>
                    <a:pt x="57495" y="16567"/>
                  </a:lnTo>
                  <a:lnTo>
                    <a:pt x="76843" y="16517"/>
                  </a:lnTo>
                  <a:lnTo>
                    <a:pt x="77821" y="16517"/>
                  </a:lnTo>
                  <a:lnTo>
                    <a:pt x="95189" y="16467"/>
                  </a:lnTo>
                  <a:lnTo>
                    <a:pt x="112332" y="16417"/>
                  </a:lnTo>
                  <a:lnTo>
                    <a:pt x="116142" y="16417"/>
                  </a:lnTo>
                  <a:cubicBezTo>
                    <a:pt x="116217" y="16417"/>
                    <a:pt x="116267" y="16367"/>
                    <a:pt x="116317" y="16316"/>
                  </a:cubicBezTo>
                  <a:cubicBezTo>
                    <a:pt x="116342" y="16316"/>
                    <a:pt x="116367" y="16291"/>
                    <a:pt x="116393" y="16266"/>
                  </a:cubicBezTo>
                  <a:cubicBezTo>
                    <a:pt x="116543" y="16141"/>
                    <a:pt x="116693" y="15991"/>
                    <a:pt x="116844" y="15840"/>
                  </a:cubicBezTo>
                  <a:cubicBezTo>
                    <a:pt x="116944" y="15715"/>
                    <a:pt x="117094" y="15539"/>
                    <a:pt x="117245" y="15339"/>
                  </a:cubicBezTo>
                  <a:cubicBezTo>
                    <a:pt x="117470" y="15013"/>
                    <a:pt x="117696" y="14662"/>
                    <a:pt x="117921" y="14236"/>
                  </a:cubicBezTo>
                  <a:cubicBezTo>
                    <a:pt x="118297" y="13534"/>
                    <a:pt x="118598" y="12732"/>
                    <a:pt x="118849" y="11805"/>
                  </a:cubicBezTo>
                  <a:cubicBezTo>
                    <a:pt x="119049" y="11028"/>
                    <a:pt x="119200" y="10201"/>
                    <a:pt x="119300" y="9299"/>
                  </a:cubicBezTo>
                  <a:cubicBezTo>
                    <a:pt x="119425" y="8271"/>
                    <a:pt x="119425" y="7244"/>
                    <a:pt x="119300" y="6266"/>
                  </a:cubicBezTo>
                  <a:cubicBezTo>
                    <a:pt x="119225" y="5590"/>
                    <a:pt x="119099" y="4938"/>
                    <a:pt x="118924" y="4286"/>
                  </a:cubicBezTo>
                  <a:cubicBezTo>
                    <a:pt x="118748" y="3660"/>
                    <a:pt x="118498" y="3008"/>
                    <a:pt x="118172" y="2356"/>
                  </a:cubicBezTo>
                  <a:cubicBezTo>
                    <a:pt x="117946" y="1880"/>
                    <a:pt x="117696" y="1404"/>
                    <a:pt x="117395" y="978"/>
                  </a:cubicBezTo>
                  <a:cubicBezTo>
                    <a:pt x="117220" y="752"/>
                    <a:pt x="117044" y="577"/>
                    <a:pt x="116869" y="402"/>
                  </a:cubicBezTo>
                  <a:cubicBezTo>
                    <a:pt x="116643" y="251"/>
                    <a:pt x="116443" y="126"/>
                    <a:pt x="116192" y="51"/>
                  </a:cubicBezTo>
                  <a:cubicBezTo>
                    <a:pt x="116142" y="26"/>
                    <a:pt x="116092" y="0"/>
                    <a:pt x="116042" y="0"/>
                  </a:cubicBezTo>
                  <a:close/>
                </a:path>
              </a:pathLst>
            </a:custGeom>
            <a:solidFill>
              <a:srgbClr val="2D8A6F"/>
            </a:solidFill>
            <a:ln>
              <a:noFill/>
            </a:ln>
          </p:spPr>
          <p:txBody>
            <a:bodyPr spcFirstLastPara="1" wrap="square" lIns="115184" tIns="115184" rIns="115184" bIns="115184" anchor="ctr" anchorCtr="0">
              <a:noAutofit/>
            </a:bodyPr>
            <a:lstStyle/>
            <a:p>
              <a:endParaRPr sz="2267"/>
            </a:p>
          </p:txBody>
        </p:sp>
        <p:sp>
          <p:nvSpPr>
            <p:cNvPr id="118" name="Google Shape;9461;p55">
              <a:extLst>
                <a:ext uri="{FF2B5EF4-FFF2-40B4-BE49-F238E27FC236}">
                  <a16:creationId xmlns:a16="http://schemas.microsoft.com/office/drawing/2014/main" id="{CE680E5F-D560-5D49-60DB-723C183186D2}"/>
                </a:ext>
              </a:extLst>
            </p:cNvPr>
            <p:cNvSpPr/>
            <p:nvPr/>
          </p:nvSpPr>
          <p:spPr>
            <a:xfrm>
              <a:off x="1849132" y="3845917"/>
              <a:ext cx="2946813" cy="73950"/>
            </a:xfrm>
            <a:custGeom>
              <a:avLst/>
              <a:gdLst/>
              <a:ahLst/>
              <a:cxnLst/>
              <a:rect l="l" t="t" r="r" b="b"/>
              <a:pathLst>
                <a:path w="117872" h="2958" extrusionOk="0">
                  <a:moveTo>
                    <a:pt x="106919" y="1"/>
                  </a:moveTo>
                  <a:lnTo>
                    <a:pt x="98297" y="26"/>
                  </a:lnTo>
                  <a:lnTo>
                    <a:pt x="89651" y="51"/>
                  </a:lnTo>
                  <a:cubicBezTo>
                    <a:pt x="77194" y="101"/>
                    <a:pt x="64763" y="126"/>
                    <a:pt x="52307" y="151"/>
                  </a:cubicBezTo>
                  <a:lnTo>
                    <a:pt x="50929" y="151"/>
                  </a:lnTo>
                  <a:cubicBezTo>
                    <a:pt x="39024" y="201"/>
                    <a:pt x="27119" y="226"/>
                    <a:pt x="15214" y="251"/>
                  </a:cubicBezTo>
                  <a:cubicBezTo>
                    <a:pt x="10552" y="276"/>
                    <a:pt x="5866" y="276"/>
                    <a:pt x="1204" y="301"/>
                  </a:cubicBezTo>
                  <a:lnTo>
                    <a:pt x="953" y="301"/>
                  </a:lnTo>
                  <a:cubicBezTo>
                    <a:pt x="853" y="301"/>
                    <a:pt x="753" y="377"/>
                    <a:pt x="753" y="477"/>
                  </a:cubicBezTo>
                  <a:cubicBezTo>
                    <a:pt x="753" y="527"/>
                    <a:pt x="778" y="552"/>
                    <a:pt x="778" y="577"/>
                  </a:cubicBezTo>
                  <a:cubicBezTo>
                    <a:pt x="502" y="1179"/>
                    <a:pt x="252" y="1855"/>
                    <a:pt x="76" y="2632"/>
                  </a:cubicBezTo>
                  <a:cubicBezTo>
                    <a:pt x="51" y="2757"/>
                    <a:pt x="26" y="2858"/>
                    <a:pt x="1" y="2958"/>
                  </a:cubicBezTo>
                  <a:cubicBezTo>
                    <a:pt x="10352" y="2933"/>
                    <a:pt x="20703" y="2908"/>
                    <a:pt x="31079" y="2883"/>
                  </a:cubicBezTo>
                  <a:cubicBezTo>
                    <a:pt x="46969" y="2833"/>
                    <a:pt x="62884" y="2808"/>
                    <a:pt x="78798" y="2757"/>
                  </a:cubicBezTo>
                  <a:cubicBezTo>
                    <a:pt x="91831" y="2707"/>
                    <a:pt x="104839" y="2682"/>
                    <a:pt x="117871" y="2657"/>
                  </a:cubicBezTo>
                  <a:cubicBezTo>
                    <a:pt x="117821" y="2557"/>
                    <a:pt x="117796" y="2457"/>
                    <a:pt x="117746" y="2356"/>
                  </a:cubicBezTo>
                  <a:cubicBezTo>
                    <a:pt x="117495" y="1830"/>
                    <a:pt x="117270" y="1379"/>
                    <a:pt x="116969" y="978"/>
                  </a:cubicBezTo>
                  <a:cubicBezTo>
                    <a:pt x="116794" y="752"/>
                    <a:pt x="116618" y="552"/>
                    <a:pt x="116418" y="402"/>
                  </a:cubicBezTo>
                  <a:cubicBezTo>
                    <a:pt x="116217" y="226"/>
                    <a:pt x="115992" y="101"/>
                    <a:pt x="115766" y="51"/>
                  </a:cubicBezTo>
                  <a:cubicBezTo>
                    <a:pt x="115716" y="1"/>
                    <a:pt x="115666" y="1"/>
                    <a:pt x="115616" y="1"/>
                  </a:cubicBezTo>
                  <a:close/>
                </a:path>
              </a:pathLst>
            </a:custGeom>
            <a:solidFill>
              <a:srgbClr val="3CAB8A"/>
            </a:solidFill>
            <a:ln>
              <a:noFill/>
            </a:ln>
          </p:spPr>
          <p:txBody>
            <a:bodyPr spcFirstLastPara="1" wrap="square" lIns="115184" tIns="115184" rIns="115184" bIns="115184" anchor="ctr" anchorCtr="0">
              <a:noAutofit/>
            </a:bodyPr>
            <a:lstStyle/>
            <a:p>
              <a:endParaRPr sz="2267"/>
            </a:p>
          </p:txBody>
        </p:sp>
        <p:sp>
          <p:nvSpPr>
            <p:cNvPr id="119" name="Google Shape;9462;p55">
              <a:extLst>
                <a:ext uri="{FF2B5EF4-FFF2-40B4-BE49-F238E27FC236}">
                  <a16:creationId xmlns:a16="http://schemas.microsoft.com/office/drawing/2014/main" id="{B65C67C9-4962-4180-B348-F3795E916B51}"/>
                </a:ext>
              </a:extLst>
            </p:cNvPr>
            <p:cNvSpPr/>
            <p:nvPr/>
          </p:nvSpPr>
          <p:spPr>
            <a:xfrm>
              <a:off x="1839108" y="3924868"/>
              <a:ext cx="2984414" cy="285751"/>
            </a:xfrm>
            <a:custGeom>
              <a:avLst/>
              <a:gdLst/>
              <a:ahLst/>
              <a:cxnLst/>
              <a:rect l="l" t="t" r="r" b="b"/>
              <a:pathLst>
                <a:path w="119376" h="11430" extrusionOk="0">
                  <a:moveTo>
                    <a:pt x="118498" y="0"/>
                  </a:moveTo>
                  <a:cubicBezTo>
                    <a:pt x="110177" y="26"/>
                    <a:pt x="101881" y="51"/>
                    <a:pt x="93560" y="76"/>
                  </a:cubicBezTo>
                  <a:cubicBezTo>
                    <a:pt x="77746" y="126"/>
                    <a:pt x="61956" y="151"/>
                    <a:pt x="46142" y="201"/>
                  </a:cubicBezTo>
                  <a:cubicBezTo>
                    <a:pt x="30853" y="251"/>
                    <a:pt x="15590" y="276"/>
                    <a:pt x="302" y="326"/>
                  </a:cubicBezTo>
                  <a:cubicBezTo>
                    <a:pt x="201" y="828"/>
                    <a:pt x="151" y="1354"/>
                    <a:pt x="101" y="1930"/>
                  </a:cubicBezTo>
                  <a:cubicBezTo>
                    <a:pt x="26" y="2732"/>
                    <a:pt x="1" y="3584"/>
                    <a:pt x="26" y="4537"/>
                  </a:cubicBezTo>
                  <a:cubicBezTo>
                    <a:pt x="51" y="5414"/>
                    <a:pt x="126" y="6291"/>
                    <a:pt x="227" y="7168"/>
                  </a:cubicBezTo>
                  <a:cubicBezTo>
                    <a:pt x="352" y="8246"/>
                    <a:pt x="527" y="9349"/>
                    <a:pt x="778" y="10452"/>
                  </a:cubicBezTo>
                  <a:cubicBezTo>
                    <a:pt x="853" y="10777"/>
                    <a:pt x="928" y="11103"/>
                    <a:pt x="1029" y="11429"/>
                  </a:cubicBezTo>
                  <a:cubicBezTo>
                    <a:pt x="11054" y="11404"/>
                    <a:pt x="21079" y="11379"/>
                    <a:pt x="31104" y="11354"/>
                  </a:cubicBezTo>
                  <a:cubicBezTo>
                    <a:pt x="46994" y="11304"/>
                    <a:pt x="62884" y="11279"/>
                    <a:pt x="78773" y="11229"/>
                  </a:cubicBezTo>
                  <a:cubicBezTo>
                    <a:pt x="91781" y="11204"/>
                    <a:pt x="104814" y="11153"/>
                    <a:pt x="117846" y="11128"/>
                  </a:cubicBezTo>
                  <a:cubicBezTo>
                    <a:pt x="117846" y="11103"/>
                    <a:pt x="117871" y="11078"/>
                    <a:pt x="117871" y="11053"/>
                  </a:cubicBezTo>
                  <a:cubicBezTo>
                    <a:pt x="118247" y="10326"/>
                    <a:pt x="118548" y="9549"/>
                    <a:pt x="118799" y="8622"/>
                  </a:cubicBezTo>
                  <a:cubicBezTo>
                    <a:pt x="118999" y="7845"/>
                    <a:pt x="119175" y="6993"/>
                    <a:pt x="119275" y="6116"/>
                  </a:cubicBezTo>
                  <a:cubicBezTo>
                    <a:pt x="119375" y="5088"/>
                    <a:pt x="119375" y="4061"/>
                    <a:pt x="119275" y="3083"/>
                  </a:cubicBezTo>
                  <a:cubicBezTo>
                    <a:pt x="119200" y="2407"/>
                    <a:pt x="119074" y="1755"/>
                    <a:pt x="118874" y="1128"/>
                  </a:cubicBezTo>
                  <a:cubicBezTo>
                    <a:pt x="118774" y="752"/>
                    <a:pt x="118648" y="376"/>
                    <a:pt x="118498" y="0"/>
                  </a:cubicBezTo>
                  <a:close/>
                </a:path>
              </a:pathLst>
            </a:custGeom>
            <a:solidFill>
              <a:srgbClr val="3CAB8A"/>
            </a:solidFill>
            <a:ln>
              <a:noFill/>
            </a:ln>
          </p:spPr>
          <p:txBody>
            <a:bodyPr spcFirstLastPara="1" wrap="square" lIns="115184" tIns="115184" rIns="115184" bIns="115184" anchor="ctr" anchorCtr="0">
              <a:noAutofit/>
            </a:bodyPr>
            <a:lstStyle/>
            <a:p>
              <a:endParaRPr sz="2267"/>
            </a:p>
          </p:txBody>
        </p:sp>
        <p:sp>
          <p:nvSpPr>
            <p:cNvPr id="120" name="Google Shape;9463;p55">
              <a:extLst>
                <a:ext uri="{FF2B5EF4-FFF2-40B4-BE49-F238E27FC236}">
                  <a16:creationId xmlns:a16="http://schemas.microsoft.com/office/drawing/2014/main" id="{59BCDBF8-C6BA-DD32-5ECE-36AF3A2F4705}"/>
                </a:ext>
              </a:extLst>
            </p:cNvPr>
            <p:cNvSpPr/>
            <p:nvPr/>
          </p:nvSpPr>
          <p:spPr>
            <a:xfrm>
              <a:off x="1867933" y="4216219"/>
              <a:ext cx="2909838" cy="46400"/>
            </a:xfrm>
            <a:custGeom>
              <a:avLst/>
              <a:gdLst/>
              <a:ahLst/>
              <a:cxnLst/>
              <a:rect l="l" t="t" r="r" b="b"/>
              <a:pathLst>
                <a:path w="116393" h="1856" extrusionOk="0">
                  <a:moveTo>
                    <a:pt x="116392" y="1"/>
                  </a:moveTo>
                  <a:cubicBezTo>
                    <a:pt x="108598" y="1"/>
                    <a:pt x="100828" y="26"/>
                    <a:pt x="93034" y="51"/>
                  </a:cubicBezTo>
                  <a:cubicBezTo>
                    <a:pt x="77144" y="101"/>
                    <a:pt x="61279" y="126"/>
                    <a:pt x="45390" y="176"/>
                  </a:cubicBezTo>
                  <a:cubicBezTo>
                    <a:pt x="30277" y="226"/>
                    <a:pt x="15139" y="251"/>
                    <a:pt x="1" y="301"/>
                  </a:cubicBezTo>
                  <a:cubicBezTo>
                    <a:pt x="126" y="778"/>
                    <a:pt x="277" y="1229"/>
                    <a:pt x="427" y="1680"/>
                  </a:cubicBezTo>
                  <a:cubicBezTo>
                    <a:pt x="452" y="1730"/>
                    <a:pt x="477" y="1755"/>
                    <a:pt x="527" y="1780"/>
                  </a:cubicBezTo>
                  <a:cubicBezTo>
                    <a:pt x="552" y="1830"/>
                    <a:pt x="627" y="1855"/>
                    <a:pt x="678" y="1855"/>
                  </a:cubicBezTo>
                  <a:lnTo>
                    <a:pt x="18973" y="1805"/>
                  </a:lnTo>
                  <a:lnTo>
                    <a:pt x="37194" y="1755"/>
                  </a:lnTo>
                  <a:cubicBezTo>
                    <a:pt x="50026" y="1730"/>
                    <a:pt x="62833" y="1705"/>
                    <a:pt x="75665" y="1655"/>
                  </a:cubicBezTo>
                  <a:lnTo>
                    <a:pt x="76643" y="1655"/>
                  </a:lnTo>
                  <a:lnTo>
                    <a:pt x="94011" y="1605"/>
                  </a:lnTo>
                  <a:lnTo>
                    <a:pt x="111154" y="1580"/>
                  </a:lnTo>
                  <a:lnTo>
                    <a:pt x="113059" y="1555"/>
                  </a:lnTo>
                  <a:lnTo>
                    <a:pt x="114964" y="1555"/>
                  </a:lnTo>
                  <a:cubicBezTo>
                    <a:pt x="115014" y="1555"/>
                    <a:pt x="115089" y="1530"/>
                    <a:pt x="115114" y="1479"/>
                  </a:cubicBezTo>
                  <a:cubicBezTo>
                    <a:pt x="115139" y="1479"/>
                    <a:pt x="115189" y="1454"/>
                    <a:pt x="115215" y="1429"/>
                  </a:cubicBezTo>
                  <a:cubicBezTo>
                    <a:pt x="115365" y="1279"/>
                    <a:pt x="115515" y="1128"/>
                    <a:pt x="115641" y="978"/>
                  </a:cubicBezTo>
                  <a:cubicBezTo>
                    <a:pt x="115766" y="853"/>
                    <a:pt x="115891" y="677"/>
                    <a:pt x="116042" y="502"/>
                  </a:cubicBezTo>
                  <a:cubicBezTo>
                    <a:pt x="116167" y="326"/>
                    <a:pt x="116267" y="176"/>
                    <a:pt x="116392" y="1"/>
                  </a:cubicBezTo>
                  <a:close/>
                </a:path>
              </a:pathLst>
            </a:custGeom>
            <a:solidFill>
              <a:srgbClr val="3CAB8A"/>
            </a:solidFill>
            <a:ln>
              <a:noFill/>
            </a:ln>
          </p:spPr>
          <p:txBody>
            <a:bodyPr spcFirstLastPara="1" wrap="square" lIns="115184" tIns="115184" rIns="115184" bIns="115184" anchor="ctr" anchorCtr="0">
              <a:noAutofit/>
            </a:bodyPr>
            <a:lstStyle/>
            <a:p>
              <a:endParaRPr sz="2267"/>
            </a:p>
          </p:txBody>
        </p:sp>
        <p:sp>
          <p:nvSpPr>
            <p:cNvPr id="121" name="Google Shape;9464;p55">
              <a:extLst>
                <a:ext uri="{FF2B5EF4-FFF2-40B4-BE49-F238E27FC236}">
                  <a16:creationId xmlns:a16="http://schemas.microsoft.com/office/drawing/2014/main" id="{89A30FFE-F3C0-46B4-96D3-8D19A2CC22BB}"/>
                </a:ext>
              </a:extLst>
            </p:cNvPr>
            <p:cNvSpPr/>
            <p:nvPr/>
          </p:nvSpPr>
          <p:spPr>
            <a:xfrm>
              <a:off x="3922468" y="3953068"/>
              <a:ext cx="743153" cy="229976"/>
            </a:xfrm>
            <a:custGeom>
              <a:avLst/>
              <a:gdLst/>
              <a:ahLst/>
              <a:cxnLst/>
              <a:rect l="l" t="t" r="r" b="b"/>
              <a:pathLst>
                <a:path w="29726" h="9199" extrusionOk="0">
                  <a:moveTo>
                    <a:pt x="1" y="0"/>
                  </a:moveTo>
                  <a:lnTo>
                    <a:pt x="1" y="9198"/>
                  </a:lnTo>
                  <a:lnTo>
                    <a:pt x="29700" y="9198"/>
                  </a:lnTo>
                  <a:lnTo>
                    <a:pt x="29725" y="0"/>
                  </a:lnTo>
                  <a:close/>
                </a:path>
              </a:pathLst>
            </a:custGeom>
            <a:solidFill>
              <a:srgbClr val="E1BA8D"/>
            </a:solidFill>
            <a:ln>
              <a:noFill/>
            </a:ln>
          </p:spPr>
          <p:txBody>
            <a:bodyPr spcFirstLastPara="1" wrap="square" lIns="115184" tIns="115184" rIns="115184" bIns="115184" anchor="ctr" anchorCtr="0">
              <a:noAutofit/>
            </a:bodyPr>
            <a:lstStyle/>
            <a:p>
              <a:endParaRPr sz="2267"/>
            </a:p>
          </p:txBody>
        </p:sp>
        <p:sp>
          <p:nvSpPr>
            <p:cNvPr id="122" name="Google Shape;9465;p55">
              <a:extLst>
                <a:ext uri="{FF2B5EF4-FFF2-40B4-BE49-F238E27FC236}">
                  <a16:creationId xmlns:a16="http://schemas.microsoft.com/office/drawing/2014/main" id="{24D3CD8A-2360-0AFC-5219-240A8FAC14F0}"/>
                </a:ext>
              </a:extLst>
            </p:cNvPr>
            <p:cNvSpPr/>
            <p:nvPr/>
          </p:nvSpPr>
          <p:spPr>
            <a:xfrm>
              <a:off x="1924959" y="3268215"/>
              <a:ext cx="2974988" cy="519452"/>
            </a:xfrm>
            <a:custGeom>
              <a:avLst/>
              <a:gdLst/>
              <a:ahLst/>
              <a:cxnLst/>
              <a:rect l="l" t="t" r="r" b="b"/>
              <a:pathLst>
                <a:path w="118999" h="20778" extrusionOk="0">
                  <a:moveTo>
                    <a:pt x="118723" y="1"/>
                  </a:moveTo>
                  <a:lnTo>
                    <a:pt x="99074" y="51"/>
                  </a:lnTo>
                  <a:lnTo>
                    <a:pt x="98598" y="51"/>
                  </a:lnTo>
                  <a:lnTo>
                    <a:pt x="78648" y="101"/>
                  </a:lnTo>
                  <a:lnTo>
                    <a:pt x="58748" y="151"/>
                  </a:lnTo>
                  <a:lnTo>
                    <a:pt x="38246" y="226"/>
                  </a:lnTo>
                  <a:lnTo>
                    <a:pt x="17971" y="276"/>
                  </a:lnTo>
                  <a:cubicBezTo>
                    <a:pt x="12532" y="276"/>
                    <a:pt x="7118" y="301"/>
                    <a:pt x="1680" y="301"/>
                  </a:cubicBezTo>
                  <a:cubicBezTo>
                    <a:pt x="1580" y="301"/>
                    <a:pt x="1504" y="402"/>
                    <a:pt x="1504" y="502"/>
                  </a:cubicBezTo>
                  <a:cubicBezTo>
                    <a:pt x="1504" y="527"/>
                    <a:pt x="1504" y="527"/>
                    <a:pt x="1504" y="552"/>
                  </a:cubicBezTo>
                  <a:cubicBezTo>
                    <a:pt x="853" y="2006"/>
                    <a:pt x="427" y="3660"/>
                    <a:pt x="226" y="5765"/>
                  </a:cubicBezTo>
                  <a:cubicBezTo>
                    <a:pt x="1" y="7845"/>
                    <a:pt x="51" y="9900"/>
                    <a:pt x="101" y="11454"/>
                  </a:cubicBezTo>
                  <a:cubicBezTo>
                    <a:pt x="126" y="12131"/>
                    <a:pt x="176" y="12833"/>
                    <a:pt x="201" y="13510"/>
                  </a:cubicBezTo>
                  <a:cubicBezTo>
                    <a:pt x="251" y="14236"/>
                    <a:pt x="301" y="15038"/>
                    <a:pt x="377" y="15840"/>
                  </a:cubicBezTo>
                  <a:cubicBezTo>
                    <a:pt x="452" y="16692"/>
                    <a:pt x="552" y="17469"/>
                    <a:pt x="702" y="18221"/>
                  </a:cubicBezTo>
                  <a:cubicBezTo>
                    <a:pt x="853" y="19099"/>
                    <a:pt x="1053" y="19850"/>
                    <a:pt x="1304" y="20552"/>
                  </a:cubicBezTo>
                  <a:cubicBezTo>
                    <a:pt x="1279" y="20577"/>
                    <a:pt x="1279" y="20577"/>
                    <a:pt x="1279" y="20602"/>
                  </a:cubicBezTo>
                  <a:cubicBezTo>
                    <a:pt x="1279" y="20703"/>
                    <a:pt x="1379" y="20778"/>
                    <a:pt x="1479" y="20778"/>
                  </a:cubicBezTo>
                  <a:lnTo>
                    <a:pt x="1755" y="20778"/>
                  </a:lnTo>
                  <a:lnTo>
                    <a:pt x="42532" y="20677"/>
                  </a:lnTo>
                  <a:cubicBezTo>
                    <a:pt x="56492" y="20627"/>
                    <a:pt x="70427" y="20602"/>
                    <a:pt x="84387" y="20552"/>
                  </a:cubicBezTo>
                  <a:lnTo>
                    <a:pt x="95640" y="20527"/>
                  </a:lnTo>
                  <a:lnTo>
                    <a:pt x="95766" y="20527"/>
                  </a:lnTo>
                  <a:cubicBezTo>
                    <a:pt x="103184" y="20502"/>
                    <a:pt x="110603" y="20502"/>
                    <a:pt x="118021" y="20477"/>
                  </a:cubicBezTo>
                  <a:lnTo>
                    <a:pt x="118472" y="20477"/>
                  </a:lnTo>
                  <a:cubicBezTo>
                    <a:pt x="118573" y="20477"/>
                    <a:pt x="118673" y="20402"/>
                    <a:pt x="118673" y="20276"/>
                  </a:cubicBezTo>
                  <a:cubicBezTo>
                    <a:pt x="118673" y="20226"/>
                    <a:pt x="118623" y="20151"/>
                    <a:pt x="118548" y="20126"/>
                  </a:cubicBezTo>
                  <a:cubicBezTo>
                    <a:pt x="118573" y="20076"/>
                    <a:pt x="118573" y="20026"/>
                    <a:pt x="118548" y="20001"/>
                  </a:cubicBezTo>
                  <a:cubicBezTo>
                    <a:pt x="118447" y="19800"/>
                    <a:pt x="118347" y="19600"/>
                    <a:pt x="118247" y="19399"/>
                  </a:cubicBezTo>
                  <a:cubicBezTo>
                    <a:pt x="118046" y="18898"/>
                    <a:pt x="117871" y="18322"/>
                    <a:pt x="117721" y="17595"/>
                  </a:cubicBezTo>
                  <a:cubicBezTo>
                    <a:pt x="117570" y="16918"/>
                    <a:pt x="117470" y="16216"/>
                    <a:pt x="117420" y="15690"/>
                  </a:cubicBezTo>
                  <a:cubicBezTo>
                    <a:pt x="117019" y="12783"/>
                    <a:pt x="117044" y="9825"/>
                    <a:pt x="117420" y="6843"/>
                  </a:cubicBezTo>
                  <a:cubicBezTo>
                    <a:pt x="117721" y="4612"/>
                    <a:pt x="118247" y="2407"/>
                    <a:pt x="118999" y="276"/>
                  </a:cubicBezTo>
                  <a:cubicBezTo>
                    <a:pt x="118999" y="251"/>
                    <a:pt x="118999" y="201"/>
                    <a:pt x="118974" y="151"/>
                  </a:cubicBezTo>
                  <a:cubicBezTo>
                    <a:pt x="118949" y="101"/>
                    <a:pt x="118898" y="76"/>
                    <a:pt x="118873" y="51"/>
                  </a:cubicBezTo>
                  <a:cubicBezTo>
                    <a:pt x="118823" y="26"/>
                    <a:pt x="118773" y="1"/>
                    <a:pt x="118723" y="1"/>
                  </a:cubicBezTo>
                  <a:close/>
                </a:path>
              </a:pathLst>
            </a:custGeom>
            <a:solidFill>
              <a:srgbClr val="D0BB9D"/>
            </a:solidFill>
            <a:ln>
              <a:noFill/>
            </a:ln>
          </p:spPr>
          <p:txBody>
            <a:bodyPr spcFirstLastPara="1" wrap="square" lIns="115184" tIns="115184" rIns="115184" bIns="115184" anchor="ctr" anchorCtr="0">
              <a:noAutofit/>
            </a:bodyPr>
            <a:lstStyle/>
            <a:p>
              <a:endParaRPr sz="2267"/>
            </a:p>
          </p:txBody>
        </p:sp>
        <p:sp>
          <p:nvSpPr>
            <p:cNvPr id="123" name="Google Shape;9466;p55">
              <a:extLst>
                <a:ext uri="{FF2B5EF4-FFF2-40B4-BE49-F238E27FC236}">
                  <a16:creationId xmlns:a16="http://schemas.microsoft.com/office/drawing/2014/main" id="{F41BB0DA-8090-F36E-7185-47DEDEA53C64}"/>
                </a:ext>
              </a:extLst>
            </p:cNvPr>
            <p:cNvSpPr/>
            <p:nvPr/>
          </p:nvSpPr>
          <p:spPr>
            <a:xfrm>
              <a:off x="1924959" y="3268215"/>
              <a:ext cx="2974988" cy="519452"/>
            </a:xfrm>
            <a:custGeom>
              <a:avLst/>
              <a:gdLst/>
              <a:ahLst/>
              <a:cxnLst/>
              <a:rect l="l" t="t" r="r" b="b"/>
              <a:pathLst>
                <a:path w="118999" h="20778" extrusionOk="0">
                  <a:moveTo>
                    <a:pt x="84212" y="6743"/>
                  </a:moveTo>
                  <a:cubicBezTo>
                    <a:pt x="84262" y="6743"/>
                    <a:pt x="84312" y="6768"/>
                    <a:pt x="84312" y="6818"/>
                  </a:cubicBezTo>
                  <a:cubicBezTo>
                    <a:pt x="84312" y="6868"/>
                    <a:pt x="84262" y="6918"/>
                    <a:pt x="84212" y="6918"/>
                  </a:cubicBezTo>
                  <a:cubicBezTo>
                    <a:pt x="80176" y="6918"/>
                    <a:pt x="76116" y="6918"/>
                    <a:pt x="72081" y="6943"/>
                  </a:cubicBezTo>
                  <a:cubicBezTo>
                    <a:pt x="66216" y="6943"/>
                    <a:pt x="60327" y="6968"/>
                    <a:pt x="54462" y="6993"/>
                  </a:cubicBezTo>
                  <a:cubicBezTo>
                    <a:pt x="48622" y="6993"/>
                    <a:pt x="42783" y="7018"/>
                    <a:pt x="36943" y="7018"/>
                  </a:cubicBezTo>
                  <a:cubicBezTo>
                    <a:pt x="36893" y="7018"/>
                    <a:pt x="36868" y="6993"/>
                    <a:pt x="36868" y="6943"/>
                  </a:cubicBezTo>
                  <a:cubicBezTo>
                    <a:pt x="36868" y="6893"/>
                    <a:pt x="36893" y="6868"/>
                    <a:pt x="36943" y="6868"/>
                  </a:cubicBezTo>
                  <a:cubicBezTo>
                    <a:pt x="41204" y="6843"/>
                    <a:pt x="45439" y="6843"/>
                    <a:pt x="49675" y="6818"/>
                  </a:cubicBezTo>
                  <a:cubicBezTo>
                    <a:pt x="55565" y="6818"/>
                    <a:pt x="61480" y="6793"/>
                    <a:pt x="67369" y="6768"/>
                  </a:cubicBezTo>
                  <a:cubicBezTo>
                    <a:pt x="72983" y="6768"/>
                    <a:pt x="78598" y="6743"/>
                    <a:pt x="84212" y="6743"/>
                  </a:cubicBezTo>
                  <a:close/>
                  <a:moveTo>
                    <a:pt x="76517" y="11855"/>
                  </a:moveTo>
                  <a:cubicBezTo>
                    <a:pt x="76567" y="11855"/>
                    <a:pt x="76592" y="11905"/>
                    <a:pt x="76592" y="11931"/>
                  </a:cubicBezTo>
                  <a:cubicBezTo>
                    <a:pt x="76592" y="11981"/>
                    <a:pt x="76542" y="12031"/>
                    <a:pt x="76517" y="12031"/>
                  </a:cubicBezTo>
                  <a:cubicBezTo>
                    <a:pt x="69675" y="12056"/>
                    <a:pt x="62833" y="12056"/>
                    <a:pt x="55991" y="12081"/>
                  </a:cubicBezTo>
                  <a:cubicBezTo>
                    <a:pt x="46492" y="12106"/>
                    <a:pt x="36993" y="12131"/>
                    <a:pt x="27494" y="12156"/>
                  </a:cubicBezTo>
                  <a:cubicBezTo>
                    <a:pt x="22833" y="12181"/>
                    <a:pt x="18171" y="12181"/>
                    <a:pt x="13509" y="12206"/>
                  </a:cubicBezTo>
                  <a:cubicBezTo>
                    <a:pt x="9249" y="12206"/>
                    <a:pt x="4988" y="12231"/>
                    <a:pt x="727" y="12231"/>
                  </a:cubicBezTo>
                  <a:lnTo>
                    <a:pt x="552" y="12231"/>
                  </a:lnTo>
                  <a:cubicBezTo>
                    <a:pt x="502" y="12231"/>
                    <a:pt x="477" y="12181"/>
                    <a:pt x="477" y="12131"/>
                  </a:cubicBezTo>
                  <a:cubicBezTo>
                    <a:pt x="477" y="12106"/>
                    <a:pt x="502" y="12056"/>
                    <a:pt x="552" y="12056"/>
                  </a:cubicBezTo>
                  <a:cubicBezTo>
                    <a:pt x="7544" y="12031"/>
                    <a:pt x="14537" y="12031"/>
                    <a:pt x="21530" y="12006"/>
                  </a:cubicBezTo>
                  <a:cubicBezTo>
                    <a:pt x="31003" y="11981"/>
                    <a:pt x="40477" y="11956"/>
                    <a:pt x="49951" y="11931"/>
                  </a:cubicBezTo>
                  <a:cubicBezTo>
                    <a:pt x="58823" y="11905"/>
                    <a:pt x="67670" y="11880"/>
                    <a:pt x="76517" y="11855"/>
                  </a:cubicBezTo>
                  <a:close/>
                  <a:moveTo>
                    <a:pt x="106167" y="14988"/>
                  </a:moveTo>
                  <a:cubicBezTo>
                    <a:pt x="106217" y="14988"/>
                    <a:pt x="106267" y="15038"/>
                    <a:pt x="106267" y="15063"/>
                  </a:cubicBezTo>
                  <a:cubicBezTo>
                    <a:pt x="106267" y="15114"/>
                    <a:pt x="106217" y="15164"/>
                    <a:pt x="106167" y="15164"/>
                  </a:cubicBezTo>
                  <a:cubicBezTo>
                    <a:pt x="102933" y="15164"/>
                    <a:pt x="99700" y="15189"/>
                    <a:pt x="96442" y="15189"/>
                  </a:cubicBezTo>
                  <a:cubicBezTo>
                    <a:pt x="91455" y="15189"/>
                    <a:pt x="86492" y="15214"/>
                    <a:pt x="81505" y="15239"/>
                  </a:cubicBezTo>
                  <a:cubicBezTo>
                    <a:pt x="76492" y="15239"/>
                    <a:pt x="71505" y="15264"/>
                    <a:pt x="66517" y="15264"/>
                  </a:cubicBezTo>
                  <a:cubicBezTo>
                    <a:pt x="66467" y="15264"/>
                    <a:pt x="66417" y="15239"/>
                    <a:pt x="66417" y="15189"/>
                  </a:cubicBezTo>
                  <a:cubicBezTo>
                    <a:pt x="66417" y="15139"/>
                    <a:pt x="66467" y="15088"/>
                    <a:pt x="66517" y="15088"/>
                  </a:cubicBezTo>
                  <a:cubicBezTo>
                    <a:pt x="69826" y="15088"/>
                    <a:pt x="73134" y="15088"/>
                    <a:pt x="76467" y="15063"/>
                  </a:cubicBezTo>
                  <a:cubicBezTo>
                    <a:pt x="81505" y="15063"/>
                    <a:pt x="86567" y="15038"/>
                    <a:pt x="91605" y="15038"/>
                  </a:cubicBezTo>
                  <a:cubicBezTo>
                    <a:pt x="96467" y="15013"/>
                    <a:pt x="101304" y="15013"/>
                    <a:pt x="106142" y="14988"/>
                  </a:cubicBezTo>
                  <a:close/>
                  <a:moveTo>
                    <a:pt x="56793" y="15114"/>
                  </a:moveTo>
                  <a:cubicBezTo>
                    <a:pt x="56843" y="15114"/>
                    <a:pt x="56868" y="15164"/>
                    <a:pt x="56868" y="15214"/>
                  </a:cubicBezTo>
                  <a:cubicBezTo>
                    <a:pt x="56868" y="15264"/>
                    <a:pt x="56843" y="15289"/>
                    <a:pt x="56793" y="15289"/>
                  </a:cubicBezTo>
                  <a:cubicBezTo>
                    <a:pt x="54562" y="15289"/>
                    <a:pt x="52332" y="15314"/>
                    <a:pt x="50101" y="15314"/>
                  </a:cubicBezTo>
                  <a:cubicBezTo>
                    <a:pt x="45740" y="15314"/>
                    <a:pt x="41379" y="15339"/>
                    <a:pt x="37018" y="15339"/>
                  </a:cubicBezTo>
                  <a:cubicBezTo>
                    <a:pt x="32582" y="15364"/>
                    <a:pt x="28146" y="15364"/>
                    <a:pt x="23685" y="15389"/>
                  </a:cubicBezTo>
                  <a:cubicBezTo>
                    <a:pt x="23635" y="15389"/>
                    <a:pt x="23610" y="15339"/>
                    <a:pt x="23610" y="15289"/>
                  </a:cubicBezTo>
                  <a:cubicBezTo>
                    <a:pt x="23610" y="15239"/>
                    <a:pt x="23635" y="15214"/>
                    <a:pt x="23685" y="15214"/>
                  </a:cubicBezTo>
                  <a:cubicBezTo>
                    <a:pt x="26016" y="15189"/>
                    <a:pt x="28322" y="15189"/>
                    <a:pt x="30627" y="15189"/>
                  </a:cubicBezTo>
                  <a:cubicBezTo>
                    <a:pt x="35038" y="15189"/>
                    <a:pt x="39449" y="15164"/>
                    <a:pt x="43860" y="15164"/>
                  </a:cubicBezTo>
                  <a:cubicBezTo>
                    <a:pt x="48171" y="15139"/>
                    <a:pt x="52482" y="15139"/>
                    <a:pt x="56793" y="15114"/>
                  </a:cubicBezTo>
                  <a:close/>
                  <a:moveTo>
                    <a:pt x="118723" y="1"/>
                  </a:moveTo>
                  <a:lnTo>
                    <a:pt x="99074" y="51"/>
                  </a:lnTo>
                  <a:lnTo>
                    <a:pt x="98623" y="76"/>
                  </a:lnTo>
                  <a:cubicBezTo>
                    <a:pt x="85314" y="101"/>
                    <a:pt x="72031" y="126"/>
                    <a:pt x="58748" y="176"/>
                  </a:cubicBezTo>
                  <a:lnTo>
                    <a:pt x="38246" y="226"/>
                  </a:lnTo>
                  <a:lnTo>
                    <a:pt x="17971" y="276"/>
                  </a:lnTo>
                  <a:cubicBezTo>
                    <a:pt x="12532" y="301"/>
                    <a:pt x="7118" y="301"/>
                    <a:pt x="1680" y="326"/>
                  </a:cubicBezTo>
                  <a:cubicBezTo>
                    <a:pt x="1605" y="326"/>
                    <a:pt x="1504" y="402"/>
                    <a:pt x="1504" y="502"/>
                  </a:cubicBezTo>
                  <a:cubicBezTo>
                    <a:pt x="1504" y="527"/>
                    <a:pt x="1529" y="527"/>
                    <a:pt x="1529" y="552"/>
                  </a:cubicBezTo>
                  <a:cubicBezTo>
                    <a:pt x="1028" y="1655"/>
                    <a:pt x="652" y="2883"/>
                    <a:pt x="427" y="4311"/>
                  </a:cubicBezTo>
                  <a:cubicBezTo>
                    <a:pt x="3610" y="4311"/>
                    <a:pt x="6793" y="4311"/>
                    <a:pt x="9951" y="4286"/>
                  </a:cubicBezTo>
                  <a:cubicBezTo>
                    <a:pt x="15139" y="4286"/>
                    <a:pt x="20301" y="4261"/>
                    <a:pt x="25489" y="4261"/>
                  </a:cubicBezTo>
                  <a:cubicBezTo>
                    <a:pt x="30552" y="4236"/>
                    <a:pt x="35615" y="4236"/>
                    <a:pt x="40678" y="4211"/>
                  </a:cubicBezTo>
                  <a:cubicBezTo>
                    <a:pt x="40728" y="4211"/>
                    <a:pt x="40753" y="4261"/>
                    <a:pt x="40753" y="4311"/>
                  </a:cubicBezTo>
                  <a:cubicBezTo>
                    <a:pt x="40753" y="4337"/>
                    <a:pt x="40728" y="4387"/>
                    <a:pt x="40678" y="4387"/>
                  </a:cubicBezTo>
                  <a:cubicBezTo>
                    <a:pt x="37344" y="4387"/>
                    <a:pt x="34011" y="4412"/>
                    <a:pt x="30703" y="4412"/>
                  </a:cubicBezTo>
                  <a:cubicBezTo>
                    <a:pt x="25565" y="4437"/>
                    <a:pt x="20427" y="4437"/>
                    <a:pt x="15264" y="4462"/>
                  </a:cubicBezTo>
                  <a:cubicBezTo>
                    <a:pt x="10301" y="4462"/>
                    <a:pt x="5364" y="4487"/>
                    <a:pt x="402" y="4487"/>
                  </a:cubicBezTo>
                  <a:cubicBezTo>
                    <a:pt x="326" y="4913"/>
                    <a:pt x="276" y="5314"/>
                    <a:pt x="226" y="5765"/>
                  </a:cubicBezTo>
                  <a:cubicBezTo>
                    <a:pt x="1" y="7845"/>
                    <a:pt x="51" y="9900"/>
                    <a:pt x="126" y="11454"/>
                  </a:cubicBezTo>
                  <a:cubicBezTo>
                    <a:pt x="151" y="12131"/>
                    <a:pt x="176" y="12833"/>
                    <a:pt x="226" y="13510"/>
                  </a:cubicBezTo>
                  <a:cubicBezTo>
                    <a:pt x="251" y="14211"/>
                    <a:pt x="301" y="15038"/>
                    <a:pt x="402" y="15840"/>
                  </a:cubicBezTo>
                  <a:cubicBezTo>
                    <a:pt x="477" y="16692"/>
                    <a:pt x="577" y="17494"/>
                    <a:pt x="702" y="18221"/>
                  </a:cubicBezTo>
                  <a:cubicBezTo>
                    <a:pt x="853" y="19073"/>
                    <a:pt x="1053" y="19850"/>
                    <a:pt x="1304" y="20552"/>
                  </a:cubicBezTo>
                  <a:cubicBezTo>
                    <a:pt x="1304" y="20577"/>
                    <a:pt x="1304" y="20577"/>
                    <a:pt x="1304" y="20602"/>
                  </a:cubicBezTo>
                  <a:cubicBezTo>
                    <a:pt x="1304" y="20703"/>
                    <a:pt x="1379" y="20778"/>
                    <a:pt x="1479" y="20778"/>
                  </a:cubicBezTo>
                  <a:lnTo>
                    <a:pt x="1755" y="20778"/>
                  </a:lnTo>
                  <a:lnTo>
                    <a:pt x="42532" y="20677"/>
                  </a:lnTo>
                  <a:cubicBezTo>
                    <a:pt x="56492" y="20627"/>
                    <a:pt x="70427" y="20602"/>
                    <a:pt x="84387" y="20552"/>
                  </a:cubicBezTo>
                  <a:lnTo>
                    <a:pt x="95640" y="20527"/>
                  </a:lnTo>
                  <a:cubicBezTo>
                    <a:pt x="103109" y="20502"/>
                    <a:pt x="110578" y="20477"/>
                    <a:pt x="118046" y="20477"/>
                  </a:cubicBezTo>
                  <a:lnTo>
                    <a:pt x="118497" y="20477"/>
                  </a:lnTo>
                  <a:cubicBezTo>
                    <a:pt x="118573" y="20477"/>
                    <a:pt x="118673" y="20377"/>
                    <a:pt x="118673" y="20276"/>
                  </a:cubicBezTo>
                  <a:cubicBezTo>
                    <a:pt x="118673" y="20226"/>
                    <a:pt x="118623" y="20151"/>
                    <a:pt x="118573" y="20126"/>
                  </a:cubicBezTo>
                  <a:cubicBezTo>
                    <a:pt x="118573" y="20076"/>
                    <a:pt x="118573" y="20026"/>
                    <a:pt x="118548" y="20001"/>
                  </a:cubicBezTo>
                  <a:cubicBezTo>
                    <a:pt x="118447" y="19825"/>
                    <a:pt x="118347" y="19625"/>
                    <a:pt x="118247" y="19399"/>
                  </a:cubicBezTo>
                  <a:cubicBezTo>
                    <a:pt x="118046" y="18898"/>
                    <a:pt x="117871" y="18322"/>
                    <a:pt x="117721" y="17620"/>
                  </a:cubicBezTo>
                  <a:cubicBezTo>
                    <a:pt x="117695" y="17444"/>
                    <a:pt x="117645" y="17269"/>
                    <a:pt x="117620" y="17119"/>
                  </a:cubicBezTo>
                  <a:cubicBezTo>
                    <a:pt x="114212" y="17119"/>
                    <a:pt x="110778" y="17119"/>
                    <a:pt x="107370" y="17144"/>
                  </a:cubicBezTo>
                  <a:cubicBezTo>
                    <a:pt x="107319" y="17144"/>
                    <a:pt x="107269" y="17093"/>
                    <a:pt x="107269" y="17043"/>
                  </a:cubicBezTo>
                  <a:cubicBezTo>
                    <a:pt x="107269" y="16993"/>
                    <a:pt x="107319" y="16968"/>
                    <a:pt x="107370" y="16968"/>
                  </a:cubicBezTo>
                  <a:cubicBezTo>
                    <a:pt x="110778" y="16943"/>
                    <a:pt x="114187" y="16943"/>
                    <a:pt x="117595" y="16943"/>
                  </a:cubicBezTo>
                  <a:cubicBezTo>
                    <a:pt x="117520" y="16517"/>
                    <a:pt x="117470" y="16091"/>
                    <a:pt x="117395" y="15690"/>
                  </a:cubicBezTo>
                  <a:cubicBezTo>
                    <a:pt x="117244" y="14437"/>
                    <a:pt x="117144" y="13184"/>
                    <a:pt x="117119" y="11931"/>
                  </a:cubicBezTo>
                  <a:cubicBezTo>
                    <a:pt x="112883" y="11931"/>
                    <a:pt x="108623" y="11956"/>
                    <a:pt x="104362" y="11956"/>
                  </a:cubicBezTo>
                  <a:cubicBezTo>
                    <a:pt x="100051" y="11956"/>
                    <a:pt x="95766" y="11981"/>
                    <a:pt x="91455" y="11981"/>
                  </a:cubicBezTo>
                  <a:cubicBezTo>
                    <a:pt x="91405" y="11981"/>
                    <a:pt x="91354" y="11956"/>
                    <a:pt x="91354" y="11905"/>
                  </a:cubicBezTo>
                  <a:cubicBezTo>
                    <a:pt x="91354" y="11855"/>
                    <a:pt x="91405" y="11805"/>
                    <a:pt x="91455" y="11805"/>
                  </a:cubicBezTo>
                  <a:lnTo>
                    <a:pt x="92733" y="11805"/>
                  </a:lnTo>
                  <a:cubicBezTo>
                    <a:pt x="97119" y="11805"/>
                    <a:pt x="101505" y="11780"/>
                    <a:pt x="105891" y="11780"/>
                  </a:cubicBezTo>
                  <a:cubicBezTo>
                    <a:pt x="109625" y="11780"/>
                    <a:pt x="113385" y="11755"/>
                    <a:pt x="117119" y="11755"/>
                  </a:cubicBezTo>
                  <a:cubicBezTo>
                    <a:pt x="117119" y="10126"/>
                    <a:pt x="117219" y="8472"/>
                    <a:pt x="117420" y="6843"/>
                  </a:cubicBezTo>
                  <a:cubicBezTo>
                    <a:pt x="117420" y="6843"/>
                    <a:pt x="117420" y="6818"/>
                    <a:pt x="117420" y="6818"/>
                  </a:cubicBezTo>
                  <a:cubicBezTo>
                    <a:pt x="113560" y="6818"/>
                    <a:pt x="109700" y="6843"/>
                    <a:pt x="105841" y="6843"/>
                  </a:cubicBezTo>
                  <a:cubicBezTo>
                    <a:pt x="101380" y="6868"/>
                    <a:pt x="96918" y="6868"/>
                    <a:pt x="92457" y="6893"/>
                  </a:cubicBezTo>
                  <a:cubicBezTo>
                    <a:pt x="92407" y="6893"/>
                    <a:pt x="92357" y="6843"/>
                    <a:pt x="92357" y="6793"/>
                  </a:cubicBezTo>
                  <a:cubicBezTo>
                    <a:pt x="92357" y="6743"/>
                    <a:pt x="92407" y="6717"/>
                    <a:pt x="92457" y="6717"/>
                  </a:cubicBezTo>
                  <a:cubicBezTo>
                    <a:pt x="93560" y="6717"/>
                    <a:pt x="94663" y="6692"/>
                    <a:pt x="95766" y="6692"/>
                  </a:cubicBezTo>
                  <a:cubicBezTo>
                    <a:pt x="100227" y="6692"/>
                    <a:pt x="104713" y="6667"/>
                    <a:pt x="109199" y="6667"/>
                  </a:cubicBezTo>
                  <a:cubicBezTo>
                    <a:pt x="111956" y="6667"/>
                    <a:pt x="114688" y="6642"/>
                    <a:pt x="117445" y="6642"/>
                  </a:cubicBezTo>
                  <a:cubicBezTo>
                    <a:pt x="117570" y="5815"/>
                    <a:pt x="117721" y="4988"/>
                    <a:pt x="117896" y="4186"/>
                  </a:cubicBezTo>
                  <a:cubicBezTo>
                    <a:pt x="111931" y="4186"/>
                    <a:pt x="105941" y="4211"/>
                    <a:pt x="99976" y="4236"/>
                  </a:cubicBezTo>
                  <a:cubicBezTo>
                    <a:pt x="90853" y="4261"/>
                    <a:pt x="81755" y="4286"/>
                    <a:pt x="72633" y="4311"/>
                  </a:cubicBezTo>
                  <a:cubicBezTo>
                    <a:pt x="64111" y="4311"/>
                    <a:pt x="55590" y="4337"/>
                    <a:pt x="47069" y="4362"/>
                  </a:cubicBezTo>
                  <a:cubicBezTo>
                    <a:pt x="47018" y="4362"/>
                    <a:pt x="46993" y="4337"/>
                    <a:pt x="46993" y="4286"/>
                  </a:cubicBezTo>
                  <a:cubicBezTo>
                    <a:pt x="46993" y="4236"/>
                    <a:pt x="47018" y="4186"/>
                    <a:pt x="47069" y="4186"/>
                  </a:cubicBezTo>
                  <a:cubicBezTo>
                    <a:pt x="53460" y="4186"/>
                    <a:pt x="59825" y="4161"/>
                    <a:pt x="66216" y="4136"/>
                  </a:cubicBezTo>
                  <a:cubicBezTo>
                    <a:pt x="75239" y="4111"/>
                    <a:pt x="84287" y="4086"/>
                    <a:pt x="93309" y="4086"/>
                  </a:cubicBezTo>
                  <a:cubicBezTo>
                    <a:pt x="101530" y="4061"/>
                    <a:pt x="109726" y="4036"/>
                    <a:pt x="117921" y="4011"/>
                  </a:cubicBezTo>
                  <a:cubicBezTo>
                    <a:pt x="118222" y="2733"/>
                    <a:pt x="118573" y="1504"/>
                    <a:pt x="118974" y="276"/>
                  </a:cubicBezTo>
                  <a:cubicBezTo>
                    <a:pt x="118999" y="251"/>
                    <a:pt x="118999" y="201"/>
                    <a:pt x="118974" y="151"/>
                  </a:cubicBezTo>
                  <a:cubicBezTo>
                    <a:pt x="118949" y="126"/>
                    <a:pt x="118898" y="76"/>
                    <a:pt x="118873" y="76"/>
                  </a:cubicBezTo>
                  <a:cubicBezTo>
                    <a:pt x="118823" y="26"/>
                    <a:pt x="118773" y="1"/>
                    <a:pt x="118723" y="1"/>
                  </a:cubicBezTo>
                  <a:close/>
                </a:path>
              </a:pathLst>
            </a:custGeom>
            <a:solidFill>
              <a:srgbClr val="FFF2D5"/>
            </a:solidFill>
            <a:ln>
              <a:noFill/>
            </a:ln>
          </p:spPr>
          <p:txBody>
            <a:bodyPr spcFirstLastPara="1" wrap="square" lIns="115184" tIns="115184" rIns="115184" bIns="115184" anchor="ctr" anchorCtr="0">
              <a:noAutofit/>
            </a:bodyPr>
            <a:lstStyle/>
            <a:p>
              <a:endParaRPr sz="2267"/>
            </a:p>
          </p:txBody>
        </p:sp>
        <p:sp>
          <p:nvSpPr>
            <p:cNvPr id="124" name="Google Shape;9467;p55">
              <a:extLst>
                <a:ext uri="{FF2B5EF4-FFF2-40B4-BE49-F238E27FC236}">
                  <a16:creationId xmlns:a16="http://schemas.microsoft.com/office/drawing/2014/main" id="{6D6753C5-B7D2-FEDD-76C7-C5C6BC845985}"/>
                </a:ext>
              </a:extLst>
            </p:cNvPr>
            <p:cNvSpPr/>
            <p:nvPr/>
          </p:nvSpPr>
          <p:spPr>
            <a:xfrm>
              <a:off x="1955034" y="3187389"/>
              <a:ext cx="3035763" cy="116575"/>
            </a:xfrm>
            <a:custGeom>
              <a:avLst/>
              <a:gdLst/>
              <a:ahLst/>
              <a:cxnLst/>
              <a:rect l="l" t="t" r="r" b="b"/>
              <a:pathLst>
                <a:path w="121430" h="4663" extrusionOk="0">
                  <a:moveTo>
                    <a:pt x="120177" y="1"/>
                  </a:moveTo>
                  <a:lnTo>
                    <a:pt x="109700" y="51"/>
                  </a:lnTo>
                  <a:lnTo>
                    <a:pt x="99350" y="76"/>
                  </a:lnTo>
                  <a:lnTo>
                    <a:pt x="56567" y="176"/>
                  </a:lnTo>
                  <a:lnTo>
                    <a:pt x="50026" y="201"/>
                  </a:lnTo>
                  <a:lnTo>
                    <a:pt x="15164" y="301"/>
                  </a:lnTo>
                  <a:lnTo>
                    <a:pt x="7895" y="301"/>
                  </a:lnTo>
                  <a:lnTo>
                    <a:pt x="677" y="326"/>
                  </a:lnTo>
                  <a:cubicBezTo>
                    <a:pt x="602" y="326"/>
                    <a:pt x="527" y="377"/>
                    <a:pt x="527" y="452"/>
                  </a:cubicBezTo>
                  <a:cubicBezTo>
                    <a:pt x="502" y="477"/>
                    <a:pt x="502" y="477"/>
                    <a:pt x="477" y="502"/>
                  </a:cubicBezTo>
                  <a:cubicBezTo>
                    <a:pt x="351" y="752"/>
                    <a:pt x="251" y="1053"/>
                    <a:pt x="176" y="1429"/>
                  </a:cubicBezTo>
                  <a:cubicBezTo>
                    <a:pt x="76" y="1780"/>
                    <a:pt x="26" y="2156"/>
                    <a:pt x="26" y="2532"/>
                  </a:cubicBezTo>
                  <a:cubicBezTo>
                    <a:pt x="1" y="2908"/>
                    <a:pt x="26" y="3284"/>
                    <a:pt x="101" y="3660"/>
                  </a:cubicBezTo>
                  <a:cubicBezTo>
                    <a:pt x="176" y="4011"/>
                    <a:pt x="276" y="4311"/>
                    <a:pt x="452" y="4562"/>
                  </a:cubicBezTo>
                  <a:cubicBezTo>
                    <a:pt x="477" y="4587"/>
                    <a:pt x="527" y="4612"/>
                    <a:pt x="552" y="4637"/>
                  </a:cubicBezTo>
                  <a:cubicBezTo>
                    <a:pt x="602" y="4662"/>
                    <a:pt x="652" y="4662"/>
                    <a:pt x="677" y="4662"/>
                  </a:cubicBezTo>
                  <a:lnTo>
                    <a:pt x="20778" y="4612"/>
                  </a:lnTo>
                  <a:lnTo>
                    <a:pt x="41079" y="4562"/>
                  </a:lnTo>
                  <a:lnTo>
                    <a:pt x="61956" y="4512"/>
                  </a:lnTo>
                  <a:lnTo>
                    <a:pt x="82808" y="4462"/>
                  </a:lnTo>
                  <a:lnTo>
                    <a:pt x="117595" y="4361"/>
                  </a:lnTo>
                  <a:lnTo>
                    <a:pt x="120578" y="4361"/>
                  </a:lnTo>
                  <a:cubicBezTo>
                    <a:pt x="120628" y="4361"/>
                    <a:pt x="120703" y="4311"/>
                    <a:pt x="120728" y="4261"/>
                  </a:cubicBezTo>
                  <a:cubicBezTo>
                    <a:pt x="120728" y="4236"/>
                    <a:pt x="120753" y="4236"/>
                    <a:pt x="120753" y="4211"/>
                  </a:cubicBezTo>
                  <a:cubicBezTo>
                    <a:pt x="121004" y="3986"/>
                    <a:pt x="121179" y="3685"/>
                    <a:pt x="121279" y="3309"/>
                  </a:cubicBezTo>
                  <a:cubicBezTo>
                    <a:pt x="121330" y="3158"/>
                    <a:pt x="121380" y="2958"/>
                    <a:pt x="121405" y="2732"/>
                  </a:cubicBezTo>
                  <a:cubicBezTo>
                    <a:pt x="121405" y="2557"/>
                    <a:pt x="121430" y="2356"/>
                    <a:pt x="121405" y="2131"/>
                  </a:cubicBezTo>
                  <a:cubicBezTo>
                    <a:pt x="121380" y="1730"/>
                    <a:pt x="121305" y="1329"/>
                    <a:pt x="121154" y="978"/>
                  </a:cubicBezTo>
                  <a:cubicBezTo>
                    <a:pt x="121004" y="577"/>
                    <a:pt x="120803" y="276"/>
                    <a:pt x="120528" y="76"/>
                  </a:cubicBezTo>
                  <a:cubicBezTo>
                    <a:pt x="120503" y="51"/>
                    <a:pt x="120452" y="26"/>
                    <a:pt x="120402" y="26"/>
                  </a:cubicBezTo>
                  <a:cubicBezTo>
                    <a:pt x="120377" y="26"/>
                    <a:pt x="120352" y="1"/>
                    <a:pt x="120327" y="1"/>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125" name="Google Shape;9468;p55">
              <a:extLst>
                <a:ext uri="{FF2B5EF4-FFF2-40B4-BE49-F238E27FC236}">
                  <a16:creationId xmlns:a16="http://schemas.microsoft.com/office/drawing/2014/main" id="{B2182173-C489-2077-C03F-9E32414F3DC4}"/>
                </a:ext>
              </a:extLst>
            </p:cNvPr>
            <p:cNvSpPr/>
            <p:nvPr/>
          </p:nvSpPr>
          <p:spPr>
            <a:xfrm>
              <a:off x="1936234" y="3742542"/>
              <a:ext cx="3035763" cy="116550"/>
            </a:xfrm>
            <a:custGeom>
              <a:avLst/>
              <a:gdLst/>
              <a:ahLst/>
              <a:cxnLst/>
              <a:rect l="l" t="t" r="r" b="b"/>
              <a:pathLst>
                <a:path w="121430" h="4662" extrusionOk="0">
                  <a:moveTo>
                    <a:pt x="120202" y="0"/>
                  </a:moveTo>
                  <a:lnTo>
                    <a:pt x="109726" y="50"/>
                  </a:lnTo>
                  <a:lnTo>
                    <a:pt x="99350" y="75"/>
                  </a:lnTo>
                  <a:lnTo>
                    <a:pt x="56567" y="176"/>
                  </a:lnTo>
                  <a:lnTo>
                    <a:pt x="50051" y="201"/>
                  </a:lnTo>
                  <a:lnTo>
                    <a:pt x="15189" y="301"/>
                  </a:lnTo>
                  <a:lnTo>
                    <a:pt x="7921" y="301"/>
                  </a:lnTo>
                  <a:lnTo>
                    <a:pt x="702" y="326"/>
                  </a:lnTo>
                  <a:cubicBezTo>
                    <a:pt x="627" y="326"/>
                    <a:pt x="552" y="376"/>
                    <a:pt x="527" y="476"/>
                  </a:cubicBezTo>
                  <a:cubicBezTo>
                    <a:pt x="527" y="476"/>
                    <a:pt x="502" y="476"/>
                    <a:pt x="502" y="501"/>
                  </a:cubicBezTo>
                  <a:cubicBezTo>
                    <a:pt x="377" y="752"/>
                    <a:pt x="251" y="1053"/>
                    <a:pt x="176" y="1429"/>
                  </a:cubicBezTo>
                  <a:cubicBezTo>
                    <a:pt x="101" y="1780"/>
                    <a:pt x="51" y="2156"/>
                    <a:pt x="26" y="2532"/>
                  </a:cubicBezTo>
                  <a:cubicBezTo>
                    <a:pt x="1" y="2907"/>
                    <a:pt x="26" y="3283"/>
                    <a:pt x="101" y="3659"/>
                  </a:cubicBezTo>
                  <a:cubicBezTo>
                    <a:pt x="176" y="4010"/>
                    <a:pt x="301" y="4311"/>
                    <a:pt x="477" y="4562"/>
                  </a:cubicBezTo>
                  <a:cubicBezTo>
                    <a:pt x="502" y="4587"/>
                    <a:pt x="527" y="4612"/>
                    <a:pt x="577" y="4637"/>
                  </a:cubicBezTo>
                  <a:cubicBezTo>
                    <a:pt x="627" y="4662"/>
                    <a:pt x="652" y="4662"/>
                    <a:pt x="702" y="4662"/>
                  </a:cubicBezTo>
                  <a:lnTo>
                    <a:pt x="20778" y="4612"/>
                  </a:lnTo>
                  <a:lnTo>
                    <a:pt x="41104" y="4562"/>
                  </a:lnTo>
                  <a:lnTo>
                    <a:pt x="61956" y="4512"/>
                  </a:lnTo>
                  <a:lnTo>
                    <a:pt x="82808" y="4461"/>
                  </a:lnTo>
                  <a:lnTo>
                    <a:pt x="117620" y="4361"/>
                  </a:lnTo>
                  <a:lnTo>
                    <a:pt x="120578" y="4361"/>
                  </a:lnTo>
                  <a:cubicBezTo>
                    <a:pt x="120653" y="4361"/>
                    <a:pt x="120703" y="4311"/>
                    <a:pt x="120728" y="4261"/>
                  </a:cubicBezTo>
                  <a:cubicBezTo>
                    <a:pt x="120753" y="4236"/>
                    <a:pt x="120753" y="4236"/>
                    <a:pt x="120778" y="4236"/>
                  </a:cubicBezTo>
                  <a:cubicBezTo>
                    <a:pt x="121004" y="4010"/>
                    <a:pt x="121179" y="3684"/>
                    <a:pt x="121305" y="3308"/>
                  </a:cubicBezTo>
                  <a:cubicBezTo>
                    <a:pt x="121355" y="3158"/>
                    <a:pt x="121380" y="2958"/>
                    <a:pt x="121405" y="2732"/>
                  </a:cubicBezTo>
                  <a:cubicBezTo>
                    <a:pt x="121430" y="2557"/>
                    <a:pt x="121430" y="2356"/>
                    <a:pt x="121430" y="2131"/>
                  </a:cubicBezTo>
                  <a:cubicBezTo>
                    <a:pt x="121405" y="1730"/>
                    <a:pt x="121305" y="1329"/>
                    <a:pt x="121179" y="978"/>
                  </a:cubicBezTo>
                  <a:cubicBezTo>
                    <a:pt x="121029" y="577"/>
                    <a:pt x="120803" y="276"/>
                    <a:pt x="120553" y="75"/>
                  </a:cubicBezTo>
                  <a:cubicBezTo>
                    <a:pt x="120503" y="50"/>
                    <a:pt x="120478" y="25"/>
                    <a:pt x="120427" y="25"/>
                  </a:cubicBezTo>
                  <a:cubicBezTo>
                    <a:pt x="120377" y="25"/>
                    <a:pt x="120352" y="0"/>
                    <a:pt x="120327" y="0"/>
                  </a:cubicBezTo>
                  <a:close/>
                </a:path>
              </a:pathLst>
            </a:custGeom>
            <a:solidFill>
              <a:srgbClr val="647254"/>
            </a:solidFill>
            <a:ln>
              <a:noFill/>
            </a:ln>
          </p:spPr>
          <p:txBody>
            <a:bodyPr spcFirstLastPara="1" wrap="square" lIns="115184" tIns="115184" rIns="115184" bIns="115184" anchor="ctr" anchorCtr="0">
              <a:noAutofit/>
            </a:bodyPr>
            <a:lstStyle/>
            <a:p>
              <a:endParaRPr sz="2267"/>
            </a:p>
          </p:txBody>
        </p:sp>
        <p:sp>
          <p:nvSpPr>
            <p:cNvPr id="126" name="Google Shape;9469;p55">
              <a:extLst>
                <a:ext uri="{FF2B5EF4-FFF2-40B4-BE49-F238E27FC236}">
                  <a16:creationId xmlns:a16="http://schemas.microsoft.com/office/drawing/2014/main" id="{A5D72D77-7BF2-E346-C21D-BC3DA1435EF3}"/>
                </a:ext>
              </a:extLst>
            </p:cNvPr>
            <p:cNvSpPr/>
            <p:nvPr/>
          </p:nvSpPr>
          <p:spPr>
            <a:xfrm>
              <a:off x="1916184" y="2780737"/>
              <a:ext cx="2984388" cy="417327"/>
            </a:xfrm>
            <a:custGeom>
              <a:avLst/>
              <a:gdLst/>
              <a:ahLst/>
              <a:cxnLst/>
              <a:rect l="l" t="t" r="r" b="b"/>
              <a:pathLst>
                <a:path w="119375" h="16693" extrusionOk="0">
                  <a:moveTo>
                    <a:pt x="116016" y="1"/>
                  </a:moveTo>
                  <a:lnTo>
                    <a:pt x="107320" y="26"/>
                  </a:lnTo>
                  <a:lnTo>
                    <a:pt x="98698" y="51"/>
                  </a:lnTo>
                  <a:lnTo>
                    <a:pt x="90051" y="76"/>
                  </a:lnTo>
                  <a:cubicBezTo>
                    <a:pt x="77595" y="101"/>
                    <a:pt x="65164" y="126"/>
                    <a:pt x="52708" y="176"/>
                  </a:cubicBezTo>
                  <a:lnTo>
                    <a:pt x="51329" y="176"/>
                  </a:lnTo>
                  <a:cubicBezTo>
                    <a:pt x="39424" y="201"/>
                    <a:pt x="27520" y="226"/>
                    <a:pt x="15615" y="277"/>
                  </a:cubicBezTo>
                  <a:cubicBezTo>
                    <a:pt x="10953" y="277"/>
                    <a:pt x="6266" y="302"/>
                    <a:pt x="1605" y="302"/>
                  </a:cubicBezTo>
                  <a:lnTo>
                    <a:pt x="1354" y="302"/>
                  </a:lnTo>
                  <a:cubicBezTo>
                    <a:pt x="1254" y="302"/>
                    <a:pt x="1154" y="402"/>
                    <a:pt x="1154" y="502"/>
                  </a:cubicBezTo>
                  <a:cubicBezTo>
                    <a:pt x="1154" y="527"/>
                    <a:pt x="1179" y="577"/>
                    <a:pt x="1179" y="602"/>
                  </a:cubicBezTo>
                  <a:cubicBezTo>
                    <a:pt x="903" y="1204"/>
                    <a:pt x="652" y="1881"/>
                    <a:pt x="477" y="2657"/>
                  </a:cubicBezTo>
                  <a:cubicBezTo>
                    <a:pt x="301" y="3384"/>
                    <a:pt x="176" y="4186"/>
                    <a:pt x="101" y="5089"/>
                  </a:cubicBezTo>
                  <a:cubicBezTo>
                    <a:pt x="26" y="5916"/>
                    <a:pt x="1" y="6768"/>
                    <a:pt x="26" y="7695"/>
                  </a:cubicBezTo>
                  <a:cubicBezTo>
                    <a:pt x="51" y="8572"/>
                    <a:pt x="126" y="9475"/>
                    <a:pt x="226" y="10352"/>
                  </a:cubicBezTo>
                  <a:cubicBezTo>
                    <a:pt x="352" y="11429"/>
                    <a:pt x="527" y="12532"/>
                    <a:pt x="778" y="13635"/>
                  </a:cubicBezTo>
                  <a:cubicBezTo>
                    <a:pt x="1003" y="14637"/>
                    <a:pt x="1279" y="15615"/>
                    <a:pt x="1580" y="16492"/>
                  </a:cubicBezTo>
                  <a:cubicBezTo>
                    <a:pt x="1605" y="16542"/>
                    <a:pt x="1655" y="16592"/>
                    <a:pt x="1680" y="16592"/>
                  </a:cubicBezTo>
                  <a:cubicBezTo>
                    <a:pt x="1705" y="16643"/>
                    <a:pt x="1780" y="16693"/>
                    <a:pt x="1830" y="16693"/>
                  </a:cubicBezTo>
                  <a:lnTo>
                    <a:pt x="20126" y="16643"/>
                  </a:lnTo>
                  <a:lnTo>
                    <a:pt x="38347" y="16592"/>
                  </a:lnTo>
                  <a:cubicBezTo>
                    <a:pt x="51179" y="16567"/>
                    <a:pt x="63986" y="16517"/>
                    <a:pt x="76818" y="16492"/>
                  </a:cubicBezTo>
                  <a:lnTo>
                    <a:pt x="77796" y="16492"/>
                  </a:lnTo>
                  <a:lnTo>
                    <a:pt x="95164" y="16442"/>
                  </a:lnTo>
                  <a:lnTo>
                    <a:pt x="112307" y="16392"/>
                  </a:lnTo>
                  <a:lnTo>
                    <a:pt x="116117" y="16392"/>
                  </a:lnTo>
                  <a:cubicBezTo>
                    <a:pt x="116167" y="16392"/>
                    <a:pt x="116242" y="16342"/>
                    <a:pt x="116267" y="16292"/>
                  </a:cubicBezTo>
                  <a:cubicBezTo>
                    <a:pt x="116292" y="16292"/>
                    <a:pt x="116342" y="16267"/>
                    <a:pt x="116367" y="16242"/>
                  </a:cubicBezTo>
                  <a:cubicBezTo>
                    <a:pt x="116518" y="16091"/>
                    <a:pt x="116668" y="15941"/>
                    <a:pt x="116793" y="15815"/>
                  </a:cubicBezTo>
                  <a:cubicBezTo>
                    <a:pt x="116919" y="15665"/>
                    <a:pt x="117044" y="15515"/>
                    <a:pt x="117194" y="15314"/>
                  </a:cubicBezTo>
                  <a:cubicBezTo>
                    <a:pt x="117445" y="15013"/>
                    <a:pt x="117645" y="14637"/>
                    <a:pt x="117871" y="14236"/>
                  </a:cubicBezTo>
                  <a:cubicBezTo>
                    <a:pt x="118247" y="13510"/>
                    <a:pt x="118548" y="12708"/>
                    <a:pt x="118798" y="11780"/>
                  </a:cubicBezTo>
                  <a:cubicBezTo>
                    <a:pt x="118999" y="11003"/>
                    <a:pt x="119174" y="10176"/>
                    <a:pt x="119275" y="9274"/>
                  </a:cubicBezTo>
                  <a:cubicBezTo>
                    <a:pt x="119375" y="8246"/>
                    <a:pt x="119375" y="7219"/>
                    <a:pt x="119275" y="6241"/>
                  </a:cubicBezTo>
                  <a:cubicBezTo>
                    <a:pt x="119199" y="5565"/>
                    <a:pt x="119074" y="4913"/>
                    <a:pt x="118874" y="4287"/>
                  </a:cubicBezTo>
                  <a:cubicBezTo>
                    <a:pt x="118698" y="3660"/>
                    <a:pt x="118447" y="3008"/>
                    <a:pt x="118147" y="2357"/>
                  </a:cubicBezTo>
                  <a:cubicBezTo>
                    <a:pt x="117896" y="1855"/>
                    <a:pt x="117671" y="1404"/>
                    <a:pt x="117370" y="978"/>
                  </a:cubicBezTo>
                  <a:cubicBezTo>
                    <a:pt x="117194" y="753"/>
                    <a:pt x="117019" y="577"/>
                    <a:pt x="116818" y="402"/>
                  </a:cubicBezTo>
                  <a:cubicBezTo>
                    <a:pt x="116618" y="251"/>
                    <a:pt x="116392" y="126"/>
                    <a:pt x="116167" y="51"/>
                  </a:cubicBezTo>
                  <a:cubicBezTo>
                    <a:pt x="116117" y="26"/>
                    <a:pt x="116067" y="1"/>
                    <a:pt x="116016" y="1"/>
                  </a:cubicBezTo>
                  <a:close/>
                </a:path>
              </a:pathLst>
            </a:custGeom>
            <a:solidFill>
              <a:srgbClr val="007277"/>
            </a:solidFill>
            <a:ln>
              <a:noFill/>
            </a:ln>
          </p:spPr>
          <p:txBody>
            <a:bodyPr spcFirstLastPara="1" wrap="square" lIns="115184" tIns="115184" rIns="115184" bIns="115184" anchor="ctr" anchorCtr="0">
              <a:noAutofit/>
            </a:bodyPr>
            <a:lstStyle/>
            <a:p>
              <a:endParaRPr sz="2267"/>
            </a:p>
          </p:txBody>
        </p:sp>
        <p:sp>
          <p:nvSpPr>
            <p:cNvPr id="127" name="Google Shape;9470;p55">
              <a:extLst>
                <a:ext uri="{FF2B5EF4-FFF2-40B4-BE49-F238E27FC236}">
                  <a16:creationId xmlns:a16="http://schemas.microsoft.com/office/drawing/2014/main" id="{37E260ED-2121-88FC-6975-AAF34EDE949C}"/>
                </a:ext>
              </a:extLst>
            </p:cNvPr>
            <p:cNvSpPr/>
            <p:nvPr/>
          </p:nvSpPr>
          <p:spPr>
            <a:xfrm>
              <a:off x="3617967" y="2780737"/>
              <a:ext cx="1250655" cy="59550"/>
            </a:xfrm>
            <a:custGeom>
              <a:avLst/>
              <a:gdLst/>
              <a:ahLst/>
              <a:cxnLst/>
              <a:rect l="l" t="t" r="r" b="b"/>
              <a:pathLst>
                <a:path w="50026" h="2382" extrusionOk="0">
                  <a:moveTo>
                    <a:pt x="47945" y="1"/>
                  </a:moveTo>
                  <a:lnTo>
                    <a:pt x="39249" y="26"/>
                  </a:lnTo>
                  <a:lnTo>
                    <a:pt x="30627" y="51"/>
                  </a:lnTo>
                  <a:lnTo>
                    <a:pt x="21980" y="76"/>
                  </a:lnTo>
                  <a:cubicBezTo>
                    <a:pt x="14637" y="101"/>
                    <a:pt x="7319" y="126"/>
                    <a:pt x="0" y="126"/>
                  </a:cubicBezTo>
                  <a:cubicBezTo>
                    <a:pt x="151" y="176"/>
                    <a:pt x="301" y="201"/>
                    <a:pt x="451" y="251"/>
                  </a:cubicBezTo>
                  <a:cubicBezTo>
                    <a:pt x="1504" y="477"/>
                    <a:pt x="2557" y="703"/>
                    <a:pt x="3609" y="978"/>
                  </a:cubicBezTo>
                  <a:cubicBezTo>
                    <a:pt x="4662" y="1279"/>
                    <a:pt x="5740" y="1605"/>
                    <a:pt x="6767" y="2031"/>
                  </a:cubicBezTo>
                  <a:cubicBezTo>
                    <a:pt x="7043" y="2131"/>
                    <a:pt x="7319" y="2256"/>
                    <a:pt x="7594" y="2382"/>
                  </a:cubicBezTo>
                  <a:cubicBezTo>
                    <a:pt x="10652" y="2382"/>
                    <a:pt x="13685" y="2357"/>
                    <a:pt x="16742" y="2357"/>
                  </a:cubicBezTo>
                  <a:cubicBezTo>
                    <a:pt x="27845" y="2332"/>
                    <a:pt x="38923" y="2307"/>
                    <a:pt x="50026" y="2282"/>
                  </a:cubicBezTo>
                  <a:cubicBezTo>
                    <a:pt x="49800" y="1805"/>
                    <a:pt x="49574" y="1379"/>
                    <a:pt x="49299" y="1003"/>
                  </a:cubicBezTo>
                  <a:cubicBezTo>
                    <a:pt x="49123" y="753"/>
                    <a:pt x="48948" y="577"/>
                    <a:pt x="48747" y="427"/>
                  </a:cubicBezTo>
                  <a:cubicBezTo>
                    <a:pt x="48547" y="251"/>
                    <a:pt x="48321" y="126"/>
                    <a:pt x="48096" y="51"/>
                  </a:cubicBezTo>
                  <a:cubicBezTo>
                    <a:pt x="48046" y="26"/>
                    <a:pt x="47996" y="1"/>
                    <a:pt x="47945" y="1"/>
                  </a:cubicBezTo>
                  <a:close/>
                </a:path>
              </a:pathLst>
            </a:custGeom>
            <a:solidFill>
              <a:srgbClr val="00929A"/>
            </a:solidFill>
            <a:ln>
              <a:noFill/>
            </a:ln>
          </p:spPr>
          <p:txBody>
            <a:bodyPr spcFirstLastPara="1" wrap="square" lIns="115184" tIns="115184" rIns="115184" bIns="115184" anchor="ctr" anchorCtr="0">
              <a:noAutofit/>
            </a:bodyPr>
            <a:lstStyle/>
            <a:p>
              <a:endParaRPr sz="2267"/>
            </a:p>
          </p:txBody>
        </p:sp>
        <p:sp>
          <p:nvSpPr>
            <p:cNvPr id="128" name="Google Shape;9471;p55">
              <a:extLst>
                <a:ext uri="{FF2B5EF4-FFF2-40B4-BE49-F238E27FC236}">
                  <a16:creationId xmlns:a16="http://schemas.microsoft.com/office/drawing/2014/main" id="{4DC1C7C0-F4AF-796B-EBFB-9439765894A5}"/>
                </a:ext>
              </a:extLst>
            </p:cNvPr>
            <p:cNvSpPr/>
            <p:nvPr/>
          </p:nvSpPr>
          <p:spPr>
            <a:xfrm>
              <a:off x="3833492" y="2850288"/>
              <a:ext cx="1067080" cy="285127"/>
            </a:xfrm>
            <a:custGeom>
              <a:avLst/>
              <a:gdLst/>
              <a:ahLst/>
              <a:cxnLst/>
              <a:rect l="l" t="t" r="r" b="b"/>
              <a:pathLst>
                <a:path w="42683" h="11405" extrusionOk="0">
                  <a:moveTo>
                    <a:pt x="41630" y="1"/>
                  </a:moveTo>
                  <a:cubicBezTo>
                    <a:pt x="40853" y="1"/>
                    <a:pt x="40076" y="1"/>
                    <a:pt x="39299" y="26"/>
                  </a:cubicBezTo>
                  <a:cubicBezTo>
                    <a:pt x="26768" y="51"/>
                    <a:pt x="14262" y="76"/>
                    <a:pt x="1755" y="126"/>
                  </a:cubicBezTo>
                  <a:lnTo>
                    <a:pt x="1" y="126"/>
                  </a:lnTo>
                  <a:cubicBezTo>
                    <a:pt x="251" y="251"/>
                    <a:pt x="502" y="402"/>
                    <a:pt x="753" y="552"/>
                  </a:cubicBezTo>
                  <a:cubicBezTo>
                    <a:pt x="2332" y="1530"/>
                    <a:pt x="3760" y="2783"/>
                    <a:pt x="4963" y="4211"/>
                  </a:cubicBezTo>
                  <a:cubicBezTo>
                    <a:pt x="6191" y="5640"/>
                    <a:pt x="7219" y="7219"/>
                    <a:pt x="8021" y="8923"/>
                  </a:cubicBezTo>
                  <a:cubicBezTo>
                    <a:pt x="8422" y="9725"/>
                    <a:pt x="8748" y="10552"/>
                    <a:pt x="9074" y="11404"/>
                  </a:cubicBezTo>
                  <a:cubicBezTo>
                    <a:pt x="10151" y="11404"/>
                    <a:pt x="11254" y="11379"/>
                    <a:pt x="12357" y="11379"/>
                  </a:cubicBezTo>
                  <a:cubicBezTo>
                    <a:pt x="21981" y="11354"/>
                    <a:pt x="31630" y="11329"/>
                    <a:pt x="41254" y="11304"/>
                  </a:cubicBezTo>
                  <a:cubicBezTo>
                    <a:pt x="41580" y="10627"/>
                    <a:pt x="41881" y="9876"/>
                    <a:pt x="42106" y="8998"/>
                  </a:cubicBezTo>
                  <a:cubicBezTo>
                    <a:pt x="42307" y="8221"/>
                    <a:pt x="42457" y="7394"/>
                    <a:pt x="42557" y="6492"/>
                  </a:cubicBezTo>
                  <a:cubicBezTo>
                    <a:pt x="42683" y="5464"/>
                    <a:pt x="42683" y="4437"/>
                    <a:pt x="42583" y="3459"/>
                  </a:cubicBezTo>
                  <a:cubicBezTo>
                    <a:pt x="42507" y="2808"/>
                    <a:pt x="42357" y="2131"/>
                    <a:pt x="42182" y="1505"/>
                  </a:cubicBezTo>
                  <a:cubicBezTo>
                    <a:pt x="42031" y="1028"/>
                    <a:pt x="41856" y="527"/>
                    <a:pt x="41630" y="1"/>
                  </a:cubicBezTo>
                  <a:close/>
                </a:path>
              </a:pathLst>
            </a:custGeom>
            <a:solidFill>
              <a:srgbClr val="00929A"/>
            </a:solidFill>
            <a:ln>
              <a:noFill/>
            </a:ln>
          </p:spPr>
          <p:txBody>
            <a:bodyPr spcFirstLastPara="1" wrap="square" lIns="115184" tIns="115184" rIns="115184" bIns="115184" anchor="ctr" anchorCtr="0">
              <a:noAutofit/>
            </a:bodyPr>
            <a:lstStyle/>
            <a:p>
              <a:endParaRPr sz="2267"/>
            </a:p>
          </p:txBody>
        </p:sp>
        <p:sp>
          <p:nvSpPr>
            <p:cNvPr id="129" name="Google Shape;9472;p55">
              <a:extLst>
                <a:ext uri="{FF2B5EF4-FFF2-40B4-BE49-F238E27FC236}">
                  <a16:creationId xmlns:a16="http://schemas.microsoft.com/office/drawing/2014/main" id="{60EBADCF-B5CF-6CF3-8991-E0A4AD7D2335}"/>
                </a:ext>
              </a:extLst>
            </p:cNvPr>
            <p:cNvSpPr/>
            <p:nvPr/>
          </p:nvSpPr>
          <p:spPr>
            <a:xfrm>
              <a:off x="4064719" y="3146039"/>
              <a:ext cx="792629" cy="45750"/>
            </a:xfrm>
            <a:custGeom>
              <a:avLst/>
              <a:gdLst/>
              <a:ahLst/>
              <a:cxnLst/>
              <a:rect l="l" t="t" r="r" b="b"/>
              <a:pathLst>
                <a:path w="31705" h="1830" extrusionOk="0">
                  <a:moveTo>
                    <a:pt x="31704" y="0"/>
                  </a:moveTo>
                  <a:cubicBezTo>
                    <a:pt x="24411" y="25"/>
                    <a:pt x="17118" y="25"/>
                    <a:pt x="9825" y="51"/>
                  </a:cubicBezTo>
                  <a:cubicBezTo>
                    <a:pt x="6566" y="76"/>
                    <a:pt x="3283" y="76"/>
                    <a:pt x="0" y="76"/>
                  </a:cubicBezTo>
                  <a:cubicBezTo>
                    <a:pt x="201" y="652"/>
                    <a:pt x="401" y="1254"/>
                    <a:pt x="576" y="1830"/>
                  </a:cubicBezTo>
                  <a:lnTo>
                    <a:pt x="9223" y="1830"/>
                  </a:lnTo>
                  <a:lnTo>
                    <a:pt x="26366" y="1780"/>
                  </a:lnTo>
                  <a:lnTo>
                    <a:pt x="28271" y="1780"/>
                  </a:lnTo>
                  <a:lnTo>
                    <a:pt x="30176" y="1755"/>
                  </a:lnTo>
                  <a:cubicBezTo>
                    <a:pt x="30226" y="1755"/>
                    <a:pt x="30301" y="1730"/>
                    <a:pt x="30326" y="1680"/>
                  </a:cubicBezTo>
                  <a:cubicBezTo>
                    <a:pt x="30351" y="1680"/>
                    <a:pt x="30376" y="1655"/>
                    <a:pt x="30401" y="1630"/>
                  </a:cubicBezTo>
                  <a:cubicBezTo>
                    <a:pt x="30577" y="1479"/>
                    <a:pt x="30727" y="1329"/>
                    <a:pt x="30852" y="1203"/>
                  </a:cubicBezTo>
                  <a:cubicBezTo>
                    <a:pt x="30978" y="1053"/>
                    <a:pt x="31103" y="903"/>
                    <a:pt x="31253" y="702"/>
                  </a:cubicBezTo>
                  <a:cubicBezTo>
                    <a:pt x="31404" y="477"/>
                    <a:pt x="31579" y="251"/>
                    <a:pt x="31704" y="0"/>
                  </a:cubicBezTo>
                  <a:close/>
                </a:path>
              </a:pathLst>
            </a:custGeom>
            <a:solidFill>
              <a:srgbClr val="00929A"/>
            </a:solidFill>
            <a:ln>
              <a:noFill/>
            </a:ln>
          </p:spPr>
          <p:txBody>
            <a:bodyPr spcFirstLastPara="1" wrap="square" lIns="115184" tIns="115184" rIns="115184" bIns="115184" anchor="ctr" anchorCtr="0">
              <a:noAutofit/>
            </a:bodyPr>
            <a:lstStyle/>
            <a:p>
              <a:endParaRPr sz="2267"/>
            </a:p>
          </p:txBody>
        </p:sp>
        <p:sp>
          <p:nvSpPr>
            <p:cNvPr id="130" name="Google Shape;9473;p55">
              <a:extLst>
                <a:ext uri="{FF2B5EF4-FFF2-40B4-BE49-F238E27FC236}">
                  <a16:creationId xmlns:a16="http://schemas.microsoft.com/office/drawing/2014/main" id="{DB4A0192-2C8D-E47A-C308-5F5EB6895D52}"/>
                </a:ext>
              </a:extLst>
            </p:cNvPr>
            <p:cNvSpPr/>
            <p:nvPr/>
          </p:nvSpPr>
          <p:spPr>
            <a:xfrm>
              <a:off x="1928709" y="2787013"/>
              <a:ext cx="496902" cy="58301"/>
            </a:xfrm>
            <a:custGeom>
              <a:avLst/>
              <a:gdLst/>
              <a:ahLst/>
              <a:cxnLst/>
              <a:rect l="l" t="t" r="r" b="b"/>
              <a:pathLst>
                <a:path w="19876" h="2332" extrusionOk="0">
                  <a:moveTo>
                    <a:pt x="19876" y="0"/>
                  </a:moveTo>
                  <a:cubicBezTo>
                    <a:pt x="18297" y="26"/>
                    <a:pt x="16718" y="26"/>
                    <a:pt x="15114" y="26"/>
                  </a:cubicBezTo>
                  <a:cubicBezTo>
                    <a:pt x="10452" y="51"/>
                    <a:pt x="5765" y="51"/>
                    <a:pt x="1104" y="51"/>
                  </a:cubicBezTo>
                  <a:lnTo>
                    <a:pt x="853" y="51"/>
                  </a:lnTo>
                  <a:cubicBezTo>
                    <a:pt x="753" y="76"/>
                    <a:pt x="653" y="151"/>
                    <a:pt x="653" y="251"/>
                  </a:cubicBezTo>
                  <a:cubicBezTo>
                    <a:pt x="653" y="276"/>
                    <a:pt x="678" y="326"/>
                    <a:pt x="703" y="351"/>
                  </a:cubicBezTo>
                  <a:cubicBezTo>
                    <a:pt x="402" y="928"/>
                    <a:pt x="176" y="1579"/>
                    <a:pt x="1" y="2331"/>
                  </a:cubicBezTo>
                  <a:cubicBezTo>
                    <a:pt x="1831" y="2331"/>
                    <a:pt x="3635" y="2331"/>
                    <a:pt x="5465" y="2306"/>
                  </a:cubicBezTo>
                  <a:cubicBezTo>
                    <a:pt x="10151" y="2306"/>
                    <a:pt x="14838" y="2281"/>
                    <a:pt x="19525" y="2281"/>
                  </a:cubicBezTo>
                  <a:cubicBezTo>
                    <a:pt x="19500" y="2206"/>
                    <a:pt x="19475" y="2106"/>
                    <a:pt x="19475" y="2031"/>
                  </a:cubicBezTo>
                  <a:cubicBezTo>
                    <a:pt x="19425" y="1780"/>
                    <a:pt x="19400" y="1529"/>
                    <a:pt x="19425" y="1279"/>
                  </a:cubicBezTo>
                  <a:cubicBezTo>
                    <a:pt x="19450" y="1003"/>
                    <a:pt x="19525" y="727"/>
                    <a:pt x="19650" y="452"/>
                  </a:cubicBezTo>
                  <a:cubicBezTo>
                    <a:pt x="19700" y="326"/>
                    <a:pt x="19750" y="226"/>
                    <a:pt x="19826" y="101"/>
                  </a:cubicBezTo>
                  <a:cubicBezTo>
                    <a:pt x="19851" y="76"/>
                    <a:pt x="19851" y="51"/>
                    <a:pt x="19876" y="0"/>
                  </a:cubicBezTo>
                  <a:close/>
                </a:path>
              </a:pathLst>
            </a:custGeom>
            <a:solidFill>
              <a:srgbClr val="00929A"/>
            </a:solidFill>
            <a:ln>
              <a:noFill/>
            </a:ln>
          </p:spPr>
          <p:txBody>
            <a:bodyPr spcFirstLastPara="1" wrap="square" lIns="115184" tIns="115184" rIns="115184" bIns="115184" anchor="ctr" anchorCtr="0">
              <a:noAutofit/>
            </a:bodyPr>
            <a:lstStyle/>
            <a:p>
              <a:endParaRPr sz="2267"/>
            </a:p>
          </p:txBody>
        </p:sp>
        <p:sp>
          <p:nvSpPr>
            <p:cNvPr id="131" name="Google Shape;9474;p55">
              <a:extLst>
                <a:ext uri="{FF2B5EF4-FFF2-40B4-BE49-F238E27FC236}">
                  <a16:creationId xmlns:a16="http://schemas.microsoft.com/office/drawing/2014/main" id="{538A626A-2636-FA19-966D-EF0E3764D00B}"/>
                </a:ext>
              </a:extLst>
            </p:cNvPr>
            <p:cNvSpPr/>
            <p:nvPr/>
          </p:nvSpPr>
          <p:spPr>
            <a:xfrm>
              <a:off x="1916183" y="2857188"/>
              <a:ext cx="1495032" cy="283851"/>
            </a:xfrm>
            <a:custGeom>
              <a:avLst/>
              <a:gdLst/>
              <a:ahLst/>
              <a:cxnLst/>
              <a:rect l="l" t="t" r="r" b="b"/>
              <a:pathLst>
                <a:path w="59801" h="11354" extrusionOk="0">
                  <a:moveTo>
                    <a:pt x="20226" y="0"/>
                  </a:moveTo>
                  <a:cubicBezTo>
                    <a:pt x="13610" y="0"/>
                    <a:pt x="6993" y="26"/>
                    <a:pt x="377" y="51"/>
                  </a:cubicBezTo>
                  <a:cubicBezTo>
                    <a:pt x="251" y="652"/>
                    <a:pt x="151" y="1329"/>
                    <a:pt x="101" y="2031"/>
                  </a:cubicBezTo>
                  <a:cubicBezTo>
                    <a:pt x="26" y="2858"/>
                    <a:pt x="1" y="3710"/>
                    <a:pt x="26" y="4637"/>
                  </a:cubicBezTo>
                  <a:cubicBezTo>
                    <a:pt x="51" y="5489"/>
                    <a:pt x="126" y="6391"/>
                    <a:pt x="226" y="7294"/>
                  </a:cubicBezTo>
                  <a:cubicBezTo>
                    <a:pt x="352" y="8371"/>
                    <a:pt x="552" y="9474"/>
                    <a:pt x="778" y="10552"/>
                  </a:cubicBezTo>
                  <a:cubicBezTo>
                    <a:pt x="853" y="10828"/>
                    <a:pt x="903" y="11078"/>
                    <a:pt x="978" y="11354"/>
                  </a:cubicBezTo>
                  <a:cubicBezTo>
                    <a:pt x="14387" y="11304"/>
                    <a:pt x="27795" y="11279"/>
                    <a:pt x="41204" y="11229"/>
                  </a:cubicBezTo>
                  <a:cubicBezTo>
                    <a:pt x="47394" y="11229"/>
                    <a:pt x="53610" y="11204"/>
                    <a:pt x="59801" y="11178"/>
                  </a:cubicBezTo>
                  <a:cubicBezTo>
                    <a:pt x="59174" y="10903"/>
                    <a:pt x="58547" y="10602"/>
                    <a:pt x="57921" y="10276"/>
                  </a:cubicBezTo>
                  <a:cubicBezTo>
                    <a:pt x="56292" y="9424"/>
                    <a:pt x="54713" y="8497"/>
                    <a:pt x="53134" y="7594"/>
                  </a:cubicBezTo>
                  <a:cubicBezTo>
                    <a:pt x="51555" y="6692"/>
                    <a:pt x="49951" y="5790"/>
                    <a:pt x="48297" y="5038"/>
                  </a:cubicBezTo>
                  <a:cubicBezTo>
                    <a:pt x="47394" y="4637"/>
                    <a:pt x="46492" y="4261"/>
                    <a:pt x="45540" y="3960"/>
                  </a:cubicBezTo>
                  <a:cubicBezTo>
                    <a:pt x="45064" y="3785"/>
                    <a:pt x="44587" y="3660"/>
                    <a:pt x="44086" y="3534"/>
                  </a:cubicBezTo>
                  <a:cubicBezTo>
                    <a:pt x="43635" y="3409"/>
                    <a:pt x="43184" y="3334"/>
                    <a:pt x="42733" y="3234"/>
                  </a:cubicBezTo>
                  <a:lnTo>
                    <a:pt x="42733" y="3234"/>
                  </a:lnTo>
                  <a:cubicBezTo>
                    <a:pt x="42733" y="3248"/>
                    <a:pt x="42742" y="3254"/>
                    <a:pt x="42749" y="3257"/>
                  </a:cubicBezTo>
                  <a:lnTo>
                    <a:pt x="42749" y="3257"/>
                  </a:lnTo>
                  <a:cubicBezTo>
                    <a:pt x="42351" y="3183"/>
                    <a:pt x="41953" y="3133"/>
                    <a:pt x="41555" y="3083"/>
                  </a:cubicBezTo>
                  <a:cubicBezTo>
                    <a:pt x="41179" y="3058"/>
                    <a:pt x="40828" y="3033"/>
                    <a:pt x="40452" y="3033"/>
                  </a:cubicBezTo>
                  <a:lnTo>
                    <a:pt x="39199" y="3033"/>
                  </a:lnTo>
                  <a:cubicBezTo>
                    <a:pt x="38823" y="3058"/>
                    <a:pt x="38472" y="3083"/>
                    <a:pt x="38096" y="3108"/>
                  </a:cubicBezTo>
                  <a:lnTo>
                    <a:pt x="38121" y="3108"/>
                  </a:lnTo>
                  <a:cubicBezTo>
                    <a:pt x="36993" y="3209"/>
                    <a:pt x="35891" y="3359"/>
                    <a:pt x="34788" y="3534"/>
                  </a:cubicBezTo>
                  <a:cubicBezTo>
                    <a:pt x="33735" y="3710"/>
                    <a:pt x="32658" y="3885"/>
                    <a:pt x="31605" y="4011"/>
                  </a:cubicBezTo>
                  <a:cubicBezTo>
                    <a:pt x="30602" y="4136"/>
                    <a:pt x="29625" y="4236"/>
                    <a:pt x="28622" y="4261"/>
                  </a:cubicBezTo>
                  <a:cubicBezTo>
                    <a:pt x="28071" y="4261"/>
                    <a:pt x="27545" y="4261"/>
                    <a:pt x="27018" y="4211"/>
                  </a:cubicBezTo>
                  <a:cubicBezTo>
                    <a:pt x="26718" y="4186"/>
                    <a:pt x="26392" y="4161"/>
                    <a:pt x="26116" y="4111"/>
                  </a:cubicBezTo>
                  <a:cubicBezTo>
                    <a:pt x="25540" y="3985"/>
                    <a:pt x="25013" y="3810"/>
                    <a:pt x="24487" y="3584"/>
                  </a:cubicBezTo>
                  <a:cubicBezTo>
                    <a:pt x="23911" y="3334"/>
                    <a:pt x="23334" y="3033"/>
                    <a:pt x="22808" y="2657"/>
                  </a:cubicBezTo>
                  <a:cubicBezTo>
                    <a:pt x="22507" y="2482"/>
                    <a:pt x="22231" y="2281"/>
                    <a:pt x="21956" y="2056"/>
                  </a:cubicBezTo>
                  <a:cubicBezTo>
                    <a:pt x="21730" y="1855"/>
                    <a:pt x="21505" y="1655"/>
                    <a:pt x="21279" y="1454"/>
                  </a:cubicBezTo>
                  <a:cubicBezTo>
                    <a:pt x="21053" y="1229"/>
                    <a:pt x="20828" y="978"/>
                    <a:pt x="20652" y="702"/>
                  </a:cubicBezTo>
                  <a:cubicBezTo>
                    <a:pt x="20502" y="477"/>
                    <a:pt x="20352" y="251"/>
                    <a:pt x="20226" y="0"/>
                  </a:cubicBezTo>
                  <a:close/>
                </a:path>
              </a:pathLst>
            </a:custGeom>
            <a:solidFill>
              <a:srgbClr val="00929A"/>
            </a:solidFill>
            <a:ln>
              <a:noFill/>
            </a:ln>
          </p:spPr>
          <p:txBody>
            <a:bodyPr spcFirstLastPara="1" wrap="square" lIns="115184" tIns="115184" rIns="115184" bIns="115184" anchor="ctr" anchorCtr="0">
              <a:noAutofit/>
            </a:bodyPr>
            <a:lstStyle/>
            <a:p>
              <a:endParaRPr sz="2267"/>
            </a:p>
          </p:txBody>
        </p:sp>
        <p:sp>
          <p:nvSpPr>
            <p:cNvPr id="132" name="Google Shape;9475;p55">
              <a:extLst>
                <a:ext uri="{FF2B5EF4-FFF2-40B4-BE49-F238E27FC236}">
                  <a16:creationId xmlns:a16="http://schemas.microsoft.com/office/drawing/2014/main" id="{1260C185-C9F1-FF3D-3C04-622D22C82944}"/>
                </a:ext>
              </a:extLst>
            </p:cNvPr>
            <p:cNvSpPr/>
            <p:nvPr/>
          </p:nvSpPr>
          <p:spPr>
            <a:xfrm>
              <a:off x="1943759" y="3149789"/>
              <a:ext cx="1627857" cy="47650"/>
            </a:xfrm>
            <a:custGeom>
              <a:avLst/>
              <a:gdLst/>
              <a:ahLst/>
              <a:cxnLst/>
              <a:rect l="l" t="t" r="r" b="b"/>
              <a:pathLst>
                <a:path w="65114" h="1906" extrusionOk="0">
                  <a:moveTo>
                    <a:pt x="59875" y="1"/>
                  </a:moveTo>
                  <a:cubicBezTo>
                    <a:pt x="55565" y="1"/>
                    <a:pt x="51254" y="26"/>
                    <a:pt x="46943" y="26"/>
                  </a:cubicBezTo>
                  <a:cubicBezTo>
                    <a:pt x="31304" y="76"/>
                    <a:pt x="15665" y="126"/>
                    <a:pt x="0" y="151"/>
                  </a:cubicBezTo>
                  <a:cubicBezTo>
                    <a:pt x="151" y="703"/>
                    <a:pt x="326" y="1229"/>
                    <a:pt x="477" y="1730"/>
                  </a:cubicBezTo>
                  <a:cubicBezTo>
                    <a:pt x="502" y="1780"/>
                    <a:pt x="552" y="1805"/>
                    <a:pt x="577" y="1830"/>
                  </a:cubicBezTo>
                  <a:cubicBezTo>
                    <a:pt x="602" y="1881"/>
                    <a:pt x="677" y="1906"/>
                    <a:pt x="727" y="1906"/>
                  </a:cubicBezTo>
                  <a:lnTo>
                    <a:pt x="19023" y="1855"/>
                  </a:lnTo>
                  <a:lnTo>
                    <a:pt x="37244" y="1830"/>
                  </a:lnTo>
                  <a:cubicBezTo>
                    <a:pt x="46542" y="1805"/>
                    <a:pt x="55815" y="1780"/>
                    <a:pt x="65114" y="1755"/>
                  </a:cubicBezTo>
                  <a:cubicBezTo>
                    <a:pt x="64863" y="1655"/>
                    <a:pt x="64612" y="1580"/>
                    <a:pt x="64362" y="1505"/>
                  </a:cubicBezTo>
                  <a:cubicBezTo>
                    <a:pt x="63911" y="1354"/>
                    <a:pt x="63459" y="1204"/>
                    <a:pt x="63008" y="1053"/>
                  </a:cubicBezTo>
                  <a:cubicBezTo>
                    <a:pt x="62582" y="928"/>
                    <a:pt x="62156" y="828"/>
                    <a:pt x="61730" y="677"/>
                  </a:cubicBezTo>
                  <a:cubicBezTo>
                    <a:pt x="61104" y="477"/>
                    <a:pt x="60502" y="251"/>
                    <a:pt x="59875" y="1"/>
                  </a:cubicBezTo>
                  <a:close/>
                </a:path>
              </a:pathLst>
            </a:custGeom>
            <a:solidFill>
              <a:srgbClr val="00929A"/>
            </a:solidFill>
            <a:ln>
              <a:noFill/>
            </a:ln>
          </p:spPr>
          <p:txBody>
            <a:bodyPr spcFirstLastPara="1" wrap="square" lIns="115184" tIns="115184" rIns="115184" bIns="115184" anchor="ctr" anchorCtr="0">
              <a:noAutofit/>
            </a:bodyPr>
            <a:lstStyle/>
            <a:p>
              <a:endParaRPr sz="2267"/>
            </a:p>
          </p:txBody>
        </p:sp>
        <p:sp>
          <p:nvSpPr>
            <p:cNvPr id="133" name="Google Shape;9476;p55">
              <a:extLst>
                <a:ext uri="{FF2B5EF4-FFF2-40B4-BE49-F238E27FC236}">
                  <a16:creationId xmlns:a16="http://schemas.microsoft.com/office/drawing/2014/main" id="{1D07A721-CE7C-2C6C-2FB1-637EE1BC80E4}"/>
                </a:ext>
              </a:extLst>
            </p:cNvPr>
            <p:cNvSpPr/>
            <p:nvPr/>
          </p:nvSpPr>
          <p:spPr>
            <a:xfrm>
              <a:off x="4691896" y="2871588"/>
              <a:ext cx="105300" cy="241276"/>
            </a:xfrm>
            <a:custGeom>
              <a:avLst/>
              <a:gdLst/>
              <a:ahLst/>
              <a:cxnLst/>
              <a:rect l="l" t="t" r="r" b="b"/>
              <a:pathLst>
                <a:path w="4212" h="9651" extrusionOk="0">
                  <a:moveTo>
                    <a:pt x="1" y="1"/>
                  </a:moveTo>
                  <a:lnTo>
                    <a:pt x="1" y="9650"/>
                  </a:lnTo>
                  <a:lnTo>
                    <a:pt x="4211" y="9650"/>
                  </a:lnTo>
                  <a:lnTo>
                    <a:pt x="4211" y="1"/>
                  </a:lnTo>
                  <a:close/>
                </a:path>
              </a:pathLst>
            </a:custGeom>
            <a:solidFill>
              <a:srgbClr val="DAEACE"/>
            </a:solidFill>
            <a:ln>
              <a:noFill/>
            </a:ln>
          </p:spPr>
          <p:txBody>
            <a:bodyPr spcFirstLastPara="1" wrap="square" lIns="115184" tIns="115184" rIns="115184" bIns="115184" anchor="ctr" anchorCtr="0">
              <a:noAutofit/>
            </a:bodyPr>
            <a:lstStyle/>
            <a:p>
              <a:endParaRPr sz="2267"/>
            </a:p>
          </p:txBody>
        </p:sp>
        <p:sp>
          <p:nvSpPr>
            <p:cNvPr id="134" name="Google Shape;9477;p55">
              <a:extLst>
                <a:ext uri="{FF2B5EF4-FFF2-40B4-BE49-F238E27FC236}">
                  <a16:creationId xmlns:a16="http://schemas.microsoft.com/office/drawing/2014/main" id="{D5B21002-563D-968B-F56A-C63D9BA58CDA}"/>
                </a:ext>
              </a:extLst>
            </p:cNvPr>
            <p:cNvSpPr/>
            <p:nvPr/>
          </p:nvSpPr>
          <p:spPr>
            <a:xfrm>
              <a:off x="4279620" y="2872863"/>
              <a:ext cx="289501" cy="240001"/>
            </a:xfrm>
            <a:custGeom>
              <a:avLst/>
              <a:gdLst/>
              <a:ahLst/>
              <a:cxnLst/>
              <a:rect l="l" t="t" r="r" b="b"/>
              <a:pathLst>
                <a:path w="11580" h="9600" extrusionOk="0">
                  <a:moveTo>
                    <a:pt x="1" y="0"/>
                  </a:moveTo>
                  <a:lnTo>
                    <a:pt x="1" y="9599"/>
                  </a:lnTo>
                  <a:lnTo>
                    <a:pt x="11580" y="9599"/>
                  </a:lnTo>
                  <a:lnTo>
                    <a:pt x="11580" y="0"/>
                  </a:lnTo>
                  <a:close/>
                </a:path>
              </a:pathLst>
            </a:custGeom>
            <a:solidFill>
              <a:srgbClr val="DAEACE"/>
            </a:solidFill>
            <a:ln>
              <a:noFill/>
            </a:ln>
          </p:spPr>
          <p:txBody>
            <a:bodyPr spcFirstLastPara="1" wrap="square" lIns="115184" tIns="115184" rIns="115184" bIns="115184" anchor="ctr" anchorCtr="0">
              <a:noAutofit/>
            </a:bodyPr>
            <a:lstStyle/>
            <a:p>
              <a:endParaRPr sz="2267"/>
            </a:p>
          </p:txBody>
        </p:sp>
        <p:sp>
          <p:nvSpPr>
            <p:cNvPr id="135" name="Google Shape;9478;p55">
              <a:extLst>
                <a:ext uri="{FF2B5EF4-FFF2-40B4-BE49-F238E27FC236}">
                  <a16:creationId xmlns:a16="http://schemas.microsoft.com/office/drawing/2014/main" id="{DE68FA87-95E0-6CC4-0623-C1C6B7D11AAB}"/>
                </a:ext>
              </a:extLst>
            </p:cNvPr>
            <p:cNvSpPr/>
            <p:nvPr/>
          </p:nvSpPr>
          <p:spPr>
            <a:xfrm>
              <a:off x="2564686" y="657928"/>
              <a:ext cx="1365331" cy="1382231"/>
            </a:xfrm>
            <a:custGeom>
              <a:avLst/>
              <a:gdLst/>
              <a:ahLst/>
              <a:cxnLst/>
              <a:rect l="l" t="t" r="r" b="b"/>
              <a:pathLst>
                <a:path w="54613" h="55289" extrusionOk="0">
                  <a:moveTo>
                    <a:pt x="29550" y="0"/>
                  </a:moveTo>
                  <a:cubicBezTo>
                    <a:pt x="29399" y="0"/>
                    <a:pt x="29249" y="25"/>
                    <a:pt x="29099" y="25"/>
                  </a:cubicBezTo>
                  <a:cubicBezTo>
                    <a:pt x="28723" y="50"/>
                    <a:pt x="28397" y="125"/>
                    <a:pt x="28096" y="226"/>
                  </a:cubicBezTo>
                  <a:cubicBezTo>
                    <a:pt x="27896" y="301"/>
                    <a:pt x="27695" y="401"/>
                    <a:pt x="27520" y="501"/>
                  </a:cubicBezTo>
                  <a:cubicBezTo>
                    <a:pt x="26943" y="301"/>
                    <a:pt x="26267" y="201"/>
                    <a:pt x="25540" y="201"/>
                  </a:cubicBezTo>
                  <a:cubicBezTo>
                    <a:pt x="24938" y="201"/>
                    <a:pt x="24312" y="276"/>
                    <a:pt x="23585" y="426"/>
                  </a:cubicBezTo>
                  <a:cubicBezTo>
                    <a:pt x="22958" y="526"/>
                    <a:pt x="22282" y="727"/>
                    <a:pt x="21505" y="978"/>
                  </a:cubicBezTo>
                  <a:cubicBezTo>
                    <a:pt x="20878" y="1203"/>
                    <a:pt x="20201" y="1479"/>
                    <a:pt x="19550" y="1780"/>
                  </a:cubicBezTo>
                  <a:cubicBezTo>
                    <a:pt x="18322" y="2381"/>
                    <a:pt x="17144" y="3083"/>
                    <a:pt x="16016" y="3935"/>
                  </a:cubicBezTo>
                  <a:cubicBezTo>
                    <a:pt x="14913" y="4762"/>
                    <a:pt x="13911" y="5739"/>
                    <a:pt x="13033" y="6842"/>
                  </a:cubicBezTo>
                  <a:cubicBezTo>
                    <a:pt x="12432" y="7594"/>
                    <a:pt x="11880" y="8421"/>
                    <a:pt x="11429" y="9298"/>
                  </a:cubicBezTo>
                  <a:cubicBezTo>
                    <a:pt x="11204" y="9749"/>
                    <a:pt x="10978" y="10201"/>
                    <a:pt x="10803" y="10677"/>
                  </a:cubicBezTo>
                  <a:cubicBezTo>
                    <a:pt x="10677" y="10953"/>
                    <a:pt x="10577" y="11228"/>
                    <a:pt x="10502" y="11529"/>
                  </a:cubicBezTo>
                  <a:cubicBezTo>
                    <a:pt x="10427" y="11805"/>
                    <a:pt x="10352" y="12080"/>
                    <a:pt x="10276" y="12431"/>
                  </a:cubicBezTo>
                  <a:cubicBezTo>
                    <a:pt x="10051" y="13559"/>
                    <a:pt x="10001" y="14712"/>
                    <a:pt x="9976" y="15890"/>
                  </a:cubicBezTo>
                  <a:lnTo>
                    <a:pt x="9976" y="16166"/>
                  </a:lnTo>
                  <a:cubicBezTo>
                    <a:pt x="9951" y="16692"/>
                    <a:pt x="9951" y="17218"/>
                    <a:pt x="9926" y="17719"/>
                  </a:cubicBezTo>
                  <a:cubicBezTo>
                    <a:pt x="9901" y="18095"/>
                    <a:pt x="9901" y="18371"/>
                    <a:pt x="9875" y="18622"/>
                  </a:cubicBezTo>
                  <a:cubicBezTo>
                    <a:pt x="9850" y="18872"/>
                    <a:pt x="9800" y="19123"/>
                    <a:pt x="9750" y="19323"/>
                  </a:cubicBezTo>
                  <a:cubicBezTo>
                    <a:pt x="9700" y="19624"/>
                    <a:pt x="9625" y="19925"/>
                    <a:pt x="9525" y="20176"/>
                  </a:cubicBezTo>
                  <a:cubicBezTo>
                    <a:pt x="9424" y="20451"/>
                    <a:pt x="9299" y="20727"/>
                    <a:pt x="9174" y="21053"/>
                  </a:cubicBezTo>
                  <a:cubicBezTo>
                    <a:pt x="8998" y="21379"/>
                    <a:pt x="8773" y="21730"/>
                    <a:pt x="8547" y="22080"/>
                  </a:cubicBezTo>
                  <a:cubicBezTo>
                    <a:pt x="8322" y="22356"/>
                    <a:pt x="8096" y="22657"/>
                    <a:pt x="7795" y="23008"/>
                  </a:cubicBezTo>
                  <a:cubicBezTo>
                    <a:pt x="7018" y="23835"/>
                    <a:pt x="6141" y="24587"/>
                    <a:pt x="5289" y="25339"/>
                  </a:cubicBezTo>
                  <a:lnTo>
                    <a:pt x="5063" y="25514"/>
                  </a:lnTo>
                  <a:cubicBezTo>
                    <a:pt x="4136" y="26316"/>
                    <a:pt x="3159" y="27168"/>
                    <a:pt x="2332" y="28146"/>
                  </a:cubicBezTo>
                  <a:cubicBezTo>
                    <a:pt x="1880" y="28672"/>
                    <a:pt x="1479" y="29248"/>
                    <a:pt x="1129" y="29850"/>
                  </a:cubicBezTo>
                  <a:cubicBezTo>
                    <a:pt x="753" y="30476"/>
                    <a:pt x="477" y="31128"/>
                    <a:pt x="276" y="31755"/>
                  </a:cubicBezTo>
                  <a:cubicBezTo>
                    <a:pt x="176" y="32055"/>
                    <a:pt x="126" y="32356"/>
                    <a:pt x="76" y="32682"/>
                  </a:cubicBezTo>
                  <a:cubicBezTo>
                    <a:pt x="26" y="33033"/>
                    <a:pt x="1" y="33359"/>
                    <a:pt x="26" y="33710"/>
                  </a:cubicBezTo>
                  <a:cubicBezTo>
                    <a:pt x="51" y="34035"/>
                    <a:pt x="101" y="34361"/>
                    <a:pt x="201" y="34662"/>
                  </a:cubicBezTo>
                  <a:cubicBezTo>
                    <a:pt x="276" y="34963"/>
                    <a:pt x="427" y="35288"/>
                    <a:pt x="602" y="35614"/>
                  </a:cubicBezTo>
                  <a:cubicBezTo>
                    <a:pt x="702" y="35790"/>
                    <a:pt x="828" y="35965"/>
                    <a:pt x="978" y="36166"/>
                  </a:cubicBezTo>
                  <a:cubicBezTo>
                    <a:pt x="1129" y="36316"/>
                    <a:pt x="1279" y="36466"/>
                    <a:pt x="1404" y="36567"/>
                  </a:cubicBezTo>
                  <a:cubicBezTo>
                    <a:pt x="1655" y="36792"/>
                    <a:pt x="1981" y="36968"/>
                    <a:pt x="2407" y="37093"/>
                  </a:cubicBezTo>
                  <a:cubicBezTo>
                    <a:pt x="2758" y="37218"/>
                    <a:pt x="3108" y="37294"/>
                    <a:pt x="3509" y="37369"/>
                  </a:cubicBezTo>
                  <a:cubicBezTo>
                    <a:pt x="3660" y="37394"/>
                    <a:pt x="3810" y="37419"/>
                    <a:pt x="3961" y="37444"/>
                  </a:cubicBezTo>
                  <a:cubicBezTo>
                    <a:pt x="4186" y="37494"/>
                    <a:pt x="4412" y="37519"/>
                    <a:pt x="4637" y="37569"/>
                  </a:cubicBezTo>
                  <a:cubicBezTo>
                    <a:pt x="4913" y="37619"/>
                    <a:pt x="5088" y="37669"/>
                    <a:pt x="5264" y="37720"/>
                  </a:cubicBezTo>
                  <a:cubicBezTo>
                    <a:pt x="5464" y="37795"/>
                    <a:pt x="5665" y="37870"/>
                    <a:pt x="5865" y="37970"/>
                  </a:cubicBezTo>
                  <a:cubicBezTo>
                    <a:pt x="6066" y="38070"/>
                    <a:pt x="6266" y="38221"/>
                    <a:pt x="6442" y="38371"/>
                  </a:cubicBezTo>
                  <a:lnTo>
                    <a:pt x="6467" y="38371"/>
                  </a:lnTo>
                  <a:cubicBezTo>
                    <a:pt x="6467" y="38396"/>
                    <a:pt x="6467" y="38396"/>
                    <a:pt x="6492" y="38396"/>
                  </a:cubicBezTo>
                  <a:cubicBezTo>
                    <a:pt x="6617" y="38522"/>
                    <a:pt x="6743" y="38672"/>
                    <a:pt x="6843" y="38822"/>
                  </a:cubicBezTo>
                  <a:cubicBezTo>
                    <a:pt x="6918" y="38948"/>
                    <a:pt x="6993" y="39098"/>
                    <a:pt x="7043" y="39248"/>
                  </a:cubicBezTo>
                  <a:cubicBezTo>
                    <a:pt x="7093" y="39399"/>
                    <a:pt x="7119" y="39574"/>
                    <a:pt x="7144" y="39750"/>
                  </a:cubicBezTo>
                  <a:cubicBezTo>
                    <a:pt x="7144" y="40000"/>
                    <a:pt x="7144" y="40251"/>
                    <a:pt x="7068" y="40552"/>
                  </a:cubicBezTo>
                  <a:cubicBezTo>
                    <a:pt x="6943" y="41178"/>
                    <a:pt x="6667" y="41755"/>
                    <a:pt x="6442" y="42206"/>
                  </a:cubicBezTo>
                  <a:cubicBezTo>
                    <a:pt x="6191" y="42732"/>
                    <a:pt x="5865" y="43284"/>
                    <a:pt x="5540" y="43810"/>
                  </a:cubicBezTo>
                  <a:cubicBezTo>
                    <a:pt x="5314" y="44211"/>
                    <a:pt x="5063" y="44612"/>
                    <a:pt x="4838" y="45013"/>
                  </a:cubicBezTo>
                  <a:cubicBezTo>
                    <a:pt x="4662" y="45364"/>
                    <a:pt x="4437" y="45815"/>
                    <a:pt x="4261" y="46291"/>
                  </a:cubicBezTo>
                  <a:cubicBezTo>
                    <a:pt x="4211" y="46466"/>
                    <a:pt x="4161" y="46667"/>
                    <a:pt x="4111" y="46867"/>
                  </a:cubicBezTo>
                  <a:cubicBezTo>
                    <a:pt x="4086" y="46968"/>
                    <a:pt x="4086" y="47093"/>
                    <a:pt x="4086" y="47193"/>
                  </a:cubicBezTo>
                  <a:cubicBezTo>
                    <a:pt x="4061" y="47369"/>
                    <a:pt x="4061" y="47544"/>
                    <a:pt x="4061" y="47745"/>
                  </a:cubicBezTo>
                  <a:cubicBezTo>
                    <a:pt x="4061" y="48020"/>
                    <a:pt x="4086" y="48296"/>
                    <a:pt x="4136" y="48597"/>
                  </a:cubicBezTo>
                  <a:cubicBezTo>
                    <a:pt x="4186" y="48847"/>
                    <a:pt x="4261" y="49123"/>
                    <a:pt x="4362" y="49449"/>
                  </a:cubicBezTo>
                  <a:cubicBezTo>
                    <a:pt x="4537" y="49925"/>
                    <a:pt x="4788" y="50401"/>
                    <a:pt x="5139" y="50878"/>
                  </a:cubicBezTo>
                  <a:cubicBezTo>
                    <a:pt x="5439" y="51279"/>
                    <a:pt x="5790" y="51654"/>
                    <a:pt x="6291" y="52055"/>
                  </a:cubicBezTo>
                  <a:cubicBezTo>
                    <a:pt x="6667" y="52381"/>
                    <a:pt x="7144" y="52682"/>
                    <a:pt x="7720" y="52983"/>
                  </a:cubicBezTo>
                  <a:cubicBezTo>
                    <a:pt x="8622" y="53484"/>
                    <a:pt x="9700" y="53910"/>
                    <a:pt x="10978" y="54286"/>
                  </a:cubicBezTo>
                  <a:cubicBezTo>
                    <a:pt x="12482" y="54712"/>
                    <a:pt x="14161" y="55013"/>
                    <a:pt x="15941" y="55163"/>
                  </a:cubicBezTo>
                  <a:cubicBezTo>
                    <a:pt x="16893" y="55238"/>
                    <a:pt x="17896" y="55289"/>
                    <a:pt x="18998" y="55289"/>
                  </a:cubicBezTo>
                  <a:cubicBezTo>
                    <a:pt x="19700" y="55289"/>
                    <a:pt x="20452" y="55264"/>
                    <a:pt x="21279" y="55238"/>
                  </a:cubicBezTo>
                  <a:cubicBezTo>
                    <a:pt x="22031" y="55213"/>
                    <a:pt x="22833" y="55163"/>
                    <a:pt x="23886" y="55088"/>
                  </a:cubicBezTo>
                  <a:cubicBezTo>
                    <a:pt x="24387" y="55063"/>
                    <a:pt x="24863" y="55038"/>
                    <a:pt x="25364" y="54988"/>
                  </a:cubicBezTo>
                  <a:lnTo>
                    <a:pt x="26592" y="54913"/>
                  </a:lnTo>
                  <a:cubicBezTo>
                    <a:pt x="30251" y="54662"/>
                    <a:pt x="33560" y="54411"/>
                    <a:pt x="36818" y="53760"/>
                  </a:cubicBezTo>
                  <a:cubicBezTo>
                    <a:pt x="38522" y="53409"/>
                    <a:pt x="40176" y="52933"/>
                    <a:pt x="41705" y="52356"/>
                  </a:cubicBezTo>
                  <a:cubicBezTo>
                    <a:pt x="42282" y="52131"/>
                    <a:pt x="42933" y="51855"/>
                    <a:pt x="43685" y="51529"/>
                  </a:cubicBezTo>
                  <a:cubicBezTo>
                    <a:pt x="44262" y="51253"/>
                    <a:pt x="44863" y="50978"/>
                    <a:pt x="45414" y="50677"/>
                  </a:cubicBezTo>
                  <a:cubicBezTo>
                    <a:pt x="46643" y="50050"/>
                    <a:pt x="47795" y="49374"/>
                    <a:pt x="48823" y="48622"/>
                  </a:cubicBezTo>
                  <a:cubicBezTo>
                    <a:pt x="49976" y="47820"/>
                    <a:pt x="50978" y="46943"/>
                    <a:pt x="51805" y="46040"/>
                  </a:cubicBezTo>
                  <a:cubicBezTo>
                    <a:pt x="52257" y="45539"/>
                    <a:pt x="52658" y="45013"/>
                    <a:pt x="52983" y="44487"/>
                  </a:cubicBezTo>
                  <a:cubicBezTo>
                    <a:pt x="53334" y="43985"/>
                    <a:pt x="53635" y="43434"/>
                    <a:pt x="53886" y="42832"/>
                  </a:cubicBezTo>
                  <a:cubicBezTo>
                    <a:pt x="54362" y="41679"/>
                    <a:pt x="54613" y="40401"/>
                    <a:pt x="54562" y="39148"/>
                  </a:cubicBezTo>
                  <a:cubicBezTo>
                    <a:pt x="54562" y="38722"/>
                    <a:pt x="54512" y="38296"/>
                    <a:pt x="54437" y="37870"/>
                  </a:cubicBezTo>
                  <a:cubicBezTo>
                    <a:pt x="54362" y="37469"/>
                    <a:pt x="54262" y="37043"/>
                    <a:pt x="54111" y="36592"/>
                  </a:cubicBezTo>
                  <a:cubicBezTo>
                    <a:pt x="53811" y="35765"/>
                    <a:pt x="53334" y="34988"/>
                    <a:pt x="52733" y="34336"/>
                  </a:cubicBezTo>
                  <a:cubicBezTo>
                    <a:pt x="52457" y="34060"/>
                    <a:pt x="52131" y="33785"/>
                    <a:pt x="51780" y="33534"/>
                  </a:cubicBezTo>
                  <a:cubicBezTo>
                    <a:pt x="51605" y="33409"/>
                    <a:pt x="51404" y="33283"/>
                    <a:pt x="51229" y="33183"/>
                  </a:cubicBezTo>
                  <a:cubicBezTo>
                    <a:pt x="51029" y="33083"/>
                    <a:pt x="50853" y="32983"/>
                    <a:pt x="50678" y="32882"/>
                  </a:cubicBezTo>
                  <a:lnTo>
                    <a:pt x="50628" y="32857"/>
                  </a:lnTo>
                  <a:lnTo>
                    <a:pt x="50502" y="32782"/>
                  </a:lnTo>
                  <a:cubicBezTo>
                    <a:pt x="49775" y="32406"/>
                    <a:pt x="49049" y="32005"/>
                    <a:pt x="48422" y="31454"/>
                  </a:cubicBezTo>
                  <a:cubicBezTo>
                    <a:pt x="48196" y="31228"/>
                    <a:pt x="47996" y="31003"/>
                    <a:pt x="47821" y="30752"/>
                  </a:cubicBezTo>
                  <a:cubicBezTo>
                    <a:pt x="47745" y="30627"/>
                    <a:pt x="47670" y="30501"/>
                    <a:pt x="47595" y="30376"/>
                  </a:cubicBezTo>
                  <a:cubicBezTo>
                    <a:pt x="47545" y="30276"/>
                    <a:pt x="47495" y="30151"/>
                    <a:pt x="47445" y="30000"/>
                  </a:cubicBezTo>
                  <a:cubicBezTo>
                    <a:pt x="47369" y="29725"/>
                    <a:pt x="47319" y="29449"/>
                    <a:pt x="47294" y="29173"/>
                  </a:cubicBezTo>
                  <a:cubicBezTo>
                    <a:pt x="47294" y="29048"/>
                    <a:pt x="47294" y="28923"/>
                    <a:pt x="47294" y="28797"/>
                  </a:cubicBezTo>
                  <a:cubicBezTo>
                    <a:pt x="47294" y="28672"/>
                    <a:pt x="47319" y="28547"/>
                    <a:pt x="47344" y="28421"/>
                  </a:cubicBezTo>
                  <a:cubicBezTo>
                    <a:pt x="47394" y="28171"/>
                    <a:pt x="47495" y="27920"/>
                    <a:pt x="47595" y="27694"/>
                  </a:cubicBezTo>
                  <a:lnTo>
                    <a:pt x="47595" y="27694"/>
                  </a:lnTo>
                  <a:cubicBezTo>
                    <a:pt x="47595" y="27694"/>
                    <a:pt x="47570" y="27720"/>
                    <a:pt x="47570" y="27720"/>
                  </a:cubicBezTo>
                  <a:cubicBezTo>
                    <a:pt x="47770" y="27369"/>
                    <a:pt x="48021" y="27018"/>
                    <a:pt x="48347" y="26642"/>
                  </a:cubicBezTo>
                  <a:lnTo>
                    <a:pt x="48347" y="26617"/>
                  </a:lnTo>
                  <a:cubicBezTo>
                    <a:pt x="48748" y="26216"/>
                    <a:pt x="49199" y="25815"/>
                    <a:pt x="49625" y="25414"/>
                  </a:cubicBezTo>
                  <a:cubicBezTo>
                    <a:pt x="50051" y="25038"/>
                    <a:pt x="50502" y="24662"/>
                    <a:pt x="50878" y="24211"/>
                  </a:cubicBezTo>
                  <a:cubicBezTo>
                    <a:pt x="51154" y="23935"/>
                    <a:pt x="51379" y="23634"/>
                    <a:pt x="51605" y="23334"/>
                  </a:cubicBezTo>
                  <a:cubicBezTo>
                    <a:pt x="51805" y="23058"/>
                    <a:pt x="51981" y="22732"/>
                    <a:pt x="52131" y="22381"/>
                  </a:cubicBezTo>
                  <a:cubicBezTo>
                    <a:pt x="52382" y="21830"/>
                    <a:pt x="52532" y="21203"/>
                    <a:pt x="52532" y="20602"/>
                  </a:cubicBezTo>
                  <a:cubicBezTo>
                    <a:pt x="52557" y="20075"/>
                    <a:pt x="52432" y="19549"/>
                    <a:pt x="52232" y="18998"/>
                  </a:cubicBezTo>
                  <a:cubicBezTo>
                    <a:pt x="52031" y="18496"/>
                    <a:pt x="51730" y="17995"/>
                    <a:pt x="51279" y="17494"/>
                  </a:cubicBezTo>
                  <a:cubicBezTo>
                    <a:pt x="50928" y="17068"/>
                    <a:pt x="50452" y="16642"/>
                    <a:pt x="49876" y="16191"/>
                  </a:cubicBezTo>
                  <a:cubicBezTo>
                    <a:pt x="49374" y="15815"/>
                    <a:pt x="48798" y="15464"/>
                    <a:pt x="48096" y="15088"/>
                  </a:cubicBezTo>
                  <a:cubicBezTo>
                    <a:pt x="47795" y="14937"/>
                    <a:pt x="47495" y="14812"/>
                    <a:pt x="47194" y="14662"/>
                  </a:cubicBezTo>
                  <a:lnTo>
                    <a:pt x="47044" y="14587"/>
                  </a:lnTo>
                  <a:cubicBezTo>
                    <a:pt x="46693" y="14436"/>
                    <a:pt x="46367" y="14286"/>
                    <a:pt x="46041" y="14110"/>
                  </a:cubicBezTo>
                  <a:cubicBezTo>
                    <a:pt x="45490" y="13835"/>
                    <a:pt x="45039" y="13584"/>
                    <a:pt x="44638" y="13333"/>
                  </a:cubicBezTo>
                  <a:cubicBezTo>
                    <a:pt x="44211" y="13033"/>
                    <a:pt x="43785" y="12732"/>
                    <a:pt x="43409" y="12381"/>
                  </a:cubicBezTo>
                  <a:cubicBezTo>
                    <a:pt x="43184" y="12181"/>
                    <a:pt x="42958" y="11955"/>
                    <a:pt x="42783" y="11729"/>
                  </a:cubicBezTo>
                  <a:cubicBezTo>
                    <a:pt x="42557" y="11479"/>
                    <a:pt x="42357" y="11203"/>
                    <a:pt x="42131" y="10877"/>
                  </a:cubicBezTo>
                  <a:lnTo>
                    <a:pt x="42131" y="10877"/>
                  </a:lnTo>
                  <a:lnTo>
                    <a:pt x="42156" y="10927"/>
                  </a:lnTo>
                  <a:cubicBezTo>
                    <a:pt x="42081" y="10777"/>
                    <a:pt x="41981" y="10627"/>
                    <a:pt x="41906" y="10476"/>
                  </a:cubicBezTo>
                  <a:cubicBezTo>
                    <a:pt x="41805" y="10351"/>
                    <a:pt x="41730" y="10201"/>
                    <a:pt x="41680" y="10050"/>
                  </a:cubicBezTo>
                  <a:lnTo>
                    <a:pt x="41655" y="10025"/>
                  </a:lnTo>
                  <a:cubicBezTo>
                    <a:pt x="41480" y="9674"/>
                    <a:pt x="41304" y="9348"/>
                    <a:pt x="41154" y="9023"/>
                  </a:cubicBezTo>
                  <a:lnTo>
                    <a:pt x="40903" y="8521"/>
                  </a:lnTo>
                  <a:cubicBezTo>
                    <a:pt x="40678" y="8070"/>
                    <a:pt x="40477" y="7619"/>
                    <a:pt x="40226" y="7143"/>
                  </a:cubicBezTo>
                  <a:cubicBezTo>
                    <a:pt x="39901" y="6491"/>
                    <a:pt x="39575" y="5915"/>
                    <a:pt x="39249" y="5414"/>
                  </a:cubicBezTo>
                  <a:cubicBezTo>
                    <a:pt x="38898" y="4837"/>
                    <a:pt x="38497" y="4311"/>
                    <a:pt x="38071" y="3835"/>
                  </a:cubicBezTo>
                  <a:cubicBezTo>
                    <a:pt x="37645" y="3358"/>
                    <a:pt x="37119" y="2882"/>
                    <a:pt x="36542" y="2456"/>
                  </a:cubicBezTo>
                  <a:cubicBezTo>
                    <a:pt x="36016" y="2055"/>
                    <a:pt x="35414" y="1704"/>
                    <a:pt x="34637" y="1303"/>
                  </a:cubicBezTo>
                  <a:cubicBezTo>
                    <a:pt x="33059" y="501"/>
                    <a:pt x="31630" y="100"/>
                    <a:pt x="30251" y="25"/>
                  </a:cubicBezTo>
                  <a:lnTo>
                    <a:pt x="30001" y="25"/>
                  </a:lnTo>
                  <a:cubicBezTo>
                    <a:pt x="29850" y="25"/>
                    <a:pt x="29700" y="0"/>
                    <a:pt x="29550"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136" name="Google Shape;9479;p55">
              <a:extLst>
                <a:ext uri="{FF2B5EF4-FFF2-40B4-BE49-F238E27FC236}">
                  <a16:creationId xmlns:a16="http://schemas.microsoft.com/office/drawing/2014/main" id="{3C2DCEF8-EF3B-AD81-14EF-BF0F85230D05}"/>
                </a:ext>
              </a:extLst>
            </p:cNvPr>
            <p:cNvSpPr/>
            <p:nvPr/>
          </p:nvSpPr>
          <p:spPr>
            <a:xfrm>
              <a:off x="3143015" y="1415431"/>
              <a:ext cx="412952" cy="424852"/>
            </a:xfrm>
            <a:custGeom>
              <a:avLst/>
              <a:gdLst/>
              <a:ahLst/>
              <a:cxnLst/>
              <a:rect l="l" t="t" r="r" b="b"/>
              <a:pathLst>
                <a:path w="16518" h="16994" extrusionOk="0">
                  <a:moveTo>
                    <a:pt x="9149" y="1"/>
                  </a:moveTo>
                  <a:cubicBezTo>
                    <a:pt x="8823" y="1"/>
                    <a:pt x="8447" y="51"/>
                    <a:pt x="7996" y="151"/>
                  </a:cubicBezTo>
                  <a:cubicBezTo>
                    <a:pt x="7595" y="227"/>
                    <a:pt x="7219" y="327"/>
                    <a:pt x="6843" y="427"/>
                  </a:cubicBezTo>
                  <a:lnTo>
                    <a:pt x="6517" y="527"/>
                  </a:lnTo>
                  <a:cubicBezTo>
                    <a:pt x="6316" y="577"/>
                    <a:pt x="6116" y="628"/>
                    <a:pt x="5890" y="703"/>
                  </a:cubicBezTo>
                  <a:cubicBezTo>
                    <a:pt x="5840" y="703"/>
                    <a:pt x="5815" y="728"/>
                    <a:pt x="5790" y="753"/>
                  </a:cubicBezTo>
                  <a:cubicBezTo>
                    <a:pt x="5765" y="803"/>
                    <a:pt x="5740" y="853"/>
                    <a:pt x="5740" y="903"/>
                  </a:cubicBezTo>
                  <a:cubicBezTo>
                    <a:pt x="5765" y="928"/>
                    <a:pt x="5790" y="978"/>
                    <a:pt x="5815" y="1003"/>
                  </a:cubicBezTo>
                  <a:cubicBezTo>
                    <a:pt x="5966" y="1304"/>
                    <a:pt x="6066" y="1605"/>
                    <a:pt x="6116" y="1906"/>
                  </a:cubicBezTo>
                  <a:cubicBezTo>
                    <a:pt x="6191" y="2181"/>
                    <a:pt x="6216" y="2457"/>
                    <a:pt x="6191" y="2733"/>
                  </a:cubicBezTo>
                  <a:cubicBezTo>
                    <a:pt x="6191" y="2983"/>
                    <a:pt x="6141" y="3209"/>
                    <a:pt x="6091" y="3410"/>
                  </a:cubicBezTo>
                  <a:cubicBezTo>
                    <a:pt x="6016" y="3635"/>
                    <a:pt x="5915" y="3861"/>
                    <a:pt x="5765" y="4086"/>
                  </a:cubicBezTo>
                  <a:cubicBezTo>
                    <a:pt x="5590" y="4362"/>
                    <a:pt x="5364" y="4613"/>
                    <a:pt x="5088" y="4863"/>
                  </a:cubicBezTo>
                  <a:cubicBezTo>
                    <a:pt x="4662" y="5239"/>
                    <a:pt x="4161" y="5590"/>
                    <a:pt x="3484" y="5941"/>
                  </a:cubicBezTo>
                  <a:cubicBezTo>
                    <a:pt x="3484" y="5941"/>
                    <a:pt x="3434" y="5941"/>
                    <a:pt x="3434" y="5966"/>
                  </a:cubicBezTo>
                  <a:cubicBezTo>
                    <a:pt x="3033" y="6166"/>
                    <a:pt x="2582" y="6367"/>
                    <a:pt x="1981" y="6593"/>
                  </a:cubicBezTo>
                  <a:cubicBezTo>
                    <a:pt x="1880" y="6643"/>
                    <a:pt x="1755" y="6693"/>
                    <a:pt x="1630" y="6743"/>
                  </a:cubicBezTo>
                  <a:cubicBezTo>
                    <a:pt x="1504" y="6793"/>
                    <a:pt x="1354" y="6868"/>
                    <a:pt x="1204" y="6918"/>
                  </a:cubicBezTo>
                  <a:cubicBezTo>
                    <a:pt x="853" y="7069"/>
                    <a:pt x="502" y="7244"/>
                    <a:pt x="101" y="7445"/>
                  </a:cubicBezTo>
                  <a:cubicBezTo>
                    <a:pt x="51" y="7470"/>
                    <a:pt x="26" y="7520"/>
                    <a:pt x="26" y="7570"/>
                  </a:cubicBezTo>
                  <a:cubicBezTo>
                    <a:pt x="26" y="7595"/>
                    <a:pt x="1" y="7620"/>
                    <a:pt x="1" y="7645"/>
                  </a:cubicBezTo>
                  <a:cubicBezTo>
                    <a:pt x="1" y="8046"/>
                    <a:pt x="26" y="8422"/>
                    <a:pt x="76" y="8798"/>
                  </a:cubicBezTo>
                  <a:cubicBezTo>
                    <a:pt x="101" y="9174"/>
                    <a:pt x="201" y="9550"/>
                    <a:pt x="301" y="9926"/>
                  </a:cubicBezTo>
                  <a:cubicBezTo>
                    <a:pt x="502" y="10653"/>
                    <a:pt x="803" y="11379"/>
                    <a:pt x="1204" y="12056"/>
                  </a:cubicBezTo>
                  <a:cubicBezTo>
                    <a:pt x="1956" y="13385"/>
                    <a:pt x="3058" y="14537"/>
                    <a:pt x="4362" y="15415"/>
                  </a:cubicBezTo>
                  <a:cubicBezTo>
                    <a:pt x="5690" y="16292"/>
                    <a:pt x="7169" y="16818"/>
                    <a:pt x="8647" y="16968"/>
                  </a:cubicBezTo>
                  <a:cubicBezTo>
                    <a:pt x="8873" y="16994"/>
                    <a:pt x="9124" y="16994"/>
                    <a:pt x="9349" y="16994"/>
                  </a:cubicBezTo>
                  <a:cubicBezTo>
                    <a:pt x="9875" y="16994"/>
                    <a:pt x="10402" y="16943"/>
                    <a:pt x="10928" y="16843"/>
                  </a:cubicBezTo>
                  <a:cubicBezTo>
                    <a:pt x="11279" y="16768"/>
                    <a:pt x="11630" y="16668"/>
                    <a:pt x="12031" y="16517"/>
                  </a:cubicBezTo>
                  <a:cubicBezTo>
                    <a:pt x="12382" y="16392"/>
                    <a:pt x="12758" y="16242"/>
                    <a:pt x="13109" y="16041"/>
                  </a:cubicBezTo>
                  <a:cubicBezTo>
                    <a:pt x="13735" y="15740"/>
                    <a:pt x="14312" y="15339"/>
                    <a:pt x="14813" y="14913"/>
                  </a:cubicBezTo>
                  <a:cubicBezTo>
                    <a:pt x="15063" y="14688"/>
                    <a:pt x="15289" y="14437"/>
                    <a:pt x="15515" y="14187"/>
                  </a:cubicBezTo>
                  <a:cubicBezTo>
                    <a:pt x="15715" y="13936"/>
                    <a:pt x="15890" y="13660"/>
                    <a:pt x="16041" y="13334"/>
                  </a:cubicBezTo>
                  <a:cubicBezTo>
                    <a:pt x="16342" y="12758"/>
                    <a:pt x="16517" y="12081"/>
                    <a:pt x="16517" y="11405"/>
                  </a:cubicBezTo>
                  <a:cubicBezTo>
                    <a:pt x="16492" y="10928"/>
                    <a:pt x="16442" y="10427"/>
                    <a:pt x="16367" y="10026"/>
                  </a:cubicBezTo>
                  <a:cubicBezTo>
                    <a:pt x="16266" y="9525"/>
                    <a:pt x="16166" y="9024"/>
                    <a:pt x="16066" y="8547"/>
                  </a:cubicBezTo>
                  <a:cubicBezTo>
                    <a:pt x="16041" y="8522"/>
                    <a:pt x="16041" y="8472"/>
                    <a:pt x="16016" y="8447"/>
                  </a:cubicBezTo>
                  <a:cubicBezTo>
                    <a:pt x="16041" y="8397"/>
                    <a:pt x="16016" y="8297"/>
                    <a:pt x="15941" y="8247"/>
                  </a:cubicBezTo>
                  <a:cubicBezTo>
                    <a:pt x="15540" y="7971"/>
                    <a:pt x="15088" y="7720"/>
                    <a:pt x="14662" y="7470"/>
                  </a:cubicBezTo>
                  <a:cubicBezTo>
                    <a:pt x="13585" y="6818"/>
                    <a:pt x="12457" y="6166"/>
                    <a:pt x="11530" y="5289"/>
                  </a:cubicBezTo>
                  <a:cubicBezTo>
                    <a:pt x="11379" y="5139"/>
                    <a:pt x="11229" y="4988"/>
                    <a:pt x="11103" y="4863"/>
                  </a:cubicBezTo>
                  <a:cubicBezTo>
                    <a:pt x="11003" y="4713"/>
                    <a:pt x="10878" y="4562"/>
                    <a:pt x="10778" y="4387"/>
                  </a:cubicBezTo>
                  <a:cubicBezTo>
                    <a:pt x="10577" y="4086"/>
                    <a:pt x="10452" y="3735"/>
                    <a:pt x="10327" y="3359"/>
                  </a:cubicBezTo>
                  <a:cubicBezTo>
                    <a:pt x="10201" y="2908"/>
                    <a:pt x="10151" y="2432"/>
                    <a:pt x="10126" y="1856"/>
                  </a:cubicBezTo>
                  <a:cubicBezTo>
                    <a:pt x="10126" y="1480"/>
                    <a:pt x="10151" y="1079"/>
                    <a:pt x="10201" y="577"/>
                  </a:cubicBezTo>
                  <a:cubicBezTo>
                    <a:pt x="10226" y="502"/>
                    <a:pt x="10201" y="452"/>
                    <a:pt x="10151" y="427"/>
                  </a:cubicBezTo>
                  <a:cubicBezTo>
                    <a:pt x="10201" y="302"/>
                    <a:pt x="10151" y="227"/>
                    <a:pt x="10076" y="176"/>
                  </a:cubicBezTo>
                  <a:cubicBezTo>
                    <a:pt x="9825" y="51"/>
                    <a:pt x="9550" y="1"/>
                    <a:pt x="9174" y="1"/>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37" name="Google Shape;9480;p55">
              <a:extLst>
                <a:ext uri="{FF2B5EF4-FFF2-40B4-BE49-F238E27FC236}">
                  <a16:creationId xmlns:a16="http://schemas.microsoft.com/office/drawing/2014/main" id="{A58A9F84-395E-1BCF-CAFE-A56D8ABACF76}"/>
                </a:ext>
              </a:extLst>
            </p:cNvPr>
            <p:cNvSpPr/>
            <p:nvPr/>
          </p:nvSpPr>
          <p:spPr>
            <a:xfrm>
              <a:off x="3286515" y="1415431"/>
              <a:ext cx="112176" cy="75225"/>
            </a:xfrm>
            <a:custGeom>
              <a:avLst/>
              <a:gdLst/>
              <a:ahLst/>
              <a:cxnLst/>
              <a:rect l="l" t="t" r="r" b="b"/>
              <a:pathLst>
                <a:path w="4487" h="3009" extrusionOk="0">
                  <a:moveTo>
                    <a:pt x="3409" y="1"/>
                  </a:moveTo>
                  <a:cubicBezTo>
                    <a:pt x="3083" y="1"/>
                    <a:pt x="2732" y="51"/>
                    <a:pt x="2256" y="126"/>
                  </a:cubicBezTo>
                  <a:cubicBezTo>
                    <a:pt x="1830" y="227"/>
                    <a:pt x="1429" y="327"/>
                    <a:pt x="1103" y="427"/>
                  </a:cubicBezTo>
                  <a:lnTo>
                    <a:pt x="777" y="502"/>
                  </a:lnTo>
                  <a:lnTo>
                    <a:pt x="652" y="552"/>
                  </a:lnTo>
                  <a:lnTo>
                    <a:pt x="501" y="577"/>
                  </a:lnTo>
                  <a:cubicBezTo>
                    <a:pt x="401" y="628"/>
                    <a:pt x="276" y="653"/>
                    <a:pt x="150" y="678"/>
                  </a:cubicBezTo>
                  <a:cubicBezTo>
                    <a:pt x="100" y="703"/>
                    <a:pt x="75" y="728"/>
                    <a:pt x="25" y="753"/>
                  </a:cubicBezTo>
                  <a:cubicBezTo>
                    <a:pt x="0" y="803"/>
                    <a:pt x="0" y="853"/>
                    <a:pt x="0" y="903"/>
                  </a:cubicBezTo>
                  <a:cubicBezTo>
                    <a:pt x="0" y="953"/>
                    <a:pt x="25" y="978"/>
                    <a:pt x="75" y="1003"/>
                  </a:cubicBezTo>
                  <a:cubicBezTo>
                    <a:pt x="201" y="1304"/>
                    <a:pt x="301" y="1605"/>
                    <a:pt x="376" y="1906"/>
                  </a:cubicBezTo>
                  <a:cubicBezTo>
                    <a:pt x="451" y="2181"/>
                    <a:pt x="476" y="2457"/>
                    <a:pt x="451" y="2733"/>
                  </a:cubicBezTo>
                  <a:cubicBezTo>
                    <a:pt x="451" y="2808"/>
                    <a:pt x="451" y="2858"/>
                    <a:pt x="451" y="2908"/>
                  </a:cubicBezTo>
                  <a:cubicBezTo>
                    <a:pt x="752" y="2958"/>
                    <a:pt x="1078" y="2983"/>
                    <a:pt x="1429" y="3009"/>
                  </a:cubicBezTo>
                  <a:cubicBezTo>
                    <a:pt x="2030" y="3009"/>
                    <a:pt x="2657" y="2908"/>
                    <a:pt x="3258" y="2758"/>
                  </a:cubicBezTo>
                  <a:cubicBezTo>
                    <a:pt x="3659" y="2658"/>
                    <a:pt x="4060" y="2507"/>
                    <a:pt x="4436" y="2307"/>
                  </a:cubicBezTo>
                  <a:cubicBezTo>
                    <a:pt x="4411" y="2156"/>
                    <a:pt x="4411" y="2006"/>
                    <a:pt x="4411" y="1856"/>
                  </a:cubicBezTo>
                  <a:cubicBezTo>
                    <a:pt x="4411" y="1480"/>
                    <a:pt x="4436" y="1054"/>
                    <a:pt x="4486" y="577"/>
                  </a:cubicBezTo>
                  <a:cubicBezTo>
                    <a:pt x="4486" y="502"/>
                    <a:pt x="4461" y="452"/>
                    <a:pt x="4411" y="402"/>
                  </a:cubicBezTo>
                  <a:cubicBezTo>
                    <a:pt x="4461" y="302"/>
                    <a:pt x="4436" y="227"/>
                    <a:pt x="4336" y="176"/>
                  </a:cubicBezTo>
                  <a:cubicBezTo>
                    <a:pt x="4085" y="51"/>
                    <a:pt x="3810" y="1"/>
                    <a:pt x="3434" y="1"/>
                  </a:cubicBezTo>
                  <a:close/>
                </a:path>
              </a:pathLst>
            </a:custGeom>
            <a:solidFill>
              <a:srgbClr val="F99863"/>
            </a:solidFill>
            <a:ln>
              <a:noFill/>
            </a:ln>
          </p:spPr>
          <p:txBody>
            <a:bodyPr spcFirstLastPara="1" wrap="square" lIns="115184" tIns="115184" rIns="115184" bIns="115184" anchor="ctr" anchorCtr="0">
              <a:noAutofit/>
            </a:bodyPr>
            <a:lstStyle/>
            <a:p>
              <a:endParaRPr sz="2267"/>
            </a:p>
          </p:txBody>
        </p:sp>
        <p:sp>
          <p:nvSpPr>
            <p:cNvPr id="138" name="Google Shape;9481;p55">
              <a:extLst>
                <a:ext uri="{FF2B5EF4-FFF2-40B4-BE49-F238E27FC236}">
                  <a16:creationId xmlns:a16="http://schemas.microsoft.com/office/drawing/2014/main" id="{CFDA979A-1805-7907-D949-22ADD50EC56C}"/>
                </a:ext>
              </a:extLst>
            </p:cNvPr>
            <p:cNvSpPr/>
            <p:nvPr/>
          </p:nvSpPr>
          <p:spPr>
            <a:xfrm>
              <a:off x="2900538" y="709928"/>
              <a:ext cx="708679" cy="760679"/>
            </a:xfrm>
            <a:custGeom>
              <a:avLst/>
              <a:gdLst/>
              <a:ahLst/>
              <a:cxnLst/>
              <a:rect l="l" t="t" r="r" b="b"/>
              <a:pathLst>
                <a:path w="28347" h="30427" extrusionOk="0">
                  <a:moveTo>
                    <a:pt x="15414" y="0"/>
                  </a:moveTo>
                  <a:cubicBezTo>
                    <a:pt x="15013" y="0"/>
                    <a:pt x="14637" y="25"/>
                    <a:pt x="14236" y="75"/>
                  </a:cubicBezTo>
                  <a:cubicBezTo>
                    <a:pt x="13584" y="151"/>
                    <a:pt x="12908" y="326"/>
                    <a:pt x="12281" y="577"/>
                  </a:cubicBezTo>
                  <a:cubicBezTo>
                    <a:pt x="11153" y="1028"/>
                    <a:pt x="10025" y="1679"/>
                    <a:pt x="8923" y="2582"/>
                  </a:cubicBezTo>
                  <a:cubicBezTo>
                    <a:pt x="7895" y="3434"/>
                    <a:pt x="6918" y="4487"/>
                    <a:pt x="6015" y="5664"/>
                  </a:cubicBezTo>
                  <a:cubicBezTo>
                    <a:pt x="5163" y="6842"/>
                    <a:pt x="4411" y="8121"/>
                    <a:pt x="3835" y="9449"/>
                  </a:cubicBezTo>
                  <a:cubicBezTo>
                    <a:pt x="3233" y="10802"/>
                    <a:pt x="2807" y="12181"/>
                    <a:pt x="2607" y="13534"/>
                  </a:cubicBezTo>
                  <a:cubicBezTo>
                    <a:pt x="2381" y="14913"/>
                    <a:pt x="2406" y="16266"/>
                    <a:pt x="2632" y="17519"/>
                  </a:cubicBezTo>
                  <a:cubicBezTo>
                    <a:pt x="2757" y="18196"/>
                    <a:pt x="2958" y="18873"/>
                    <a:pt x="3259" y="19499"/>
                  </a:cubicBezTo>
                  <a:cubicBezTo>
                    <a:pt x="3459" y="19950"/>
                    <a:pt x="3710" y="20401"/>
                    <a:pt x="4010" y="20827"/>
                  </a:cubicBezTo>
                  <a:lnTo>
                    <a:pt x="3960" y="20802"/>
                  </a:lnTo>
                  <a:lnTo>
                    <a:pt x="3935" y="20802"/>
                  </a:lnTo>
                  <a:cubicBezTo>
                    <a:pt x="3760" y="20752"/>
                    <a:pt x="3584" y="20727"/>
                    <a:pt x="3359" y="20702"/>
                  </a:cubicBezTo>
                  <a:lnTo>
                    <a:pt x="3133" y="20702"/>
                  </a:lnTo>
                  <a:cubicBezTo>
                    <a:pt x="2858" y="20702"/>
                    <a:pt x="2557" y="20727"/>
                    <a:pt x="2256" y="20827"/>
                  </a:cubicBezTo>
                  <a:cubicBezTo>
                    <a:pt x="1930" y="20903"/>
                    <a:pt x="1579" y="21078"/>
                    <a:pt x="1279" y="21279"/>
                  </a:cubicBezTo>
                  <a:cubicBezTo>
                    <a:pt x="978" y="21504"/>
                    <a:pt x="727" y="21755"/>
                    <a:pt x="527" y="22081"/>
                  </a:cubicBezTo>
                  <a:cubicBezTo>
                    <a:pt x="326" y="22331"/>
                    <a:pt x="176" y="22682"/>
                    <a:pt x="101" y="23058"/>
                  </a:cubicBezTo>
                  <a:cubicBezTo>
                    <a:pt x="25" y="23359"/>
                    <a:pt x="0" y="23660"/>
                    <a:pt x="25" y="23985"/>
                  </a:cubicBezTo>
                  <a:cubicBezTo>
                    <a:pt x="50" y="24562"/>
                    <a:pt x="251" y="25163"/>
                    <a:pt x="577" y="25715"/>
                  </a:cubicBezTo>
                  <a:cubicBezTo>
                    <a:pt x="878" y="26241"/>
                    <a:pt x="1304" y="26717"/>
                    <a:pt x="1830" y="27093"/>
                  </a:cubicBezTo>
                  <a:cubicBezTo>
                    <a:pt x="2331" y="27494"/>
                    <a:pt x="2858" y="27770"/>
                    <a:pt x="3434" y="27920"/>
                  </a:cubicBezTo>
                  <a:cubicBezTo>
                    <a:pt x="3760" y="28020"/>
                    <a:pt x="4061" y="28046"/>
                    <a:pt x="4386" y="28046"/>
                  </a:cubicBezTo>
                  <a:cubicBezTo>
                    <a:pt x="4637" y="28046"/>
                    <a:pt x="4888" y="28020"/>
                    <a:pt x="5138" y="27970"/>
                  </a:cubicBezTo>
                  <a:cubicBezTo>
                    <a:pt x="5690" y="27820"/>
                    <a:pt x="6216" y="27469"/>
                    <a:pt x="6592" y="26993"/>
                  </a:cubicBezTo>
                  <a:cubicBezTo>
                    <a:pt x="6642" y="26943"/>
                    <a:pt x="6667" y="26893"/>
                    <a:pt x="6717" y="26843"/>
                  </a:cubicBezTo>
                  <a:cubicBezTo>
                    <a:pt x="7344" y="27544"/>
                    <a:pt x="8121" y="28171"/>
                    <a:pt x="9023" y="28747"/>
                  </a:cubicBezTo>
                  <a:cubicBezTo>
                    <a:pt x="9825" y="29249"/>
                    <a:pt x="10702" y="29650"/>
                    <a:pt x="11629" y="29925"/>
                  </a:cubicBezTo>
                  <a:cubicBezTo>
                    <a:pt x="12482" y="30201"/>
                    <a:pt x="13409" y="30351"/>
                    <a:pt x="14386" y="30401"/>
                  </a:cubicBezTo>
                  <a:cubicBezTo>
                    <a:pt x="14587" y="30427"/>
                    <a:pt x="14787" y="30427"/>
                    <a:pt x="14963" y="30427"/>
                  </a:cubicBezTo>
                  <a:cubicBezTo>
                    <a:pt x="15690" y="30427"/>
                    <a:pt x="16416" y="30351"/>
                    <a:pt x="17193" y="30226"/>
                  </a:cubicBezTo>
                  <a:cubicBezTo>
                    <a:pt x="18973" y="29950"/>
                    <a:pt x="20752" y="29299"/>
                    <a:pt x="22457" y="28321"/>
                  </a:cubicBezTo>
                  <a:cubicBezTo>
                    <a:pt x="23960" y="27444"/>
                    <a:pt x="25214" y="26416"/>
                    <a:pt x="26166" y="25213"/>
                  </a:cubicBezTo>
                  <a:cubicBezTo>
                    <a:pt x="26642" y="24612"/>
                    <a:pt x="27068" y="23985"/>
                    <a:pt x="27394" y="23309"/>
                  </a:cubicBezTo>
                  <a:cubicBezTo>
                    <a:pt x="27720" y="22632"/>
                    <a:pt x="27970" y="21905"/>
                    <a:pt x="28121" y="21178"/>
                  </a:cubicBezTo>
                  <a:cubicBezTo>
                    <a:pt x="28271" y="20426"/>
                    <a:pt x="28346" y="19624"/>
                    <a:pt x="28296" y="18822"/>
                  </a:cubicBezTo>
                  <a:cubicBezTo>
                    <a:pt x="28296" y="18446"/>
                    <a:pt x="28246" y="18020"/>
                    <a:pt x="28171" y="17569"/>
                  </a:cubicBezTo>
                  <a:cubicBezTo>
                    <a:pt x="28121" y="17143"/>
                    <a:pt x="28021" y="16717"/>
                    <a:pt x="27920" y="16291"/>
                  </a:cubicBezTo>
                  <a:cubicBezTo>
                    <a:pt x="27419" y="14286"/>
                    <a:pt x="26918" y="12532"/>
                    <a:pt x="26316" y="10928"/>
                  </a:cubicBezTo>
                  <a:cubicBezTo>
                    <a:pt x="25990" y="10000"/>
                    <a:pt x="25615" y="9098"/>
                    <a:pt x="25214" y="8296"/>
                  </a:cubicBezTo>
                  <a:cubicBezTo>
                    <a:pt x="24813" y="7419"/>
                    <a:pt x="24386" y="6642"/>
                    <a:pt x="23910" y="5915"/>
                  </a:cubicBezTo>
                  <a:lnTo>
                    <a:pt x="23860" y="5865"/>
                  </a:lnTo>
                  <a:lnTo>
                    <a:pt x="23885" y="5865"/>
                  </a:lnTo>
                  <a:cubicBezTo>
                    <a:pt x="23735" y="5539"/>
                    <a:pt x="23584" y="5213"/>
                    <a:pt x="23409" y="4888"/>
                  </a:cubicBezTo>
                  <a:cubicBezTo>
                    <a:pt x="23209" y="4537"/>
                    <a:pt x="22983" y="4186"/>
                    <a:pt x="22732" y="3860"/>
                  </a:cubicBezTo>
                  <a:cubicBezTo>
                    <a:pt x="22256" y="3183"/>
                    <a:pt x="21705" y="2582"/>
                    <a:pt x="21078" y="2080"/>
                  </a:cubicBezTo>
                  <a:cubicBezTo>
                    <a:pt x="19800" y="1028"/>
                    <a:pt x="18296" y="326"/>
                    <a:pt x="16717" y="101"/>
                  </a:cubicBezTo>
                  <a:cubicBezTo>
                    <a:pt x="16291" y="25"/>
                    <a:pt x="15840" y="0"/>
                    <a:pt x="15414"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39" name="Google Shape;9482;p55">
              <a:extLst>
                <a:ext uri="{FF2B5EF4-FFF2-40B4-BE49-F238E27FC236}">
                  <a16:creationId xmlns:a16="http://schemas.microsoft.com/office/drawing/2014/main" id="{859DC2E5-BD1D-A63B-55FA-6567136305D5}"/>
                </a:ext>
              </a:extLst>
            </p:cNvPr>
            <p:cNvSpPr/>
            <p:nvPr/>
          </p:nvSpPr>
          <p:spPr>
            <a:xfrm>
              <a:off x="3350415" y="1254405"/>
              <a:ext cx="68325" cy="35750"/>
            </a:xfrm>
            <a:custGeom>
              <a:avLst/>
              <a:gdLst/>
              <a:ahLst/>
              <a:cxnLst/>
              <a:rect l="l" t="t" r="r" b="b"/>
              <a:pathLst>
                <a:path w="2733" h="1430" extrusionOk="0">
                  <a:moveTo>
                    <a:pt x="928" y="1"/>
                  </a:moveTo>
                  <a:cubicBezTo>
                    <a:pt x="802" y="26"/>
                    <a:pt x="677" y="51"/>
                    <a:pt x="552" y="101"/>
                  </a:cubicBezTo>
                  <a:cubicBezTo>
                    <a:pt x="502" y="126"/>
                    <a:pt x="427" y="176"/>
                    <a:pt x="376" y="226"/>
                  </a:cubicBezTo>
                  <a:cubicBezTo>
                    <a:pt x="376" y="226"/>
                    <a:pt x="376" y="251"/>
                    <a:pt x="351" y="251"/>
                  </a:cubicBezTo>
                  <a:lnTo>
                    <a:pt x="301" y="251"/>
                  </a:lnTo>
                  <a:cubicBezTo>
                    <a:pt x="251" y="251"/>
                    <a:pt x="176" y="251"/>
                    <a:pt x="126" y="302"/>
                  </a:cubicBezTo>
                  <a:cubicBezTo>
                    <a:pt x="51" y="327"/>
                    <a:pt x="26" y="402"/>
                    <a:pt x="26" y="452"/>
                  </a:cubicBezTo>
                  <a:cubicBezTo>
                    <a:pt x="0" y="527"/>
                    <a:pt x="26" y="602"/>
                    <a:pt x="51" y="652"/>
                  </a:cubicBezTo>
                  <a:cubicBezTo>
                    <a:pt x="126" y="753"/>
                    <a:pt x="226" y="828"/>
                    <a:pt x="301" y="903"/>
                  </a:cubicBezTo>
                  <a:cubicBezTo>
                    <a:pt x="401" y="978"/>
                    <a:pt x="527" y="1053"/>
                    <a:pt x="652" y="1104"/>
                  </a:cubicBezTo>
                  <a:cubicBezTo>
                    <a:pt x="878" y="1229"/>
                    <a:pt x="1128" y="1304"/>
                    <a:pt x="1379" y="1354"/>
                  </a:cubicBezTo>
                  <a:cubicBezTo>
                    <a:pt x="1630" y="1404"/>
                    <a:pt x="1855" y="1429"/>
                    <a:pt x="2106" y="1429"/>
                  </a:cubicBezTo>
                  <a:cubicBezTo>
                    <a:pt x="2331" y="1429"/>
                    <a:pt x="2607" y="1379"/>
                    <a:pt x="2682" y="1154"/>
                  </a:cubicBezTo>
                  <a:cubicBezTo>
                    <a:pt x="2707" y="1104"/>
                    <a:pt x="2732" y="1053"/>
                    <a:pt x="2707" y="1003"/>
                  </a:cubicBezTo>
                  <a:cubicBezTo>
                    <a:pt x="2707" y="953"/>
                    <a:pt x="2707" y="903"/>
                    <a:pt x="2682" y="853"/>
                  </a:cubicBezTo>
                  <a:cubicBezTo>
                    <a:pt x="2682" y="803"/>
                    <a:pt x="2632" y="753"/>
                    <a:pt x="2607" y="703"/>
                  </a:cubicBezTo>
                  <a:cubicBezTo>
                    <a:pt x="2582" y="652"/>
                    <a:pt x="2532" y="602"/>
                    <a:pt x="2507" y="577"/>
                  </a:cubicBezTo>
                  <a:cubicBezTo>
                    <a:pt x="2406" y="452"/>
                    <a:pt x="2281" y="352"/>
                    <a:pt x="2156" y="277"/>
                  </a:cubicBezTo>
                  <a:cubicBezTo>
                    <a:pt x="2031" y="201"/>
                    <a:pt x="1905" y="126"/>
                    <a:pt x="1755" y="76"/>
                  </a:cubicBezTo>
                  <a:cubicBezTo>
                    <a:pt x="1579" y="26"/>
                    <a:pt x="1379" y="1"/>
                    <a:pt x="1178" y="1"/>
                  </a:cubicBezTo>
                  <a:close/>
                </a:path>
              </a:pathLst>
            </a:custGeom>
            <a:solidFill>
              <a:srgbClr val="FF958F"/>
            </a:solidFill>
            <a:ln>
              <a:noFill/>
            </a:ln>
          </p:spPr>
          <p:txBody>
            <a:bodyPr spcFirstLastPara="1" wrap="square" lIns="115184" tIns="115184" rIns="115184" bIns="115184" anchor="ctr" anchorCtr="0">
              <a:noAutofit/>
            </a:bodyPr>
            <a:lstStyle/>
            <a:p>
              <a:endParaRPr sz="2267"/>
            </a:p>
          </p:txBody>
        </p:sp>
        <p:sp>
          <p:nvSpPr>
            <p:cNvPr id="140" name="Google Shape;9483;p55">
              <a:extLst>
                <a:ext uri="{FF2B5EF4-FFF2-40B4-BE49-F238E27FC236}">
                  <a16:creationId xmlns:a16="http://schemas.microsoft.com/office/drawing/2014/main" id="{725177B5-28AB-29D0-247C-C38B42A60B31}"/>
                </a:ext>
              </a:extLst>
            </p:cNvPr>
            <p:cNvSpPr/>
            <p:nvPr/>
          </p:nvSpPr>
          <p:spPr>
            <a:xfrm>
              <a:off x="3180614" y="1111555"/>
              <a:ext cx="107800" cy="87201"/>
            </a:xfrm>
            <a:custGeom>
              <a:avLst/>
              <a:gdLst/>
              <a:ahLst/>
              <a:cxnLst/>
              <a:rect l="l" t="t" r="r" b="b"/>
              <a:pathLst>
                <a:path w="4312" h="3488" extrusionOk="0">
                  <a:moveTo>
                    <a:pt x="2782" y="3033"/>
                  </a:moveTo>
                  <a:cubicBezTo>
                    <a:pt x="2763" y="3033"/>
                    <a:pt x="2759" y="3033"/>
                    <a:pt x="2746" y="3045"/>
                  </a:cubicBezTo>
                  <a:lnTo>
                    <a:pt x="2746" y="3045"/>
                  </a:lnTo>
                  <a:cubicBezTo>
                    <a:pt x="2758" y="3041"/>
                    <a:pt x="2770" y="3037"/>
                    <a:pt x="2782" y="3033"/>
                  </a:cubicBezTo>
                  <a:close/>
                  <a:moveTo>
                    <a:pt x="3810" y="1"/>
                  </a:moveTo>
                  <a:cubicBezTo>
                    <a:pt x="3785" y="1"/>
                    <a:pt x="3760" y="1"/>
                    <a:pt x="3735" y="26"/>
                  </a:cubicBezTo>
                  <a:cubicBezTo>
                    <a:pt x="3710" y="51"/>
                    <a:pt x="3660" y="76"/>
                    <a:pt x="3660" y="126"/>
                  </a:cubicBezTo>
                  <a:cubicBezTo>
                    <a:pt x="3635" y="176"/>
                    <a:pt x="3635" y="201"/>
                    <a:pt x="3660" y="251"/>
                  </a:cubicBezTo>
                  <a:cubicBezTo>
                    <a:pt x="3685" y="276"/>
                    <a:pt x="3685" y="301"/>
                    <a:pt x="3685" y="351"/>
                  </a:cubicBezTo>
                  <a:cubicBezTo>
                    <a:pt x="3685" y="326"/>
                    <a:pt x="3685" y="326"/>
                    <a:pt x="3685" y="326"/>
                  </a:cubicBezTo>
                  <a:lnTo>
                    <a:pt x="3710" y="351"/>
                  </a:lnTo>
                  <a:cubicBezTo>
                    <a:pt x="3785" y="602"/>
                    <a:pt x="3860" y="853"/>
                    <a:pt x="3885" y="1128"/>
                  </a:cubicBezTo>
                  <a:cubicBezTo>
                    <a:pt x="3885" y="1329"/>
                    <a:pt x="3885" y="1529"/>
                    <a:pt x="3860" y="1730"/>
                  </a:cubicBezTo>
                  <a:cubicBezTo>
                    <a:pt x="3810" y="1880"/>
                    <a:pt x="3760" y="2031"/>
                    <a:pt x="3710" y="2181"/>
                  </a:cubicBezTo>
                  <a:cubicBezTo>
                    <a:pt x="3635" y="2306"/>
                    <a:pt x="3559" y="2432"/>
                    <a:pt x="3459" y="2557"/>
                  </a:cubicBezTo>
                  <a:cubicBezTo>
                    <a:pt x="3359" y="2657"/>
                    <a:pt x="3259" y="2757"/>
                    <a:pt x="3158" y="2833"/>
                  </a:cubicBezTo>
                  <a:cubicBezTo>
                    <a:pt x="3033" y="2933"/>
                    <a:pt x="2883" y="2983"/>
                    <a:pt x="2732" y="3058"/>
                  </a:cubicBezTo>
                  <a:cubicBezTo>
                    <a:pt x="2738" y="3053"/>
                    <a:pt x="2742" y="3048"/>
                    <a:pt x="2746" y="3045"/>
                  </a:cubicBezTo>
                  <a:lnTo>
                    <a:pt x="2746" y="3045"/>
                  </a:lnTo>
                  <a:cubicBezTo>
                    <a:pt x="2608" y="3087"/>
                    <a:pt x="2469" y="3110"/>
                    <a:pt x="2331" y="3133"/>
                  </a:cubicBezTo>
                  <a:cubicBezTo>
                    <a:pt x="2280" y="3141"/>
                    <a:pt x="2231" y="3144"/>
                    <a:pt x="2182" y="3144"/>
                  </a:cubicBezTo>
                  <a:cubicBezTo>
                    <a:pt x="2066" y="3144"/>
                    <a:pt x="1954" y="3126"/>
                    <a:pt x="1830" y="3108"/>
                  </a:cubicBezTo>
                  <a:cubicBezTo>
                    <a:pt x="1705" y="3083"/>
                    <a:pt x="1579" y="3033"/>
                    <a:pt x="1454" y="2983"/>
                  </a:cubicBezTo>
                  <a:cubicBezTo>
                    <a:pt x="1329" y="2908"/>
                    <a:pt x="1203" y="2833"/>
                    <a:pt x="1078" y="2757"/>
                  </a:cubicBezTo>
                  <a:cubicBezTo>
                    <a:pt x="978" y="2632"/>
                    <a:pt x="853" y="2532"/>
                    <a:pt x="777" y="2381"/>
                  </a:cubicBezTo>
                  <a:cubicBezTo>
                    <a:pt x="652" y="2206"/>
                    <a:pt x="552" y="2031"/>
                    <a:pt x="477" y="1830"/>
                  </a:cubicBezTo>
                  <a:cubicBezTo>
                    <a:pt x="426" y="1655"/>
                    <a:pt x="376" y="1454"/>
                    <a:pt x="351" y="1254"/>
                  </a:cubicBezTo>
                  <a:cubicBezTo>
                    <a:pt x="331" y="1171"/>
                    <a:pt x="258" y="1122"/>
                    <a:pt x="177" y="1122"/>
                  </a:cubicBezTo>
                  <a:cubicBezTo>
                    <a:pt x="160" y="1122"/>
                    <a:pt x="143" y="1124"/>
                    <a:pt x="126" y="1128"/>
                  </a:cubicBezTo>
                  <a:cubicBezTo>
                    <a:pt x="51" y="1153"/>
                    <a:pt x="0" y="1229"/>
                    <a:pt x="0" y="1329"/>
                  </a:cubicBezTo>
                  <a:cubicBezTo>
                    <a:pt x="101" y="1905"/>
                    <a:pt x="326" y="2482"/>
                    <a:pt x="752" y="2908"/>
                  </a:cubicBezTo>
                  <a:cubicBezTo>
                    <a:pt x="928" y="3083"/>
                    <a:pt x="1128" y="3209"/>
                    <a:pt x="1354" y="3309"/>
                  </a:cubicBezTo>
                  <a:cubicBezTo>
                    <a:pt x="1579" y="3409"/>
                    <a:pt x="1805" y="3459"/>
                    <a:pt x="2031" y="3484"/>
                  </a:cubicBezTo>
                  <a:cubicBezTo>
                    <a:pt x="2068" y="3486"/>
                    <a:pt x="2106" y="3487"/>
                    <a:pt x="2144" y="3487"/>
                  </a:cubicBezTo>
                  <a:cubicBezTo>
                    <a:pt x="2557" y="3487"/>
                    <a:pt x="2964" y="3363"/>
                    <a:pt x="3309" y="3133"/>
                  </a:cubicBezTo>
                  <a:cubicBezTo>
                    <a:pt x="3509" y="3008"/>
                    <a:pt x="3685" y="2858"/>
                    <a:pt x="3835" y="2657"/>
                  </a:cubicBezTo>
                  <a:cubicBezTo>
                    <a:pt x="3960" y="2457"/>
                    <a:pt x="4086" y="2231"/>
                    <a:pt x="4136" y="2006"/>
                  </a:cubicBezTo>
                  <a:cubicBezTo>
                    <a:pt x="4311" y="1354"/>
                    <a:pt x="4211" y="702"/>
                    <a:pt x="3960" y="101"/>
                  </a:cubicBezTo>
                  <a:cubicBezTo>
                    <a:pt x="3960" y="51"/>
                    <a:pt x="3910" y="26"/>
                    <a:pt x="3860" y="1"/>
                  </a:cubicBezTo>
                  <a:close/>
                </a:path>
              </a:pathLst>
            </a:custGeom>
            <a:solidFill>
              <a:srgbClr val="5F4432"/>
            </a:solidFill>
            <a:ln>
              <a:noFill/>
            </a:ln>
          </p:spPr>
          <p:txBody>
            <a:bodyPr spcFirstLastPara="1" wrap="square" lIns="115184" tIns="115184" rIns="115184" bIns="115184" anchor="ctr" anchorCtr="0">
              <a:noAutofit/>
            </a:bodyPr>
            <a:lstStyle/>
            <a:p>
              <a:endParaRPr sz="2267"/>
            </a:p>
          </p:txBody>
        </p:sp>
        <p:sp>
          <p:nvSpPr>
            <p:cNvPr id="141" name="Google Shape;9484;p55">
              <a:extLst>
                <a:ext uri="{FF2B5EF4-FFF2-40B4-BE49-F238E27FC236}">
                  <a16:creationId xmlns:a16="http://schemas.microsoft.com/office/drawing/2014/main" id="{08724D9D-3B09-B1C6-A472-62769E9029DD}"/>
                </a:ext>
              </a:extLst>
            </p:cNvPr>
            <p:cNvSpPr/>
            <p:nvPr/>
          </p:nvSpPr>
          <p:spPr>
            <a:xfrm>
              <a:off x="3435616" y="1028230"/>
              <a:ext cx="87751" cy="82800"/>
            </a:xfrm>
            <a:custGeom>
              <a:avLst/>
              <a:gdLst/>
              <a:ahLst/>
              <a:cxnLst/>
              <a:rect l="l" t="t" r="r" b="b"/>
              <a:pathLst>
                <a:path w="3510" h="3312" extrusionOk="0">
                  <a:moveTo>
                    <a:pt x="2983" y="0"/>
                  </a:moveTo>
                  <a:cubicBezTo>
                    <a:pt x="2958" y="0"/>
                    <a:pt x="2933" y="0"/>
                    <a:pt x="2908" y="25"/>
                  </a:cubicBezTo>
                  <a:cubicBezTo>
                    <a:pt x="2808" y="50"/>
                    <a:pt x="2783" y="176"/>
                    <a:pt x="2833" y="251"/>
                  </a:cubicBezTo>
                  <a:cubicBezTo>
                    <a:pt x="2883" y="376"/>
                    <a:pt x="2933" y="501"/>
                    <a:pt x="2983" y="602"/>
                  </a:cubicBezTo>
                  <a:cubicBezTo>
                    <a:pt x="2983" y="602"/>
                    <a:pt x="2958" y="577"/>
                    <a:pt x="2958" y="577"/>
                  </a:cubicBezTo>
                  <a:lnTo>
                    <a:pt x="2958" y="577"/>
                  </a:lnTo>
                  <a:cubicBezTo>
                    <a:pt x="3059" y="827"/>
                    <a:pt x="3109" y="1103"/>
                    <a:pt x="3134" y="1354"/>
                  </a:cubicBezTo>
                  <a:cubicBezTo>
                    <a:pt x="3159" y="1554"/>
                    <a:pt x="3159" y="1730"/>
                    <a:pt x="3134" y="1905"/>
                  </a:cubicBezTo>
                  <a:cubicBezTo>
                    <a:pt x="3109" y="2030"/>
                    <a:pt x="3059" y="2156"/>
                    <a:pt x="3009" y="2281"/>
                  </a:cubicBezTo>
                  <a:cubicBezTo>
                    <a:pt x="2958" y="2356"/>
                    <a:pt x="2908" y="2456"/>
                    <a:pt x="2833" y="2532"/>
                  </a:cubicBezTo>
                  <a:cubicBezTo>
                    <a:pt x="2758" y="2607"/>
                    <a:pt x="2683" y="2682"/>
                    <a:pt x="2608" y="2757"/>
                  </a:cubicBezTo>
                  <a:cubicBezTo>
                    <a:pt x="2507" y="2807"/>
                    <a:pt x="2407" y="2857"/>
                    <a:pt x="2332" y="2882"/>
                  </a:cubicBezTo>
                  <a:cubicBezTo>
                    <a:pt x="2232" y="2933"/>
                    <a:pt x="2106" y="2933"/>
                    <a:pt x="2006" y="2958"/>
                  </a:cubicBezTo>
                  <a:cubicBezTo>
                    <a:pt x="1881" y="2958"/>
                    <a:pt x="1780" y="2958"/>
                    <a:pt x="1655" y="2933"/>
                  </a:cubicBezTo>
                  <a:cubicBezTo>
                    <a:pt x="1530" y="2907"/>
                    <a:pt x="1405" y="2882"/>
                    <a:pt x="1279" y="2807"/>
                  </a:cubicBezTo>
                  <a:cubicBezTo>
                    <a:pt x="1179" y="2757"/>
                    <a:pt x="1079" y="2682"/>
                    <a:pt x="978" y="2607"/>
                  </a:cubicBezTo>
                  <a:cubicBezTo>
                    <a:pt x="878" y="2506"/>
                    <a:pt x="778" y="2406"/>
                    <a:pt x="703" y="2306"/>
                  </a:cubicBezTo>
                  <a:cubicBezTo>
                    <a:pt x="602" y="2156"/>
                    <a:pt x="552" y="2030"/>
                    <a:pt x="502" y="1880"/>
                  </a:cubicBezTo>
                  <a:cubicBezTo>
                    <a:pt x="427" y="1679"/>
                    <a:pt x="377" y="1479"/>
                    <a:pt x="352" y="1278"/>
                  </a:cubicBezTo>
                  <a:cubicBezTo>
                    <a:pt x="352" y="1203"/>
                    <a:pt x="352" y="1153"/>
                    <a:pt x="352" y="1078"/>
                  </a:cubicBezTo>
                  <a:cubicBezTo>
                    <a:pt x="352" y="1028"/>
                    <a:pt x="327" y="1003"/>
                    <a:pt x="302" y="953"/>
                  </a:cubicBezTo>
                  <a:cubicBezTo>
                    <a:pt x="277" y="928"/>
                    <a:pt x="227" y="902"/>
                    <a:pt x="176" y="902"/>
                  </a:cubicBezTo>
                  <a:cubicBezTo>
                    <a:pt x="101" y="902"/>
                    <a:pt x="1" y="978"/>
                    <a:pt x="1" y="1078"/>
                  </a:cubicBezTo>
                  <a:cubicBezTo>
                    <a:pt x="26" y="1379"/>
                    <a:pt x="51" y="1704"/>
                    <a:pt x="176" y="2005"/>
                  </a:cubicBezTo>
                  <a:cubicBezTo>
                    <a:pt x="252" y="2256"/>
                    <a:pt x="377" y="2481"/>
                    <a:pt x="552" y="2682"/>
                  </a:cubicBezTo>
                  <a:cubicBezTo>
                    <a:pt x="703" y="2857"/>
                    <a:pt x="903" y="3008"/>
                    <a:pt x="1104" y="3108"/>
                  </a:cubicBezTo>
                  <a:cubicBezTo>
                    <a:pt x="1304" y="3208"/>
                    <a:pt x="1530" y="3283"/>
                    <a:pt x="1755" y="3308"/>
                  </a:cubicBezTo>
                  <a:cubicBezTo>
                    <a:pt x="1791" y="3311"/>
                    <a:pt x="1826" y="3312"/>
                    <a:pt x="1861" y="3312"/>
                  </a:cubicBezTo>
                  <a:cubicBezTo>
                    <a:pt x="2251" y="3312"/>
                    <a:pt x="2634" y="3183"/>
                    <a:pt x="2933" y="2907"/>
                  </a:cubicBezTo>
                  <a:cubicBezTo>
                    <a:pt x="3109" y="2757"/>
                    <a:pt x="3234" y="2582"/>
                    <a:pt x="3334" y="2356"/>
                  </a:cubicBezTo>
                  <a:cubicBezTo>
                    <a:pt x="3460" y="2131"/>
                    <a:pt x="3485" y="1855"/>
                    <a:pt x="3510" y="1604"/>
                  </a:cubicBezTo>
                  <a:cubicBezTo>
                    <a:pt x="3510" y="1404"/>
                    <a:pt x="3485" y="1178"/>
                    <a:pt x="3435" y="978"/>
                  </a:cubicBezTo>
                  <a:cubicBezTo>
                    <a:pt x="3384" y="652"/>
                    <a:pt x="3259" y="376"/>
                    <a:pt x="3134" y="100"/>
                  </a:cubicBezTo>
                  <a:cubicBezTo>
                    <a:pt x="3109" y="25"/>
                    <a:pt x="3034" y="0"/>
                    <a:pt x="2983" y="0"/>
                  </a:cubicBezTo>
                  <a:close/>
                </a:path>
              </a:pathLst>
            </a:custGeom>
            <a:solidFill>
              <a:srgbClr val="5F4432"/>
            </a:solidFill>
            <a:ln>
              <a:noFill/>
            </a:ln>
          </p:spPr>
          <p:txBody>
            <a:bodyPr spcFirstLastPara="1" wrap="square" lIns="115184" tIns="115184" rIns="115184" bIns="115184" anchor="ctr" anchorCtr="0">
              <a:noAutofit/>
            </a:bodyPr>
            <a:lstStyle/>
            <a:p>
              <a:endParaRPr sz="2267"/>
            </a:p>
          </p:txBody>
        </p:sp>
        <p:sp>
          <p:nvSpPr>
            <p:cNvPr id="142" name="Google Shape;9485;p55">
              <a:extLst>
                <a:ext uri="{FF2B5EF4-FFF2-40B4-BE49-F238E27FC236}">
                  <a16:creationId xmlns:a16="http://schemas.microsoft.com/office/drawing/2014/main" id="{2918275C-7A70-D3D5-95D4-F38B281FC89A}"/>
                </a:ext>
              </a:extLst>
            </p:cNvPr>
            <p:cNvSpPr/>
            <p:nvPr/>
          </p:nvSpPr>
          <p:spPr>
            <a:xfrm>
              <a:off x="3341015" y="1209931"/>
              <a:ext cx="117826" cy="84600"/>
            </a:xfrm>
            <a:custGeom>
              <a:avLst/>
              <a:gdLst/>
              <a:ahLst/>
              <a:cxnLst/>
              <a:rect l="l" t="t" r="r" b="b"/>
              <a:pathLst>
                <a:path w="4713" h="3384" extrusionOk="0">
                  <a:moveTo>
                    <a:pt x="1554" y="1930"/>
                  </a:moveTo>
                  <a:cubicBezTo>
                    <a:pt x="1655" y="1930"/>
                    <a:pt x="1755" y="1930"/>
                    <a:pt x="1830" y="1955"/>
                  </a:cubicBezTo>
                  <a:cubicBezTo>
                    <a:pt x="1955" y="1980"/>
                    <a:pt x="2081" y="2030"/>
                    <a:pt x="2206" y="2081"/>
                  </a:cubicBezTo>
                  <a:cubicBezTo>
                    <a:pt x="2331" y="2131"/>
                    <a:pt x="2432" y="2206"/>
                    <a:pt x="2507" y="2281"/>
                  </a:cubicBezTo>
                  <a:cubicBezTo>
                    <a:pt x="2607" y="2356"/>
                    <a:pt x="2682" y="2431"/>
                    <a:pt x="2757" y="2532"/>
                  </a:cubicBezTo>
                  <a:lnTo>
                    <a:pt x="2732" y="2507"/>
                  </a:lnTo>
                  <a:lnTo>
                    <a:pt x="2732" y="2507"/>
                  </a:lnTo>
                  <a:cubicBezTo>
                    <a:pt x="2808" y="2607"/>
                    <a:pt x="2858" y="2732"/>
                    <a:pt x="2908" y="2858"/>
                  </a:cubicBezTo>
                  <a:cubicBezTo>
                    <a:pt x="2933" y="2883"/>
                    <a:pt x="2933" y="2933"/>
                    <a:pt x="2933" y="2958"/>
                  </a:cubicBezTo>
                  <a:cubicBezTo>
                    <a:pt x="2833" y="2983"/>
                    <a:pt x="2707" y="3008"/>
                    <a:pt x="2557" y="3033"/>
                  </a:cubicBezTo>
                  <a:lnTo>
                    <a:pt x="2381" y="3033"/>
                  </a:lnTo>
                  <a:cubicBezTo>
                    <a:pt x="2206" y="3033"/>
                    <a:pt x="2031" y="3008"/>
                    <a:pt x="1855" y="2983"/>
                  </a:cubicBezTo>
                  <a:cubicBezTo>
                    <a:pt x="1630" y="2933"/>
                    <a:pt x="1429" y="2883"/>
                    <a:pt x="1229" y="2782"/>
                  </a:cubicBezTo>
                  <a:cubicBezTo>
                    <a:pt x="1078" y="2707"/>
                    <a:pt x="928" y="2632"/>
                    <a:pt x="828" y="2532"/>
                  </a:cubicBezTo>
                  <a:cubicBezTo>
                    <a:pt x="752" y="2457"/>
                    <a:pt x="677" y="2381"/>
                    <a:pt x="627" y="2306"/>
                  </a:cubicBezTo>
                  <a:cubicBezTo>
                    <a:pt x="677" y="2281"/>
                    <a:pt x="727" y="2231"/>
                    <a:pt x="777" y="2181"/>
                  </a:cubicBezTo>
                  <a:cubicBezTo>
                    <a:pt x="878" y="2106"/>
                    <a:pt x="1003" y="2056"/>
                    <a:pt x="1103" y="2005"/>
                  </a:cubicBezTo>
                  <a:cubicBezTo>
                    <a:pt x="1229" y="1980"/>
                    <a:pt x="1329" y="1955"/>
                    <a:pt x="1454" y="1930"/>
                  </a:cubicBezTo>
                  <a:close/>
                  <a:moveTo>
                    <a:pt x="3710" y="0"/>
                  </a:moveTo>
                  <a:cubicBezTo>
                    <a:pt x="3610" y="0"/>
                    <a:pt x="3484" y="0"/>
                    <a:pt x="3359" y="25"/>
                  </a:cubicBezTo>
                  <a:cubicBezTo>
                    <a:pt x="3234" y="76"/>
                    <a:pt x="3108" y="101"/>
                    <a:pt x="3008" y="151"/>
                  </a:cubicBezTo>
                  <a:cubicBezTo>
                    <a:pt x="2908" y="201"/>
                    <a:pt x="2808" y="251"/>
                    <a:pt x="2707" y="301"/>
                  </a:cubicBezTo>
                  <a:cubicBezTo>
                    <a:pt x="2632" y="326"/>
                    <a:pt x="2557" y="376"/>
                    <a:pt x="2482" y="401"/>
                  </a:cubicBezTo>
                  <a:lnTo>
                    <a:pt x="2432" y="401"/>
                  </a:lnTo>
                  <a:cubicBezTo>
                    <a:pt x="2281" y="401"/>
                    <a:pt x="2156" y="376"/>
                    <a:pt x="2056" y="376"/>
                  </a:cubicBezTo>
                  <a:cubicBezTo>
                    <a:pt x="1980" y="351"/>
                    <a:pt x="1905" y="326"/>
                    <a:pt x="1830" y="326"/>
                  </a:cubicBezTo>
                  <a:cubicBezTo>
                    <a:pt x="1605" y="276"/>
                    <a:pt x="1379" y="226"/>
                    <a:pt x="1178" y="226"/>
                  </a:cubicBezTo>
                  <a:lnTo>
                    <a:pt x="1103" y="226"/>
                  </a:lnTo>
                  <a:cubicBezTo>
                    <a:pt x="978" y="226"/>
                    <a:pt x="878" y="226"/>
                    <a:pt x="777" y="276"/>
                  </a:cubicBezTo>
                  <a:cubicBezTo>
                    <a:pt x="627" y="301"/>
                    <a:pt x="502" y="401"/>
                    <a:pt x="402" y="502"/>
                  </a:cubicBezTo>
                  <a:cubicBezTo>
                    <a:pt x="276" y="652"/>
                    <a:pt x="201" y="827"/>
                    <a:pt x="151" y="953"/>
                  </a:cubicBezTo>
                  <a:cubicBezTo>
                    <a:pt x="76" y="1128"/>
                    <a:pt x="51" y="1304"/>
                    <a:pt x="26" y="1529"/>
                  </a:cubicBezTo>
                  <a:cubicBezTo>
                    <a:pt x="1" y="1830"/>
                    <a:pt x="76" y="2156"/>
                    <a:pt x="251" y="2406"/>
                  </a:cubicBezTo>
                  <a:cubicBezTo>
                    <a:pt x="402" y="2657"/>
                    <a:pt x="652" y="2858"/>
                    <a:pt x="928" y="3033"/>
                  </a:cubicBezTo>
                  <a:cubicBezTo>
                    <a:pt x="1204" y="3183"/>
                    <a:pt x="1504" y="3284"/>
                    <a:pt x="1855" y="3334"/>
                  </a:cubicBezTo>
                  <a:cubicBezTo>
                    <a:pt x="2031" y="3384"/>
                    <a:pt x="2181" y="3384"/>
                    <a:pt x="2356" y="3384"/>
                  </a:cubicBezTo>
                  <a:cubicBezTo>
                    <a:pt x="2507" y="3384"/>
                    <a:pt x="2657" y="3384"/>
                    <a:pt x="2833" y="3359"/>
                  </a:cubicBezTo>
                  <a:cubicBezTo>
                    <a:pt x="3083" y="3309"/>
                    <a:pt x="3359" y="3208"/>
                    <a:pt x="3610" y="3058"/>
                  </a:cubicBezTo>
                  <a:cubicBezTo>
                    <a:pt x="3785" y="2933"/>
                    <a:pt x="3960" y="2782"/>
                    <a:pt x="4136" y="2582"/>
                  </a:cubicBezTo>
                  <a:cubicBezTo>
                    <a:pt x="4261" y="2406"/>
                    <a:pt x="4386" y="2231"/>
                    <a:pt x="4487" y="2005"/>
                  </a:cubicBezTo>
                  <a:cubicBezTo>
                    <a:pt x="4587" y="1805"/>
                    <a:pt x="4637" y="1604"/>
                    <a:pt x="4662" y="1379"/>
                  </a:cubicBezTo>
                  <a:cubicBezTo>
                    <a:pt x="4712" y="1178"/>
                    <a:pt x="4687" y="978"/>
                    <a:pt x="4662" y="777"/>
                  </a:cubicBezTo>
                  <a:cubicBezTo>
                    <a:pt x="4637" y="602"/>
                    <a:pt x="4562" y="452"/>
                    <a:pt x="4437" y="326"/>
                  </a:cubicBezTo>
                  <a:cubicBezTo>
                    <a:pt x="4336" y="176"/>
                    <a:pt x="4186" y="76"/>
                    <a:pt x="4011" y="25"/>
                  </a:cubicBezTo>
                  <a:cubicBezTo>
                    <a:pt x="3910" y="0"/>
                    <a:pt x="3810" y="0"/>
                    <a:pt x="3710" y="0"/>
                  </a:cubicBezTo>
                  <a:close/>
                </a:path>
              </a:pathLst>
            </a:custGeom>
            <a:solidFill>
              <a:srgbClr val="5F4432"/>
            </a:solidFill>
            <a:ln>
              <a:noFill/>
            </a:ln>
          </p:spPr>
          <p:txBody>
            <a:bodyPr spcFirstLastPara="1" wrap="square" lIns="115184" tIns="115184" rIns="115184" bIns="115184" anchor="ctr" anchorCtr="0">
              <a:noAutofit/>
            </a:bodyPr>
            <a:lstStyle/>
            <a:p>
              <a:endParaRPr sz="2267"/>
            </a:p>
          </p:txBody>
        </p:sp>
        <p:sp>
          <p:nvSpPr>
            <p:cNvPr id="143" name="Google Shape;9486;p55">
              <a:extLst>
                <a:ext uri="{FF2B5EF4-FFF2-40B4-BE49-F238E27FC236}">
                  <a16:creationId xmlns:a16="http://schemas.microsoft.com/office/drawing/2014/main" id="{A0B8688C-A39B-1FB8-C840-2BC040D4AAA2}"/>
                </a:ext>
              </a:extLst>
            </p:cNvPr>
            <p:cNvSpPr/>
            <p:nvPr/>
          </p:nvSpPr>
          <p:spPr>
            <a:xfrm>
              <a:off x="3361065" y="1041380"/>
              <a:ext cx="80850" cy="150426"/>
            </a:xfrm>
            <a:custGeom>
              <a:avLst/>
              <a:gdLst/>
              <a:ahLst/>
              <a:cxnLst/>
              <a:rect l="l" t="t" r="r" b="b"/>
              <a:pathLst>
                <a:path w="3234" h="6017" extrusionOk="0">
                  <a:moveTo>
                    <a:pt x="76" y="1"/>
                  </a:moveTo>
                  <a:cubicBezTo>
                    <a:pt x="26" y="1"/>
                    <a:pt x="1" y="51"/>
                    <a:pt x="1" y="101"/>
                  </a:cubicBezTo>
                  <a:cubicBezTo>
                    <a:pt x="51" y="502"/>
                    <a:pt x="126" y="903"/>
                    <a:pt x="251" y="1304"/>
                  </a:cubicBezTo>
                  <a:cubicBezTo>
                    <a:pt x="301" y="1479"/>
                    <a:pt x="376" y="1655"/>
                    <a:pt x="452" y="1805"/>
                  </a:cubicBezTo>
                  <a:cubicBezTo>
                    <a:pt x="552" y="2006"/>
                    <a:pt x="677" y="2206"/>
                    <a:pt x="803" y="2381"/>
                  </a:cubicBezTo>
                  <a:cubicBezTo>
                    <a:pt x="1028" y="2707"/>
                    <a:pt x="1304" y="2958"/>
                    <a:pt x="1605" y="3209"/>
                  </a:cubicBezTo>
                  <a:cubicBezTo>
                    <a:pt x="1880" y="3384"/>
                    <a:pt x="2156" y="3559"/>
                    <a:pt x="2407" y="3760"/>
                  </a:cubicBezTo>
                  <a:cubicBezTo>
                    <a:pt x="2507" y="3860"/>
                    <a:pt x="2607" y="3960"/>
                    <a:pt x="2682" y="4061"/>
                  </a:cubicBezTo>
                  <a:cubicBezTo>
                    <a:pt x="2732" y="4136"/>
                    <a:pt x="2757" y="4186"/>
                    <a:pt x="2782" y="4261"/>
                  </a:cubicBezTo>
                  <a:cubicBezTo>
                    <a:pt x="2808" y="4311"/>
                    <a:pt x="2808" y="4386"/>
                    <a:pt x="2833" y="4437"/>
                  </a:cubicBezTo>
                  <a:cubicBezTo>
                    <a:pt x="2833" y="4537"/>
                    <a:pt x="2808" y="4612"/>
                    <a:pt x="2808" y="4687"/>
                  </a:cubicBezTo>
                  <a:cubicBezTo>
                    <a:pt x="2782" y="4787"/>
                    <a:pt x="2757" y="4863"/>
                    <a:pt x="2732" y="4938"/>
                  </a:cubicBezTo>
                  <a:cubicBezTo>
                    <a:pt x="2682" y="4988"/>
                    <a:pt x="2657" y="5063"/>
                    <a:pt x="2607" y="5138"/>
                  </a:cubicBezTo>
                  <a:cubicBezTo>
                    <a:pt x="2532" y="5214"/>
                    <a:pt x="2457" y="5264"/>
                    <a:pt x="2381" y="5339"/>
                  </a:cubicBezTo>
                  <a:cubicBezTo>
                    <a:pt x="2256" y="5414"/>
                    <a:pt x="2131" y="5464"/>
                    <a:pt x="2006" y="5514"/>
                  </a:cubicBezTo>
                  <a:cubicBezTo>
                    <a:pt x="1880" y="5564"/>
                    <a:pt x="1755" y="5590"/>
                    <a:pt x="1605" y="5615"/>
                  </a:cubicBezTo>
                  <a:lnTo>
                    <a:pt x="1379" y="5615"/>
                  </a:lnTo>
                  <a:cubicBezTo>
                    <a:pt x="1368" y="5612"/>
                    <a:pt x="1358" y="5611"/>
                    <a:pt x="1348" y="5611"/>
                  </a:cubicBezTo>
                  <a:cubicBezTo>
                    <a:pt x="1263" y="5611"/>
                    <a:pt x="1201" y="5700"/>
                    <a:pt x="1178" y="5790"/>
                  </a:cubicBezTo>
                  <a:cubicBezTo>
                    <a:pt x="1178" y="5840"/>
                    <a:pt x="1204" y="5890"/>
                    <a:pt x="1229" y="5940"/>
                  </a:cubicBezTo>
                  <a:cubicBezTo>
                    <a:pt x="1279" y="5965"/>
                    <a:pt x="1329" y="5991"/>
                    <a:pt x="1379" y="5991"/>
                  </a:cubicBezTo>
                  <a:cubicBezTo>
                    <a:pt x="1459" y="6008"/>
                    <a:pt x="1539" y="6017"/>
                    <a:pt x="1619" y="6017"/>
                  </a:cubicBezTo>
                  <a:cubicBezTo>
                    <a:pt x="1764" y="6017"/>
                    <a:pt x="1910" y="5989"/>
                    <a:pt x="2056" y="5940"/>
                  </a:cubicBezTo>
                  <a:cubicBezTo>
                    <a:pt x="2281" y="5890"/>
                    <a:pt x="2507" y="5765"/>
                    <a:pt x="2707" y="5590"/>
                  </a:cubicBezTo>
                  <a:cubicBezTo>
                    <a:pt x="2782" y="5514"/>
                    <a:pt x="2858" y="5439"/>
                    <a:pt x="2933" y="5364"/>
                  </a:cubicBezTo>
                  <a:cubicBezTo>
                    <a:pt x="3008" y="5264"/>
                    <a:pt x="3058" y="5163"/>
                    <a:pt x="3108" y="5038"/>
                  </a:cubicBezTo>
                  <a:cubicBezTo>
                    <a:pt x="3158" y="4938"/>
                    <a:pt x="3183" y="4813"/>
                    <a:pt x="3209" y="4687"/>
                  </a:cubicBezTo>
                  <a:cubicBezTo>
                    <a:pt x="3234" y="4562"/>
                    <a:pt x="3209" y="4462"/>
                    <a:pt x="3209" y="4336"/>
                  </a:cubicBezTo>
                  <a:cubicBezTo>
                    <a:pt x="3183" y="4261"/>
                    <a:pt x="3158" y="4161"/>
                    <a:pt x="3133" y="4086"/>
                  </a:cubicBezTo>
                  <a:cubicBezTo>
                    <a:pt x="3083" y="3985"/>
                    <a:pt x="3033" y="3910"/>
                    <a:pt x="2983" y="3835"/>
                  </a:cubicBezTo>
                  <a:cubicBezTo>
                    <a:pt x="2908" y="3735"/>
                    <a:pt x="2858" y="3685"/>
                    <a:pt x="2782" y="3610"/>
                  </a:cubicBezTo>
                  <a:cubicBezTo>
                    <a:pt x="2682" y="3534"/>
                    <a:pt x="2607" y="3459"/>
                    <a:pt x="2532" y="3409"/>
                  </a:cubicBezTo>
                  <a:cubicBezTo>
                    <a:pt x="2356" y="3284"/>
                    <a:pt x="2156" y="3183"/>
                    <a:pt x="1980" y="3058"/>
                  </a:cubicBezTo>
                  <a:cubicBezTo>
                    <a:pt x="1880" y="3008"/>
                    <a:pt x="1805" y="2958"/>
                    <a:pt x="1705" y="2908"/>
                  </a:cubicBezTo>
                  <a:cubicBezTo>
                    <a:pt x="1605" y="2833"/>
                    <a:pt x="1529" y="2757"/>
                    <a:pt x="1429" y="2682"/>
                  </a:cubicBezTo>
                  <a:cubicBezTo>
                    <a:pt x="1204" y="2482"/>
                    <a:pt x="1003" y="2281"/>
                    <a:pt x="828" y="2031"/>
                  </a:cubicBezTo>
                  <a:lnTo>
                    <a:pt x="828" y="2031"/>
                  </a:lnTo>
                  <a:lnTo>
                    <a:pt x="853" y="2056"/>
                  </a:lnTo>
                  <a:cubicBezTo>
                    <a:pt x="677" y="1805"/>
                    <a:pt x="527" y="1529"/>
                    <a:pt x="427" y="1229"/>
                  </a:cubicBezTo>
                  <a:cubicBezTo>
                    <a:pt x="301" y="853"/>
                    <a:pt x="226" y="452"/>
                    <a:pt x="176" y="51"/>
                  </a:cubicBezTo>
                  <a:cubicBezTo>
                    <a:pt x="176" y="26"/>
                    <a:pt x="126" y="1"/>
                    <a:pt x="76" y="1"/>
                  </a:cubicBezTo>
                  <a:close/>
                </a:path>
              </a:pathLst>
            </a:custGeom>
            <a:solidFill>
              <a:srgbClr val="F99863"/>
            </a:solidFill>
            <a:ln>
              <a:noFill/>
            </a:ln>
          </p:spPr>
          <p:txBody>
            <a:bodyPr spcFirstLastPara="1" wrap="square" lIns="115184" tIns="115184" rIns="115184" bIns="115184" anchor="ctr" anchorCtr="0">
              <a:noAutofit/>
            </a:bodyPr>
            <a:lstStyle/>
            <a:p>
              <a:endParaRPr sz="2267"/>
            </a:p>
          </p:txBody>
        </p:sp>
        <p:sp>
          <p:nvSpPr>
            <p:cNvPr id="144" name="Google Shape;9487;p55">
              <a:extLst>
                <a:ext uri="{FF2B5EF4-FFF2-40B4-BE49-F238E27FC236}">
                  <a16:creationId xmlns:a16="http://schemas.microsoft.com/office/drawing/2014/main" id="{23EE4E16-081A-F331-C95B-8FB38029DEE1}"/>
                </a:ext>
              </a:extLst>
            </p:cNvPr>
            <p:cNvSpPr/>
            <p:nvPr/>
          </p:nvSpPr>
          <p:spPr>
            <a:xfrm>
              <a:off x="2982614" y="1278231"/>
              <a:ext cx="43875" cy="87275"/>
            </a:xfrm>
            <a:custGeom>
              <a:avLst/>
              <a:gdLst/>
              <a:ahLst/>
              <a:cxnLst/>
              <a:rect l="l" t="t" r="r" b="b"/>
              <a:pathLst>
                <a:path w="1755" h="3491" extrusionOk="0">
                  <a:moveTo>
                    <a:pt x="301" y="0"/>
                  </a:moveTo>
                  <a:cubicBezTo>
                    <a:pt x="251" y="0"/>
                    <a:pt x="201" y="25"/>
                    <a:pt x="176" y="75"/>
                  </a:cubicBezTo>
                  <a:cubicBezTo>
                    <a:pt x="51" y="376"/>
                    <a:pt x="1" y="677"/>
                    <a:pt x="1" y="1003"/>
                  </a:cubicBezTo>
                  <a:cubicBezTo>
                    <a:pt x="1" y="1329"/>
                    <a:pt x="26" y="1679"/>
                    <a:pt x="126" y="2005"/>
                  </a:cubicBezTo>
                  <a:cubicBezTo>
                    <a:pt x="151" y="2156"/>
                    <a:pt x="226" y="2331"/>
                    <a:pt x="301" y="2481"/>
                  </a:cubicBezTo>
                  <a:cubicBezTo>
                    <a:pt x="377" y="2632"/>
                    <a:pt x="477" y="2782"/>
                    <a:pt x="577" y="2908"/>
                  </a:cubicBezTo>
                  <a:cubicBezTo>
                    <a:pt x="803" y="3183"/>
                    <a:pt x="1103" y="3384"/>
                    <a:pt x="1429" y="3484"/>
                  </a:cubicBezTo>
                  <a:cubicBezTo>
                    <a:pt x="1450" y="3488"/>
                    <a:pt x="1471" y="3490"/>
                    <a:pt x="1491" y="3490"/>
                  </a:cubicBezTo>
                  <a:cubicBezTo>
                    <a:pt x="1594" y="3490"/>
                    <a:pt x="1688" y="3438"/>
                    <a:pt x="1730" y="3334"/>
                  </a:cubicBezTo>
                  <a:cubicBezTo>
                    <a:pt x="1755" y="3208"/>
                    <a:pt x="1680" y="3083"/>
                    <a:pt x="1580" y="3033"/>
                  </a:cubicBezTo>
                  <a:cubicBezTo>
                    <a:pt x="1542" y="3014"/>
                    <a:pt x="1504" y="3009"/>
                    <a:pt x="1477" y="2998"/>
                  </a:cubicBezTo>
                  <a:lnTo>
                    <a:pt x="1477" y="2998"/>
                  </a:lnTo>
                  <a:cubicBezTo>
                    <a:pt x="1479" y="3003"/>
                    <a:pt x="1479" y="3008"/>
                    <a:pt x="1479" y="3008"/>
                  </a:cubicBezTo>
                  <a:lnTo>
                    <a:pt x="1454" y="2983"/>
                  </a:lnTo>
                  <a:lnTo>
                    <a:pt x="1454" y="2983"/>
                  </a:lnTo>
                  <a:cubicBezTo>
                    <a:pt x="1460" y="2989"/>
                    <a:pt x="1468" y="2994"/>
                    <a:pt x="1477" y="2998"/>
                  </a:cubicBezTo>
                  <a:lnTo>
                    <a:pt x="1477" y="2998"/>
                  </a:lnTo>
                  <a:cubicBezTo>
                    <a:pt x="1474" y="2991"/>
                    <a:pt x="1468" y="2983"/>
                    <a:pt x="1454" y="2983"/>
                  </a:cubicBezTo>
                  <a:cubicBezTo>
                    <a:pt x="1329" y="2908"/>
                    <a:pt x="1229" y="2857"/>
                    <a:pt x="1128" y="2782"/>
                  </a:cubicBezTo>
                  <a:cubicBezTo>
                    <a:pt x="1003" y="2657"/>
                    <a:pt x="878" y="2532"/>
                    <a:pt x="778" y="2381"/>
                  </a:cubicBezTo>
                  <a:cubicBezTo>
                    <a:pt x="652" y="2181"/>
                    <a:pt x="552" y="1980"/>
                    <a:pt x="477" y="1755"/>
                  </a:cubicBezTo>
                  <a:cubicBezTo>
                    <a:pt x="402" y="1529"/>
                    <a:pt x="351" y="1304"/>
                    <a:pt x="326" y="1078"/>
                  </a:cubicBezTo>
                  <a:cubicBezTo>
                    <a:pt x="301" y="902"/>
                    <a:pt x="301" y="702"/>
                    <a:pt x="351" y="501"/>
                  </a:cubicBezTo>
                  <a:cubicBezTo>
                    <a:pt x="377" y="376"/>
                    <a:pt x="402" y="276"/>
                    <a:pt x="452" y="176"/>
                  </a:cubicBezTo>
                  <a:cubicBezTo>
                    <a:pt x="477" y="100"/>
                    <a:pt x="427" y="25"/>
                    <a:pt x="351" y="0"/>
                  </a:cubicBezTo>
                  <a:close/>
                </a:path>
              </a:pathLst>
            </a:custGeom>
            <a:solidFill>
              <a:srgbClr val="F99863"/>
            </a:solidFill>
            <a:ln>
              <a:noFill/>
            </a:ln>
          </p:spPr>
          <p:txBody>
            <a:bodyPr spcFirstLastPara="1" wrap="square" lIns="115184" tIns="115184" rIns="115184" bIns="115184" anchor="ctr" anchorCtr="0">
              <a:noAutofit/>
            </a:bodyPr>
            <a:lstStyle/>
            <a:p>
              <a:endParaRPr sz="2267"/>
            </a:p>
          </p:txBody>
        </p:sp>
        <p:sp>
          <p:nvSpPr>
            <p:cNvPr id="145" name="Google Shape;9488;p55">
              <a:extLst>
                <a:ext uri="{FF2B5EF4-FFF2-40B4-BE49-F238E27FC236}">
                  <a16:creationId xmlns:a16="http://schemas.microsoft.com/office/drawing/2014/main" id="{B46E7E6B-231B-C19C-276A-020D5710B499}"/>
                </a:ext>
              </a:extLst>
            </p:cNvPr>
            <p:cNvSpPr/>
            <p:nvPr/>
          </p:nvSpPr>
          <p:spPr>
            <a:xfrm>
              <a:off x="2933738" y="1276356"/>
              <a:ext cx="56250" cy="25125"/>
            </a:xfrm>
            <a:custGeom>
              <a:avLst/>
              <a:gdLst/>
              <a:ahLst/>
              <a:cxnLst/>
              <a:rect l="l" t="t" r="r" b="b"/>
              <a:pathLst>
                <a:path w="2250" h="1005" extrusionOk="0">
                  <a:moveTo>
                    <a:pt x="1429" y="0"/>
                  </a:moveTo>
                  <a:cubicBezTo>
                    <a:pt x="1304" y="0"/>
                    <a:pt x="1179" y="25"/>
                    <a:pt x="1078" y="50"/>
                  </a:cubicBezTo>
                  <a:cubicBezTo>
                    <a:pt x="978" y="75"/>
                    <a:pt x="878" y="100"/>
                    <a:pt x="778" y="150"/>
                  </a:cubicBezTo>
                  <a:cubicBezTo>
                    <a:pt x="677" y="201"/>
                    <a:pt x="577" y="276"/>
                    <a:pt x="477" y="351"/>
                  </a:cubicBezTo>
                  <a:cubicBezTo>
                    <a:pt x="327" y="476"/>
                    <a:pt x="176" y="627"/>
                    <a:pt x="51" y="802"/>
                  </a:cubicBezTo>
                  <a:cubicBezTo>
                    <a:pt x="1" y="852"/>
                    <a:pt x="26" y="952"/>
                    <a:pt x="76" y="977"/>
                  </a:cubicBezTo>
                  <a:cubicBezTo>
                    <a:pt x="105" y="997"/>
                    <a:pt x="133" y="1005"/>
                    <a:pt x="159" y="1005"/>
                  </a:cubicBezTo>
                  <a:cubicBezTo>
                    <a:pt x="201" y="1005"/>
                    <a:pt x="236" y="983"/>
                    <a:pt x="251" y="952"/>
                  </a:cubicBezTo>
                  <a:cubicBezTo>
                    <a:pt x="276" y="902"/>
                    <a:pt x="301" y="877"/>
                    <a:pt x="352" y="827"/>
                  </a:cubicBezTo>
                  <a:cubicBezTo>
                    <a:pt x="402" y="777"/>
                    <a:pt x="452" y="727"/>
                    <a:pt x="527" y="677"/>
                  </a:cubicBezTo>
                  <a:cubicBezTo>
                    <a:pt x="602" y="602"/>
                    <a:pt x="702" y="576"/>
                    <a:pt x="778" y="526"/>
                  </a:cubicBezTo>
                  <a:cubicBezTo>
                    <a:pt x="903" y="501"/>
                    <a:pt x="1003" y="476"/>
                    <a:pt x="1129" y="451"/>
                  </a:cubicBezTo>
                  <a:cubicBezTo>
                    <a:pt x="1204" y="451"/>
                    <a:pt x="1279" y="451"/>
                    <a:pt x="1354" y="476"/>
                  </a:cubicBezTo>
                  <a:cubicBezTo>
                    <a:pt x="1429" y="501"/>
                    <a:pt x="1504" y="526"/>
                    <a:pt x="1580" y="551"/>
                  </a:cubicBezTo>
                  <a:cubicBezTo>
                    <a:pt x="1705" y="602"/>
                    <a:pt x="1830" y="702"/>
                    <a:pt x="1956" y="752"/>
                  </a:cubicBezTo>
                  <a:cubicBezTo>
                    <a:pt x="1976" y="759"/>
                    <a:pt x="1996" y="762"/>
                    <a:pt x="2016" y="762"/>
                  </a:cubicBezTo>
                  <a:cubicBezTo>
                    <a:pt x="2143" y="762"/>
                    <a:pt x="2250" y="632"/>
                    <a:pt x="2206" y="501"/>
                  </a:cubicBezTo>
                  <a:cubicBezTo>
                    <a:pt x="2206" y="451"/>
                    <a:pt x="2181" y="401"/>
                    <a:pt x="2181" y="376"/>
                  </a:cubicBezTo>
                  <a:cubicBezTo>
                    <a:pt x="2156" y="326"/>
                    <a:pt x="2131" y="301"/>
                    <a:pt x="2106" y="276"/>
                  </a:cubicBezTo>
                  <a:cubicBezTo>
                    <a:pt x="2081" y="251"/>
                    <a:pt x="2081" y="251"/>
                    <a:pt x="2056" y="226"/>
                  </a:cubicBezTo>
                  <a:cubicBezTo>
                    <a:pt x="1956" y="150"/>
                    <a:pt x="1855" y="75"/>
                    <a:pt x="1755" y="50"/>
                  </a:cubicBezTo>
                  <a:cubicBezTo>
                    <a:pt x="1705" y="25"/>
                    <a:pt x="1655" y="25"/>
                    <a:pt x="1605" y="0"/>
                  </a:cubicBezTo>
                  <a:close/>
                </a:path>
              </a:pathLst>
            </a:custGeom>
            <a:solidFill>
              <a:srgbClr val="F99863"/>
            </a:solidFill>
            <a:ln>
              <a:noFill/>
            </a:ln>
          </p:spPr>
          <p:txBody>
            <a:bodyPr spcFirstLastPara="1" wrap="square" lIns="115184" tIns="115184" rIns="115184" bIns="115184" anchor="ctr" anchorCtr="0">
              <a:noAutofit/>
            </a:bodyPr>
            <a:lstStyle/>
            <a:p>
              <a:endParaRPr sz="2267"/>
            </a:p>
          </p:txBody>
        </p:sp>
        <p:sp>
          <p:nvSpPr>
            <p:cNvPr id="146" name="Google Shape;9489;p55">
              <a:extLst>
                <a:ext uri="{FF2B5EF4-FFF2-40B4-BE49-F238E27FC236}">
                  <a16:creationId xmlns:a16="http://schemas.microsoft.com/office/drawing/2014/main" id="{8B817909-BF5C-AC66-BDFD-77754D82C70A}"/>
                </a:ext>
              </a:extLst>
            </p:cNvPr>
            <p:cNvSpPr/>
            <p:nvPr/>
          </p:nvSpPr>
          <p:spPr>
            <a:xfrm>
              <a:off x="3344140" y="1246280"/>
              <a:ext cx="22600" cy="19875"/>
            </a:xfrm>
            <a:custGeom>
              <a:avLst/>
              <a:gdLst/>
              <a:ahLst/>
              <a:cxnLst/>
              <a:rect l="l" t="t" r="r" b="b"/>
              <a:pathLst>
                <a:path w="904" h="795" extrusionOk="0">
                  <a:moveTo>
                    <a:pt x="627" y="0"/>
                  </a:moveTo>
                  <a:cubicBezTo>
                    <a:pt x="577" y="0"/>
                    <a:pt x="502" y="25"/>
                    <a:pt x="477" y="50"/>
                  </a:cubicBezTo>
                  <a:cubicBezTo>
                    <a:pt x="377" y="150"/>
                    <a:pt x="251" y="251"/>
                    <a:pt x="126" y="326"/>
                  </a:cubicBezTo>
                  <a:cubicBezTo>
                    <a:pt x="26" y="401"/>
                    <a:pt x="1" y="576"/>
                    <a:pt x="76" y="677"/>
                  </a:cubicBezTo>
                  <a:cubicBezTo>
                    <a:pt x="123" y="755"/>
                    <a:pt x="209" y="794"/>
                    <a:pt x="292" y="794"/>
                  </a:cubicBezTo>
                  <a:cubicBezTo>
                    <a:pt x="341" y="794"/>
                    <a:pt x="389" y="780"/>
                    <a:pt x="427" y="752"/>
                  </a:cubicBezTo>
                  <a:cubicBezTo>
                    <a:pt x="552" y="677"/>
                    <a:pt x="678" y="576"/>
                    <a:pt x="778" y="476"/>
                  </a:cubicBezTo>
                  <a:cubicBezTo>
                    <a:pt x="828" y="426"/>
                    <a:pt x="878" y="376"/>
                    <a:pt x="878" y="326"/>
                  </a:cubicBezTo>
                  <a:cubicBezTo>
                    <a:pt x="903" y="251"/>
                    <a:pt x="878" y="175"/>
                    <a:pt x="828" y="125"/>
                  </a:cubicBezTo>
                  <a:cubicBezTo>
                    <a:pt x="803" y="75"/>
                    <a:pt x="728" y="25"/>
                    <a:pt x="678" y="25"/>
                  </a:cubicBezTo>
                  <a:cubicBezTo>
                    <a:pt x="652" y="25"/>
                    <a:pt x="627" y="0"/>
                    <a:pt x="627" y="0"/>
                  </a:cubicBezTo>
                  <a:close/>
                </a:path>
              </a:pathLst>
            </a:custGeom>
            <a:solidFill>
              <a:srgbClr val="5F4432"/>
            </a:solidFill>
            <a:ln>
              <a:noFill/>
            </a:ln>
          </p:spPr>
          <p:txBody>
            <a:bodyPr spcFirstLastPara="1" wrap="square" lIns="115184" tIns="115184" rIns="115184" bIns="115184" anchor="ctr" anchorCtr="0">
              <a:noAutofit/>
            </a:bodyPr>
            <a:lstStyle/>
            <a:p>
              <a:endParaRPr sz="2267"/>
            </a:p>
          </p:txBody>
        </p:sp>
        <p:sp>
          <p:nvSpPr>
            <p:cNvPr id="147" name="Google Shape;9490;p55">
              <a:extLst>
                <a:ext uri="{FF2B5EF4-FFF2-40B4-BE49-F238E27FC236}">
                  <a16:creationId xmlns:a16="http://schemas.microsoft.com/office/drawing/2014/main" id="{C7EF98B5-01FF-E65A-C88C-650078DA0860}"/>
                </a:ext>
              </a:extLst>
            </p:cNvPr>
            <p:cNvSpPr/>
            <p:nvPr/>
          </p:nvSpPr>
          <p:spPr>
            <a:xfrm>
              <a:off x="2911189" y="689253"/>
              <a:ext cx="681103" cy="564553"/>
            </a:xfrm>
            <a:custGeom>
              <a:avLst/>
              <a:gdLst/>
              <a:ahLst/>
              <a:cxnLst/>
              <a:rect l="l" t="t" r="r" b="b"/>
              <a:pathLst>
                <a:path w="27244" h="22582" extrusionOk="0">
                  <a:moveTo>
                    <a:pt x="15690" y="0"/>
                  </a:moveTo>
                  <a:cubicBezTo>
                    <a:pt x="15414" y="0"/>
                    <a:pt x="15138" y="25"/>
                    <a:pt x="14913" y="100"/>
                  </a:cubicBezTo>
                  <a:cubicBezTo>
                    <a:pt x="14762" y="126"/>
                    <a:pt x="14637" y="176"/>
                    <a:pt x="14487" y="251"/>
                  </a:cubicBezTo>
                  <a:cubicBezTo>
                    <a:pt x="14336" y="351"/>
                    <a:pt x="14186" y="451"/>
                    <a:pt x="14086" y="602"/>
                  </a:cubicBezTo>
                  <a:cubicBezTo>
                    <a:pt x="13910" y="476"/>
                    <a:pt x="13735" y="376"/>
                    <a:pt x="13509" y="301"/>
                  </a:cubicBezTo>
                  <a:cubicBezTo>
                    <a:pt x="13209" y="176"/>
                    <a:pt x="12883" y="126"/>
                    <a:pt x="12457" y="100"/>
                  </a:cubicBezTo>
                  <a:lnTo>
                    <a:pt x="12281" y="100"/>
                  </a:lnTo>
                  <a:cubicBezTo>
                    <a:pt x="12031" y="100"/>
                    <a:pt x="11780" y="126"/>
                    <a:pt x="11479" y="151"/>
                  </a:cubicBezTo>
                  <a:cubicBezTo>
                    <a:pt x="11203" y="176"/>
                    <a:pt x="10903" y="226"/>
                    <a:pt x="10627" y="301"/>
                  </a:cubicBezTo>
                  <a:cubicBezTo>
                    <a:pt x="10051" y="426"/>
                    <a:pt x="9499" y="627"/>
                    <a:pt x="8923" y="902"/>
                  </a:cubicBezTo>
                  <a:cubicBezTo>
                    <a:pt x="7870" y="1379"/>
                    <a:pt x="6818" y="2105"/>
                    <a:pt x="5790" y="3033"/>
                  </a:cubicBezTo>
                  <a:cubicBezTo>
                    <a:pt x="4838" y="3910"/>
                    <a:pt x="3935" y="4963"/>
                    <a:pt x="3158" y="6141"/>
                  </a:cubicBezTo>
                  <a:cubicBezTo>
                    <a:pt x="2381" y="7268"/>
                    <a:pt x="1730" y="8522"/>
                    <a:pt x="1203" y="9825"/>
                  </a:cubicBezTo>
                  <a:cubicBezTo>
                    <a:pt x="702" y="11128"/>
                    <a:pt x="351" y="12431"/>
                    <a:pt x="176" y="13710"/>
                  </a:cubicBezTo>
                  <a:cubicBezTo>
                    <a:pt x="0" y="15038"/>
                    <a:pt x="51" y="16291"/>
                    <a:pt x="276" y="17419"/>
                  </a:cubicBezTo>
                  <a:cubicBezTo>
                    <a:pt x="401" y="18020"/>
                    <a:pt x="577" y="18572"/>
                    <a:pt x="828" y="19098"/>
                  </a:cubicBezTo>
                  <a:cubicBezTo>
                    <a:pt x="1053" y="19649"/>
                    <a:pt x="1379" y="20151"/>
                    <a:pt x="1730" y="20602"/>
                  </a:cubicBezTo>
                  <a:cubicBezTo>
                    <a:pt x="2206" y="21203"/>
                    <a:pt x="2732" y="21680"/>
                    <a:pt x="3309" y="22030"/>
                  </a:cubicBezTo>
                  <a:cubicBezTo>
                    <a:pt x="3885" y="22356"/>
                    <a:pt x="4462" y="22557"/>
                    <a:pt x="5013" y="22582"/>
                  </a:cubicBezTo>
                  <a:lnTo>
                    <a:pt x="5163" y="22582"/>
                  </a:lnTo>
                  <a:cubicBezTo>
                    <a:pt x="5389" y="22582"/>
                    <a:pt x="5589" y="22557"/>
                    <a:pt x="5815" y="22507"/>
                  </a:cubicBezTo>
                  <a:cubicBezTo>
                    <a:pt x="6066" y="22431"/>
                    <a:pt x="6316" y="22306"/>
                    <a:pt x="6542" y="22156"/>
                  </a:cubicBezTo>
                  <a:cubicBezTo>
                    <a:pt x="6742" y="21980"/>
                    <a:pt x="6943" y="21780"/>
                    <a:pt x="7118" y="21504"/>
                  </a:cubicBezTo>
                  <a:cubicBezTo>
                    <a:pt x="7294" y="21253"/>
                    <a:pt x="7444" y="20953"/>
                    <a:pt x="7569" y="20577"/>
                  </a:cubicBezTo>
                  <a:cubicBezTo>
                    <a:pt x="7645" y="20351"/>
                    <a:pt x="7695" y="20076"/>
                    <a:pt x="7745" y="19775"/>
                  </a:cubicBezTo>
                  <a:cubicBezTo>
                    <a:pt x="7795" y="19474"/>
                    <a:pt x="7795" y="19148"/>
                    <a:pt x="7770" y="18722"/>
                  </a:cubicBezTo>
                  <a:cubicBezTo>
                    <a:pt x="7745" y="18471"/>
                    <a:pt x="7695" y="18196"/>
                    <a:pt x="7670" y="17945"/>
                  </a:cubicBezTo>
                  <a:lnTo>
                    <a:pt x="7620" y="17745"/>
                  </a:lnTo>
                  <a:cubicBezTo>
                    <a:pt x="7569" y="17469"/>
                    <a:pt x="7519" y="17093"/>
                    <a:pt x="7519" y="16717"/>
                  </a:cubicBezTo>
                  <a:cubicBezTo>
                    <a:pt x="7494" y="16441"/>
                    <a:pt x="7519" y="16166"/>
                    <a:pt x="7594" y="15890"/>
                  </a:cubicBezTo>
                  <a:cubicBezTo>
                    <a:pt x="7670" y="15539"/>
                    <a:pt x="7795" y="15213"/>
                    <a:pt x="7995" y="14888"/>
                  </a:cubicBezTo>
                  <a:cubicBezTo>
                    <a:pt x="8196" y="14512"/>
                    <a:pt x="8472" y="14161"/>
                    <a:pt x="8797" y="13810"/>
                  </a:cubicBezTo>
                  <a:cubicBezTo>
                    <a:pt x="9424" y="13183"/>
                    <a:pt x="10151" y="12707"/>
                    <a:pt x="10777" y="12281"/>
                  </a:cubicBezTo>
                  <a:lnTo>
                    <a:pt x="10928" y="12181"/>
                  </a:lnTo>
                  <a:cubicBezTo>
                    <a:pt x="11203" y="12005"/>
                    <a:pt x="11529" y="11780"/>
                    <a:pt x="11855" y="11554"/>
                  </a:cubicBezTo>
                  <a:cubicBezTo>
                    <a:pt x="12181" y="11329"/>
                    <a:pt x="12507" y="11053"/>
                    <a:pt x="12808" y="10777"/>
                  </a:cubicBezTo>
                  <a:cubicBezTo>
                    <a:pt x="13409" y="10276"/>
                    <a:pt x="13935" y="9700"/>
                    <a:pt x="14361" y="9123"/>
                  </a:cubicBezTo>
                  <a:cubicBezTo>
                    <a:pt x="14787" y="8522"/>
                    <a:pt x="15113" y="7895"/>
                    <a:pt x="15339" y="7243"/>
                  </a:cubicBezTo>
                  <a:cubicBezTo>
                    <a:pt x="15589" y="6517"/>
                    <a:pt x="15715" y="5740"/>
                    <a:pt x="15690" y="4913"/>
                  </a:cubicBezTo>
                  <a:cubicBezTo>
                    <a:pt x="15690" y="4386"/>
                    <a:pt x="15640" y="3835"/>
                    <a:pt x="15514" y="3258"/>
                  </a:cubicBezTo>
                  <a:lnTo>
                    <a:pt x="15514" y="3258"/>
                  </a:lnTo>
                  <a:cubicBezTo>
                    <a:pt x="15665" y="3384"/>
                    <a:pt x="15815" y="3534"/>
                    <a:pt x="15965" y="3735"/>
                  </a:cubicBezTo>
                  <a:cubicBezTo>
                    <a:pt x="16116" y="3935"/>
                    <a:pt x="16241" y="4111"/>
                    <a:pt x="16391" y="4361"/>
                  </a:cubicBezTo>
                  <a:lnTo>
                    <a:pt x="16442" y="4436"/>
                  </a:lnTo>
                  <a:cubicBezTo>
                    <a:pt x="16492" y="4512"/>
                    <a:pt x="16542" y="4587"/>
                    <a:pt x="16567" y="4662"/>
                  </a:cubicBezTo>
                  <a:cubicBezTo>
                    <a:pt x="16642" y="4762"/>
                    <a:pt x="16742" y="4887"/>
                    <a:pt x="16818" y="4988"/>
                  </a:cubicBezTo>
                  <a:cubicBezTo>
                    <a:pt x="17194" y="5539"/>
                    <a:pt x="17670" y="6191"/>
                    <a:pt x="18246" y="6767"/>
                  </a:cubicBezTo>
                  <a:cubicBezTo>
                    <a:pt x="18747" y="7268"/>
                    <a:pt x="19299" y="7644"/>
                    <a:pt x="19875" y="7895"/>
                  </a:cubicBezTo>
                  <a:cubicBezTo>
                    <a:pt x="20151" y="8020"/>
                    <a:pt x="20452" y="8121"/>
                    <a:pt x="20777" y="8196"/>
                  </a:cubicBezTo>
                  <a:cubicBezTo>
                    <a:pt x="21053" y="8246"/>
                    <a:pt x="21329" y="8296"/>
                    <a:pt x="21605" y="8321"/>
                  </a:cubicBezTo>
                  <a:lnTo>
                    <a:pt x="21805" y="8346"/>
                  </a:lnTo>
                  <a:lnTo>
                    <a:pt x="21780" y="8346"/>
                  </a:lnTo>
                  <a:cubicBezTo>
                    <a:pt x="22331" y="8421"/>
                    <a:pt x="22833" y="8547"/>
                    <a:pt x="23259" y="8697"/>
                  </a:cubicBezTo>
                  <a:cubicBezTo>
                    <a:pt x="23610" y="8872"/>
                    <a:pt x="23960" y="9048"/>
                    <a:pt x="24286" y="9299"/>
                  </a:cubicBezTo>
                  <a:cubicBezTo>
                    <a:pt x="24587" y="9524"/>
                    <a:pt x="24863" y="9775"/>
                    <a:pt x="25163" y="10075"/>
                  </a:cubicBezTo>
                  <a:cubicBezTo>
                    <a:pt x="25314" y="10226"/>
                    <a:pt x="25439" y="10376"/>
                    <a:pt x="25590" y="10527"/>
                  </a:cubicBezTo>
                  <a:cubicBezTo>
                    <a:pt x="25615" y="10577"/>
                    <a:pt x="25665" y="10627"/>
                    <a:pt x="25690" y="10677"/>
                  </a:cubicBezTo>
                  <a:cubicBezTo>
                    <a:pt x="25765" y="10752"/>
                    <a:pt x="25815" y="10802"/>
                    <a:pt x="25865" y="10877"/>
                  </a:cubicBezTo>
                  <a:cubicBezTo>
                    <a:pt x="25991" y="11028"/>
                    <a:pt x="26116" y="11128"/>
                    <a:pt x="26241" y="11203"/>
                  </a:cubicBezTo>
                  <a:cubicBezTo>
                    <a:pt x="26316" y="11253"/>
                    <a:pt x="26366" y="11304"/>
                    <a:pt x="26442" y="11329"/>
                  </a:cubicBezTo>
                  <a:cubicBezTo>
                    <a:pt x="26517" y="11354"/>
                    <a:pt x="26592" y="11379"/>
                    <a:pt x="26667" y="11379"/>
                  </a:cubicBezTo>
                  <a:lnTo>
                    <a:pt x="26692" y="11379"/>
                  </a:lnTo>
                  <a:cubicBezTo>
                    <a:pt x="26767" y="11379"/>
                    <a:pt x="26818" y="11354"/>
                    <a:pt x="26893" y="11329"/>
                  </a:cubicBezTo>
                  <a:cubicBezTo>
                    <a:pt x="26943" y="11304"/>
                    <a:pt x="26993" y="11278"/>
                    <a:pt x="27043" y="11228"/>
                  </a:cubicBezTo>
                  <a:cubicBezTo>
                    <a:pt x="27143" y="11153"/>
                    <a:pt x="27168" y="11028"/>
                    <a:pt x="27194" y="10953"/>
                  </a:cubicBezTo>
                  <a:cubicBezTo>
                    <a:pt x="27219" y="10877"/>
                    <a:pt x="27244" y="10777"/>
                    <a:pt x="27219" y="10652"/>
                  </a:cubicBezTo>
                  <a:cubicBezTo>
                    <a:pt x="27219" y="10527"/>
                    <a:pt x="27194" y="10401"/>
                    <a:pt x="27143" y="10251"/>
                  </a:cubicBezTo>
                  <a:cubicBezTo>
                    <a:pt x="27068" y="9950"/>
                    <a:pt x="26943" y="9674"/>
                    <a:pt x="26818" y="9399"/>
                  </a:cubicBezTo>
                  <a:cubicBezTo>
                    <a:pt x="26642" y="9023"/>
                    <a:pt x="26417" y="8647"/>
                    <a:pt x="26216" y="8296"/>
                  </a:cubicBezTo>
                  <a:lnTo>
                    <a:pt x="26041" y="7995"/>
                  </a:lnTo>
                  <a:cubicBezTo>
                    <a:pt x="25991" y="7920"/>
                    <a:pt x="25940" y="7845"/>
                    <a:pt x="25915" y="7745"/>
                  </a:cubicBezTo>
                  <a:lnTo>
                    <a:pt x="25865" y="7669"/>
                  </a:lnTo>
                  <a:cubicBezTo>
                    <a:pt x="25765" y="7469"/>
                    <a:pt x="25640" y="7268"/>
                    <a:pt x="25539" y="7068"/>
                  </a:cubicBezTo>
                  <a:cubicBezTo>
                    <a:pt x="25314" y="6692"/>
                    <a:pt x="25088" y="6316"/>
                    <a:pt x="24863" y="5940"/>
                  </a:cubicBezTo>
                  <a:cubicBezTo>
                    <a:pt x="24361" y="5163"/>
                    <a:pt x="23835" y="4461"/>
                    <a:pt x="23284" y="3835"/>
                  </a:cubicBezTo>
                  <a:cubicBezTo>
                    <a:pt x="22707" y="3158"/>
                    <a:pt x="22056" y="2582"/>
                    <a:pt x="21379" y="2055"/>
                  </a:cubicBezTo>
                  <a:cubicBezTo>
                    <a:pt x="20677" y="1554"/>
                    <a:pt x="19900" y="1128"/>
                    <a:pt x="19073" y="802"/>
                  </a:cubicBezTo>
                  <a:cubicBezTo>
                    <a:pt x="18798" y="702"/>
                    <a:pt x="18522" y="602"/>
                    <a:pt x="18171" y="476"/>
                  </a:cubicBezTo>
                  <a:cubicBezTo>
                    <a:pt x="17770" y="351"/>
                    <a:pt x="17419" y="251"/>
                    <a:pt x="17068" y="176"/>
                  </a:cubicBezTo>
                  <a:cubicBezTo>
                    <a:pt x="16667" y="75"/>
                    <a:pt x="16316" y="25"/>
                    <a:pt x="15965"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148" name="Google Shape;9491;p55">
              <a:extLst>
                <a:ext uri="{FF2B5EF4-FFF2-40B4-BE49-F238E27FC236}">
                  <a16:creationId xmlns:a16="http://schemas.microsoft.com/office/drawing/2014/main" id="{691C4374-1108-B554-D234-311421D923A2}"/>
                </a:ext>
              </a:extLst>
            </p:cNvPr>
            <p:cNvSpPr/>
            <p:nvPr/>
          </p:nvSpPr>
          <p:spPr>
            <a:xfrm>
              <a:off x="4362320" y="1887883"/>
              <a:ext cx="110301" cy="97150"/>
            </a:xfrm>
            <a:custGeom>
              <a:avLst/>
              <a:gdLst/>
              <a:ahLst/>
              <a:cxnLst/>
              <a:rect l="l" t="t" r="r" b="b"/>
              <a:pathLst>
                <a:path w="4412" h="3886" extrusionOk="0">
                  <a:moveTo>
                    <a:pt x="2457" y="0"/>
                  </a:moveTo>
                  <a:cubicBezTo>
                    <a:pt x="2181" y="50"/>
                    <a:pt x="1906" y="201"/>
                    <a:pt x="1680" y="326"/>
                  </a:cubicBezTo>
                  <a:cubicBezTo>
                    <a:pt x="1429" y="477"/>
                    <a:pt x="1179" y="652"/>
                    <a:pt x="928" y="878"/>
                  </a:cubicBezTo>
                  <a:cubicBezTo>
                    <a:pt x="678" y="1103"/>
                    <a:pt x="477" y="1329"/>
                    <a:pt x="327" y="1579"/>
                  </a:cubicBezTo>
                  <a:cubicBezTo>
                    <a:pt x="251" y="1680"/>
                    <a:pt x="176" y="1805"/>
                    <a:pt x="126" y="1930"/>
                  </a:cubicBezTo>
                  <a:cubicBezTo>
                    <a:pt x="101" y="2005"/>
                    <a:pt x="76" y="2055"/>
                    <a:pt x="51" y="2131"/>
                  </a:cubicBezTo>
                  <a:cubicBezTo>
                    <a:pt x="51" y="2181"/>
                    <a:pt x="26" y="2256"/>
                    <a:pt x="26" y="2306"/>
                  </a:cubicBezTo>
                  <a:cubicBezTo>
                    <a:pt x="1" y="2582"/>
                    <a:pt x="76" y="2857"/>
                    <a:pt x="226" y="3083"/>
                  </a:cubicBezTo>
                  <a:cubicBezTo>
                    <a:pt x="452" y="3359"/>
                    <a:pt x="803" y="3534"/>
                    <a:pt x="1053" y="3634"/>
                  </a:cubicBezTo>
                  <a:cubicBezTo>
                    <a:pt x="1379" y="3785"/>
                    <a:pt x="1755" y="3860"/>
                    <a:pt x="2181" y="3885"/>
                  </a:cubicBezTo>
                  <a:lnTo>
                    <a:pt x="2332" y="3885"/>
                  </a:lnTo>
                  <a:cubicBezTo>
                    <a:pt x="2683" y="3885"/>
                    <a:pt x="3008" y="3835"/>
                    <a:pt x="3334" y="3735"/>
                  </a:cubicBezTo>
                  <a:cubicBezTo>
                    <a:pt x="3710" y="3609"/>
                    <a:pt x="4061" y="3434"/>
                    <a:pt x="4362" y="3158"/>
                  </a:cubicBezTo>
                  <a:cubicBezTo>
                    <a:pt x="4412" y="3133"/>
                    <a:pt x="4412" y="3083"/>
                    <a:pt x="4412" y="3033"/>
                  </a:cubicBezTo>
                  <a:cubicBezTo>
                    <a:pt x="4412" y="2983"/>
                    <a:pt x="4412" y="2933"/>
                    <a:pt x="4362" y="2908"/>
                  </a:cubicBezTo>
                  <a:cubicBezTo>
                    <a:pt x="4337" y="2883"/>
                    <a:pt x="4287" y="2857"/>
                    <a:pt x="4262" y="2857"/>
                  </a:cubicBezTo>
                  <a:cubicBezTo>
                    <a:pt x="4211" y="2857"/>
                    <a:pt x="4161" y="2883"/>
                    <a:pt x="4136" y="2908"/>
                  </a:cubicBezTo>
                  <a:cubicBezTo>
                    <a:pt x="4161" y="2807"/>
                    <a:pt x="4186" y="2682"/>
                    <a:pt x="4186" y="2557"/>
                  </a:cubicBezTo>
                  <a:cubicBezTo>
                    <a:pt x="4211" y="2356"/>
                    <a:pt x="4186" y="2131"/>
                    <a:pt x="4161" y="1880"/>
                  </a:cubicBezTo>
                  <a:cubicBezTo>
                    <a:pt x="4136" y="1629"/>
                    <a:pt x="4061" y="1379"/>
                    <a:pt x="3986" y="1178"/>
                  </a:cubicBezTo>
                  <a:cubicBezTo>
                    <a:pt x="3861" y="802"/>
                    <a:pt x="3610" y="326"/>
                    <a:pt x="3159" y="126"/>
                  </a:cubicBezTo>
                  <a:cubicBezTo>
                    <a:pt x="3008" y="50"/>
                    <a:pt x="2833" y="0"/>
                    <a:pt x="2658"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49" name="Google Shape;9492;p55">
              <a:extLst>
                <a:ext uri="{FF2B5EF4-FFF2-40B4-BE49-F238E27FC236}">
                  <a16:creationId xmlns:a16="http://schemas.microsoft.com/office/drawing/2014/main" id="{9DFC11FC-C5B4-9EF3-8C3F-1BB342B55BE9}"/>
                </a:ext>
              </a:extLst>
            </p:cNvPr>
            <p:cNvSpPr/>
            <p:nvPr/>
          </p:nvSpPr>
          <p:spPr>
            <a:xfrm>
              <a:off x="3441266" y="1609682"/>
              <a:ext cx="966829" cy="853404"/>
            </a:xfrm>
            <a:custGeom>
              <a:avLst/>
              <a:gdLst/>
              <a:ahLst/>
              <a:cxnLst/>
              <a:rect l="l" t="t" r="r" b="b"/>
              <a:pathLst>
                <a:path w="38673" h="34136" extrusionOk="0">
                  <a:moveTo>
                    <a:pt x="3234" y="0"/>
                  </a:moveTo>
                  <a:cubicBezTo>
                    <a:pt x="3184" y="0"/>
                    <a:pt x="3133" y="26"/>
                    <a:pt x="3108" y="51"/>
                  </a:cubicBezTo>
                  <a:cubicBezTo>
                    <a:pt x="3058" y="101"/>
                    <a:pt x="3058" y="126"/>
                    <a:pt x="3058" y="176"/>
                  </a:cubicBezTo>
                  <a:cubicBezTo>
                    <a:pt x="3108" y="1429"/>
                    <a:pt x="3108" y="2682"/>
                    <a:pt x="3033" y="3910"/>
                  </a:cubicBezTo>
                  <a:cubicBezTo>
                    <a:pt x="2983" y="5088"/>
                    <a:pt x="2883" y="6316"/>
                    <a:pt x="2707" y="7569"/>
                  </a:cubicBezTo>
                  <a:cubicBezTo>
                    <a:pt x="2582" y="8572"/>
                    <a:pt x="2407" y="9625"/>
                    <a:pt x="2181" y="10677"/>
                  </a:cubicBezTo>
                  <a:cubicBezTo>
                    <a:pt x="2081" y="11204"/>
                    <a:pt x="1955" y="11755"/>
                    <a:pt x="1855" y="12281"/>
                  </a:cubicBezTo>
                  <a:cubicBezTo>
                    <a:pt x="1755" y="12632"/>
                    <a:pt x="1680" y="12983"/>
                    <a:pt x="1605" y="13334"/>
                  </a:cubicBezTo>
                  <a:lnTo>
                    <a:pt x="1454" y="13910"/>
                  </a:lnTo>
                  <a:cubicBezTo>
                    <a:pt x="928" y="16141"/>
                    <a:pt x="552" y="18346"/>
                    <a:pt x="301" y="20452"/>
                  </a:cubicBezTo>
                  <a:cubicBezTo>
                    <a:pt x="201" y="21479"/>
                    <a:pt x="101" y="22557"/>
                    <a:pt x="76" y="23685"/>
                  </a:cubicBezTo>
                  <a:cubicBezTo>
                    <a:pt x="26" y="24487"/>
                    <a:pt x="1" y="25339"/>
                    <a:pt x="26" y="26216"/>
                  </a:cubicBezTo>
                  <a:cubicBezTo>
                    <a:pt x="76" y="27194"/>
                    <a:pt x="176" y="28046"/>
                    <a:pt x="326" y="28823"/>
                  </a:cubicBezTo>
                  <a:cubicBezTo>
                    <a:pt x="527" y="29725"/>
                    <a:pt x="853" y="30502"/>
                    <a:pt x="1279" y="31154"/>
                  </a:cubicBezTo>
                  <a:cubicBezTo>
                    <a:pt x="1880" y="32106"/>
                    <a:pt x="2833" y="32883"/>
                    <a:pt x="4036" y="33434"/>
                  </a:cubicBezTo>
                  <a:cubicBezTo>
                    <a:pt x="4612" y="33710"/>
                    <a:pt x="5214" y="33885"/>
                    <a:pt x="5815" y="34011"/>
                  </a:cubicBezTo>
                  <a:cubicBezTo>
                    <a:pt x="6241" y="34086"/>
                    <a:pt x="6667" y="34136"/>
                    <a:pt x="7068" y="34136"/>
                  </a:cubicBezTo>
                  <a:cubicBezTo>
                    <a:pt x="7244" y="34136"/>
                    <a:pt x="7444" y="34136"/>
                    <a:pt x="7620" y="34111"/>
                  </a:cubicBezTo>
                  <a:cubicBezTo>
                    <a:pt x="7670" y="34111"/>
                    <a:pt x="7695" y="34086"/>
                    <a:pt x="7745" y="34061"/>
                  </a:cubicBezTo>
                  <a:cubicBezTo>
                    <a:pt x="7745" y="34061"/>
                    <a:pt x="7745" y="34036"/>
                    <a:pt x="7770" y="34036"/>
                  </a:cubicBezTo>
                  <a:cubicBezTo>
                    <a:pt x="7845" y="34011"/>
                    <a:pt x="7895" y="33961"/>
                    <a:pt x="7920" y="33910"/>
                  </a:cubicBezTo>
                  <a:cubicBezTo>
                    <a:pt x="7996" y="33509"/>
                    <a:pt x="8071" y="33108"/>
                    <a:pt x="8096" y="32707"/>
                  </a:cubicBezTo>
                  <a:cubicBezTo>
                    <a:pt x="8121" y="32306"/>
                    <a:pt x="8121" y="31905"/>
                    <a:pt x="8071" y="31454"/>
                  </a:cubicBezTo>
                  <a:cubicBezTo>
                    <a:pt x="8021" y="30752"/>
                    <a:pt x="7845" y="30026"/>
                    <a:pt x="7595" y="29148"/>
                  </a:cubicBezTo>
                  <a:cubicBezTo>
                    <a:pt x="7469" y="28747"/>
                    <a:pt x="7319" y="28346"/>
                    <a:pt x="7194" y="28021"/>
                  </a:cubicBezTo>
                  <a:cubicBezTo>
                    <a:pt x="7143" y="27870"/>
                    <a:pt x="7068" y="27695"/>
                    <a:pt x="7018" y="27544"/>
                  </a:cubicBezTo>
                  <a:cubicBezTo>
                    <a:pt x="6918" y="27294"/>
                    <a:pt x="6843" y="27043"/>
                    <a:pt x="6742" y="26793"/>
                  </a:cubicBezTo>
                  <a:cubicBezTo>
                    <a:pt x="6492" y="26041"/>
                    <a:pt x="6291" y="25239"/>
                    <a:pt x="6191" y="24462"/>
                  </a:cubicBezTo>
                  <a:cubicBezTo>
                    <a:pt x="6116" y="23960"/>
                    <a:pt x="6091" y="23434"/>
                    <a:pt x="6091" y="22908"/>
                  </a:cubicBezTo>
                  <a:cubicBezTo>
                    <a:pt x="6091" y="22432"/>
                    <a:pt x="6116" y="21905"/>
                    <a:pt x="6191" y="21354"/>
                  </a:cubicBezTo>
                  <a:cubicBezTo>
                    <a:pt x="6417" y="19725"/>
                    <a:pt x="6918" y="18171"/>
                    <a:pt x="7419" y="16717"/>
                  </a:cubicBezTo>
                  <a:cubicBezTo>
                    <a:pt x="8346" y="17519"/>
                    <a:pt x="9274" y="18246"/>
                    <a:pt x="10201" y="18873"/>
                  </a:cubicBezTo>
                  <a:cubicBezTo>
                    <a:pt x="11755" y="19950"/>
                    <a:pt x="13334" y="20803"/>
                    <a:pt x="14888" y="21354"/>
                  </a:cubicBezTo>
                  <a:cubicBezTo>
                    <a:pt x="15715" y="21655"/>
                    <a:pt x="16567" y="21880"/>
                    <a:pt x="17419" y="22031"/>
                  </a:cubicBezTo>
                  <a:cubicBezTo>
                    <a:pt x="18246" y="22181"/>
                    <a:pt x="19123" y="22256"/>
                    <a:pt x="20001" y="22256"/>
                  </a:cubicBezTo>
                  <a:lnTo>
                    <a:pt x="20076" y="22256"/>
                  </a:lnTo>
                  <a:cubicBezTo>
                    <a:pt x="20978" y="22256"/>
                    <a:pt x="21905" y="22156"/>
                    <a:pt x="22833" y="21955"/>
                  </a:cubicBezTo>
                  <a:cubicBezTo>
                    <a:pt x="23259" y="21880"/>
                    <a:pt x="23660" y="21780"/>
                    <a:pt x="24086" y="21680"/>
                  </a:cubicBezTo>
                  <a:cubicBezTo>
                    <a:pt x="24487" y="21580"/>
                    <a:pt x="24888" y="21479"/>
                    <a:pt x="25289" y="21354"/>
                  </a:cubicBezTo>
                  <a:cubicBezTo>
                    <a:pt x="27144" y="20878"/>
                    <a:pt x="28798" y="20326"/>
                    <a:pt x="30377" y="19725"/>
                  </a:cubicBezTo>
                  <a:cubicBezTo>
                    <a:pt x="32231" y="19023"/>
                    <a:pt x="33835" y="18271"/>
                    <a:pt x="35289" y="17444"/>
                  </a:cubicBezTo>
                  <a:cubicBezTo>
                    <a:pt x="36517" y="16717"/>
                    <a:pt x="37595" y="15940"/>
                    <a:pt x="38522" y="15088"/>
                  </a:cubicBezTo>
                  <a:cubicBezTo>
                    <a:pt x="38572" y="15063"/>
                    <a:pt x="38597" y="15013"/>
                    <a:pt x="38597" y="14963"/>
                  </a:cubicBezTo>
                  <a:cubicBezTo>
                    <a:pt x="38672" y="14687"/>
                    <a:pt x="38672" y="14361"/>
                    <a:pt x="38572" y="13960"/>
                  </a:cubicBezTo>
                  <a:cubicBezTo>
                    <a:pt x="38547" y="13785"/>
                    <a:pt x="38472" y="13610"/>
                    <a:pt x="38397" y="13384"/>
                  </a:cubicBezTo>
                  <a:cubicBezTo>
                    <a:pt x="38322" y="13209"/>
                    <a:pt x="38221" y="13008"/>
                    <a:pt x="38121" y="12808"/>
                  </a:cubicBezTo>
                  <a:cubicBezTo>
                    <a:pt x="37895" y="12457"/>
                    <a:pt x="37670" y="12131"/>
                    <a:pt x="37369" y="11880"/>
                  </a:cubicBezTo>
                  <a:cubicBezTo>
                    <a:pt x="37068" y="11605"/>
                    <a:pt x="36768" y="11429"/>
                    <a:pt x="36467" y="11354"/>
                  </a:cubicBezTo>
                  <a:lnTo>
                    <a:pt x="36417" y="11354"/>
                  </a:lnTo>
                  <a:cubicBezTo>
                    <a:pt x="36392" y="11354"/>
                    <a:pt x="36342" y="11354"/>
                    <a:pt x="36317" y="11379"/>
                  </a:cubicBezTo>
                  <a:cubicBezTo>
                    <a:pt x="36317" y="11379"/>
                    <a:pt x="36317" y="11379"/>
                    <a:pt x="36291" y="11404"/>
                  </a:cubicBezTo>
                  <a:cubicBezTo>
                    <a:pt x="34863" y="12306"/>
                    <a:pt x="33259" y="13108"/>
                    <a:pt x="31530" y="13785"/>
                  </a:cubicBezTo>
                  <a:lnTo>
                    <a:pt x="31504" y="13810"/>
                  </a:lnTo>
                  <a:cubicBezTo>
                    <a:pt x="30251" y="14261"/>
                    <a:pt x="28923" y="14687"/>
                    <a:pt x="27494" y="15038"/>
                  </a:cubicBezTo>
                  <a:cubicBezTo>
                    <a:pt x="26342" y="15314"/>
                    <a:pt x="24963" y="15640"/>
                    <a:pt x="23560" y="15790"/>
                  </a:cubicBezTo>
                  <a:cubicBezTo>
                    <a:pt x="22983" y="15865"/>
                    <a:pt x="22457" y="15890"/>
                    <a:pt x="21956" y="15890"/>
                  </a:cubicBezTo>
                  <a:cubicBezTo>
                    <a:pt x="21429" y="15890"/>
                    <a:pt x="20903" y="15865"/>
                    <a:pt x="20427" y="15790"/>
                  </a:cubicBezTo>
                  <a:cubicBezTo>
                    <a:pt x="19775" y="15690"/>
                    <a:pt x="19149" y="15514"/>
                    <a:pt x="18622" y="15289"/>
                  </a:cubicBezTo>
                  <a:cubicBezTo>
                    <a:pt x="18121" y="15088"/>
                    <a:pt x="17645" y="14788"/>
                    <a:pt x="17169" y="14386"/>
                  </a:cubicBezTo>
                  <a:cubicBezTo>
                    <a:pt x="16467" y="13810"/>
                    <a:pt x="15865" y="13133"/>
                    <a:pt x="15364" y="12532"/>
                  </a:cubicBezTo>
                  <a:cubicBezTo>
                    <a:pt x="15214" y="12331"/>
                    <a:pt x="15038" y="12131"/>
                    <a:pt x="14888" y="11955"/>
                  </a:cubicBezTo>
                  <a:cubicBezTo>
                    <a:pt x="14763" y="11805"/>
                    <a:pt x="14637" y="11655"/>
                    <a:pt x="14512" y="11504"/>
                  </a:cubicBezTo>
                  <a:cubicBezTo>
                    <a:pt x="14336" y="11279"/>
                    <a:pt x="14161" y="11053"/>
                    <a:pt x="13986" y="10828"/>
                  </a:cubicBezTo>
                  <a:lnTo>
                    <a:pt x="13610" y="10402"/>
                  </a:lnTo>
                  <a:cubicBezTo>
                    <a:pt x="13259" y="9950"/>
                    <a:pt x="12908" y="9524"/>
                    <a:pt x="12557" y="9098"/>
                  </a:cubicBezTo>
                  <a:cubicBezTo>
                    <a:pt x="11680" y="8046"/>
                    <a:pt x="10778" y="6918"/>
                    <a:pt x="9850" y="5865"/>
                  </a:cubicBezTo>
                  <a:cubicBezTo>
                    <a:pt x="8823" y="4662"/>
                    <a:pt x="7845" y="3660"/>
                    <a:pt x="6893" y="2782"/>
                  </a:cubicBezTo>
                  <a:cubicBezTo>
                    <a:pt x="5765" y="1755"/>
                    <a:pt x="4587" y="853"/>
                    <a:pt x="3384" y="76"/>
                  </a:cubicBezTo>
                  <a:cubicBezTo>
                    <a:pt x="3384" y="51"/>
                    <a:pt x="3359" y="51"/>
                    <a:pt x="3334" y="51"/>
                  </a:cubicBezTo>
                  <a:cubicBezTo>
                    <a:pt x="3309" y="26"/>
                    <a:pt x="3259" y="0"/>
                    <a:pt x="3234" y="0"/>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0" name="Google Shape;9493;p55">
              <a:extLst>
                <a:ext uri="{FF2B5EF4-FFF2-40B4-BE49-F238E27FC236}">
                  <a16:creationId xmlns:a16="http://schemas.microsoft.com/office/drawing/2014/main" id="{4B241128-7C6E-F128-404D-A3DC2BEA7725}"/>
                </a:ext>
              </a:extLst>
            </p:cNvPr>
            <p:cNvSpPr/>
            <p:nvPr/>
          </p:nvSpPr>
          <p:spPr>
            <a:xfrm>
              <a:off x="3516466" y="1605932"/>
              <a:ext cx="8150" cy="26950"/>
            </a:xfrm>
            <a:custGeom>
              <a:avLst/>
              <a:gdLst/>
              <a:ahLst/>
              <a:cxnLst/>
              <a:rect l="l" t="t" r="r" b="b"/>
              <a:pathLst>
                <a:path w="326" h="1078" extrusionOk="0">
                  <a:moveTo>
                    <a:pt x="75" y="0"/>
                  </a:moveTo>
                  <a:cubicBezTo>
                    <a:pt x="50" y="0"/>
                    <a:pt x="25" y="25"/>
                    <a:pt x="25" y="50"/>
                  </a:cubicBezTo>
                  <a:cubicBezTo>
                    <a:pt x="0" y="50"/>
                    <a:pt x="0" y="75"/>
                    <a:pt x="0" y="100"/>
                  </a:cubicBezTo>
                  <a:cubicBezTo>
                    <a:pt x="50" y="226"/>
                    <a:pt x="75" y="351"/>
                    <a:pt x="100" y="476"/>
                  </a:cubicBezTo>
                  <a:cubicBezTo>
                    <a:pt x="125" y="652"/>
                    <a:pt x="150" y="827"/>
                    <a:pt x="150" y="978"/>
                  </a:cubicBezTo>
                  <a:cubicBezTo>
                    <a:pt x="150" y="1028"/>
                    <a:pt x="201" y="1078"/>
                    <a:pt x="251" y="1078"/>
                  </a:cubicBezTo>
                  <a:cubicBezTo>
                    <a:pt x="301" y="1053"/>
                    <a:pt x="326" y="1028"/>
                    <a:pt x="326" y="978"/>
                  </a:cubicBezTo>
                  <a:cubicBezTo>
                    <a:pt x="326" y="827"/>
                    <a:pt x="301" y="677"/>
                    <a:pt x="276" y="526"/>
                  </a:cubicBezTo>
                  <a:cubicBezTo>
                    <a:pt x="251" y="376"/>
                    <a:pt x="201" y="201"/>
                    <a:pt x="176" y="50"/>
                  </a:cubicBezTo>
                  <a:cubicBezTo>
                    <a:pt x="176" y="25"/>
                    <a:pt x="125" y="0"/>
                    <a:pt x="100" y="0"/>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1" name="Google Shape;9494;p55">
              <a:extLst>
                <a:ext uri="{FF2B5EF4-FFF2-40B4-BE49-F238E27FC236}">
                  <a16:creationId xmlns:a16="http://schemas.microsoft.com/office/drawing/2014/main" id="{565FA392-A063-9343-71B0-236503DEA432}"/>
                </a:ext>
              </a:extLst>
            </p:cNvPr>
            <p:cNvSpPr/>
            <p:nvPr/>
          </p:nvSpPr>
          <p:spPr>
            <a:xfrm>
              <a:off x="3516466" y="1604657"/>
              <a:ext cx="6275" cy="18825"/>
            </a:xfrm>
            <a:custGeom>
              <a:avLst/>
              <a:gdLst/>
              <a:ahLst/>
              <a:cxnLst/>
              <a:rect l="l" t="t" r="r" b="b"/>
              <a:pathLst>
                <a:path w="251" h="753" extrusionOk="0">
                  <a:moveTo>
                    <a:pt x="75" y="1"/>
                  </a:moveTo>
                  <a:cubicBezTo>
                    <a:pt x="25" y="1"/>
                    <a:pt x="0" y="51"/>
                    <a:pt x="0" y="101"/>
                  </a:cubicBezTo>
                  <a:cubicBezTo>
                    <a:pt x="25" y="277"/>
                    <a:pt x="50" y="477"/>
                    <a:pt x="75" y="653"/>
                  </a:cubicBezTo>
                  <a:cubicBezTo>
                    <a:pt x="100" y="678"/>
                    <a:pt x="100" y="703"/>
                    <a:pt x="125" y="728"/>
                  </a:cubicBezTo>
                  <a:cubicBezTo>
                    <a:pt x="125" y="728"/>
                    <a:pt x="150" y="753"/>
                    <a:pt x="176" y="753"/>
                  </a:cubicBezTo>
                  <a:cubicBezTo>
                    <a:pt x="201" y="753"/>
                    <a:pt x="226" y="728"/>
                    <a:pt x="226" y="728"/>
                  </a:cubicBezTo>
                  <a:cubicBezTo>
                    <a:pt x="251" y="703"/>
                    <a:pt x="251" y="678"/>
                    <a:pt x="251" y="653"/>
                  </a:cubicBezTo>
                  <a:cubicBezTo>
                    <a:pt x="226" y="477"/>
                    <a:pt x="176" y="277"/>
                    <a:pt x="176" y="101"/>
                  </a:cubicBezTo>
                  <a:cubicBezTo>
                    <a:pt x="150" y="51"/>
                    <a:pt x="125" y="1"/>
                    <a:pt x="75"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2" name="Google Shape;9495;p55">
              <a:extLst>
                <a:ext uri="{FF2B5EF4-FFF2-40B4-BE49-F238E27FC236}">
                  <a16:creationId xmlns:a16="http://schemas.microsoft.com/office/drawing/2014/main" id="{A052FC22-F619-261D-4E2A-DF3E65F3859E}"/>
                </a:ext>
              </a:extLst>
            </p:cNvPr>
            <p:cNvSpPr/>
            <p:nvPr/>
          </p:nvSpPr>
          <p:spPr>
            <a:xfrm>
              <a:off x="3516466" y="1605307"/>
              <a:ext cx="18175" cy="14050"/>
            </a:xfrm>
            <a:custGeom>
              <a:avLst/>
              <a:gdLst/>
              <a:ahLst/>
              <a:cxnLst/>
              <a:rect l="l" t="t" r="r" b="b"/>
              <a:pathLst>
                <a:path w="727" h="562" extrusionOk="0">
                  <a:moveTo>
                    <a:pt x="100" y="0"/>
                  </a:moveTo>
                  <a:cubicBezTo>
                    <a:pt x="75" y="0"/>
                    <a:pt x="50" y="25"/>
                    <a:pt x="25" y="50"/>
                  </a:cubicBezTo>
                  <a:cubicBezTo>
                    <a:pt x="25" y="50"/>
                    <a:pt x="0" y="75"/>
                    <a:pt x="0" y="100"/>
                  </a:cubicBezTo>
                  <a:cubicBezTo>
                    <a:pt x="0" y="125"/>
                    <a:pt x="25" y="150"/>
                    <a:pt x="50" y="150"/>
                  </a:cubicBezTo>
                  <a:cubicBezTo>
                    <a:pt x="226" y="301"/>
                    <a:pt x="401" y="426"/>
                    <a:pt x="602" y="551"/>
                  </a:cubicBezTo>
                  <a:cubicBezTo>
                    <a:pt x="608" y="558"/>
                    <a:pt x="617" y="561"/>
                    <a:pt x="626" y="561"/>
                  </a:cubicBezTo>
                  <a:cubicBezTo>
                    <a:pt x="652" y="561"/>
                    <a:pt x="684" y="538"/>
                    <a:pt x="702" y="501"/>
                  </a:cubicBezTo>
                  <a:cubicBezTo>
                    <a:pt x="727" y="476"/>
                    <a:pt x="727" y="451"/>
                    <a:pt x="702" y="426"/>
                  </a:cubicBezTo>
                  <a:cubicBezTo>
                    <a:pt x="702" y="401"/>
                    <a:pt x="702" y="401"/>
                    <a:pt x="677" y="376"/>
                  </a:cubicBezTo>
                  <a:cubicBezTo>
                    <a:pt x="627" y="376"/>
                    <a:pt x="602" y="351"/>
                    <a:pt x="551" y="326"/>
                  </a:cubicBezTo>
                  <a:lnTo>
                    <a:pt x="577" y="326"/>
                  </a:lnTo>
                  <a:cubicBezTo>
                    <a:pt x="426" y="226"/>
                    <a:pt x="301" y="125"/>
                    <a:pt x="150" y="25"/>
                  </a:cubicBezTo>
                  <a:cubicBezTo>
                    <a:pt x="125" y="25"/>
                    <a:pt x="125" y="0"/>
                    <a:pt x="100" y="0"/>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3" name="Google Shape;9496;p55">
              <a:extLst>
                <a:ext uri="{FF2B5EF4-FFF2-40B4-BE49-F238E27FC236}">
                  <a16:creationId xmlns:a16="http://schemas.microsoft.com/office/drawing/2014/main" id="{0F95F258-27D7-4166-D1C2-F97E95104A52}"/>
                </a:ext>
              </a:extLst>
            </p:cNvPr>
            <p:cNvSpPr/>
            <p:nvPr/>
          </p:nvSpPr>
          <p:spPr>
            <a:xfrm>
              <a:off x="3517091" y="1605307"/>
              <a:ext cx="62675" cy="49600"/>
            </a:xfrm>
            <a:custGeom>
              <a:avLst/>
              <a:gdLst/>
              <a:ahLst/>
              <a:cxnLst/>
              <a:rect l="l" t="t" r="r" b="b"/>
              <a:pathLst>
                <a:path w="2507" h="1984" extrusionOk="0">
                  <a:moveTo>
                    <a:pt x="100" y="0"/>
                  </a:moveTo>
                  <a:cubicBezTo>
                    <a:pt x="50" y="0"/>
                    <a:pt x="25" y="25"/>
                    <a:pt x="25" y="50"/>
                  </a:cubicBezTo>
                  <a:cubicBezTo>
                    <a:pt x="0" y="100"/>
                    <a:pt x="0" y="150"/>
                    <a:pt x="50" y="150"/>
                  </a:cubicBezTo>
                  <a:cubicBezTo>
                    <a:pt x="176" y="226"/>
                    <a:pt x="301" y="301"/>
                    <a:pt x="401" y="376"/>
                  </a:cubicBezTo>
                  <a:cubicBezTo>
                    <a:pt x="752" y="602"/>
                    <a:pt x="1053" y="852"/>
                    <a:pt x="1379" y="1128"/>
                  </a:cubicBezTo>
                  <a:cubicBezTo>
                    <a:pt x="1704" y="1404"/>
                    <a:pt x="2030" y="1679"/>
                    <a:pt x="2356" y="1955"/>
                  </a:cubicBezTo>
                  <a:cubicBezTo>
                    <a:pt x="2377" y="1976"/>
                    <a:pt x="2398" y="1984"/>
                    <a:pt x="2418" y="1984"/>
                  </a:cubicBezTo>
                  <a:cubicBezTo>
                    <a:pt x="2444" y="1984"/>
                    <a:pt x="2467" y="1969"/>
                    <a:pt x="2481" y="1955"/>
                  </a:cubicBezTo>
                  <a:cubicBezTo>
                    <a:pt x="2506" y="1930"/>
                    <a:pt x="2506" y="1855"/>
                    <a:pt x="2481" y="1830"/>
                  </a:cubicBezTo>
                  <a:cubicBezTo>
                    <a:pt x="2105" y="1504"/>
                    <a:pt x="1729" y="1178"/>
                    <a:pt x="1354" y="877"/>
                  </a:cubicBezTo>
                  <a:cubicBezTo>
                    <a:pt x="953" y="551"/>
                    <a:pt x="552" y="251"/>
                    <a:pt x="125" y="0"/>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4" name="Google Shape;9497;p55">
              <a:extLst>
                <a:ext uri="{FF2B5EF4-FFF2-40B4-BE49-F238E27FC236}">
                  <a16:creationId xmlns:a16="http://schemas.microsoft.com/office/drawing/2014/main" id="{3B3C94FC-46DC-BB19-AABF-3B302441CC89}"/>
                </a:ext>
              </a:extLst>
            </p:cNvPr>
            <p:cNvSpPr/>
            <p:nvPr/>
          </p:nvSpPr>
          <p:spPr>
            <a:xfrm>
              <a:off x="3532741" y="1615957"/>
              <a:ext cx="38250" cy="30175"/>
            </a:xfrm>
            <a:custGeom>
              <a:avLst/>
              <a:gdLst/>
              <a:ahLst/>
              <a:cxnLst/>
              <a:rect l="l" t="t" r="r" b="b"/>
              <a:pathLst>
                <a:path w="1530" h="1207" extrusionOk="0">
                  <a:moveTo>
                    <a:pt x="101" y="0"/>
                  </a:moveTo>
                  <a:cubicBezTo>
                    <a:pt x="51" y="0"/>
                    <a:pt x="26" y="25"/>
                    <a:pt x="1" y="50"/>
                  </a:cubicBezTo>
                  <a:cubicBezTo>
                    <a:pt x="1" y="75"/>
                    <a:pt x="1" y="125"/>
                    <a:pt x="51" y="150"/>
                  </a:cubicBezTo>
                  <a:cubicBezTo>
                    <a:pt x="126" y="201"/>
                    <a:pt x="176" y="251"/>
                    <a:pt x="251" y="276"/>
                  </a:cubicBezTo>
                  <a:lnTo>
                    <a:pt x="226" y="276"/>
                  </a:lnTo>
                  <a:cubicBezTo>
                    <a:pt x="627" y="551"/>
                    <a:pt x="1003" y="877"/>
                    <a:pt x="1354" y="1178"/>
                  </a:cubicBezTo>
                  <a:cubicBezTo>
                    <a:pt x="1375" y="1199"/>
                    <a:pt x="1396" y="1207"/>
                    <a:pt x="1416" y="1207"/>
                  </a:cubicBezTo>
                  <a:cubicBezTo>
                    <a:pt x="1442" y="1207"/>
                    <a:pt x="1465" y="1193"/>
                    <a:pt x="1479" y="1178"/>
                  </a:cubicBezTo>
                  <a:cubicBezTo>
                    <a:pt x="1530" y="1153"/>
                    <a:pt x="1504" y="1078"/>
                    <a:pt x="1479" y="1053"/>
                  </a:cubicBezTo>
                  <a:cubicBezTo>
                    <a:pt x="1053" y="677"/>
                    <a:pt x="627" y="301"/>
                    <a:pt x="126" y="0"/>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5" name="Google Shape;9498;p55">
              <a:extLst>
                <a:ext uri="{FF2B5EF4-FFF2-40B4-BE49-F238E27FC236}">
                  <a16:creationId xmlns:a16="http://schemas.microsoft.com/office/drawing/2014/main" id="{54E72671-89AB-9F98-33B6-9EA59FAF0C9B}"/>
                </a:ext>
              </a:extLst>
            </p:cNvPr>
            <p:cNvSpPr/>
            <p:nvPr/>
          </p:nvSpPr>
          <p:spPr>
            <a:xfrm>
              <a:off x="3540266" y="1622208"/>
              <a:ext cx="38250" cy="31200"/>
            </a:xfrm>
            <a:custGeom>
              <a:avLst/>
              <a:gdLst/>
              <a:ahLst/>
              <a:cxnLst/>
              <a:rect l="l" t="t" r="r" b="b"/>
              <a:pathLst>
                <a:path w="1530" h="1248" extrusionOk="0">
                  <a:moveTo>
                    <a:pt x="101" y="1"/>
                  </a:moveTo>
                  <a:cubicBezTo>
                    <a:pt x="76" y="1"/>
                    <a:pt x="51" y="1"/>
                    <a:pt x="26" y="26"/>
                  </a:cubicBezTo>
                  <a:cubicBezTo>
                    <a:pt x="26" y="51"/>
                    <a:pt x="0" y="76"/>
                    <a:pt x="0" y="76"/>
                  </a:cubicBezTo>
                  <a:cubicBezTo>
                    <a:pt x="0" y="101"/>
                    <a:pt x="26" y="126"/>
                    <a:pt x="51" y="151"/>
                  </a:cubicBezTo>
                  <a:cubicBezTo>
                    <a:pt x="276" y="301"/>
                    <a:pt x="502" y="477"/>
                    <a:pt x="702" y="627"/>
                  </a:cubicBezTo>
                  <a:cubicBezTo>
                    <a:pt x="928" y="828"/>
                    <a:pt x="1153" y="1028"/>
                    <a:pt x="1379" y="1229"/>
                  </a:cubicBezTo>
                  <a:cubicBezTo>
                    <a:pt x="1391" y="1241"/>
                    <a:pt x="1417" y="1248"/>
                    <a:pt x="1442" y="1248"/>
                  </a:cubicBezTo>
                  <a:cubicBezTo>
                    <a:pt x="1467" y="1248"/>
                    <a:pt x="1492" y="1241"/>
                    <a:pt x="1504" y="1229"/>
                  </a:cubicBezTo>
                  <a:cubicBezTo>
                    <a:pt x="1529" y="1179"/>
                    <a:pt x="1529" y="1129"/>
                    <a:pt x="1479" y="1103"/>
                  </a:cubicBezTo>
                  <a:cubicBezTo>
                    <a:pt x="1279" y="903"/>
                    <a:pt x="1078" y="728"/>
                    <a:pt x="878" y="552"/>
                  </a:cubicBezTo>
                  <a:cubicBezTo>
                    <a:pt x="627" y="352"/>
                    <a:pt x="401" y="176"/>
                    <a:pt x="151" y="26"/>
                  </a:cubicBezTo>
                  <a:cubicBezTo>
                    <a:pt x="126" y="1"/>
                    <a:pt x="126" y="1"/>
                    <a:pt x="101"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6" name="Google Shape;9499;p55">
              <a:extLst>
                <a:ext uri="{FF2B5EF4-FFF2-40B4-BE49-F238E27FC236}">
                  <a16:creationId xmlns:a16="http://schemas.microsoft.com/office/drawing/2014/main" id="{C29991A3-2F69-5E99-9EAE-C9FC37C95402}"/>
                </a:ext>
              </a:extLst>
            </p:cNvPr>
            <p:cNvSpPr/>
            <p:nvPr/>
          </p:nvSpPr>
          <p:spPr>
            <a:xfrm>
              <a:off x="3544641" y="1624707"/>
              <a:ext cx="36375" cy="30525"/>
            </a:xfrm>
            <a:custGeom>
              <a:avLst/>
              <a:gdLst/>
              <a:ahLst/>
              <a:cxnLst/>
              <a:rect l="l" t="t" r="r" b="b"/>
              <a:pathLst>
                <a:path w="1455" h="1221" extrusionOk="0">
                  <a:moveTo>
                    <a:pt x="76" y="1"/>
                  </a:moveTo>
                  <a:cubicBezTo>
                    <a:pt x="51" y="1"/>
                    <a:pt x="26" y="1"/>
                    <a:pt x="1" y="26"/>
                  </a:cubicBezTo>
                  <a:cubicBezTo>
                    <a:pt x="1" y="51"/>
                    <a:pt x="1" y="76"/>
                    <a:pt x="1" y="101"/>
                  </a:cubicBezTo>
                  <a:cubicBezTo>
                    <a:pt x="1" y="101"/>
                    <a:pt x="1" y="126"/>
                    <a:pt x="26" y="151"/>
                  </a:cubicBezTo>
                  <a:cubicBezTo>
                    <a:pt x="252" y="302"/>
                    <a:pt x="452" y="452"/>
                    <a:pt x="653" y="628"/>
                  </a:cubicBezTo>
                  <a:cubicBezTo>
                    <a:pt x="878" y="803"/>
                    <a:pt x="1104" y="978"/>
                    <a:pt x="1304" y="1204"/>
                  </a:cubicBezTo>
                  <a:cubicBezTo>
                    <a:pt x="1315" y="1214"/>
                    <a:pt x="1334" y="1220"/>
                    <a:pt x="1354" y="1220"/>
                  </a:cubicBezTo>
                  <a:cubicBezTo>
                    <a:pt x="1383" y="1220"/>
                    <a:pt x="1415" y="1208"/>
                    <a:pt x="1429" y="1179"/>
                  </a:cubicBezTo>
                  <a:cubicBezTo>
                    <a:pt x="1429" y="1179"/>
                    <a:pt x="1455" y="1154"/>
                    <a:pt x="1455" y="1129"/>
                  </a:cubicBezTo>
                  <a:cubicBezTo>
                    <a:pt x="1455" y="1104"/>
                    <a:pt x="1429" y="1079"/>
                    <a:pt x="1404" y="1054"/>
                  </a:cubicBezTo>
                  <a:cubicBezTo>
                    <a:pt x="1229" y="878"/>
                    <a:pt x="1028" y="703"/>
                    <a:pt x="828" y="527"/>
                  </a:cubicBezTo>
                  <a:cubicBezTo>
                    <a:pt x="602" y="352"/>
                    <a:pt x="377" y="176"/>
                    <a:pt x="126" y="26"/>
                  </a:cubicBezTo>
                  <a:cubicBezTo>
                    <a:pt x="126" y="1"/>
                    <a:pt x="101" y="1"/>
                    <a:pt x="76"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7" name="Google Shape;9500;p55">
              <a:extLst>
                <a:ext uri="{FF2B5EF4-FFF2-40B4-BE49-F238E27FC236}">
                  <a16:creationId xmlns:a16="http://schemas.microsoft.com/office/drawing/2014/main" id="{0FD0B3C3-BA18-8E74-594B-4AD6EB3F3939}"/>
                </a:ext>
              </a:extLst>
            </p:cNvPr>
            <p:cNvSpPr/>
            <p:nvPr/>
          </p:nvSpPr>
          <p:spPr>
            <a:xfrm>
              <a:off x="3542766" y="1622832"/>
              <a:ext cx="27600" cy="22375"/>
            </a:xfrm>
            <a:custGeom>
              <a:avLst/>
              <a:gdLst/>
              <a:ahLst/>
              <a:cxnLst/>
              <a:rect l="l" t="t" r="r" b="b"/>
              <a:pathLst>
                <a:path w="1104" h="895" extrusionOk="0">
                  <a:moveTo>
                    <a:pt x="76" y="1"/>
                  </a:moveTo>
                  <a:cubicBezTo>
                    <a:pt x="51" y="1"/>
                    <a:pt x="26" y="26"/>
                    <a:pt x="26" y="51"/>
                  </a:cubicBezTo>
                  <a:cubicBezTo>
                    <a:pt x="1" y="76"/>
                    <a:pt x="1" y="126"/>
                    <a:pt x="26" y="151"/>
                  </a:cubicBezTo>
                  <a:cubicBezTo>
                    <a:pt x="327" y="402"/>
                    <a:pt x="652" y="627"/>
                    <a:pt x="953" y="878"/>
                  </a:cubicBezTo>
                  <a:cubicBezTo>
                    <a:pt x="963" y="888"/>
                    <a:pt x="978" y="894"/>
                    <a:pt x="994" y="894"/>
                  </a:cubicBezTo>
                  <a:cubicBezTo>
                    <a:pt x="1015" y="894"/>
                    <a:pt x="1039" y="882"/>
                    <a:pt x="1053" y="853"/>
                  </a:cubicBezTo>
                  <a:cubicBezTo>
                    <a:pt x="1103" y="828"/>
                    <a:pt x="1103" y="778"/>
                    <a:pt x="1053" y="728"/>
                  </a:cubicBezTo>
                  <a:cubicBezTo>
                    <a:pt x="753" y="477"/>
                    <a:pt x="452" y="276"/>
                    <a:pt x="151" y="26"/>
                  </a:cubicBezTo>
                  <a:cubicBezTo>
                    <a:pt x="126" y="26"/>
                    <a:pt x="101" y="1"/>
                    <a:pt x="76"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8" name="Google Shape;9501;p55">
              <a:extLst>
                <a:ext uri="{FF2B5EF4-FFF2-40B4-BE49-F238E27FC236}">
                  <a16:creationId xmlns:a16="http://schemas.microsoft.com/office/drawing/2014/main" id="{C013E6C3-56E3-DD6C-B765-8CF126526D3D}"/>
                </a:ext>
              </a:extLst>
            </p:cNvPr>
            <p:cNvSpPr/>
            <p:nvPr/>
          </p:nvSpPr>
          <p:spPr>
            <a:xfrm>
              <a:off x="3543391" y="1624082"/>
              <a:ext cx="35125" cy="28550"/>
            </a:xfrm>
            <a:custGeom>
              <a:avLst/>
              <a:gdLst/>
              <a:ahLst/>
              <a:cxnLst/>
              <a:rect l="l" t="t" r="r" b="b"/>
              <a:pathLst>
                <a:path w="1405" h="1142" extrusionOk="0">
                  <a:moveTo>
                    <a:pt x="76" y="1"/>
                  </a:moveTo>
                  <a:cubicBezTo>
                    <a:pt x="51" y="1"/>
                    <a:pt x="26" y="26"/>
                    <a:pt x="26" y="51"/>
                  </a:cubicBezTo>
                  <a:cubicBezTo>
                    <a:pt x="1" y="76"/>
                    <a:pt x="1" y="101"/>
                    <a:pt x="1" y="101"/>
                  </a:cubicBezTo>
                  <a:cubicBezTo>
                    <a:pt x="26" y="126"/>
                    <a:pt x="26" y="151"/>
                    <a:pt x="51" y="151"/>
                  </a:cubicBezTo>
                  <a:cubicBezTo>
                    <a:pt x="101" y="176"/>
                    <a:pt x="126" y="201"/>
                    <a:pt x="151" y="226"/>
                  </a:cubicBezTo>
                  <a:cubicBezTo>
                    <a:pt x="327" y="352"/>
                    <a:pt x="502" y="477"/>
                    <a:pt x="703" y="627"/>
                  </a:cubicBezTo>
                  <a:cubicBezTo>
                    <a:pt x="878" y="778"/>
                    <a:pt x="1078" y="928"/>
                    <a:pt x="1254" y="1104"/>
                  </a:cubicBezTo>
                  <a:cubicBezTo>
                    <a:pt x="1266" y="1129"/>
                    <a:pt x="1285" y="1141"/>
                    <a:pt x="1307" y="1141"/>
                  </a:cubicBezTo>
                  <a:cubicBezTo>
                    <a:pt x="1329" y="1141"/>
                    <a:pt x="1354" y="1129"/>
                    <a:pt x="1379" y="1104"/>
                  </a:cubicBezTo>
                  <a:cubicBezTo>
                    <a:pt x="1404" y="1079"/>
                    <a:pt x="1404" y="1028"/>
                    <a:pt x="1354" y="978"/>
                  </a:cubicBezTo>
                  <a:cubicBezTo>
                    <a:pt x="1179" y="803"/>
                    <a:pt x="978" y="627"/>
                    <a:pt x="753" y="452"/>
                  </a:cubicBezTo>
                  <a:cubicBezTo>
                    <a:pt x="552" y="302"/>
                    <a:pt x="352" y="151"/>
                    <a:pt x="126"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59" name="Google Shape;9502;p55">
              <a:extLst>
                <a:ext uri="{FF2B5EF4-FFF2-40B4-BE49-F238E27FC236}">
                  <a16:creationId xmlns:a16="http://schemas.microsoft.com/office/drawing/2014/main" id="{D24ECD3A-C081-4FB1-619B-E17DEDA5243A}"/>
                </a:ext>
              </a:extLst>
            </p:cNvPr>
            <p:cNvSpPr/>
            <p:nvPr/>
          </p:nvSpPr>
          <p:spPr>
            <a:xfrm>
              <a:off x="3545916" y="1625982"/>
              <a:ext cx="43875" cy="36825"/>
            </a:xfrm>
            <a:custGeom>
              <a:avLst/>
              <a:gdLst/>
              <a:ahLst/>
              <a:cxnLst/>
              <a:rect l="l" t="t" r="r" b="b"/>
              <a:pathLst>
                <a:path w="1755" h="1473" extrusionOk="0">
                  <a:moveTo>
                    <a:pt x="75" y="0"/>
                  </a:moveTo>
                  <a:cubicBezTo>
                    <a:pt x="50" y="0"/>
                    <a:pt x="25" y="25"/>
                    <a:pt x="0" y="25"/>
                  </a:cubicBezTo>
                  <a:cubicBezTo>
                    <a:pt x="0" y="50"/>
                    <a:pt x="0" y="75"/>
                    <a:pt x="0" y="100"/>
                  </a:cubicBezTo>
                  <a:cubicBezTo>
                    <a:pt x="0" y="125"/>
                    <a:pt x="0" y="150"/>
                    <a:pt x="25" y="150"/>
                  </a:cubicBezTo>
                  <a:cubicBezTo>
                    <a:pt x="576" y="551"/>
                    <a:pt x="1103" y="978"/>
                    <a:pt x="1604" y="1454"/>
                  </a:cubicBezTo>
                  <a:cubicBezTo>
                    <a:pt x="1629" y="1466"/>
                    <a:pt x="1654" y="1473"/>
                    <a:pt x="1676" y="1473"/>
                  </a:cubicBezTo>
                  <a:cubicBezTo>
                    <a:pt x="1698" y="1473"/>
                    <a:pt x="1717" y="1466"/>
                    <a:pt x="1729" y="1454"/>
                  </a:cubicBezTo>
                  <a:cubicBezTo>
                    <a:pt x="1754" y="1404"/>
                    <a:pt x="1754" y="1353"/>
                    <a:pt x="1729" y="1328"/>
                  </a:cubicBezTo>
                  <a:cubicBezTo>
                    <a:pt x="1228" y="852"/>
                    <a:pt x="702" y="426"/>
                    <a:pt x="125" y="25"/>
                  </a:cubicBezTo>
                  <a:cubicBezTo>
                    <a:pt x="125" y="25"/>
                    <a:pt x="100" y="0"/>
                    <a:pt x="75" y="0"/>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60" name="Google Shape;9503;p55">
              <a:extLst>
                <a:ext uri="{FF2B5EF4-FFF2-40B4-BE49-F238E27FC236}">
                  <a16:creationId xmlns:a16="http://schemas.microsoft.com/office/drawing/2014/main" id="{5E660657-BA31-6B7C-98DF-AE90D58537D6}"/>
                </a:ext>
              </a:extLst>
            </p:cNvPr>
            <p:cNvSpPr/>
            <p:nvPr/>
          </p:nvSpPr>
          <p:spPr>
            <a:xfrm>
              <a:off x="3560941" y="1637257"/>
              <a:ext cx="28850" cy="24250"/>
            </a:xfrm>
            <a:custGeom>
              <a:avLst/>
              <a:gdLst/>
              <a:ahLst/>
              <a:cxnLst/>
              <a:rect l="l" t="t" r="r" b="b"/>
              <a:pathLst>
                <a:path w="1154" h="970" extrusionOk="0">
                  <a:moveTo>
                    <a:pt x="101" y="0"/>
                  </a:moveTo>
                  <a:cubicBezTo>
                    <a:pt x="76" y="0"/>
                    <a:pt x="51" y="25"/>
                    <a:pt x="26" y="50"/>
                  </a:cubicBezTo>
                  <a:cubicBezTo>
                    <a:pt x="1" y="75"/>
                    <a:pt x="1" y="126"/>
                    <a:pt x="51" y="151"/>
                  </a:cubicBezTo>
                  <a:cubicBezTo>
                    <a:pt x="376" y="401"/>
                    <a:pt x="677" y="677"/>
                    <a:pt x="1003" y="953"/>
                  </a:cubicBezTo>
                  <a:cubicBezTo>
                    <a:pt x="1013" y="963"/>
                    <a:pt x="1032" y="969"/>
                    <a:pt x="1053" y="969"/>
                  </a:cubicBezTo>
                  <a:cubicBezTo>
                    <a:pt x="1082" y="969"/>
                    <a:pt x="1114" y="957"/>
                    <a:pt x="1128" y="928"/>
                  </a:cubicBezTo>
                  <a:cubicBezTo>
                    <a:pt x="1153" y="902"/>
                    <a:pt x="1153" y="852"/>
                    <a:pt x="1103" y="827"/>
                  </a:cubicBezTo>
                  <a:cubicBezTo>
                    <a:pt x="803" y="552"/>
                    <a:pt x="477" y="276"/>
                    <a:pt x="151" y="25"/>
                  </a:cubicBezTo>
                  <a:cubicBezTo>
                    <a:pt x="151" y="25"/>
                    <a:pt x="126" y="0"/>
                    <a:pt x="101" y="0"/>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61" name="Google Shape;9504;p55">
              <a:extLst>
                <a:ext uri="{FF2B5EF4-FFF2-40B4-BE49-F238E27FC236}">
                  <a16:creationId xmlns:a16="http://schemas.microsoft.com/office/drawing/2014/main" id="{4B9C9FAE-1D0E-D272-F9D3-7277F52ECE38}"/>
                </a:ext>
              </a:extLst>
            </p:cNvPr>
            <p:cNvSpPr/>
            <p:nvPr/>
          </p:nvSpPr>
          <p:spPr>
            <a:xfrm>
              <a:off x="3562816" y="1639132"/>
              <a:ext cx="24475" cy="21650"/>
            </a:xfrm>
            <a:custGeom>
              <a:avLst/>
              <a:gdLst/>
              <a:ahLst/>
              <a:cxnLst/>
              <a:rect l="l" t="t" r="r" b="b"/>
              <a:pathLst>
                <a:path w="979" h="866" extrusionOk="0">
                  <a:moveTo>
                    <a:pt x="101" y="0"/>
                  </a:moveTo>
                  <a:cubicBezTo>
                    <a:pt x="76" y="0"/>
                    <a:pt x="51" y="0"/>
                    <a:pt x="51" y="25"/>
                  </a:cubicBezTo>
                  <a:cubicBezTo>
                    <a:pt x="1" y="51"/>
                    <a:pt x="1" y="126"/>
                    <a:pt x="51" y="151"/>
                  </a:cubicBezTo>
                  <a:cubicBezTo>
                    <a:pt x="327" y="376"/>
                    <a:pt x="577" y="602"/>
                    <a:pt x="828" y="827"/>
                  </a:cubicBezTo>
                  <a:cubicBezTo>
                    <a:pt x="840" y="853"/>
                    <a:pt x="859" y="865"/>
                    <a:pt x="881" y="865"/>
                  </a:cubicBezTo>
                  <a:cubicBezTo>
                    <a:pt x="903" y="865"/>
                    <a:pt x="928" y="853"/>
                    <a:pt x="953" y="827"/>
                  </a:cubicBezTo>
                  <a:cubicBezTo>
                    <a:pt x="978" y="802"/>
                    <a:pt x="978" y="752"/>
                    <a:pt x="928" y="702"/>
                  </a:cubicBezTo>
                  <a:cubicBezTo>
                    <a:pt x="677" y="477"/>
                    <a:pt x="427" y="226"/>
                    <a:pt x="151" y="25"/>
                  </a:cubicBezTo>
                  <a:cubicBezTo>
                    <a:pt x="151" y="0"/>
                    <a:pt x="126" y="0"/>
                    <a:pt x="101" y="0"/>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62" name="Google Shape;9505;p55">
              <a:extLst>
                <a:ext uri="{FF2B5EF4-FFF2-40B4-BE49-F238E27FC236}">
                  <a16:creationId xmlns:a16="http://schemas.microsoft.com/office/drawing/2014/main" id="{A1414CC0-68CB-0DAC-602A-93414E03A6F8}"/>
                </a:ext>
              </a:extLst>
            </p:cNvPr>
            <p:cNvSpPr/>
            <p:nvPr/>
          </p:nvSpPr>
          <p:spPr>
            <a:xfrm>
              <a:off x="3142389" y="1592132"/>
              <a:ext cx="10050" cy="6150"/>
            </a:xfrm>
            <a:custGeom>
              <a:avLst/>
              <a:gdLst/>
              <a:ahLst/>
              <a:cxnLst/>
              <a:rect l="l" t="t" r="r" b="b"/>
              <a:pathLst>
                <a:path w="402" h="246" extrusionOk="0">
                  <a:moveTo>
                    <a:pt x="201" y="1"/>
                  </a:moveTo>
                  <a:cubicBezTo>
                    <a:pt x="201" y="1"/>
                    <a:pt x="176" y="1"/>
                    <a:pt x="151" y="26"/>
                  </a:cubicBezTo>
                  <a:lnTo>
                    <a:pt x="126" y="26"/>
                  </a:lnTo>
                  <a:cubicBezTo>
                    <a:pt x="101" y="26"/>
                    <a:pt x="76" y="51"/>
                    <a:pt x="51" y="76"/>
                  </a:cubicBezTo>
                  <a:cubicBezTo>
                    <a:pt x="1" y="101"/>
                    <a:pt x="1" y="151"/>
                    <a:pt x="26" y="176"/>
                  </a:cubicBezTo>
                  <a:cubicBezTo>
                    <a:pt x="44" y="213"/>
                    <a:pt x="76" y="236"/>
                    <a:pt x="101" y="236"/>
                  </a:cubicBezTo>
                  <a:cubicBezTo>
                    <a:pt x="111" y="236"/>
                    <a:pt x="119" y="233"/>
                    <a:pt x="126" y="226"/>
                  </a:cubicBezTo>
                  <a:cubicBezTo>
                    <a:pt x="151" y="201"/>
                    <a:pt x="176" y="176"/>
                    <a:pt x="201" y="176"/>
                  </a:cubicBezTo>
                  <a:lnTo>
                    <a:pt x="226" y="176"/>
                  </a:lnTo>
                  <a:cubicBezTo>
                    <a:pt x="226" y="176"/>
                    <a:pt x="226" y="176"/>
                    <a:pt x="226" y="201"/>
                  </a:cubicBezTo>
                  <a:cubicBezTo>
                    <a:pt x="226" y="201"/>
                    <a:pt x="251" y="201"/>
                    <a:pt x="251" y="226"/>
                  </a:cubicBezTo>
                  <a:cubicBezTo>
                    <a:pt x="264" y="239"/>
                    <a:pt x="289" y="245"/>
                    <a:pt x="314" y="245"/>
                  </a:cubicBezTo>
                  <a:cubicBezTo>
                    <a:pt x="339" y="245"/>
                    <a:pt x="364" y="239"/>
                    <a:pt x="377" y="226"/>
                  </a:cubicBezTo>
                  <a:cubicBezTo>
                    <a:pt x="402" y="176"/>
                    <a:pt x="402" y="126"/>
                    <a:pt x="377" y="101"/>
                  </a:cubicBezTo>
                  <a:cubicBezTo>
                    <a:pt x="377" y="76"/>
                    <a:pt x="351" y="51"/>
                    <a:pt x="326" y="51"/>
                  </a:cubicBezTo>
                  <a:cubicBezTo>
                    <a:pt x="326" y="51"/>
                    <a:pt x="301" y="26"/>
                    <a:pt x="301" y="26"/>
                  </a:cubicBezTo>
                  <a:cubicBezTo>
                    <a:pt x="276" y="26"/>
                    <a:pt x="251" y="1"/>
                    <a:pt x="226"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63" name="Google Shape;9506;p55">
              <a:extLst>
                <a:ext uri="{FF2B5EF4-FFF2-40B4-BE49-F238E27FC236}">
                  <a16:creationId xmlns:a16="http://schemas.microsoft.com/office/drawing/2014/main" id="{AFF665E9-2946-ACE0-C28D-1A886FAA302E}"/>
                </a:ext>
              </a:extLst>
            </p:cNvPr>
            <p:cNvSpPr/>
            <p:nvPr/>
          </p:nvSpPr>
          <p:spPr>
            <a:xfrm>
              <a:off x="3142389" y="1592132"/>
              <a:ext cx="9425" cy="5975"/>
            </a:xfrm>
            <a:custGeom>
              <a:avLst/>
              <a:gdLst/>
              <a:ahLst/>
              <a:cxnLst/>
              <a:rect l="l" t="t" r="r" b="b"/>
              <a:pathLst>
                <a:path w="377" h="239" extrusionOk="0">
                  <a:moveTo>
                    <a:pt x="151" y="1"/>
                  </a:moveTo>
                  <a:cubicBezTo>
                    <a:pt x="151" y="1"/>
                    <a:pt x="126" y="1"/>
                    <a:pt x="126" y="26"/>
                  </a:cubicBezTo>
                  <a:cubicBezTo>
                    <a:pt x="101" y="26"/>
                    <a:pt x="76" y="26"/>
                    <a:pt x="51" y="51"/>
                  </a:cubicBezTo>
                  <a:cubicBezTo>
                    <a:pt x="1" y="76"/>
                    <a:pt x="1" y="126"/>
                    <a:pt x="26" y="176"/>
                  </a:cubicBezTo>
                  <a:cubicBezTo>
                    <a:pt x="26" y="194"/>
                    <a:pt x="63" y="212"/>
                    <a:pt x="94" y="212"/>
                  </a:cubicBezTo>
                  <a:cubicBezTo>
                    <a:pt x="107" y="212"/>
                    <a:pt x="119" y="209"/>
                    <a:pt x="126" y="201"/>
                  </a:cubicBezTo>
                  <a:cubicBezTo>
                    <a:pt x="151" y="201"/>
                    <a:pt x="151" y="176"/>
                    <a:pt x="176" y="176"/>
                  </a:cubicBezTo>
                  <a:lnTo>
                    <a:pt x="201" y="176"/>
                  </a:lnTo>
                  <a:cubicBezTo>
                    <a:pt x="201" y="176"/>
                    <a:pt x="226" y="201"/>
                    <a:pt x="226" y="201"/>
                  </a:cubicBezTo>
                  <a:cubicBezTo>
                    <a:pt x="239" y="226"/>
                    <a:pt x="264" y="239"/>
                    <a:pt x="289" y="239"/>
                  </a:cubicBezTo>
                  <a:cubicBezTo>
                    <a:pt x="314" y="239"/>
                    <a:pt x="339" y="226"/>
                    <a:pt x="351" y="201"/>
                  </a:cubicBezTo>
                  <a:cubicBezTo>
                    <a:pt x="351" y="201"/>
                    <a:pt x="377" y="176"/>
                    <a:pt x="377" y="151"/>
                  </a:cubicBezTo>
                  <a:cubicBezTo>
                    <a:pt x="377" y="126"/>
                    <a:pt x="377" y="101"/>
                    <a:pt x="351" y="76"/>
                  </a:cubicBezTo>
                  <a:cubicBezTo>
                    <a:pt x="326" y="76"/>
                    <a:pt x="326" y="51"/>
                    <a:pt x="301" y="26"/>
                  </a:cubicBezTo>
                  <a:cubicBezTo>
                    <a:pt x="276" y="26"/>
                    <a:pt x="251" y="1"/>
                    <a:pt x="226"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64" name="Google Shape;9507;p55">
              <a:extLst>
                <a:ext uri="{FF2B5EF4-FFF2-40B4-BE49-F238E27FC236}">
                  <a16:creationId xmlns:a16="http://schemas.microsoft.com/office/drawing/2014/main" id="{6A63F110-B7D3-DB15-0943-63C08B3A8331}"/>
                </a:ext>
              </a:extLst>
            </p:cNvPr>
            <p:cNvSpPr/>
            <p:nvPr/>
          </p:nvSpPr>
          <p:spPr>
            <a:xfrm>
              <a:off x="3142389" y="1592132"/>
              <a:ext cx="10050" cy="6150"/>
            </a:xfrm>
            <a:custGeom>
              <a:avLst/>
              <a:gdLst/>
              <a:ahLst/>
              <a:cxnLst/>
              <a:rect l="l" t="t" r="r" b="b"/>
              <a:pathLst>
                <a:path w="402" h="246" extrusionOk="0">
                  <a:moveTo>
                    <a:pt x="201" y="1"/>
                  </a:moveTo>
                  <a:cubicBezTo>
                    <a:pt x="201" y="1"/>
                    <a:pt x="176" y="1"/>
                    <a:pt x="151" y="26"/>
                  </a:cubicBezTo>
                  <a:lnTo>
                    <a:pt x="126" y="26"/>
                  </a:lnTo>
                  <a:cubicBezTo>
                    <a:pt x="101" y="26"/>
                    <a:pt x="76" y="51"/>
                    <a:pt x="51" y="76"/>
                  </a:cubicBezTo>
                  <a:cubicBezTo>
                    <a:pt x="1" y="101"/>
                    <a:pt x="1" y="151"/>
                    <a:pt x="26" y="176"/>
                  </a:cubicBezTo>
                  <a:cubicBezTo>
                    <a:pt x="44" y="213"/>
                    <a:pt x="76" y="236"/>
                    <a:pt x="101" y="236"/>
                  </a:cubicBezTo>
                  <a:cubicBezTo>
                    <a:pt x="111" y="236"/>
                    <a:pt x="119" y="233"/>
                    <a:pt x="126" y="226"/>
                  </a:cubicBezTo>
                  <a:cubicBezTo>
                    <a:pt x="151" y="201"/>
                    <a:pt x="176" y="176"/>
                    <a:pt x="201" y="176"/>
                  </a:cubicBezTo>
                  <a:lnTo>
                    <a:pt x="226" y="176"/>
                  </a:lnTo>
                  <a:cubicBezTo>
                    <a:pt x="226" y="176"/>
                    <a:pt x="226" y="176"/>
                    <a:pt x="226" y="201"/>
                  </a:cubicBezTo>
                  <a:cubicBezTo>
                    <a:pt x="226" y="201"/>
                    <a:pt x="251" y="201"/>
                    <a:pt x="251" y="226"/>
                  </a:cubicBezTo>
                  <a:cubicBezTo>
                    <a:pt x="264" y="239"/>
                    <a:pt x="289" y="245"/>
                    <a:pt x="314" y="245"/>
                  </a:cubicBezTo>
                  <a:cubicBezTo>
                    <a:pt x="339" y="245"/>
                    <a:pt x="364" y="239"/>
                    <a:pt x="377" y="226"/>
                  </a:cubicBezTo>
                  <a:cubicBezTo>
                    <a:pt x="402" y="176"/>
                    <a:pt x="402" y="126"/>
                    <a:pt x="377" y="101"/>
                  </a:cubicBezTo>
                  <a:cubicBezTo>
                    <a:pt x="377" y="76"/>
                    <a:pt x="351" y="51"/>
                    <a:pt x="326" y="51"/>
                  </a:cubicBezTo>
                  <a:cubicBezTo>
                    <a:pt x="326" y="51"/>
                    <a:pt x="301" y="26"/>
                    <a:pt x="301" y="26"/>
                  </a:cubicBezTo>
                  <a:cubicBezTo>
                    <a:pt x="276" y="26"/>
                    <a:pt x="251" y="1"/>
                    <a:pt x="226"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65" name="Google Shape;9508;p55">
              <a:extLst>
                <a:ext uri="{FF2B5EF4-FFF2-40B4-BE49-F238E27FC236}">
                  <a16:creationId xmlns:a16="http://schemas.microsoft.com/office/drawing/2014/main" id="{3DCB9B4A-0C4C-6443-AC05-807C4FC44B82}"/>
                </a:ext>
              </a:extLst>
            </p:cNvPr>
            <p:cNvSpPr/>
            <p:nvPr/>
          </p:nvSpPr>
          <p:spPr>
            <a:xfrm>
              <a:off x="3142389" y="1592132"/>
              <a:ext cx="9425" cy="5975"/>
            </a:xfrm>
            <a:custGeom>
              <a:avLst/>
              <a:gdLst/>
              <a:ahLst/>
              <a:cxnLst/>
              <a:rect l="l" t="t" r="r" b="b"/>
              <a:pathLst>
                <a:path w="377" h="239" extrusionOk="0">
                  <a:moveTo>
                    <a:pt x="151" y="1"/>
                  </a:moveTo>
                  <a:cubicBezTo>
                    <a:pt x="151" y="1"/>
                    <a:pt x="126" y="1"/>
                    <a:pt x="126" y="26"/>
                  </a:cubicBezTo>
                  <a:cubicBezTo>
                    <a:pt x="101" y="26"/>
                    <a:pt x="76" y="26"/>
                    <a:pt x="51" y="51"/>
                  </a:cubicBezTo>
                  <a:cubicBezTo>
                    <a:pt x="1" y="76"/>
                    <a:pt x="1" y="126"/>
                    <a:pt x="26" y="176"/>
                  </a:cubicBezTo>
                  <a:cubicBezTo>
                    <a:pt x="26" y="194"/>
                    <a:pt x="63" y="212"/>
                    <a:pt x="94" y="212"/>
                  </a:cubicBezTo>
                  <a:cubicBezTo>
                    <a:pt x="107" y="212"/>
                    <a:pt x="119" y="209"/>
                    <a:pt x="126" y="201"/>
                  </a:cubicBezTo>
                  <a:cubicBezTo>
                    <a:pt x="151" y="201"/>
                    <a:pt x="151" y="176"/>
                    <a:pt x="176" y="176"/>
                  </a:cubicBezTo>
                  <a:lnTo>
                    <a:pt x="201" y="176"/>
                  </a:lnTo>
                  <a:cubicBezTo>
                    <a:pt x="201" y="176"/>
                    <a:pt x="226" y="201"/>
                    <a:pt x="226" y="201"/>
                  </a:cubicBezTo>
                  <a:cubicBezTo>
                    <a:pt x="239" y="226"/>
                    <a:pt x="264" y="239"/>
                    <a:pt x="289" y="239"/>
                  </a:cubicBezTo>
                  <a:cubicBezTo>
                    <a:pt x="314" y="239"/>
                    <a:pt x="339" y="226"/>
                    <a:pt x="351" y="201"/>
                  </a:cubicBezTo>
                  <a:cubicBezTo>
                    <a:pt x="351" y="201"/>
                    <a:pt x="377" y="176"/>
                    <a:pt x="377" y="151"/>
                  </a:cubicBezTo>
                  <a:cubicBezTo>
                    <a:pt x="377" y="126"/>
                    <a:pt x="377" y="101"/>
                    <a:pt x="351" y="76"/>
                  </a:cubicBezTo>
                  <a:cubicBezTo>
                    <a:pt x="326" y="76"/>
                    <a:pt x="326" y="51"/>
                    <a:pt x="301" y="26"/>
                  </a:cubicBezTo>
                  <a:cubicBezTo>
                    <a:pt x="276" y="26"/>
                    <a:pt x="251" y="1"/>
                    <a:pt x="226"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66" name="Google Shape;9509;p55">
              <a:extLst>
                <a:ext uri="{FF2B5EF4-FFF2-40B4-BE49-F238E27FC236}">
                  <a16:creationId xmlns:a16="http://schemas.microsoft.com/office/drawing/2014/main" id="{7A621577-8228-196E-97BF-5996B7D93396}"/>
                </a:ext>
              </a:extLst>
            </p:cNvPr>
            <p:cNvSpPr/>
            <p:nvPr/>
          </p:nvSpPr>
          <p:spPr>
            <a:xfrm>
              <a:off x="3455666" y="1944909"/>
              <a:ext cx="953054" cy="518178"/>
            </a:xfrm>
            <a:custGeom>
              <a:avLst/>
              <a:gdLst/>
              <a:ahLst/>
              <a:cxnLst/>
              <a:rect l="l" t="t" r="r" b="b"/>
              <a:pathLst>
                <a:path w="38122" h="20727" extrusionOk="0">
                  <a:moveTo>
                    <a:pt x="37821" y="0"/>
                  </a:moveTo>
                  <a:cubicBezTo>
                    <a:pt x="37746" y="100"/>
                    <a:pt x="37645" y="201"/>
                    <a:pt x="37545" y="301"/>
                  </a:cubicBezTo>
                  <a:cubicBezTo>
                    <a:pt x="37244" y="602"/>
                    <a:pt x="36918" y="877"/>
                    <a:pt x="36593" y="1153"/>
                  </a:cubicBezTo>
                  <a:cubicBezTo>
                    <a:pt x="35941" y="1654"/>
                    <a:pt x="35264" y="2130"/>
                    <a:pt x="34563" y="2556"/>
                  </a:cubicBezTo>
                  <a:cubicBezTo>
                    <a:pt x="33886" y="3008"/>
                    <a:pt x="33184" y="3409"/>
                    <a:pt x="32482" y="3810"/>
                  </a:cubicBezTo>
                  <a:cubicBezTo>
                    <a:pt x="31756" y="4186"/>
                    <a:pt x="31029" y="4561"/>
                    <a:pt x="30277" y="4887"/>
                  </a:cubicBezTo>
                  <a:cubicBezTo>
                    <a:pt x="28297" y="5764"/>
                    <a:pt x="26217" y="6416"/>
                    <a:pt x="24086" y="6767"/>
                  </a:cubicBezTo>
                  <a:cubicBezTo>
                    <a:pt x="23059" y="6942"/>
                    <a:pt x="21981" y="7068"/>
                    <a:pt x="20928" y="7093"/>
                  </a:cubicBezTo>
                  <a:cubicBezTo>
                    <a:pt x="19876" y="7093"/>
                    <a:pt x="18823" y="7043"/>
                    <a:pt x="17796" y="6867"/>
                  </a:cubicBezTo>
                  <a:cubicBezTo>
                    <a:pt x="16743" y="6717"/>
                    <a:pt x="15690" y="6466"/>
                    <a:pt x="14688" y="6090"/>
                  </a:cubicBezTo>
                  <a:cubicBezTo>
                    <a:pt x="14187" y="5915"/>
                    <a:pt x="13710" y="5714"/>
                    <a:pt x="13234" y="5464"/>
                  </a:cubicBezTo>
                  <a:cubicBezTo>
                    <a:pt x="12758" y="5263"/>
                    <a:pt x="12307" y="5013"/>
                    <a:pt x="11881" y="4737"/>
                  </a:cubicBezTo>
                  <a:cubicBezTo>
                    <a:pt x="11079" y="4236"/>
                    <a:pt x="10352" y="3684"/>
                    <a:pt x="9575" y="3158"/>
                  </a:cubicBezTo>
                  <a:cubicBezTo>
                    <a:pt x="8798" y="2632"/>
                    <a:pt x="8021" y="2130"/>
                    <a:pt x="7144" y="1754"/>
                  </a:cubicBezTo>
                  <a:cubicBezTo>
                    <a:pt x="6918" y="1654"/>
                    <a:pt x="6693" y="1579"/>
                    <a:pt x="6467" y="1504"/>
                  </a:cubicBezTo>
                  <a:cubicBezTo>
                    <a:pt x="6242" y="1454"/>
                    <a:pt x="6016" y="1404"/>
                    <a:pt x="5791" y="1353"/>
                  </a:cubicBezTo>
                  <a:cubicBezTo>
                    <a:pt x="5640" y="1353"/>
                    <a:pt x="5490" y="1328"/>
                    <a:pt x="5314" y="1328"/>
                  </a:cubicBezTo>
                  <a:cubicBezTo>
                    <a:pt x="5189" y="1328"/>
                    <a:pt x="5039" y="1353"/>
                    <a:pt x="4913" y="1353"/>
                  </a:cubicBezTo>
                  <a:cubicBezTo>
                    <a:pt x="4763" y="1379"/>
                    <a:pt x="4613" y="1404"/>
                    <a:pt x="4487" y="1454"/>
                  </a:cubicBezTo>
                  <a:cubicBezTo>
                    <a:pt x="4362" y="1479"/>
                    <a:pt x="4237" y="1529"/>
                    <a:pt x="4111" y="1579"/>
                  </a:cubicBezTo>
                  <a:cubicBezTo>
                    <a:pt x="3961" y="1629"/>
                    <a:pt x="3836" y="1704"/>
                    <a:pt x="3685" y="1805"/>
                  </a:cubicBezTo>
                  <a:cubicBezTo>
                    <a:pt x="3560" y="1880"/>
                    <a:pt x="3435" y="1955"/>
                    <a:pt x="3309" y="2055"/>
                  </a:cubicBezTo>
                  <a:cubicBezTo>
                    <a:pt x="3134" y="2206"/>
                    <a:pt x="2933" y="2356"/>
                    <a:pt x="2783" y="2531"/>
                  </a:cubicBezTo>
                  <a:cubicBezTo>
                    <a:pt x="2608" y="2707"/>
                    <a:pt x="2457" y="2907"/>
                    <a:pt x="2307" y="3108"/>
                  </a:cubicBezTo>
                  <a:cubicBezTo>
                    <a:pt x="2307" y="3083"/>
                    <a:pt x="2307" y="3083"/>
                    <a:pt x="2307" y="3083"/>
                  </a:cubicBezTo>
                  <a:cubicBezTo>
                    <a:pt x="2056" y="3434"/>
                    <a:pt x="1806" y="3810"/>
                    <a:pt x="1580" y="4186"/>
                  </a:cubicBezTo>
                  <a:cubicBezTo>
                    <a:pt x="1379" y="4561"/>
                    <a:pt x="1179" y="4937"/>
                    <a:pt x="1029" y="5313"/>
                  </a:cubicBezTo>
                  <a:cubicBezTo>
                    <a:pt x="1029" y="5313"/>
                    <a:pt x="1029" y="5313"/>
                    <a:pt x="1029" y="5288"/>
                  </a:cubicBezTo>
                  <a:cubicBezTo>
                    <a:pt x="828" y="5815"/>
                    <a:pt x="653" y="6341"/>
                    <a:pt x="502" y="6867"/>
                  </a:cubicBezTo>
                  <a:cubicBezTo>
                    <a:pt x="377" y="7394"/>
                    <a:pt x="277" y="7920"/>
                    <a:pt x="202" y="8471"/>
                  </a:cubicBezTo>
                  <a:cubicBezTo>
                    <a:pt x="202" y="8447"/>
                    <a:pt x="202" y="8446"/>
                    <a:pt x="202" y="8446"/>
                  </a:cubicBezTo>
                  <a:lnTo>
                    <a:pt x="202" y="8446"/>
                  </a:lnTo>
                  <a:cubicBezTo>
                    <a:pt x="1" y="9925"/>
                    <a:pt x="26" y="11429"/>
                    <a:pt x="227" y="12907"/>
                  </a:cubicBezTo>
                  <a:cubicBezTo>
                    <a:pt x="227" y="12882"/>
                    <a:pt x="227" y="12882"/>
                    <a:pt x="227" y="12882"/>
                  </a:cubicBezTo>
                  <a:cubicBezTo>
                    <a:pt x="477" y="14762"/>
                    <a:pt x="1004" y="16617"/>
                    <a:pt x="1730" y="18371"/>
                  </a:cubicBezTo>
                  <a:cubicBezTo>
                    <a:pt x="1856" y="18672"/>
                    <a:pt x="1981" y="18973"/>
                    <a:pt x="2131" y="19248"/>
                  </a:cubicBezTo>
                  <a:cubicBezTo>
                    <a:pt x="2532" y="19549"/>
                    <a:pt x="2983" y="19825"/>
                    <a:pt x="3460" y="20050"/>
                  </a:cubicBezTo>
                  <a:cubicBezTo>
                    <a:pt x="4036" y="20301"/>
                    <a:pt x="4638" y="20501"/>
                    <a:pt x="5239" y="20627"/>
                  </a:cubicBezTo>
                  <a:cubicBezTo>
                    <a:pt x="5665" y="20702"/>
                    <a:pt x="6091" y="20727"/>
                    <a:pt x="6492" y="20727"/>
                  </a:cubicBezTo>
                  <a:cubicBezTo>
                    <a:pt x="6693" y="20727"/>
                    <a:pt x="6868" y="20727"/>
                    <a:pt x="7044" y="20702"/>
                  </a:cubicBezTo>
                  <a:cubicBezTo>
                    <a:pt x="7094" y="20702"/>
                    <a:pt x="7119" y="20702"/>
                    <a:pt x="7169" y="20652"/>
                  </a:cubicBezTo>
                  <a:cubicBezTo>
                    <a:pt x="7169" y="20652"/>
                    <a:pt x="7194" y="20627"/>
                    <a:pt x="7194" y="20627"/>
                  </a:cubicBezTo>
                  <a:cubicBezTo>
                    <a:pt x="7269" y="20602"/>
                    <a:pt x="7319" y="20552"/>
                    <a:pt x="7344" y="20501"/>
                  </a:cubicBezTo>
                  <a:cubicBezTo>
                    <a:pt x="7420" y="20100"/>
                    <a:pt x="7495" y="19699"/>
                    <a:pt x="7520" y="19298"/>
                  </a:cubicBezTo>
                  <a:cubicBezTo>
                    <a:pt x="7545" y="18922"/>
                    <a:pt x="7545" y="18496"/>
                    <a:pt x="7495" y="18045"/>
                  </a:cubicBezTo>
                  <a:cubicBezTo>
                    <a:pt x="7445" y="17343"/>
                    <a:pt x="7294" y="16617"/>
                    <a:pt x="7019" y="15739"/>
                  </a:cubicBezTo>
                  <a:cubicBezTo>
                    <a:pt x="6918" y="15389"/>
                    <a:pt x="6793" y="15013"/>
                    <a:pt x="6618" y="14612"/>
                  </a:cubicBezTo>
                  <a:cubicBezTo>
                    <a:pt x="6593" y="14486"/>
                    <a:pt x="6542" y="14361"/>
                    <a:pt x="6492" y="14236"/>
                  </a:cubicBezTo>
                  <a:lnTo>
                    <a:pt x="6442" y="14135"/>
                  </a:lnTo>
                  <a:cubicBezTo>
                    <a:pt x="6367" y="13885"/>
                    <a:pt x="6267" y="13634"/>
                    <a:pt x="6166" y="13384"/>
                  </a:cubicBezTo>
                  <a:cubicBezTo>
                    <a:pt x="5916" y="12607"/>
                    <a:pt x="5715" y="11830"/>
                    <a:pt x="5615" y="11053"/>
                  </a:cubicBezTo>
                  <a:cubicBezTo>
                    <a:pt x="5540" y="10551"/>
                    <a:pt x="5515" y="10025"/>
                    <a:pt x="5515" y="9499"/>
                  </a:cubicBezTo>
                  <a:cubicBezTo>
                    <a:pt x="5515" y="8998"/>
                    <a:pt x="5540" y="8496"/>
                    <a:pt x="5615" y="7945"/>
                  </a:cubicBezTo>
                  <a:cubicBezTo>
                    <a:pt x="5841" y="6316"/>
                    <a:pt x="6342" y="4762"/>
                    <a:pt x="6843" y="3308"/>
                  </a:cubicBezTo>
                  <a:cubicBezTo>
                    <a:pt x="7745" y="4110"/>
                    <a:pt x="8673" y="4837"/>
                    <a:pt x="9625" y="5489"/>
                  </a:cubicBezTo>
                  <a:cubicBezTo>
                    <a:pt x="11179" y="6566"/>
                    <a:pt x="12758" y="7394"/>
                    <a:pt x="14312" y="7945"/>
                  </a:cubicBezTo>
                  <a:cubicBezTo>
                    <a:pt x="15139" y="8246"/>
                    <a:pt x="15991" y="8471"/>
                    <a:pt x="16843" y="8622"/>
                  </a:cubicBezTo>
                  <a:cubicBezTo>
                    <a:pt x="17670" y="8772"/>
                    <a:pt x="18547" y="8847"/>
                    <a:pt x="19425" y="8847"/>
                  </a:cubicBezTo>
                  <a:lnTo>
                    <a:pt x="19475" y="8847"/>
                  </a:lnTo>
                  <a:cubicBezTo>
                    <a:pt x="20377" y="8847"/>
                    <a:pt x="21329" y="8747"/>
                    <a:pt x="22257" y="8572"/>
                  </a:cubicBezTo>
                  <a:cubicBezTo>
                    <a:pt x="22658" y="8471"/>
                    <a:pt x="23059" y="8371"/>
                    <a:pt x="23460" y="8296"/>
                  </a:cubicBezTo>
                  <a:cubicBezTo>
                    <a:pt x="23911" y="8171"/>
                    <a:pt x="24337" y="8070"/>
                    <a:pt x="24713" y="7970"/>
                  </a:cubicBezTo>
                  <a:cubicBezTo>
                    <a:pt x="26568" y="7469"/>
                    <a:pt x="28247" y="6917"/>
                    <a:pt x="29801" y="6341"/>
                  </a:cubicBezTo>
                  <a:cubicBezTo>
                    <a:pt x="31655" y="5639"/>
                    <a:pt x="33259" y="4887"/>
                    <a:pt x="34713" y="4035"/>
                  </a:cubicBezTo>
                  <a:cubicBezTo>
                    <a:pt x="35941" y="3308"/>
                    <a:pt x="36994" y="2531"/>
                    <a:pt x="37946" y="1679"/>
                  </a:cubicBezTo>
                  <a:cubicBezTo>
                    <a:pt x="37996" y="1654"/>
                    <a:pt x="38021" y="1629"/>
                    <a:pt x="38046" y="1579"/>
                  </a:cubicBezTo>
                  <a:cubicBezTo>
                    <a:pt x="38122" y="1278"/>
                    <a:pt x="38096" y="952"/>
                    <a:pt x="38021" y="551"/>
                  </a:cubicBezTo>
                  <a:cubicBezTo>
                    <a:pt x="37971" y="376"/>
                    <a:pt x="37921" y="201"/>
                    <a:pt x="37821" y="0"/>
                  </a:cubicBezTo>
                  <a:close/>
                </a:path>
              </a:pathLst>
            </a:custGeom>
            <a:solidFill>
              <a:srgbClr val="88644F"/>
            </a:solidFill>
            <a:ln>
              <a:noFill/>
            </a:ln>
          </p:spPr>
          <p:txBody>
            <a:bodyPr spcFirstLastPara="1" wrap="square" lIns="115184" tIns="115184" rIns="115184" bIns="115184" anchor="ctr" anchorCtr="0">
              <a:noAutofit/>
            </a:bodyPr>
            <a:lstStyle/>
            <a:p>
              <a:endParaRPr sz="2267"/>
            </a:p>
          </p:txBody>
        </p:sp>
        <p:sp>
          <p:nvSpPr>
            <p:cNvPr id="167" name="Google Shape;9510;p55">
              <a:extLst>
                <a:ext uri="{FF2B5EF4-FFF2-40B4-BE49-F238E27FC236}">
                  <a16:creationId xmlns:a16="http://schemas.microsoft.com/office/drawing/2014/main" id="{75AEB13D-FDAD-53F4-9197-B0E0D0E5F67E}"/>
                </a:ext>
              </a:extLst>
            </p:cNvPr>
            <p:cNvSpPr/>
            <p:nvPr/>
          </p:nvSpPr>
          <p:spPr>
            <a:xfrm>
              <a:off x="4290269" y="1520082"/>
              <a:ext cx="1134755" cy="483727"/>
            </a:xfrm>
            <a:custGeom>
              <a:avLst/>
              <a:gdLst/>
              <a:ahLst/>
              <a:cxnLst/>
              <a:rect l="l" t="t" r="r" b="b"/>
              <a:pathLst>
                <a:path w="45390" h="19349" extrusionOk="0">
                  <a:moveTo>
                    <a:pt x="2382" y="18346"/>
                  </a:moveTo>
                  <a:lnTo>
                    <a:pt x="803" y="18973"/>
                  </a:lnTo>
                  <a:lnTo>
                    <a:pt x="778" y="18973"/>
                  </a:lnTo>
                  <a:lnTo>
                    <a:pt x="2382" y="18346"/>
                  </a:lnTo>
                  <a:close/>
                  <a:moveTo>
                    <a:pt x="44813" y="0"/>
                  </a:moveTo>
                  <a:cubicBezTo>
                    <a:pt x="44788" y="0"/>
                    <a:pt x="44763" y="26"/>
                    <a:pt x="44738" y="26"/>
                  </a:cubicBezTo>
                  <a:cubicBezTo>
                    <a:pt x="44111" y="276"/>
                    <a:pt x="43510" y="527"/>
                    <a:pt x="42883" y="777"/>
                  </a:cubicBezTo>
                  <a:lnTo>
                    <a:pt x="36367" y="3384"/>
                  </a:lnTo>
                  <a:lnTo>
                    <a:pt x="31705" y="5264"/>
                  </a:lnTo>
                  <a:lnTo>
                    <a:pt x="24512" y="8146"/>
                  </a:lnTo>
                  <a:lnTo>
                    <a:pt x="17269" y="11053"/>
                  </a:lnTo>
                  <a:lnTo>
                    <a:pt x="10728" y="13685"/>
                  </a:lnTo>
                  <a:lnTo>
                    <a:pt x="4186" y="16316"/>
                  </a:lnTo>
                  <a:lnTo>
                    <a:pt x="101" y="17945"/>
                  </a:lnTo>
                  <a:cubicBezTo>
                    <a:pt x="51" y="17970"/>
                    <a:pt x="26" y="18021"/>
                    <a:pt x="1" y="18046"/>
                  </a:cubicBezTo>
                  <a:cubicBezTo>
                    <a:pt x="1" y="18071"/>
                    <a:pt x="1" y="18071"/>
                    <a:pt x="1" y="18096"/>
                  </a:cubicBezTo>
                  <a:cubicBezTo>
                    <a:pt x="1" y="18121"/>
                    <a:pt x="1" y="18146"/>
                    <a:pt x="1" y="18171"/>
                  </a:cubicBezTo>
                  <a:cubicBezTo>
                    <a:pt x="51" y="18572"/>
                    <a:pt x="276" y="18998"/>
                    <a:pt x="627" y="19299"/>
                  </a:cubicBezTo>
                  <a:cubicBezTo>
                    <a:pt x="652" y="19324"/>
                    <a:pt x="677" y="19324"/>
                    <a:pt x="702" y="19349"/>
                  </a:cubicBezTo>
                  <a:lnTo>
                    <a:pt x="778" y="19349"/>
                  </a:lnTo>
                  <a:cubicBezTo>
                    <a:pt x="803" y="19349"/>
                    <a:pt x="828" y="19349"/>
                    <a:pt x="853" y="19324"/>
                  </a:cubicBezTo>
                  <a:lnTo>
                    <a:pt x="3710" y="18171"/>
                  </a:lnTo>
                  <a:lnTo>
                    <a:pt x="6542" y="16993"/>
                  </a:lnTo>
                  <a:lnTo>
                    <a:pt x="16943" y="12732"/>
                  </a:lnTo>
                  <a:lnTo>
                    <a:pt x="19951" y="11479"/>
                  </a:lnTo>
                  <a:cubicBezTo>
                    <a:pt x="24312" y="9700"/>
                    <a:pt x="28672" y="7920"/>
                    <a:pt x="33033" y="6116"/>
                  </a:cubicBezTo>
                  <a:lnTo>
                    <a:pt x="39149" y="3610"/>
                  </a:lnTo>
                  <a:lnTo>
                    <a:pt x="45289" y="1103"/>
                  </a:lnTo>
                  <a:cubicBezTo>
                    <a:pt x="45314" y="1078"/>
                    <a:pt x="45364" y="1028"/>
                    <a:pt x="45364" y="953"/>
                  </a:cubicBezTo>
                  <a:cubicBezTo>
                    <a:pt x="45389" y="953"/>
                    <a:pt x="45389" y="903"/>
                    <a:pt x="45389" y="878"/>
                  </a:cubicBezTo>
                  <a:cubicBezTo>
                    <a:pt x="45364" y="802"/>
                    <a:pt x="45364" y="727"/>
                    <a:pt x="45339" y="652"/>
                  </a:cubicBezTo>
                  <a:cubicBezTo>
                    <a:pt x="45314" y="577"/>
                    <a:pt x="45289" y="502"/>
                    <a:pt x="45264" y="427"/>
                  </a:cubicBezTo>
                  <a:cubicBezTo>
                    <a:pt x="45239" y="351"/>
                    <a:pt x="45189" y="301"/>
                    <a:pt x="45139" y="251"/>
                  </a:cubicBezTo>
                  <a:cubicBezTo>
                    <a:pt x="45089" y="176"/>
                    <a:pt x="45038" y="126"/>
                    <a:pt x="44963" y="76"/>
                  </a:cubicBezTo>
                  <a:cubicBezTo>
                    <a:pt x="44913" y="51"/>
                    <a:pt x="44888" y="26"/>
                    <a:pt x="44863" y="26"/>
                  </a:cubicBezTo>
                  <a:cubicBezTo>
                    <a:pt x="44838" y="26"/>
                    <a:pt x="44838" y="0"/>
                    <a:pt x="44813" y="0"/>
                  </a:cubicBezTo>
                  <a:close/>
                </a:path>
              </a:pathLst>
            </a:custGeom>
            <a:solidFill>
              <a:srgbClr val="E1A97D"/>
            </a:solidFill>
            <a:ln>
              <a:noFill/>
            </a:ln>
          </p:spPr>
          <p:txBody>
            <a:bodyPr spcFirstLastPara="1" wrap="square" lIns="115184" tIns="115184" rIns="115184" bIns="115184" anchor="ctr" anchorCtr="0">
              <a:noAutofit/>
            </a:bodyPr>
            <a:lstStyle/>
            <a:p>
              <a:endParaRPr sz="2267"/>
            </a:p>
          </p:txBody>
        </p:sp>
        <p:sp>
          <p:nvSpPr>
            <p:cNvPr id="168" name="Google Shape;9511;p55">
              <a:extLst>
                <a:ext uri="{FF2B5EF4-FFF2-40B4-BE49-F238E27FC236}">
                  <a16:creationId xmlns:a16="http://schemas.microsoft.com/office/drawing/2014/main" id="{27795A0B-E768-E0C7-877B-E57DC7AD8606}"/>
                </a:ext>
              </a:extLst>
            </p:cNvPr>
            <p:cNvSpPr/>
            <p:nvPr/>
          </p:nvSpPr>
          <p:spPr>
            <a:xfrm>
              <a:off x="4304070" y="1975609"/>
              <a:ext cx="45750" cy="24575"/>
            </a:xfrm>
            <a:custGeom>
              <a:avLst/>
              <a:gdLst/>
              <a:ahLst/>
              <a:cxnLst/>
              <a:rect l="l" t="t" r="r" b="b"/>
              <a:pathLst>
                <a:path w="1830" h="983" extrusionOk="0">
                  <a:moveTo>
                    <a:pt x="1629" y="0"/>
                  </a:moveTo>
                  <a:cubicBezTo>
                    <a:pt x="1604" y="0"/>
                    <a:pt x="1579" y="25"/>
                    <a:pt x="1554" y="25"/>
                  </a:cubicBezTo>
                  <a:cubicBezTo>
                    <a:pt x="1303" y="125"/>
                    <a:pt x="1078" y="226"/>
                    <a:pt x="827" y="326"/>
                  </a:cubicBezTo>
                  <a:cubicBezTo>
                    <a:pt x="727" y="376"/>
                    <a:pt x="602" y="426"/>
                    <a:pt x="501" y="476"/>
                  </a:cubicBezTo>
                  <a:cubicBezTo>
                    <a:pt x="401" y="526"/>
                    <a:pt x="301" y="577"/>
                    <a:pt x="201" y="627"/>
                  </a:cubicBezTo>
                  <a:lnTo>
                    <a:pt x="175" y="627"/>
                  </a:lnTo>
                  <a:cubicBezTo>
                    <a:pt x="75" y="652"/>
                    <a:pt x="0" y="727"/>
                    <a:pt x="25" y="827"/>
                  </a:cubicBezTo>
                  <a:cubicBezTo>
                    <a:pt x="47" y="914"/>
                    <a:pt x="106" y="982"/>
                    <a:pt x="187" y="982"/>
                  </a:cubicBezTo>
                  <a:cubicBezTo>
                    <a:pt x="200" y="982"/>
                    <a:pt x="212" y="981"/>
                    <a:pt x="226" y="978"/>
                  </a:cubicBezTo>
                  <a:cubicBezTo>
                    <a:pt x="276" y="953"/>
                    <a:pt x="326" y="953"/>
                    <a:pt x="376" y="927"/>
                  </a:cubicBezTo>
                  <a:cubicBezTo>
                    <a:pt x="426" y="902"/>
                    <a:pt x="476" y="877"/>
                    <a:pt x="526" y="852"/>
                  </a:cubicBezTo>
                  <a:cubicBezTo>
                    <a:pt x="576" y="827"/>
                    <a:pt x="627" y="802"/>
                    <a:pt x="677" y="777"/>
                  </a:cubicBezTo>
                  <a:cubicBezTo>
                    <a:pt x="752" y="727"/>
                    <a:pt x="827" y="702"/>
                    <a:pt x="902" y="677"/>
                  </a:cubicBezTo>
                  <a:cubicBezTo>
                    <a:pt x="1178" y="552"/>
                    <a:pt x="1429" y="451"/>
                    <a:pt x="1704" y="351"/>
                  </a:cubicBezTo>
                  <a:cubicBezTo>
                    <a:pt x="1779" y="301"/>
                    <a:pt x="1830" y="201"/>
                    <a:pt x="1779" y="100"/>
                  </a:cubicBezTo>
                  <a:cubicBezTo>
                    <a:pt x="1754" y="50"/>
                    <a:pt x="1679" y="0"/>
                    <a:pt x="1629" y="0"/>
                  </a:cubicBezTo>
                  <a:close/>
                </a:path>
              </a:pathLst>
            </a:custGeom>
            <a:solidFill>
              <a:srgbClr val="E1A97D"/>
            </a:solidFill>
            <a:ln>
              <a:noFill/>
            </a:ln>
          </p:spPr>
          <p:txBody>
            <a:bodyPr spcFirstLastPara="1" wrap="square" lIns="115184" tIns="115184" rIns="115184" bIns="115184" anchor="ctr" anchorCtr="0">
              <a:noAutofit/>
            </a:bodyPr>
            <a:lstStyle/>
            <a:p>
              <a:endParaRPr sz="2267"/>
            </a:p>
          </p:txBody>
        </p:sp>
        <p:sp>
          <p:nvSpPr>
            <p:cNvPr id="169" name="Google Shape;9512;p55">
              <a:extLst>
                <a:ext uri="{FF2B5EF4-FFF2-40B4-BE49-F238E27FC236}">
                  <a16:creationId xmlns:a16="http://schemas.microsoft.com/office/drawing/2014/main" id="{D319A86E-FE43-C3ED-AC0F-7A8F8478463C}"/>
                </a:ext>
              </a:extLst>
            </p:cNvPr>
            <p:cNvSpPr/>
            <p:nvPr/>
          </p:nvSpPr>
          <p:spPr>
            <a:xfrm>
              <a:off x="4431245" y="1855933"/>
              <a:ext cx="149150" cy="129726"/>
            </a:xfrm>
            <a:custGeom>
              <a:avLst/>
              <a:gdLst/>
              <a:ahLst/>
              <a:cxnLst/>
              <a:rect l="l" t="t" r="r" b="b"/>
              <a:pathLst>
                <a:path w="5966" h="5189" extrusionOk="0">
                  <a:moveTo>
                    <a:pt x="2708" y="0"/>
                  </a:moveTo>
                  <a:cubicBezTo>
                    <a:pt x="2582" y="0"/>
                    <a:pt x="2407" y="0"/>
                    <a:pt x="2256" y="25"/>
                  </a:cubicBezTo>
                  <a:cubicBezTo>
                    <a:pt x="1880" y="50"/>
                    <a:pt x="1479" y="176"/>
                    <a:pt x="1104" y="351"/>
                  </a:cubicBezTo>
                  <a:cubicBezTo>
                    <a:pt x="928" y="451"/>
                    <a:pt x="753" y="552"/>
                    <a:pt x="602" y="677"/>
                  </a:cubicBezTo>
                  <a:cubicBezTo>
                    <a:pt x="527" y="727"/>
                    <a:pt x="452" y="802"/>
                    <a:pt x="377" y="902"/>
                  </a:cubicBezTo>
                  <a:cubicBezTo>
                    <a:pt x="302" y="1003"/>
                    <a:pt x="226" y="1103"/>
                    <a:pt x="176" y="1203"/>
                  </a:cubicBezTo>
                  <a:cubicBezTo>
                    <a:pt x="176" y="1253"/>
                    <a:pt x="151" y="1303"/>
                    <a:pt x="126" y="1328"/>
                  </a:cubicBezTo>
                  <a:cubicBezTo>
                    <a:pt x="101" y="1379"/>
                    <a:pt x="76" y="1404"/>
                    <a:pt x="76" y="1454"/>
                  </a:cubicBezTo>
                  <a:cubicBezTo>
                    <a:pt x="1" y="1880"/>
                    <a:pt x="1" y="2331"/>
                    <a:pt x="76" y="2807"/>
                  </a:cubicBezTo>
                  <a:cubicBezTo>
                    <a:pt x="101" y="3033"/>
                    <a:pt x="151" y="3283"/>
                    <a:pt x="251" y="3534"/>
                  </a:cubicBezTo>
                  <a:cubicBezTo>
                    <a:pt x="302" y="3734"/>
                    <a:pt x="402" y="3935"/>
                    <a:pt x="527" y="4135"/>
                  </a:cubicBezTo>
                  <a:cubicBezTo>
                    <a:pt x="502" y="4161"/>
                    <a:pt x="477" y="4186"/>
                    <a:pt x="477" y="4236"/>
                  </a:cubicBezTo>
                  <a:cubicBezTo>
                    <a:pt x="477" y="4286"/>
                    <a:pt x="502" y="4311"/>
                    <a:pt x="527" y="4361"/>
                  </a:cubicBezTo>
                  <a:cubicBezTo>
                    <a:pt x="577" y="4436"/>
                    <a:pt x="627" y="4486"/>
                    <a:pt x="703" y="4562"/>
                  </a:cubicBezTo>
                  <a:cubicBezTo>
                    <a:pt x="753" y="4612"/>
                    <a:pt x="803" y="4637"/>
                    <a:pt x="853" y="4687"/>
                  </a:cubicBezTo>
                  <a:cubicBezTo>
                    <a:pt x="878" y="4712"/>
                    <a:pt x="903" y="4737"/>
                    <a:pt x="903" y="4737"/>
                  </a:cubicBezTo>
                  <a:lnTo>
                    <a:pt x="928" y="4762"/>
                  </a:lnTo>
                  <a:cubicBezTo>
                    <a:pt x="1028" y="4837"/>
                    <a:pt x="1104" y="4887"/>
                    <a:pt x="1179" y="4938"/>
                  </a:cubicBezTo>
                  <a:cubicBezTo>
                    <a:pt x="1204" y="4963"/>
                    <a:pt x="1229" y="4963"/>
                    <a:pt x="1254" y="4988"/>
                  </a:cubicBezTo>
                  <a:cubicBezTo>
                    <a:pt x="1329" y="5038"/>
                    <a:pt x="1429" y="5063"/>
                    <a:pt x="1530" y="5113"/>
                  </a:cubicBezTo>
                  <a:cubicBezTo>
                    <a:pt x="1680" y="5163"/>
                    <a:pt x="1830" y="5188"/>
                    <a:pt x="1981" y="5188"/>
                  </a:cubicBezTo>
                  <a:lnTo>
                    <a:pt x="2131" y="5188"/>
                  </a:lnTo>
                  <a:cubicBezTo>
                    <a:pt x="2281" y="5163"/>
                    <a:pt x="2382" y="5138"/>
                    <a:pt x="2482" y="5113"/>
                  </a:cubicBezTo>
                  <a:cubicBezTo>
                    <a:pt x="2582" y="5063"/>
                    <a:pt x="2682" y="4988"/>
                    <a:pt x="2758" y="4862"/>
                  </a:cubicBezTo>
                  <a:cubicBezTo>
                    <a:pt x="2833" y="4787"/>
                    <a:pt x="2858" y="4662"/>
                    <a:pt x="2883" y="4536"/>
                  </a:cubicBezTo>
                  <a:lnTo>
                    <a:pt x="2933" y="4562"/>
                  </a:lnTo>
                  <a:cubicBezTo>
                    <a:pt x="3058" y="4587"/>
                    <a:pt x="3209" y="4612"/>
                    <a:pt x="3359" y="4612"/>
                  </a:cubicBezTo>
                  <a:cubicBezTo>
                    <a:pt x="3510" y="4612"/>
                    <a:pt x="3635" y="4612"/>
                    <a:pt x="3760" y="4562"/>
                  </a:cubicBezTo>
                  <a:cubicBezTo>
                    <a:pt x="4036" y="4486"/>
                    <a:pt x="4287" y="4336"/>
                    <a:pt x="4487" y="4135"/>
                  </a:cubicBezTo>
                  <a:cubicBezTo>
                    <a:pt x="4537" y="4085"/>
                    <a:pt x="4562" y="4035"/>
                    <a:pt x="4612" y="3985"/>
                  </a:cubicBezTo>
                  <a:cubicBezTo>
                    <a:pt x="4662" y="3910"/>
                    <a:pt x="4688" y="3835"/>
                    <a:pt x="4713" y="3760"/>
                  </a:cubicBezTo>
                  <a:cubicBezTo>
                    <a:pt x="4788" y="3609"/>
                    <a:pt x="4813" y="3434"/>
                    <a:pt x="4813" y="3258"/>
                  </a:cubicBezTo>
                  <a:lnTo>
                    <a:pt x="4938" y="3258"/>
                  </a:lnTo>
                  <a:cubicBezTo>
                    <a:pt x="5063" y="3258"/>
                    <a:pt x="5189" y="3233"/>
                    <a:pt x="5314" y="3208"/>
                  </a:cubicBezTo>
                  <a:cubicBezTo>
                    <a:pt x="5490" y="3133"/>
                    <a:pt x="5640" y="3058"/>
                    <a:pt x="5740" y="2932"/>
                  </a:cubicBezTo>
                  <a:cubicBezTo>
                    <a:pt x="5815" y="2832"/>
                    <a:pt x="5865" y="2757"/>
                    <a:pt x="5891" y="2682"/>
                  </a:cubicBezTo>
                  <a:cubicBezTo>
                    <a:pt x="5941" y="2607"/>
                    <a:pt x="5966" y="2506"/>
                    <a:pt x="5966" y="2356"/>
                  </a:cubicBezTo>
                  <a:cubicBezTo>
                    <a:pt x="5966" y="2206"/>
                    <a:pt x="5916" y="2005"/>
                    <a:pt x="5815" y="1805"/>
                  </a:cubicBezTo>
                  <a:cubicBezTo>
                    <a:pt x="5765" y="1704"/>
                    <a:pt x="5715" y="1604"/>
                    <a:pt x="5665" y="1529"/>
                  </a:cubicBezTo>
                  <a:cubicBezTo>
                    <a:pt x="5615" y="1429"/>
                    <a:pt x="5540" y="1354"/>
                    <a:pt x="5464" y="1253"/>
                  </a:cubicBezTo>
                  <a:cubicBezTo>
                    <a:pt x="5214" y="953"/>
                    <a:pt x="4913" y="677"/>
                    <a:pt x="4562" y="476"/>
                  </a:cubicBezTo>
                  <a:cubicBezTo>
                    <a:pt x="4412" y="401"/>
                    <a:pt x="4236" y="301"/>
                    <a:pt x="4061" y="251"/>
                  </a:cubicBezTo>
                  <a:cubicBezTo>
                    <a:pt x="3885" y="176"/>
                    <a:pt x="3685" y="125"/>
                    <a:pt x="3459" y="75"/>
                  </a:cubicBezTo>
                  <a:cubicBezTo>
                    <a:pt x="3209" y="25"/>
                    <a:pt x="2958" y="0"/>
                    <a:pt x="2708"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70" name="Google Shape;9513;p55">
              <a:extLst>
                <a:ext uri="{FF2B5EF4-FFF2-40B4-BE49-F238E27FC236}">
                  <a16:creationId xmlns:a16="http://schemas.microsoft.com/office/drawing/2014/main" id="{44406913-264D-90FF-2858-BF58A09A1F63}"/>
                </a:ext>
              </a:extLst>
            </p:cNvPr>
            <p:cNvSpPr/>
            <p:nvPr/>
          </p:nvSpPr>
          <p:spPr>
            <a:xfrm>
              <a:off x="4425620" y="1886633"/>
              <a:ext cx="41375" cy="92625"/>
            </a:xfrm>
            <a:custGeom>
              <a:avLst/>
              <a:gdLst/>
              <a:ahLst/>
              <a:cxnLst/>
              <a:rect l="l" t="t" r="r" b="b"/>
              <a:pathLst>
                <a:path w="1655" h="3705" extrusionOk="0">
                  <a:moveTo>
                    <a:pt x="351" y="0"/>
                  </a:moveTo>
                  <a:cubicBezTo>
                    <a:pt x="276" y="0"/>
                    <a:pt x="201" y="50"/>
                    <a:pt x="176" y="100"/>
                  </a:cubicBezTo>
                  <a:cubicBezTo>
                    <a:pt x="126" y="251"/>
                    <a:pt x="75" y="401"/>
                    <a:pt x="50" y="552"/>
                  </a:cubicBezTo>
                  <a:cubicBezTo>
                    <a:pt x="25" y="702"/>
                    <a:pt x="25" y="877"/>
                    <a:pt x="25" y="1028"/>
                  </a:cubicBezTo>
                  <a:cubicBezTo>
                    <a:pt x="0" y="1404"/>
                    <a:pt x="75" y="1780"/>
                    <a:pt x="176" y="2105"/>
                  </a:cubicBezTo>
                  <a:cubicBezTo>
                    <a:pt x="276" y="2456"/>
                    <a:pt x="426" y="2757"/>
                    <a:pt x="627" y="3058"/>
                  </a:cubicBezTo>
                  <a:cubicBezTo>
                    <a:pt x="827" y="3308"/>
                    <a:pt x="1078" y="3534"/>
                    <a:pt x="1379" y="3684"/>
                  </a:cubicBezTo>
                  <a:cubicBezTo>
                    <a:pt x="1400" y="3698"/>
                    <a:pt x="1425" y="3705"/>
                    <a:pt x="1450" y="3705"/>
                  </a:cubicBezTo>
                  <a:cubicBezTo>
                    <a:pt x="1516" y="3705"/>
                    <a:pt x="1586" y="3663"/>
                    <a:pt x="1604" y="3609"/>
                  </a:cubicBezTo>
                  <a:cubicBezTo>
                    <a:pt x="1654" y="3509"/>
                    <a:pt x="1604" y="3409"/>
                    <a:pt x="1504" y="3384"/>
                  </a:cubicBezTo>
                  <a:cubicBezTo>
                    <a:pt x="1479" y="3359"/>
                    <a:pt x="1454" y="3334"/>
                    <a:pt x="1429" y="3334"/>
                  </a:cubicBezTo>
                  <a:cubicBezTo>
                    <a:pt x="1303" y="3258"/>
                    <a:pt x="1203" y="3183"/>
                    <a:pt x="1103" y="3083"/>
                  </a:cubicBezTo>
                  <a:cubicBezTo>
                    <a:pt x="978" y="2933"/>
                    <a:pt x="877" y="2782"/>
                    <a:pt x="777" y="2607"/>
                  </a:cubicBezTo>
                  <a:cubicBezTo>
                    <a:pt x="752" y="2607"/>
                    <a:pt x="752" y="2607"/>
                    <a:pt x="752" y="2582"/>
                  </a:cubicBezTo>
                  <a:cubicBezTo>
                    <a:pt x="752" y="2607"/>
                    <a:pt x="752" y="2607"/>
                    <a:pt x="752" y="2607"/>
                  </a:cubicBezTo>
                  <a:cubicBezTo>
                    <a:pt x="627" y="2356"/>
                    <a:pt x="527" y="2080"/>
                    <a:pt x="451" y="1780"/>
                  </a:cubicBezTo>
                  <a:cubicBezTo>
                    <a:pt x="376" y="1529"/>
                    <a:pt x="351" y="1253"/>
                    <a:pt x="351" y="978"/>
                  </a:cubicBezTo>
                  <a:cubicBezTo>
                    <a:pt x="376" y="777"/>
                    <a:pt x="401" y="602"/>
                    <a:pt x="451" y="426"/>
                  </a:cubicBezTo>
                  <a:cubicBezTo>
                    <a:pt x="451" y="351"/>
                    <a:pt x="476" y="301"/>
                    <a:pt x="501" y="251"/>
                  </a:cubicBezTo>
                  <a:cubicBezTo>
                    <a:pt x="527" y="151"/>
                    <a:pt x="501" y="50"/>
                    <a:pt x="401" y="25"/>
                  </a:cubicBezTo>
                  <a:cubicBezTo>
                    <a:pt x="401" y="0"/>
                    <a:pt x="376" y="0"/>
                    <a:pt x="351" y="0"/>
                  </a:cubicBezTo>
                  <a:close/>
                </a:path>
              </a:pathLst>
            </a:custGeom>
            <a:solidFill>
              <a:srgbClr val="F99863"/>
            </a:solidFill>
            <a:ln>
              <a:noFill/>
            </a:ln>
          </p:spPr>
          <p:txBody>
            <a:bodyPr spcFirstLastPara="1" wrap="square" lIns="115184" tIns="115184" rIns="115184" bIns="115184" anchor="ctr" anchorCtr="0">
              <a:noAutofit/>
            </a:bodyPr>
            <a:lstStyle/>
            <a:p>
              <a:endParaRPr sz="2267"/>
            </a:p>
          </p:txBody>
        </p:sp>
        <p:sp>
          <p:nvSpPr>
            <p:cNvPr id="171" name="Google Shape;9514;p55">
              <a:extLst>
                <a:ext uri="{FF2B5EF4-FFF2-40B4-BE49-F238E27FC236}">
                  <a16:creationId xmlns:a16="http://schemas.microsoft.com/office/drawing/2014/main" id="{2E89E2C2-C78B-1F84-9F38-281DD17A5F2A}"/>
                </a:ext>
              </a:extLst>
            </p:cNvPr>
            <p:cNvSpPr/>
            <p:nvPr/>
          </p:nvSpPr>
          <p:spPr>
            <a:xfrm>
              <a:off x="4463845" y="1884759"/>
              <a:ext cx="38850" cy="81725"/>
            </a:xfrm>
            <a:custGeom>
              <a:avLst/>
              <a:gdLst/>
              <a:ahLst/>
              <a:cxnLst/>
              <a:rect l="l" t="t" r="r" b="b"/>
              <a:pathLst>
                <a:path w="1554" h="3269" extrusionOk="0">
                  <a:moveTo>
                    <a:pt x="301" y="0"/>
                  </a:moveTo>
                  <a:cubicBezTo>
                    <a:pt x="226" y="0"/>
                    <a:pt x="150" y="75"/>
                    <a:pt x="125" y="150"/>
                  </a:cubicBezTo>
                  <a:cubicBezTo>
                    <a:pt x="0" y="702"/>
                    <a:pt x="75" y="1303"/>
                    <a:pt x="251" y="1830"/>
                  </a:cubicBezTo>
                  <a:cubicBezTo>
                    <a:pt x="351" y="2130"/>
                    <a:pt x="476" y="2381"/>
                    <a:pt x="652" y="2632"/>
                  </a:cubicBezTo>
                  <a:cubicBezTo>
                    <a:pt x="802" y="2882"/>
                    <a:pt x="1028" y="3083"/>
                    <a:pt x="1253" y="3233"/>
                  </a:cubicBezTo>
                  <a:cubicBezTo>
                    <a:pt x="1287" y="3256"/>
                    <a:pt x="1326" y="3268"/>
                    <a:pt x="1365" y="3268"/>
                  </a:cubicBezTo>
                  <a:cubicBezTo>
                    <a:pt x="1413" y="3268"/>
                    <a:pt x="1462" y="3249"/>
                    <a:pt x="1504" y="3208"/>
                  </a:cubicBezTo>
                  <a:cubicBezTo>
                    <a:pt x="1554" y="3133"/>
                    <a:pt x="1554" y="3008"/>
                    <a:pt x="1479" y="2957"/>
                  </a:cubicBezTo>
                  <a:cubicBezTo>
                    <a:pt x="1353" y="2882"/>
                    <a:pt x="1253" y="2807"/>
                    <a:pt x="1153" y="2707"/>
                  </a:cubicBezTo>
                  <a:cubicBezTo>
                    <a:pt x="1028" y="2556"/>
                    <a:pt x="902" y="2406"/>
                    <a:pt x="802" y="2206"/>
                  </a:cubicBezTo>
                  <a:cubicBezTo>
                    <a:pt x="652" y="1980"/>
                    <a:pt x="576" y="1729"/>
                    <a:pt x="501" y="1454"/>
                  </a:cubicBezTo>
                  <a:cubicBezTo>
                    <a:pt x="451" y="1203"/>
                    <a:pt x="401" y="977"/>
                    <a:pt x="401" y="727"/>
                  </a:cubicBezTo>
                  <a:cubicBezTo>
                    <a:pt x="426" y="551"/>
                    <a:pt x="426" y="376"/>
                    <a:pt x="476" y="201"/>
                  </a:cubicBezTo>
                  <a:cubicBezTo>
                    <a:pt x="501" y="100"/>
                    <a:pt x="426" y="25"/>
                    <a:pt x="326" y="0"/>
                  </a:cubicBezTo>
                  <a:close/>
                </a:path>
              </a:pathLst>
            </a:custGeom>
            <a:solidFill>
              <a:srgbClr val="F99863"/>
            </a:solidFill>
            <a:ln>
              <a:noFill/>
            </a:ln>
          </p:spPr>
          <p:txBody>
            <a:bodyPr spcFirstLastPara="1" wrap="square" lIns="115184" tIns="115184" rIns="115184" bIns="115184" anchor="ctr" anchorCtr="0">
              <a:noAutofit/>
            </a:bodyPr>
            <a:lstStyle/>
            <a:p>
              <a:endParaRPr sz="2267"/>
            </a:p>
          </p:txBody>
        </p:sp>
        <p:sp>
          <p:nvSpPr>
            <p:cNvPr id="172" name="Google Shape;9515;p55">
              <a:extLst>
                <a:ext uri="{FF2B5EF4-FFF2-40B4-BE49-F238E27FC236}">
                  <a16:creationId xmlns:a16="http://schemas.microsoft.com/office/drawing/2014/main" id="{3B2BE04E-66FA-2857-DD29-070669A91898}"/>
                </a:ext>
              </a:extLst>
            </p:cNvPr>
            <p:cNvSpPr/>
            <p:nvPr/>
          </p:nvSpPr>
          <p:spPr>
            <a:xfrm>
              <a:off x="4503295" y="1876609"/>
              <a:ext cx="48900" cy="60000"/>
            </a:xfrm>
            <a:custGeom>
              <a:avLst/>
              <a:gdLst/>
              <a:ahLst/>
              <a:cxnLst/>
              <a:rect l="l" t="t" r="r" b="b"/>
              <a:pathLst>
                <a:path w="1956" h="2400" extrusionOk="0">
                  <a:moveTo>
                    <a:pt x="176" y="0"/>
                  </a:moveTo>
                  <a:cubicBezTo>
                    <a:pt x="76" y="25"/>
                    <a:pt x="1" y="100"/>
                    <a:pt x="26" y="201"/>
                  </a:cubicBezTo>
                  <a:cubicBezTo>
                    <a:pt x="101" y="677"/>
                    <a:pt x="277" y="1128"/>
                    <a:pt x="552" y="1504"/>
                  </a:cubicBezTo>
                  <a:cubicBezTo>
                    <a:pt x="703" y="1704"/>
                    <a:pt x="878" y="1880"/>
                    <a:pt x="1079" y="2030"/>
                  </a:cubicBezTo>
                  <a:cubicBezTo>
                    <a:pt x="1254" y="2206"/>
                    <a:pt x="1480" y="2306"/>
                    <a:pt x="1705" y="2381"/>
                  </a:cubicBezTo>
                  <a:cubicBezTo>
                    <a:pt x="1730" y="2394"/>
                    <a:pt x="1749" y="2400"/>
                    <a:pt x="1768" y="2400"/>
                  </a:cubicBezTo>
                  <a:cubicBezTo>
                    <a:pt x="1787" y="2400"/>
                    <a:pt x="1806" y="2394"/>
                    <a:pt x="1831" y="2381"/>
                  </a:cubicBezTo>
                  <a:cubicBezTo>
                    <a:pt x="1881" y="2381"/>
                    <a:pt x="1906" y="2331"/>
                    <a:pt x="1931" y="2306"/>
                  </a:cubicBezTo>
                  <a:cubicBezTo>
                    <a:pt x="1956" y="2206"/>
                    <a:pt x="1931" y="2105"/>
                    <a:pt x="1831" y="2080"/>
                  </a:cubicBezTo>
                  <a:cubicBezTo>
                    <a:pt x="1705" y="2030"/>
                    <a:pt x="1580" y="1980"/>
                    <a:pt x="1455" y="1905"/>
                  </a:cubicBezTo>
                  <a:cubicBezTo>
                    <a:pt x="1329" y="1805"/>
                    <a:pt x="1179" y="1704"/>
                    <a:pt x="1054" y="1579"/>
                  </a:cubicBezTo>
                  <a:cubicBezTo>
                    <a:pt x="1079" y="1579"/>
                    <a:pt x="1079" y="1604"/>
                    <a:pt x="1104" y="1604"/>
                  </a:cubicBezTo>
                  <a:cubicBezTo>
                    <a:pt x="928" y="1429"/>
                    <a:pt x="778" y="1253"/>
                    <a:pt x="653" y="1028"/>
                  </a:cubicBezTo>
                  <a:cubicBezTo>
                    <a:pt x="552" y="827"/>
                    <a:pt x="452" y="602"/>
                    <a:pt x="402" y="376"/>
                  </a:cubicBezTo>
                  <a:cubicBezTo>
                    <a:pt x="377" y="301"/>
                    <a:pt x="377" y="226"/>
                    <a:pt x="352" y="151"/>
                  </a:cubicBezTo>
                  <a:cubicBezTo>
                    <a:pt x="352" y="75"/>
                    <a:pt x="277" y="0"/>
                    <a:pt x="201" y="0"/>
                  </a:cubicBezTo>
                  <a:close/>
                </a:path>
              </a:pathLst>
            </a:custGeom>
            <a:solidFill>
              <a:srgbClr val="F99863"/>
            </a:solidFill>
            <a:ln>
              <a:noFill/>
            </a:ln>
          </p:spPr>
          <p:txBody>
            <a:bodyPr spcFirstLastPara="1" wrap="square" lIns="115184" tIns="115184" rIns="115184" bIns="115184" anchor="ctr" anchorCtr="0">
              <a:noAutofit/>
            </a:bodyPr>
            <a:lstStyle/>
            <a:p>
              <a:endParaRPr sz="2267"/>
            </a:p>
          </p:txBody>
        </p:sp>
        <p:sp>
          <p:nvSpPr>
            <p:cNvPr id="173" name="Google Shape;9516;p55">
              <a:extLst>
                <a:ext uri="{FF2B5EF4-FFF2-40B4-BE49-F238E27FC236}">
                  <a16:creationId xmlns:a16="http://schemas.microsoft.com/office/drawing/2014/main" id="{B1310815-0B3B-769B-86E5-17081BF5C5A6}"/>
                </a:ext>
              </a:extLst>
            </p:cNvPr>
            <p:cNvSpPr/>
            <p:nvPr/>
          </p:nvSpPr>
          <p:spPr>
            <a:xfrm>
              <a:off x="4362319" y="1825233"/>
              <a:ext cx="169826" cy="95876"/>
            </a:xfrm>
            <a:custGeom>
              <a:avLst/>
              <a:gdLst/>
              <a:ahLst/>
              <a:cxnLst/>
              <a:rect l="l" t="t" r="r" b="b"/>
              <a:pathLst>
                <a:path w="6793" h="3835" extrusionOk="0">
                  <a:moveTo>
                    <a:pt x="3961" y="0"/>
                  </a:moveTo>
                  <a:cubicBezTo>
                    <a:pt x="3710" y="0"/>
                    <a:pt x="3460" y="25"/>
                    <a:pt x="3234" y="75"/>
                  </a:cubicBezTo>
                  <a:cubicBezTo>
                    <a:pt x="2883" y="125"/>
                    <a:pt x="2557" y="226"/>
                    <a:pt x="2257" y="401"/>
                  </a:cubicBezTo>
                  <a:cubicBezTo>
                    <a:pt x="1931" y="576"/>
                    <a:pt x="1605" y="852"/>
                    <a:pt x="1279" y="1228"/>
                  </a:cubicBezTo>
                  <a:cubicBezTo>
                    <a:pt x="1104" y="1454"/>
                    <a:pt x="928" y="1679"/>
                    <a:pt x="753" y="1930"/>
                  </a:cubicBezTo>
                  <a:cubicBezTo>
                    <a:pt x="652" y="2055"/>
                    <a:pt x="577" y="2155"/>
                    <a:pt x="477" y="2281"/>
                  </a:cubicBezTo>
                  <a:cubicBezTo>
                    <a:pt x="302" y="2506"/>
                    <a:pt x="151" y="2707"/>
                    <a:pt x="1" y="2857"/>
                  </a:cubicBezTo>
                  <a:cubicBezTo>
                    <a:pt x="151" y="2932"/>
                    <a:pt x="327" y="3058"/>
                    <a:pt x="452" y="3183"/>
                  </a:cubicBezTo>
                  <a:cubicBezTo>
                    <a:pt x="552" y="3258"/>
                    <a:pt x="627" y="3333"/>
                    <a:pt x="703" y="3409"/>
                  </a:cubicBezTo>
                  <a:cubicBezTo>
                    <a:pt x="703" y="3434"/>
                    <a:pt x="728" y="3434"/>
                    <a:pt x="728" y="3459"/>
                  </a:cubicBezTo>
                  <a:cubicBezTo>
                    <a:pt x="778" y="3509"/>
                    <a:pt x="828" y="3559"/>
                    <a:pt x="878" y="3609"/>
                  </a:cubicBezTo>
                  <a:cubicBezTo>
                    <a:pt x="878" y="3634"/>
                    <a:pt x="903" y="3634"/>
                    <a:pt x="928" y="3659"/>
                  </a:cubicBezTo>
                  <a:cubicBezTo>
                    <a:pt x="978" y="3709"/>
                    <a:pt x="1003" y="3785"/>
                    <a:pt x="1053" y="3835"/>
                  </a:cubicBezTo>
                  <a:cubicBezTo>
                    <a:pt x="1229" y="3734"/>
                    <a:pt x="1379" y="3659"/>
                    <a:pt x="1530" y="3559"/>
                  </a:cubicBezTo>
                  <a:cubicBezTo>
                    <a:pt x="1605" y="3509"/>
                    <a:pt x="1680" y="3459"/>
                    <a:pt x="1755" y="3409"/>
                  </a:cubicBezTo>
                  <a:lnTo>
                    <a:pt x="1956" y="3308"/>
                  </a:lnTo>
                  <a:cubicBezTo>
                    <a:pt x="2257" y="3108"/>
                    <a:pt x="2532" y="2957"/>
                    <a:pt x="2783" y="2857"/>
                  </a:cubicBezTo>
                  <a:cubicBezTo>
                    <a:pt x="3033" y="2757"/>
                    <a:pt x="3234" y="2707"/>
                    <a:pt x="3434" y="2682"/>
                  </a:cubicBezTo>
                  <a:lnTo>
                    <a:pt x="3861" y="2682"/>
                  </a:lnTo>
                  <a:cubicBezTo>
                    <a:pt x="4011" y="2707"/>
                    <a:pt x="4161" y="2732"/>
                    <a:pt x="4312" y="2757"/>
                  </a:cubicBezTo>
                  <a:lnTo>
                    <a:pt x="4512" y="2807"/>
                  </a:lnTo>
                  <a:cubicBezTo>
                    <a:pt x="4688" y="2832"/>
                    <a:pt x="4838" y="2857"/>
                    <a:pt x="4988" y="2857"/>
                  </a:cubicBezTo>
                  <a:lnTo>
                    <a:pt x="5214" y="2857"/>
                  </a:lnTo>
                  <a:cubicBezTo>
                    <a:pt x="5389" y="2832"/>
                    <a:pt x="5590" y="2782"/>
                    <a:pt x="5790" y="2682"/>
                  </a:cubicBezTo>
                  <a:cubicBezTo>
                    <a:pt x="5991" y="2607"/>
                    <a:pt x="6166" y="2506"/>
                    <a:pt x="6317" y="2406"/>
                  </a:cubicBezTo>
                  <a:cubicBezTo>
                    <a:pt x="6467" y="2281"/>
                    <a:pt x="6567" y="2155"/>
                    <a:pt x="6668" y="2005"/>
                  </a:cubicBezTo>
                  <a:cubicBezTo>
                    <a:pt x="6743" y="1880"/>
                    <a:pt x="6793" y="1679"/>
                    <a:pt x="6793" y="1504"/>
                  </a:cubicBezTo>
                  <a:cubicBezTo>
                    <a:pt x="6793" y="1328"/>
                    <a:pt x="6718" y="1153"/>
                    <a:pt x="6617" y="978"/>
                  </a:cubicBezTo>
                  <a:cubicBezTo>
                    <a:pt x="6542" y="852"/>
                    <a:pt x="6417" y="727"/>
                    <a:pt x="6267" y="602"/>
                  </a:cubicBezTo>
                  <a:cubicBezTo>
                    <a:pt x="6041" y="426"/>
                    <a:pt x="5740" y="276"/>
                    <a:pt x="5339" y="175"/>
                  </a:cubicBezTo>
                  <a:cubicBezTo>
                    <a:pt x="5038" y="100"/>
                    <a:pt x="4688" y="50"/>
                    <a:pt x="4262" y="25"/>
                  </a:cubicBezTo>
                  <a:cubicBezTo>
                    <a:pt x="4161" y="0"/>
                    <a:pt x="4061" y="0"/>
                    <a:pt x="3961"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74" name="Google Shape;9517;p55">
              <a:extLst>
                <a:ext uri="{FF2B5EF4-FFF2-40B4-BE49-F238E27FC236}">
                  <a16:creationId xmlns:a16="http://schemas.microsoft.com/office/drawing/2014/main" id="{DE73BC82-34D6-01C5-09B8-60E4E17C4046}"/>
                </a:ext>
              </a:extLst>
            </p:cNvPr>
            <p:cNvSpPr/>
            <p:nvPr/>
          </p:nvSpPr>
          <p:spPr>
            <a:xfrm>
              <a:off x="4427495" y="1880983"/>
              <a:ext cx="95876" cy="19700"/>
            </a:xfrm>
            <a:custGeom>
              <a:avLst/>
              <a:gdLst/>
              <a:ahLst/>
              <a:cxnLst/>
              <a:rect l="l" t="t" r="r" b="b"/>
              <a:pathLst>
                <a:path w="3835" h="788" extrusionOk="0">
                  <a:moveTo>
                    <a:pt x="3309" y="301"/>
                  </a:moveTo>
                  <a:cubicBezTo>
                    <a:pt x="3309" y="301"/>
                    <a:pt x="3291" y="301"/>
                    <a:pt x="3285" y="317"/>
                  </a:cubicBezTo>
                  <a:lnTo>
                    <a:pt x="3285" y="317"/>
                  </a:lnTo>
                  <a:cubicBezTo>
                    <a:pt x="3293" y="312"/>
                    <a:pt x="3301" y="307"/>
                    <a:pt x="3309" y="301"/>
                  </a:cubicBezTo>
                  <a:close/>
                  <a:moveTo>
                    <a:pt x="3735" y="1"/>
                  </a:moveTo>
                  <a:cubicBezTo>
                    <a:pt x="3710" y="1"/>
                    <a:pt x="3685" y="1"/>
                    <a:pt x="3685" y="26"/>
                  </a:cubicBezTo>
                  <a:cubicBezTo>
                    <a:pt x="3660" y="51"/>
                    <a:pt x="3634" y="76"/>
                    <a:pt x="3609" y="101"/>
                  </a:cubicBezTo>
                  <a:cubicBezTo>
                    <a:pt x="3559" y="126"/>
                    <a:pt x="3534" y="176"/>
                    <a:pt x="3484" y="201"/>
                  </a:cubicBezTo>
                  <a:cubicBezTo>
                    <a:pt x="3434" y="251"/>
                    <a:pt x="3359" y="276"/>
                    <a:pt x="3284" y="326"/>
                  </a:cubicBezTo>
                  <a:cubicBezTo>
                    <a:pt x="3284" y="323"/>
                    <a:pt x="3284" y="320"/>
                    <a:pt x="3285" y="317"/>
                  </a:cubicBezTo>
                  <a:lnTo>
                    <a:pt x="3285" y="317"/>
                  </a:lnTo>
                  <a:cubicBezTo>
                    <a:pt x="3222" y="357"/>
                    <a:pt x="3175" y="379"/>
                    <a:pt x="3108" y="402"/>
                  </a:cubicBezTo>
                  <a:cubicBezTo>
                    <a:pt x="3058" y="427"/>
                    <a:pt x="2983" y="452"/>
                    <a:pt x="2908" y="452"/>
                  </a:cubicBezTo>
                  <a:cubicBezTo>
                    <a:pt x="2807" y="477"/>
                    <a:pt x="2682" y="502"/>
                    <a:pt x="2557" y="502"/>
                  </a:cubicBezTo>
                  <a:cubicBezTo>
                    <a:pt x="2440" y="525"/>
                    <a:pt x="2323" y="527"/>
                    <a:pt x="2206" y="527"/>
                  </a:cubicBezTo>
                  <a:lnTo>
                    <a:pt x="2206" y="527"/>
                  </a:lnTo>
                  <a:cubicBezTo>
                    <a:pt x="1855" y="502"/>
                    <a:pt x="1504" y="477"/>
                    <a:pt x="1153" y="452"/>
                  </a:cubicBezTo>
                  <a:cubicBezTo>
                    <a:pt x="953" y="452"/>
                    <a:pt x="777" y="452"/>
                    <a:pt x="602" y="477"/>
                  </a:cubicBezTo>
                  <a:cubicBezTo>
                    <a:pt x="426" y="502"/>
                    <a:pt x="226" y="552"/>
                    <a:pt x="51" y="627"/>
                  </a:cubicBezTo>
                  <a:cubicBezTo>
                    <a:pt x="25" y="652"/>
                    <a:pt x="0" y="702"/>
                    <a:pt x="0" y="727"/>
                  </a:cubicBezTo>
                  <a:cubicBezTo>
                    <a:pt x="19" y="764"/>
                    <a:pt x="51" y="787"/>
                    <a:pt x="86" y="787"/>
                  </a:cubicBezTo>
                  <a:cubicBezTo>
                    <a:pt x="99" y="787"/>
                    <a:pt x="112" y="784"/>
                    <a:pt x="126" y="778"/>
                  </a:cubicBezTo>
                  <a:cubicBezTo>
                    <a:pt x="226" y="753"/>
                    <a:pt x="301" y="727"/>
                    <a:pt x="426" y="702"/>
                  </a:cubicBezTo>
                  <a:cubicBezTo>
                    <a:pt x="527" y="677"/>
                    <a:pt x="652" y="652"/>
                    <a:pt x="777" y="627"/>
                  </a:cubicBezTo>
                  <a:lnTo>
                    <a:pt x="1128" y="627"/>
                  </a:lnTo>
                  <a:cubicBezTo>
                    <a:pt x="1509" y="646"/>
                    <a:pt x="1875" y="694"/>
                    <a:pt x="2238" y="694"/>
                  </a:cubicBezTo>
                  <a:cubicBezTo>
                    <a:pt x="2353" y="694"/>
                    <a:pt x="2467" y="689"/>
                    <a:pt x="2582" y="677"/>
                  </a:cubicBezTo>
                  <a:cubicBezTo>
                    <a:pt x="2807" y="677"/>
                    <a:pt x="3008" y="627"/>
                    <a:pt x="3208" y="527"/>
                  </a:cubicBezTo>
                  <a:cubicBezTo>
                    <a:pt x="3334" y="502"/>
                    <a:pt x="3434" y="427"/>
                    <a:pt x="3534" y="377"/>
                  </a:cubicBezTo>
                  <a:cubicBezTo>
                    <a:pt x="3634" y="301"/>
                    <a:pt x="3735" y="226"/>
                    <a:pt x="3810" y="126"/>
                  </a:cubicBezTo>
                  <a:cubicBezTo>
                    <a:pt x="3835" y="101"/>
                    <a:pt x="3835" y="51"/>
                    <a:pt x="3810" y="26"/>
                  </a:cubicBezTo>
                  <a:cubicBezTo>
                    <a:pt x="3785" y="1"/>
                    <a:pt x="3760" y="1"/>
                    <a:pt x="3735" y="1"/>
                  </a:cubicBezTo>
                  <a:close/>
                </a:path>
              </a:pathLst>
            </a:custGeom>
            <a:solidFill>
              <a:srgbClr val="F99863"/>
            </a:solidFill>
            <a:ln>
              <a:noFill/>
            </a:ln>
          </p:spPr>
          <p:txBody>
            <a:bodyPr spcFirstLastPara="1" wrap="square" lIns="115184" tIns="115184" rIns="115184" bIns="115184" anchor="ctr" anchorCtr="0">
              <a:noAutofit/>
            </a:bodyPr>
            <a:lstStyle/>
            <a:p>
              <a:endParaRPr sz="2267"/>
            </a:p>
          </p:txBody>
        </p:sp>
        <p:sp>
          <p:nvSpPr>
            <p:cNvPr id="175" name="Google Shape;9518;p55">
              <a:extLst>
                <a:ext uri="{FF2B5EF4-FFF2-40B4-BE49-F238E27FC236}">
                  <a16:creationId xmlns:a16="http://schemas.microsoft.com/office/drawing/2014/main" id="{9A68657B-3381-179F-EEDE-7168165E21EF}"/>
                </a:ext>
              </a:extLst>
            </p:cNvPr>
            <p:cNvSpPr/>
            <p:nvPr/>
          </p:nvSpPr>
          <p:spPr>
            <a:xfrm>
              <a:off x="3458190" y="2400411"/>
              <a:ext cx="897279" cy="1156055"/>
            </a:xfrm>
            <a:custGeom>
              <a:avLst/>
              <a:gdLst/>
              <a:ahLst/>
              <a:cxnLst/>
              <a:rect l="l" t="t" r="r" b="b"/>
              <a:pathLst>
                <a:path w="35891" h="46242" extrusionOk="0">
                  <a:moveTo>
                    <a:pt x="3634" y="1"/>
                  </a:moveTo>
                  <a:cubicBezTo>
                    <a:pt x="3584" y="1"/>
                    <a:pt x="3559" y="26"/>
                    <a:pt x="3534" y="51"/>
                  </a:cubicBezTo>
                  <a:cubicBezTo>
                    <a:pt x="3484" y="76"/>
                    <a:pt x="3459" y="126"/>
                    <a:pt x="3459" y="176"/>
                  </a:cubicBezTo>
                  <a:cubicBezTo>
                    <a:pt x="3459" y="226"/>
                    <a:pt x="3484" y="276"/>
                    <a:pt x="3509" y="301"/>
                  </a:cubicBezTo>
                  <a:cubicBezTo>
                    <a:pt x="3534" y="352"/>
                    <a:pt x="3584" y="352"/>
                    <a:pt x="3634" y="352"/>
                  </a:cubicBezTo>
                  <a:lnTo>
                    <a:pt x="3760" y="377"/>
                  </a:lnTo>
                  <a:lnTo>
                    <a:pt x="3860" y="402"/>
                  </a:lnTo>
                  <a:lnTo>
                    <a:pt x="4436" y="527"/>
                  </a:lnTo>
                  <a:cubicBezTo>
                    <a:pt x="3584" y="928"/>
                    <a:pt x="2832" y="1404"/>
                    <a:pt x="2156" y="1931"/>
                  </a:cubicBezTo>
                  <a:cubicBezTo>
                    <a:pt x="1730" y="2281"/>
                    <a:pt x="1329" y="2657"/>
                    <a:pt x="1003" y="3058"/>
                  </a:cubicBezTo>
                  <a:cubicBezTo>
                    <a:pt x="652" y="3459"/>
                    <a:pt x="401" y="3885"/>
                    <a:pt x="226" y="4362"/>
                  </a:cubicBezTo>
                  <a:cubicBezTo>
                    <a:pt x="75" y="4788"/>
                    <a:pt x="0" y="5264"/>
                    <a:pt x="25" y="5765"/>
                  </a:cubicBezTo>
                  <a:cubicBezTo>
                    <a:pt x="50" y="6191"/>
                    <a:pt x="151" y="6617"/>
                    <a:pt x="351" y="7093"/>
                  </a:cubicBezTo>
                  <a:cubicBezTo>
                    <a:pt x="502" y="7469"/>
                    <a:pt x="727" y="7895"/>
                    <a:pt x="1053" y="8347"/>
                  </a:cubicBezTo>
                  <a:cubicBezTo>
                    <a:pt x="1329" y="8723"/>
                    <a:pt x="1654" y="9098"/>
                    <a:pt x="2055" y="9499"/>
                  </a:cubicBezTo>
                  <a:cubicBezTo>
                    <a:pt x="2707" y="10126"/>
                    <a:pt x="3459" y="10753"/>
                    <a:pt x="4361" y="11404"/>
                  </a:cubicBezTo>
                  <a:cubicBezTo>
                    <a:pt x="4712" y="11630"/>
                    <a:pt x="5038" y="11855"/>
                    <a:pt x="5389" y="12081"/>
                  </a:cubicBezTo>
                  <a:lnTo>
                    <a:pt x="5589" y="12206"/>
                  </a:lnTo>
                  <a:cubicBezTo>
                    <a:pt x="6015" y="12482"/>
                    <a:pt x="6441" y="12758"/>
                    <a:pt x="6842" y="13033"/>
                  </a:cubicBezTo>
                  <a:lnTo>
                    <a:pt x="7193" y="13234"/>
                  </a:lnTo>
                  <a:cubicBezTo>
                    <a:pt x="8722" y="14211"/>
                    <a:pt x="10301" y="15239"/>
                    <a:pt x="11780" y="16317"/>
                  </a:cubicBezTo>
                  <a:cubicBezTo>
                    <a:pt x="12582" y="16918"/>
                    <a:pt x="13334" y="17520"/>
                    <a:pt x="14035" y="18121"/>
                  </a:cubicBezTo>
                  <a:lnTo>
                    <a:pt x="14010" y="18071"/>
                  </a:lnTo>
                  <a:lnTo>
                    <a:pt x="14010" y="18071"/>
                  </a:lnTo>
                  <a:cubicBezTo>
                    <a:pt x="14637" y="18647"/>
                    <a:pt x="15213" y="19224"/>
                    <a:pt x="15740" y="19775"/>
                  </a:cubicBezTo>
                  <a:cubicBezTo>
                    <a:pt x="16291" y="20402"/>
                    <a:pt x="16817" y="21053"/>
                    <a:pt x="17269" y="21705"/>
                  </a:cubicBezTo>
                  <a:lnTo>
                    <a:pt x="17243" y="21680"/>
                  </a:lnTo>
                  <a:lnTo>
                    <a:pt x="17243" y="21680"/>
                  </a:lnTo>
                  <a:cubicBezTo>
                    <a:pt x="17594" y="22206"/>
                    <a:pt x="17920" y="22758"/>
                    <a:pt x="18196" y="23309"/>
                  </a:cubicBezTo>
                  <a:cubicBezTo>
                    <a:pt x="18497" y="23886"/>
                    <a:pt x="18747" y="24487"/>
                    <a:pt x="18998" y="25139"/>
                  </a:cubicBezTo>
                  <a:lnTo>
                    <a:pt x="18973" y="25139"/>
                  </a:lnTo>
                  <a:cubicBezTo>
                    <a:pt x="19198" y="25790"/>
                    <a:pt x="19399" y="26467"/>
                    <a:pt x="19524" y="27144"/>
                  </a:cubicBezTo>
                  <a:cubicBezTo>
                    <a:pt x="19675" y="27845"/>
                    <a:pt x="19775" y="28572"/>
                    <a:pt x="19825" y="29374"/>
                  </a:cubicBezTo>
                  <a:cubicBezTo>
                    <a:pt x="19850" y="29876"/>
                    <a:pt x="19875" y="30427"/>
                    <a:pt x="19900" y="31104"/>
                  </a:cubicBezTo>
                  <a:cubicBezTo>
                    <a:pt x="19900" y="31655"/>
                    <a:pt x="19900" y="32231"/>
                    <a:pt x="19875" y="32958"/>
                  </a:cubicBezTo>
                  <a:cubicBezTo>
                    <a:pt x="19850" y="34287"/>
                    <a:pt x="19775" y="35640"/>
                    <a:pt x="19700" y="36643"/>
                  </a:cubicBezTo>
                  <a:cubicBezTo>
                    <a:pt x="19649" y="37319"/>
                    <a:pt x="19599" y="37971"/>
                    <a:pt x="19549" y="38622"/>
                  </a:cubicBezTo>
                  <a:cubicBezTo>
                    <a:pt x="19424" y="40252"/>
                    <a:pt x="19299" y="41931"/>
                    <a:pt x="19248" y="43585"/>
                  </a:cubicBezTo>
                  <a:cubicBezTo>
                    <a:pt x="18497" y="44437"/>
                    <a:pt x="17820" y="45039"/>
                    <a:pt x="17143" y="45515"/>
                  </a:cubicBezTo>
                  <a:cubicBezTo>
                    <a:pt x="16918" y="45665"/>
                    <a:pt x="16692" y="45790"/>
                    <a:pt x="16492" y="45891"/>
                  </a:cubicBezTo>
                  <a:cubicBezTo>
                    <a:pt x="16416" y="45941"/>
                    <a:pt x="16366" y="46041"/>
                    <a:pt x="16416" y="46141"/>
                  </a:cubicBezTo>
                  <a:cubicBezTo>
                    <a:pt x="16441" y="46191"/>
                    <a:pt x="16517" y="46242"/>
                    <a:pt x="16567" y="46242"/>
                  </a:cubicBezTo>
                  <a:cubicBezTo>
                    <a:pt x="16592" y="46242"/>
                    <a:pt x="16617" y="46216"/>
                    <a:pt x="16642" y="46216"/>
                  </a:cubicBezTo>
                  <a:cubicBezTo>
                    <a:pt x="17444" y="45790"/>
                    <a:pt x="18196" y="45214"/>
                    <a:pt x="19098" y="44287"/>
                  </a:cubicBezTo>
                  <a:cubicBezTo>
                    <a:pt x="19148" y="44211"/>
                    <a:pt x="19223" y="44136"/>
                    <a:pt x="19274" y="44086"/>
                  </a:cubicBezTo>
                  <a:cubicBezTo>
                    <a:pt x="19299" y="44111"/>
                    <a:pt x="19349" y="44136"/>
                    <a:pt x="19399" y="44136"/>
                  </a:cubicBezTo>
                  <a:cubicBezTo>
                    <a:pt x="19499" y="44136"/>
                    <a:pt x="19599" y="44061"/>
                    <a:pt x="19599" y="43986"/>
                  </a:cubicBezTo>
                  <a:lnTo>
                    <a:pt x="19599" y="43861"/>
                  </a:lnTo>
                  <a:lnTo>
                    <a:pt x="19599" y="43735"/>
                  </a:lnTo>
                  <a:cubicBezTo>
                    <a:pt x="20226" y="43059"/>
                    <a:pt x="20802" y="42307"/>
                    <a:pt x="21329" y="41605"/>
                  </a:cubicBezTo>
                  <a:cubicBezTo>
                    <a:pt x="21554" y="41329"/>
                    <a:pt x="21755" y="41054"/>
                    <a:pt x="21955" y="40778"/>
                  </a:cubicBezTo>
                  <a:cubicBezTo>
                    <a:pt x="22431" y="40176"/>
                    <a:pt x="22883" y="39550"/>
                    <a:pt x="23384" y="38973"/>
                  </a:cubicBezTo>
                  <a:cubicBezTo>
                    <a:pt x="23534" y="38748"/>
                    <a:pt x="23710" y="38572"/>
                    <a:pt x="23885" y="38372"/>
                  </a:cubicBezTo>
                  <a:lnTo>
                    <a:pt x="24662" y="37470"/>
                  </a:lnTo>
                  <a:cubicBezTo>
                    <a:pt x="25138" y="36918"/>
                    <a:pt x="25614" y="36367"/>
                    <a:pt x="26091" y="35790"/>
                  </a:cubicBezTo>
                  <a:cubicBezTo>
                    <a:pt x="28071" y="33460"/>
                    <a:pt x="29524" y="31630"/>
                    <a:pt x="30827" y="29825"/>
                  </a:cubicBezTo>
                  <a:cubicBezTo>
                    <a:pt x="32281" y="27795"/>
                    <a:pt x="33384" y="25941"/>
                    <a:pt x="34236" y="24136"/>
                  </a:cubicBezTo>
                  <a:cubicBezTo>
                    <a:pt x="34737" y="23058"/>
                    <a:pt x="35138" y="22006"/>
                    <a:pt x="35414" y="21003"/>
                  </a:cubicBezTo>
                  <a:cubicBezTo>
                    <a:pt x="35715" y="19926"/>
                    <a:pt x="35865" y="18873"/>
                    <a:pt x="35865" y="17870"/>
                  </a:cubicBezTo>
                  <a:cubicBezTo>
                    <a:pt x="35890" y="16818"/>
                    <a:pt x="35740" y="15815"/>
                    <a:pt x="35389" y="14888"/>
                  </a:cubicBezTo>
                  <a:cubicBezTo>
                    <a:pt x="35239" y="14412"/>
                    <a:pt x="35013" y="13936"/>
                    <a:pt x="34737" y="13484"/>
                  </a:cubicBezTo>
                  <a:cubicBezTo>
                    <a:pt x="34487" y="13058"/>
                    <a:pt x="34211" y="12657"/>
                    <a:pt x="33860" y="12256"/>
                  </a:cubicBezTo>
                  <a:cubicBezTo>
                    <a:pt x="33259" y="11530"/>
                    <a:pt x="32507" y="10828"/>
                    <a:pt x="31579" y="10126"/>
                  </a:cubicBezTo>
                  <a:cubicBezTo>
                    <a:pt x="30802" y="9550"/>
                    <a:pt x="29875" y="8973"/>
                    <a:pt x="28797" y="8397"/>
                  </a:cubicBezTo>
                  <a:cubicBezTo>
                    <a:pt x="27018" y="7444"/>
                    <a:pt x="25113" y="6667"/>
                    <a:pt x="23284" y="5890"/>
                  </a:cubicBezTo>
                  <a:lnTo>
                    <a:pt x="22908" y="5740"/>
                  </a:lnTo>
                  <a:cubicBezTo>
                    <a:pt x="22431" y="5540"/>
                    <a:pt x="21980" y="5339"/>
                    <a:pt x="21504" y="5139"/>
                  </a:cubicBezTo>
                  <a:cubicBezTo>
                    <a:pt x="20878" y="4888"/>
                    <a:pt x="20251" y="4637"/>
                    <a:pt x="19524" y="4362"/>
                  </a:cubicBezTo>
                  <a:cubicBezTo>
                    <a:pt x="18271" y="3860"/>
                    <a:pt x="16968" y="3409"/>
                    <a:pt x="15489" y="2958"/>
                  </a:cubicBezTo>
                  <a:cubicBezTo>
                    <a:pt x="12983" y="2156"/>
                    <a:pt x="10276" y="1429"/>
                    <a:pt x="7193" y="753"/>
                  </a:cubicBezTo>
                  <a:cubicBezTo>
                    <a:pt x="6517" y="602"/>
                    <a:pt x="5840" y="452"/>
                    <a:pt x="5163" y="301"/>
                  </a:cubicBezTo>
                  <a:cubicBezTo>
                    <a:pt x="5113" y="276"/>
                    <a:pt x="5063" y="251"/>
                    <a:pt x="5013" y="251"/>
                  </a:cubicBezTo>
                  <a:cubicBezTo>
                    <a:pt x="4988" y="251"/>
                    <a:pt x="4963" y="251"/>
                    <a:pt x="4963" y="276"/>
                  </a:cubicBezTo>
                  <a:cubicBezTo>
                    <a:pt x="4512" y="176"/>
                    <a:pt x="4085" y="101"/>
                    <a:pt x="3659" y="1"/>
                  </a:cubicBezTo>
                  <a:close/>
                </a:path>
              </a:pathLst>
            </a:custGeom>
            <a:solidFill>
              <a:srgbClr val="762D38"/>
            </a:solidFill>
            <a:ln>
              <a:noFill/>
            </a:ln>
          </p:spPr>
          <p:txBody>
            <a:bodyPr spcFirstLastPara="1" wrap="square" lIns="115184" tIns="115184" rIns="115184" bIns="115184" anchor="ctr" anchorCtr="0">
              <a:noAutofit/>
            </a:bodyPr>
            <a:lstStyle/>
            <a:p>
              <a:endParaRPr sz="2267"/>
            </a:p>
          </p:txBody>
        </p:sp>
        <p:sp>
          <p:nvSpPr>
            <p:cNvPr id="176" name="Google Shape;9519;p55">
              <a:extLst>
                <a:ext uri="{FF2B5EF4-FFF2-40B4-BE49-F238E27FC236}">
                  <a16:creationId xmlns:a16="http://schemas.microsoft.com/office/drawing/2014/main" id="{DC0DF160-C69D-AD67-2873-6D141DAA81C5}"/>
                </a:ext>
              </a:extLst>
            </p:cNvPr>
            <p:cNvSpPr/>
            <p:nvPr/>
          </p:nvSpPr>
          <p:spPr>
            <a:xfrm>
              <a:off x="3639892" y="3872868"/>
              <a:ext cx="246276" cy="335851"/>
            </a:xfrm>
            <a:custGeom>
              <a:avLst/>
              <a:gdLst/>
              <a:ahLst/>
              <a:cxnLst/>
              <a:rect l="l" t="t" r="r" b="b"/>
              <a:pathLst>
                <a:path w="9851" h="13434" extrusionOk="0">
                  <a:moveTo>
                    <a:pt x="1103" y="0"/>
                  </a:moveTo>
                  <a:cubicBezTo>
                    <a:pt x="1078" y="0"/>
                    <a:pt x="1028" y="0"/>
                    <a:pt x="1003" y="25"/>
                  </a:cubicBezTo>
                  <a:cubicBezTo>
                    <a:pt x="978" y="50"/>
                    <a:pt x="928" y="101"/>
                    <a:pt x="928" y="151"/>
                  </a:cubicBezTo>
                  <a:cubicBezTo>
                    <a:pt x="828" y="727"/>
                    <a:pt x="652" y="1329"/>
                    <a:pt x="502" y="1905"/>
                  </a:cubicBezTo>
                  <a:lnTo>
                    <a:pt x="477" y="1930"/>
                  </a:lnTo>
                  <a:lnTo>
                    <a:pt x="477" y="1980"/>
                  </a:lnTo>
                  <a:cubicBezTo>
                    <a:pt x="351" y="2406"/>
                    <a:pt x="226" y="2832"/>
                    <a:pt x="151" y="3258"/>
                  </a:cubicBezTo>
                  <a:cubicBezTo>
                    <a:pt x="101" y="3509"/>
                    <a:pt x="51" y="3760"/>
                    <a:pt x="26" y="4010"/>
                  </a:cubicBezTo>
                  <a:cubicBezTo>
                    <a:pt x="0" y="4236"/>
                    <a:pt x="0" y="4487"/>
                    <a:pt x="26" y="4737"/>
                  </a:cubicBezTo>
                  <a:cubicBezTo>
                    <a:pt x="76" y="5163"/>
                    <a:pt x="201" y="5589"/>
                    <a:pt x="427" y="6040"/>
                  </a:cubicBezTo>
                  <a:cubicBezTo>
                    <a:pt x="577" y="6391"/>
                    <a:pt x="802" y="6767"/>
                    <a:pt x="1153" y="7218"/>
                  </a:cubicBezTo>
                  <a:cubicBezTo>
                    <a:pt x="1404" y="7594"/>
                    <a:pt x="1705" y="7945"/>
                    <a:pt x="2031" y="8321"/>
                  </a:cubicBezTo>
                  <a:cubicBezTo>
                    <a:pt x="2732" y="9173"/>
                    <a:pt x="3409" y="9900"/>
                    <a:pt x="4086" y="10527"/>
                  </a:cubicBezTo>
                  <a:cubicBezTo>
                    <a:pt x="4888" y="11279"/>
                    <a:pt x="5640" y="11905"/>
                    <a:pt x="6417" y="12406"/>
                  </a:cubicBezTo>
                  <a:cubicBezTo>
                    <a:pt x="7018" y="12807"/>
                    <a:pt x="7569" y="13083"/>
                    <a:pt x="8096" y="13284"/>
                  </a:cubicBezTo>
                  <a:cubicBezTo>
                    <a:pt x="8396" y="13384"/>
                    <a:pt x="8647" y="13434"/>
                    <a:pt x="8898" y="13434"/>
                  </a:cubicBezTo>
                  <a:cubicBezTo>
                    <a:pt x="9023" y="13434"/>
                    <a:pt x="9148" y="13409"/>
                    <a:pt x="9249" y="13384"/>
                  </a:cubicBezTo>
                  <a:cubicBezTo>
                    <a:pt x="9349" y="13334"/>
                    <a:pt x="9449" y="13284"/>
                    <a:pt x="9549" y="13183"/>
                  </a:cubicBezTo>
                  <a:cubicBezTo>
                    <a:pt x="9650" y="13133"/>
                    <a:pt x="9700" y="13008"/>
                    <a:pt x="9750" y="12883"/>
                  </a:cubicBezTo>
                  <a:cubicBezTo>
                    <a:pt x="9800" y="12782"/>
                    <a:pt x="9825" y="12632"/>
                    <a:pt x="9850" y="12431"/>
                  </a:cubicBezTo>
                  <a:cubicBezTo>
                    <a:pt x="9850" y="12281"/>
                    <a:pt x="9850" y="12106"/>
                    <a:pt x="9825" y="11905"/>
                  </a:cubicBezTo>
                  <a:cubicBezTo>
                    <a:pt x="9800" y="11680"/>
                    <a:pt x="9750" y="11479"/>
                    <a:pt x="9700" y="11279"/>
                  </a:cubicBezTo>
                  <a:cubicBezTo>
                    <a:pt x="9549" y="10677"/>
                    <a:pt x="9299" y="10050"/>
                    <a:pt x="8898" y="9349"/>
                  </a:cubicBezTo>
                  <a:cubicBezTo>
                    <a:pt x="8522" y="8722"/>
                    <a:pt x="8121" y="8171"/>
                    <a:pt x="7645" y="7494"/>
                  </a:cubicBezTo>
                  <a:cubicBezTo>
                    <a:pt x="7519" y="7319"/>
                    <a:pt x="7369" y="7168"/>
                    <a:pt x="7244" y="6993"/>
                  </a:cubicBezTo>
                  <a:lnTo>
                    <a:pt x="7193" y="6918"/>
                  </a:lnTo>
                  <a:cubicBezTo>
                    <a:pt x="6893" y="6517"/>
                    <a:pt x="6592" y="6116"/>
                    <a:pt x="6316" y="5715"/>
                  </a:cubicBezTo>
                  <a:cubicBezTo>
                    <a:pt x="5815" y="5038"/>
                    <a:pt x="5489" y="4487"/>
                    <a:pt x="5264" y="3935"/>
                  </a:cubicBezTo>
                  <a:cubicBezTo>
                    <a:pt x="5113" y="3584"/>
                    <a:pt x="5013" y="3183"/>
                    <a:pt x="4938" y="2682"/>
                  </a:cubicBezTo>
                  <a:cubicBezTo>
                    <a:pt x="4863" y="2181"/>
                    <a:pt x="4863" y="1679"/>
                    <a:pt x="4888" y="1153"/>
                  </a:cubicBezTo>
                  <a:cubicBezTo>
                    <a:pt x="4888" y="1103"/>
                    <a:pt x="4863" y="1078"/>
                    <a:pt x="4838" y="1028"/>
                  </a:cubicBezTo>
                  <a:cubicBezTo>
                    <a:pt x="4787" y="1003"/>
                    <a:pt x="4737" y="978"/>
                    <a:pt x="4687" y="978"/>
                  </a:cubicBezTo>
                  <a:cubicBezTo>
                    <a:pt x="4587" y="978"/>
                    <a:pt x="4512" y="1053"/>
                    <a:pt x="4512" y="1153"/>
                  </a:cubicBezTo>
                  <a:cubicBezTo>
                    <a:pt x="4512" y="1304"/>
                    <a:pt x="4512" y="1429"/>
                    <a:pt x="4512" y="1579"/>
                  </a:cubicBezTo>
                  <a:cubicBezTo>
                    <a:pt x="4086" y="1304"/>
                    <a:pt x="3559" y="1078"/>
                    <a:pt x="2933" y="903"/>
                  </a:cubicBezTo>
                  <a:cubicBezTo>
                    <a:pt x="2381" y="727"/>
                    <a:pt x="1780" y="577"/>
                    <a:pt x="1254" y="476"/>
                  </a:cubicBezTo>
                  <a:cubicBezTo>
                    <a:pt x="1254" y="401"/>
                    <a:pt x="1254" y="326"/>
                    <a:pt x="1279" y="251"/>
                  </a:cubicBezTo>
                  <a:cubicBezTo>
                    <a:pt x="1279" y="201"/>
                    <a:pt x="1279" y="151"/>
                    <a:pt x="1254" y="101"/>
                  </a:cubicBezTo>
                  <a:cubicBezTo>
                    <a:pt x="1229" y="50"/>
                    <a:pt x="1203" y="25"/>
                    <a:pt x="1153" y="0"/>
                  </a:cubicBezTo>
                  <a:close/>
                </a:path>
              </a:pathLst>
            </a:custGeom>
            <a:solidFill>
              <a:srgbClr val="705F56"/>
            </a:solidFill>
            <a:ln>
              <a:noFill/>
            </a:ln>
          </p:spPr>
          <p:txBody>
            <a:bodyPr spcFirstLastPara="1" wrap="square" lIns="115184" tIns="115184" rIns="115184" bIns="115184" anchor="ctr" anchorCtr="0">
              <a:noAutofit/>
            </a:bodyPr>
            <a:lstStyle/>
            <a:p>
              <a:endParaRPr sz="2267"/>
            </a:p>
          </p:txBody>
        </p:sp>
        <p:sp>
          <p:nvSpPr>
            <p:cNvPr id="177" name="Google Shape;9520;p55">
              <a:extLst>
                <a:ext uri="{FF2B5EF4-FFF2-40B4-BE49-F238E27FC236}">
                  <a16:creationId xmlns:a16="http://schemas.microsoft.com/office/drawing/2014/main" id="{010EB9F0-375F-9B31-9B93-90EFE468BEAD}"/>
                </a:ext>
              </a:extLst>
            </p:cNvPr>
            <p:cNvSpPr/>
            <p:nvPr/>
          </p:nvSpPr>
          <p:spPr>
            <a:xfrm>
              <a:off x="3640517" y="3872868"/>
              <a:ext cx="245651" cy="330226"/>
            </a:xfrm>
            <a:custGeom>
              <a:avLst/>
              <a:gdLst/>
              <a:ahLst/>
              <a:cxnLst/>
              <a:rect l="l" t="t" r="r" b="b"/>
              <a:pathLst>
                <a:path w="9826" h="13209" extrusionOk="0">
                  <a:moveTo>
                    <a:pt x="1078" y="0"/>
                  </a:moveTo>
                  <a:cubicBezTo>
                    <a:pt x="1053" y="0"/>
                    <a:pt x="1003" y="25"/>
                    <a:pt x="978" y="25"/>
                  </a:cubicBezTo>
                  <a:cubicBezTo>
                    <a:pt x="953" y="50"/>
                    <a:pt x="903" y="101"/>
                    <a:pt x="903" y="151"/>
                  </a:cubicBezTo>
                  <a:cubicBezTo>
                    <a:pt x="803" y="727"/>
                    <a:pt x="652" y="1329"/>
                    <a:pt x="477" y="1905"/>
                  </a:cubicBezTo>
                  <a:cubicBezTo>
                    <a:pt x="351" y="2356"/>
                    <a:pt x="226" y="2807"/>
                    <a:pt x="126" y="3283"/>
                  </a:cubicBezTo>
                  <a:cubicBezTo>
                    <a:pt x="76" y="3509"/>
                    <a:pt x="26" y="3760"/>
                    <a:pt x="1" y="4010"/>
                  </a:cubicBezTo>
                  <a:cubicBezTo>
                    <a:pt x="1" y="4161"/>
                    <a:pt x="1" y="4286"/>
                    <a:pt x="1" y="4461"/>
                  </a:cubicBezTo>
                  <a:cubicBezTo>
                    <a:pt x="727" y="5815"/>
                    <a:pt x="1630" y="7093"/>
                    <a:pt x="2632" y="8246"/>
                  </a:cubicBezTo>
                  <a:cubicBezTo>
                    <a:pt x="2632" y="8271"/>
                    <a:pt x="2657" y="8271"/>
                    <a:pt x="2657" y="8271"/>
                  </a:cubicBezTo>
                  <a:cubicBezTo>
                    <a:pt x="3760" y="9549"/>
                    <a:pt x="5013" y="10727"/>
                    <a:pt x="6417" y="11705"/>
                  </a:cubicBezTo>
                  <a:cubicBezTo>
                    <a:pt x="6818" y="11980"/>
                    <a:pt x="7244" y="12231"/>
                    <a:pt x="7695" y="12456"/>
                  </a:cubicBezTo>
                  <a:cubicBezTo>
                    <a:pt x="8146" y="12707"/>
                    <a:pt x="8622" y="12933"/>
                    <a:pt x="9123" y="13108"/>
                  </a:cubicBezTo>
                  <a:lnTo>
                    <a:pt x="9098" y="13083"/>
                  </a:lnTo>
                  <a:lnTo>
                    <a:pt x="9098" y="13083"/>
                  </a:lnTo>
                  <a:cubicBezTo>
                    <a:pt x="9224" y="13133"/>
                    <a:pt x="9349" y="13183"/>
                    <a:pt x="9499" y="13208"/>
                  </a:cubicBezTo>
                  <a:cubicBezTo>
                    <a:pt x="9499" y="13208"/>
                    <a:pt x="9524" y="13183"/>
                    <a:pt x="9524" y="13183"/>
                  </a:cubicBezTo>
                  <a:cubicBezTo>
                    <a:pt x="9600" y="13108"/>
                    <a:pt x="9675" y="13008"/>
                    <a:pt x="9725" y="12883"/>
                  </a:cubicBezTo>
                  <a:cubicBezTo>
                    <a:pt x="9775" y="12757"/>
                    <a:pt x="9800" y="12632"/>
                    <a:pt x="9825" y="12431"/>
                  </a:cubicBezTo>
                  <a:cubicBezTo>
                    <a:pt x="9825" y="12256"/>
                    <a:pt x="9800" y="12081"/>
                    <a:pt x="9775" y="11905"/>
                  </a:cubicBezTo>
                  <a:cubicBezTo>
                    <a:pt x="9750" y="11680"/>
                    <a:pt x="9725" y="11479"/>
                    <a:pt x="9675" y="11279"/>
                  </a:cubicBezTo>
                  <a:cubicBezTo>
                    <a:pt x="9524" y="10677"/>
                    <a:pt x="9274" y="10050"/>
                    <a:pt x="8848" y="9349"/>
                  </a:cubicBezTo>
                  <a:cubicBezTo>
                    <a:pt x="8772" y="9173"/>
                    <a:pt x="8672" y="9023"/>
                    <a:pt x="8572" y="8872"/>
                  </a:cubicBezTo>
                  <a:lnTo>
                    <a:pt x="8522" y="8872"/>
                  </a:lnTo>
                  <a:cubicBezTo>
                    <a:pt x="8397" y="8847"/>
                    <a:pt x="8271" y="8822"/>
                    <a:pt x="8146" y="8822"/>
                  </a:cubicBezTo>
                  <a:cubicBezTo>
                    <a:pt x="7996" y="8847"/>
                    <a:pt x="7820" y="8872"/>
                    <a:pt x="7645" y="8898"/>
                  </a:cubicBezTo>
                  <a:cubicBezTo>
                    <a:pt x="7294" y="9023"/>
                    <a:pt x="6968" y="9173"/>
                    <a:pt x="6617" y="9349"/>
                  </a:cubicBezTo>
                  <a:cubicBezTo>
                    <a:pt x="6578" y="9368"/>
                    <a:pt x="6533" y="9378"/>
                    <a:pt x="6488" y="9378"/>
                  </a:cubicBezTo>
                  <a:cubicBezTo>
                    <a:pt x="6359" y="9378"/>
                    <a:pt x="6222" y="9303"/>
                    <a:pt x="6166" y="9173"/>
                  </a:cubicBezTo>
                  <a:cubicBezTo>
                    <a:pt x="6091" y="8998"/>
                    <a:pt x="6191" y="8797"/>
                    <a:pt x="6341" y="8722"/>
                  </a:cubicBezTo>
                  <a:cubicBezTo>
                    <a:pt x="6893" y="8446"/>
                    <a:pt x="7469" y="8171"/>
                    <a:pt x="8071" y="8146"/>
                  </a:cubicBezTo>
                  <a:cubicBezTo>
                    <a:pt x="7920" y="7945"/>
                    <a:pt x="7770" y="7720"/>
                    <a:pt x="7595" y="7519"/>
                  </a:cubicBezTo>
                  <a:cubicBezTo>
                    <a:pt x="7494" y="7344"/>
                    <a:pt x="7369" y="7193"/>
                    <a:pt x="7244" y="7043"/>
                  </a:cubicBezTo>
                  <a:lnTo>
                    <a:pt x="7143" y="7043"/>
                  </a:lnTo>
                  <a:cubicBezTo>
                    <a:pt x="6993" y="7018"/>
                    <a:pt x="6843" y="6993"/>
                    <a:pt x="6692" y="6993"/>
                  </a:cubicBezTo>
                  <a:cubicBezTo>
                    <a:pt x="6492" y="6993"/>
                    <a:pt x="6316" y="7018"/>
                    <a:pt x="6116" y="7093"/>
                  </a:cubicBezTo>
                  <a:cubicBezTo>
                    <a:pt x="5815" y="7168"/>
                    <a:pt x="5539" y="7294"/>
                    <a:pt x="5264" y="7444"/>
                  </a:cubicBezTo>
                  <a:cubicBezTo>
                    <a:pt x="5223" y="7461"/>
                    <a:pt x="5180" y="7469"/>
                    <a:pt x="5138" y="7469"/>
                  </a:cubicBezTo>
                  <a:cubicBezTo>
                    <a:pt x="5001" y="7469"/>
                    <a:pt x="4870" y="7384"/>
                    <a:pt x="4813" y="7268"/>
                  </a:cubicBezTo>
                  <a:cubicBezTo>
                    <a:pt x="4737" y="7093"/>
                    <a:pt x="4813" y="6893"/>
                    <a:pt x="4988" y="6817"/>
                  </a:cubicBezTo>
                  <a:cubicBezTo>
                    <a:pt x="5339" y="6642"/>
                    <a:pt x="5715" y="6466"/>
                    <a:pt x="6091" y="6366"/>
                  </a:cubicBezTo>
                  <a:cubicBezTo>
                    <a:pt x="6291" y="6316"/>
                    <a:pt x="6492" y="6291"/>
                    <a:pt x="6692" y="6291"/>
                  </a:cubicBezTo>
                  <a:cubicBezTo>
                    <a:pt x="6542" y="6116"/>
                    <a:pt x="6417" y="5915"/>
                    <a:pt x="6266" y="5715"/>
                  </a:cubicBezTo>
                  <a:cubicBezTo>
                    <a:pt x="6166" y="5564"/>
                    <a:pt x="6066" y="5439"/>
                    <a:pt x="5991" y="5289"/>
                  </a:cubicBezTo>
                  <a:cubicBezTo>
                    <a:pt x="5815" y="5263"/>
                    <a:pt x="5665" y="5238"/>
                    <a:pt x="5489" y="5238"/>
                  </a:cubicBezTo>
                  <a:cubicBezTo>
                    <a:pt x="5289" y="5238"/>
                    <a:pt x="5088" y="5289"/>
                    <a:pt x="4913" y="5339"/>
                  </a:cubicBezTo>
                  <a:cubicBezTo>
                    <a:pt x="4612" y="5439"/>
                    <a:pt x="4311" y="5564"/>
                    <a:pt x="4036" y="5690"/>
                  </a:cubicBezTo>
                  <a:cubicBezTo>
                    <a:pt x="3990" y="5709"/>
                    <a:pt x="3942" y="5719"/>
                    <a:pt x="3896" y="5719"/>
                  </a:cubicBezTo>
                  <a:cubicBezTo>
                    <a:pt x="3764" y="5719"/>
                    <a:pt x="3640" y="5644"/>
                    <a:pt x="3585" y="5514"/>
                  </a:cubicBezTo>
                  <a:cubicBezTo>
                    <a:pt x="3509" y="5339"/>
                    <a:pt x="3585" y="5138"/>
                    <a:pt x="3760" y="5063"/>
                  </a:cubicBezTo>
                  <a:cubicBezTo>
                    <a:pt x="4136" y="4862"/>
                    <a:pt x="4537" y="4687"/>
                    <a:pt x="4963" y="4612"/>
                  </a:cubicBezTo>
                  <a:cubicBezTo>
                    <a:pt x="5163" y="4562"/>
                    <a:pt x="5339" y="4537"/>
                    <a:pt x="5539" y="4537"/>
                  </a:cubicBezTo>
                  <a:cubicBezTo>
                    <a:pt x="5414" y="4336"/>
                    <a:pt x="5314" y="4136"/>
                    <a:pt x="5239" y="3935"/>
                  </a:cubicBezTo>
                  <a:cubicBezTo>
                    <a:pt x="5088" y="3584"/>
                    <a:pt x="4963" y="3183"/>
                    <a:pt x="4913" y="2682"/>
                  </a:cubicBezTo>
                  <a:cubicBezTo>
                    <a:pt x="4838" y="2181"/>
                    <a:pt x="4813" y="1679"/>
                    <a:pt x="4838" y="1153"/>
                  </a:cubicBezTo>
                  <a:cubicBezTo>
                    <a:pt x="4838" y="1128"/>
                    <a:pt x="4838" y="1078"/>
                    <a:pt x="4813" y="1028"/>
                  </a:cubicBezTo>
                  <a:cubicBezTo>
                    <a:pt x="4762" y="1003"/>
                    <a:pt x="4712" y="978"/>
                    <a:pt x="4662" y="978"/>
                  </a:cubicBezTo>
                  <a:cubicBezTo>
                    <a:pt x="4587" y="978"/>
                    <a:pt x="4512" y="1053"/>
                    <a:pt x="4487" y="1153"/>
                  </a:cubicBezTo>
                  <a:cubicBezTo>
                    <a:pt x="4487" y="1304"/>
                    <a:pt x="4487" y="1429"/>
                    <a:pt x="4487" y="1579"/>
                  </a:cubicBezTo>
                  <a:cubicBezTo>
                    <a:pt x="4036" y="1304"/>
                    <a:pt x="3534" y="1078"/>
                    <a:pt x="2908" y="903"/>
                  </a:cubicBezTo>
                  <a:cubicBezTo>
                    <a:pt x="2331" y="727"/>
                    <a:pt x="1730" y="602"/>
                    <a:pt x="1204" y="476"/>
                  </a:cubicBezTo>
                  <a:cubicBezTo>
                    <a:pt x="1229" y="401"/>
                    <a:pt x="1229" y="326"/>
                    <a:pt x="1254" y="226"/>
                  </a:cubicBezTo>
                  <a:cubicBezTo>
                    <a:pt x="1254" y="201"/>
                    <a:pt x="1254" y="151"/>
                    <a:pt x="1229" y="101"/>
                  </a:cubicBezTo>
                  <a:cubicBezTo>
                    <a:pt x="1204" y="50"/>
                    <a:pt x="1153" y="25"/>
                    <a:pt x="1128" y="25"/>
                  </a:cubicBezTo>
                  <a:cubicBezTo>
                    <a:pt x="1103" y="25"/>
                    <a:pt x="1078" y="0"/>
                    <a:pt x="1078"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178" name="Google Shape;9521;p55">
              <a:extLst>
                <a:ext uri="{FF2B5EF4-FFF2-40B4-BE49-F238E27FC236}">
                  <a16:creationId xmlns:a16="http://schemas.microsoft.com/office/drawing/2014/main" id="{8253D37F-8413-2A8E-D569-04E2C2F0863A}"/>
                </a:ext>
              </a:extLst>
            </p:cNvPr>
            <p:cNvSpPr/>
            <p:nvPr/>
          </p:nvSpPr>
          <p:spPr>
            <a:xfrm>
              <a:off x="3706316" y="4078994"/>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179" name="Google Shape;9522;p55">
              <a:extLst>
                <a:ext uri="{FF2B5EF4-FFF2-40B4-BE49-F238E27FC236}">
                  <a16:creationId xmlns:a16="http://schemas.microsoft.com/office/drawing/2014/main" id="{A9383119-8438-8921-92A3-757261E18050}"/>
                </a:ext>
              </a:extLst>
            </p:cNvPr>
            <p:cNvSpPr/>
            <p:nvPr/>
          </p:nvSpPr>
          <p:spPr>
            <a:xfrm>
              <a:off x="3800917" y="4165469"/>
              <a:ext cx="25" cy="25"/>
            </a:xfrm>
            <a:custGeom>
              <a:avLst/>
              <a:gdLst/>
              <a:ahLst/>
              <a:cxnLst/>
              <a:rect l="l" t="t" r="r" b="b"/>
              <a:pathLst>
                <a:path w="1" h="1" extrusionOk="0">
                  <a:moveTo>
                    <a:pt x="1" y="1"/>
                  </a:moveTo>
                  <a:cubicBezTo>
                    <a:pt x="1" y="1"/>
                    <a:pt x="1" y="1"/>
                    <a:pt x="1" y="1"/>
                  </a:cubicBezTo>
                  <a:cubicBezTo>
                    <a:pt x="1" y="1"/>
                    <a:pt x="1" y="1"/>
                    <a:pt x="1" y="1"/>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180" name="Google Shape;9523;p55">
              <a:extLst>
                <a:ext uri="{FF2B5EF4-FFF2-40B4-BE49-F238E27FC236}">
                  <a16:creationId xmlns:a16="http://schemas.microsoft.com/office/drawing/2014/main" id="{AA58D87D-8FC4-15E5-E654-D1AC0EDBEFAE}"/>
                </a:ext>
              </a:extLst>
            </p:cNvPr>
            <p:cNvSpPr/>
            <p:nvPr/>
          </p:nvSpPr>
          <p:spPr>
            <a:xfrm>
              <a:off x="2969463" y="2464336"/>
              <a:ext cx="1153530" cy="1460557"/>
            </a:xfrm>
            <a:custGeom>
              <a:avLst/>
              <a:gdLst/>
              <a:ahLst/>
              <a:cxnLst/>
              <a:rect l="l" t="t" r="r" b="b"/>
              <a:pathLst>
                <a:path w="46141" h="58422" extrusionOk="0">
                  <a:moveTo>
                    <a:pt x="19775" y="0"/>
                  </a:moveTo>
                  <a:cubicBezTo>
                    <a:pt x="19750" y="0"/>
                    <a:pt x="19725" y="25"/>
                    <a:pt x="19700" y="50"/>
                  </a:cubicBezTo>
                  <a:cubicBezTo>
                    <a:pt x="19349" y="75"/>
                    <a:pt x="18973" y="150"/>
                    <a:pt x="18547" y="301"/>
                  </a:cubicBezTo>
                  <a:cubicBezTo>
                    <a:pt x="18071" y="451"/>
                    <a:pt x="17619" y="627"/>
                    <a:pt x="17193" y="827"/>
                  </a:cubicBezTo>
                  <a:lnTo>
                    <a:pt x="16918" y="952"/>
                  </a:lnTo>
                  <a:cubicBezTo>
                    <a:pt x="16567" y="1103"/>
                    <a:pt x="16216" y="1253"/>
                    <a:pt x="15865" y="1379"/>
                  </a:cubicBezTo>
                  <a:cubicBezTo>
                    <a:pt x="15665" y="1454"/>
                    <a:pt x="15464" y="1529"/>
                    <a:pt x="15238" y="1604"/>
                  </a:cubicBezTo>
                  <a:lnTo>
                    <a:pt x="14812" y="1729"/>
                  </a:lnTo>
                  <a:lnTo>
                    <a:pt x="14386" y="1880"/>
                  </a:lnTo>
                  <a:cubicBezTo>
                    <a:pt x="11980" y="2657"/>
                    <a:pt x="9850" y="3283"/>
                    <a:pt x="7845" y="3835"/>
                  </a:cubicBezTo>
                  <a:cubicBezTo>
                    <a:pt x="7294" y="3985"/>
                    <a:pt x="6717" y="4135"/>
                    <a:pt x="6141" y="4261"/>
                  </a:cubicBezTo>
                  <a:cubicBezTo>
                    <a:pt x="5890" y="4336"/>
                    <a:pt x="5664" y="4386"/>
                    <a:pt x="5414" y="4436"/>
                  </a:cubicBezTo>
                  <a:cubicBezTo>
                    <a:pt x="5163" y="4486"/>
                    <a:pt x="4913" y="4536"/>
                    <a:pt x="4687" y="4587"/>
                  </a:cubicBezTo>
                  <a:lnTo>
                    <a:pt x="4637" y="4587"/>
                  </a:lnTo>
                  <a:cubicBezTo>
                    <a:pt x="4361" y="4637"/>
                    <a:pt x="4060" y="4687"/>
                    <a:pt x="3785" y="4737"/>
                  </a:cubicBezTo>
                  <a:cubicBezTo>
                    <a:pt x="3309" y="4812"/>
                    <a:pt x="2832" y="4887"/>
                    <a:pt x="2381" y="4963"/>
                  </a:cubicBezTo>
                  <a:cubicBezTo>
                    <a:pt x="1980" y="5038"/>
                    <a:pt x="1604" y="5138"/>
                    <a:pt x="1253" y="5213"/>
                  </a:cubicBezTo>
                  <a:cubicBezTo>
                    <a:pt x="1078" y="5263"/>
                    <a:pt x="903" y="5313"/>
                    <a:pt x="727" y="5364"/>
                  </a:cubicBezTo>
                  <a:cubicBezTo>
                    <a:pt x="502" y="5439"/>
                    <a:pt x="351" y="5489"/>
                    <a:pt x="176" y="5564"/>
                  </a:cubicBezTo>
                  <a:cubicBezTo>
                    <a:pt x="126" y="5589"/>
                    <a:pt x="101" y="5614"/>
                    <a:pt x="75" y="5639"/>
                  </a:cubicBezTo>
                  <a:cubicBezTo>
                    <a:pt x="25" y="5714"/>
                    <a:pt x="0" y="5790"/>
                    <a:pt x="25" y="5865"/>
                  </a:cubicBezTo>
                  <a:cubicBezTo>
                    <a:pt x="577" y="7218"/>
                    <a:pt x="1304" y="8521"/>
                    <a:pt x="2231" y="9775"/>
                  </a:cubicBezTo>
                  <a:cubicBezTo>
                    <a:pt x="3058" y="10902"/>
                    <a:pt x="4111" y="12005"/>
                    <a:pt x="5314" y="13058"/>
                  </a:cubicBezTo>
                  <a:cubicBezTo>
                    <a:pt x="6391" y="14035"/>
                    <a:pt x="7619" y="14938"/>
                    <a:pt x="9048" y="15815"/>
                  </a:cubicBezTo>
                  <a:cubicBezTo>
                    <a:pt x="10326" y="16617"/>
                    <a:pt x="11705" y="17344"/>
                    <a:pt x="13233" y="18070"/>
                  </a:cubicBezTo>
                  <a:cubicBezTo>
                    <a:pt x="15790" y="19273"/>
                    <a:pt x="18672" y="20326"/>
                    <a:pt x="22005" y="21303"/>
                  </a:cubicBezTo>
                  <a:cubicBezTo>
                    <a:pt x="22657" y="21504"/>
                    <a:pt x="23334" y="21704"/>
                    <a:pt x="24061" y="21905"/>
                  </a:cubicBezTo>
                  <a:cubicBezTo>
                    <a:pt x="24988" y="22156"/>
                    <a:pt x="25740" y="22331"/>
                    <a:pt x="26442" y="22506"/>
                  </a:cubicBezTo>
                  <a:cubicBezTo>
                    <a:pt x="27569" y="22757"/>
                    <a:pt x="28597" y="22958"/>
                    <a:pt x="29599" y="23108"/>
                  </a:cubicBezTo>
                  <a:cubicBezTo>
                    <a:pt x="30702" y="23258"/>
                    <a:pt x="31780" y="23359"/>
                    <a:pt x="32807" y="23359"/>
                  </a:cubicBezTo>
                  <a:cubicBezTo>
                    <a:pt x="32782" y="23509"/>
                    <a:pt x="32782" y="23634"/>
                    <a:pt x="32757" y="23785"/>
                  </a:cubicBezTo>
                  <a:lnTo>
                    <a:pt x="32757" y="23760"/>
                  </a:lnTo>
                  <a:cubicBezTo>
                    <a:pt x="32432" y="25664"/>
                    <a:pt x="31980" y="27594"/>
                    <a:pt x="31554" y="29449"/>
                  </a:cubicBezTo>
                  <a:lnTo>
                    <a:pt x="31354" y="30351"/>
                  </a:lnTo>
                  <a:cubicBezTo>
                    <a:pt x="31128" y="31404"/>
                    <a:pt x="30878" y="32507"/>
                    <a:pt x="30652" y="33634"/>
                  </a:cubicBezTo>
                  <a:cubicBezTo>
                    <a:pt x="30427" y="34737"/>
                    <a:pt x="30226" y="35865"/>
                    <a:pt x="30025" y="36968"/>
                  </a:cubicBezTo>
                  <a:cubicBezTo>
                    <a:pt x="29524" y="39549"/>
                    <a:pt x="29173" y="41654"/>
                    <a:pt x="28873" y="43634"/>
                  </a:cubicBezTo>
                  <a:cubicBezTo>
                    <a:pt x="28722" y="44762"/>
                    <a:pt x="28547" y="45890"/>
                    <a:pt x="28421" y="46993"/>
                  </a:cubicBezTo>
                  <a:cubicBezTo>
                    <a:pt x="28296" y="47995"/>
                    <a:pt x="28196" y="49073"/>
                    <a:pt x="28096" y="50376"/>
                  </a:cubicBezTo>
                  <a:cubicBezTo>
                    <a:pt x="27920" y="52206"/>
                    <a:pt x="27770" y="54035"/>
                    <a:pt x="27619" y="55865"/>
                  </a:cubicBezTo>
                  <a:lnTo>
                    <a:pt x="27544" y="56792"/>
                  </a:lnTo>
                  <a:cubicBezTo>
                    <a:pt x="27544" y="56843"/>
                    <a:pt x="27519" y="56868"/>
                    <a:pt x="27544" y="56868"/>
                  </a:cubicBezTo>
                  <a:cubicBezTo>
                    <a:pt x="27544" y="56918"/>
                    <a:pt x="27569" y="56968"/>
                    <a:pt x="27594" y="56993"/>
                  </a:cubicBezTo>
                  <a:cubicBezTo>
                    <a:pt x="27820" y="57193"/>
                    <a:pt x="28071" y="57369"/>
                    <a:pt x="28371" y="57544"/>
                  </a:cubicBezTo>
                  <a:cubicBezTo>
                    <a:pt x="28697" y="57720"/>
                    <a:pt x="29048" y="57895"/>
                    <a:pt x="29399" y="58020"/>
                  </a:cubicBezTo>
                  <a:cubicBezTo>
                    <a:pt x="29750" y="58171"/>
                    <a:pt x="30126" y="58271"/>
                    <a:pt x="30477" y="58346"/>
                  </a:cubicBezTo>
                  <a:cubicBezTo>
                    <a:pt x="30752" y="58396"/>
                    <a:pt x="31003" y="58421"/>
                    <a:pt x="31229" y="58421"/>
                  </a:cubicBezTo>
                  <a:lnTo>
                    <a:pt x="31479" y="58421"/>
                  </a:lnTo>
                  <a:cubicBezTo>
                    <a:pt x="31504" y="58421"/>
                    <a:pt x="31504" y="58421"/>
                    <a:pt x="31529" y="58396"/>
                  </a:cubicBezTo>
                  <a:cubicBezTo>
                    <a:pt x="31554" y="58396"/>
                    <a:pt x="31604" y="58371"/>
                    <a:pt x="31630" y="58346"/>
                  </a:cubicBezTo>
                  <a:cubicBezTo>
                    <a:pt x="31655" y="58296"/>
                    <a:pt x="31680" y="58271"/>
                    <a:pt x="31705" y="58246"/>
                  </a:cubicBezTo>
                  <a:lnTo>
                    <a:pt x="31780" y="58096"/>
                  </a:lnTo>
                  <a:lnTo>
                    <a:pt x="31855" y="57970"/>
                  </a:lnTo>
                  <a:lnTo>
                    <a:pt x="32181" y="57419"/>
                  </a:lnTo>
                  <a:cubicBezTo>
                    <a:pt x="32406" y="56993"/>
                    <a:pt x="32632" y="56592"/>
                    <a:pt x="32858" y="56191"/>
                  </a:cubicBezTo>
                  <a:cubicBezTo>
                    <a:pt x="33259" y="55464"/>
                    <a:pt x="33660" y="54687"/>
                    <a:pt x="34111" y="53810"/>
                  </a:cubicBezTo>
                  <a:cubicBezTo>
                    <a:pt x="34888" y="52331"/>
                    <a:pt x="35640" y="50727"/>
                    <a:pt x="36467" y="48973"/>
                  </a:cubicBezTo>
                  <a:cubicBezTo>
                    <a:pt x="37770" y="46116"/>
                    <a:pt x="39123" y="42933"/>
                    <a:pt x="40702" y="38998"/>
                  </a:cubicBezTo>
                  <a:cubicBezTo>
                    <a:pt x="41279" y="37569"/>
                    <a:pt x="41880" y="36015"/>
                    <a:pt x="42657" y="34010"/>
                  </a:cubicBezTo>
                  <a:lnTo>
                    <a:pt x="42682" y="33935"/>
                  </a:lnTo>
                  <a:cubicBezTo>
                    <a:pt x="43259" y="32456"/>
                    <a:pt x="43860" y="30903"/>
                    <a:pt x="44361" y="29374"/>
                  </a:cubicBezTo>
                  <a:cubicBezTo>
                    <a:pt x="45163" y="26993"/>
                    <a:pt x="46141" y="23434"/>
                    <a:pt x="45765" y="19850"/>
                  </a:cubicBezTo>
                  <a:cubicBezTo>
                    <a:pt x="45690" y="19073"/>
                    <a:pt x="45539" y="18296"/>
                    <a:pt x="45314" y="17544"/>
                  </a:cubicBezTo>
                  <a:cubicBezTo>
                    <a:pt x="45088" y="16817"/>
                    <a:pt x="44787" y="16065"/>
                    <a:pt x="44386" y="15288"/>
                  </a:cubicBezTo>
                  <a:cubicBezTo>
                    <a:pt x="44061" y="14662"/>
                    <a:pt x="43660" y="14035"/>
                    <a:pt x="43158" y="13384"/>
                  </a:cubicBezTo>
                  <a:cubicBezTo>
                    <a:pt x="42757" y="12832"/>
                    <a:pt x="42281" y="12281"/>
                    <a:pt x="41730" y="11704"/>
                  </a:cubicBezTo>
                  <a:cubicBezTo>
                    <a:pt x="40752" y="10702"/>
                    <a:pt x="39599" y="9724"/>
                    <a:pt x="38221" y="8722"/>
                  </a:cubicBezTo>
                  <a:cubicBezTo>
                    <a:pt x="37093" y="7920"/>
                    <a:pt x="35840" y="7118"/>
                    <a:pt x="34386" y="6316"/>
                  </a:cubicBezTo>
                  <a:cubicBezTo>
                    <a:pt x="33309" y="5714"/>
                    <a:pt x="32156" y="5138"/>
                    <a:pt x="31178" y="4637"/>
                  </a:cubicBezTo>
                  <a:cubicBezTo>
                    <a:pt x="29875" y="3985"/>
                    <a:pt x="28647" y="3409"/>
                    <a:pt x="27419" y="2857"/>
                  </a:cubicBezTo>
                  <a:cubicBezTo>
                    <a:pt x="26091" y="2256"/>
                    <a:pt x="24837" y="1754"/>
                    <a:pt x="23609" y="1278"/>
                  </a:cubicBezTo>
                  <a:cubicBezTo>
                    <a:pt x="22331" y="777"/>
                    <a:pt x="21128" y="376"/>
                    <a:pt x="19975" y="50"/>
                  </a:cubicBezTo>
                  <a:cubicBezTo>
                    <a:pt x="19950" y="25"/>
                    <a:pt x="19900" y="25"/>
                    <a:pt x="19875" y="25"/>
                  </a:cubicBezTo>
                  <a:lnTo>
                    <a:pt x="19825" y="25"/>
                  </a:lnTo>
                  <a:cubicBezTo>
                    <a:pt x="19800" y="25"/>
                    <a:pt x="19800" y="0"/>
                    <a:pt x="19775" y="0"/>
                  </a:cubicBezTo>
                  <a:close/>
                </a:path>
              </a:pathLst>
            </a:custGeom>
            <a:solidFill>
              <a:srgbClr val="8A3743"/>
            </a:solidFill>
            <a:ln>
              <a:noFill/>
            </a:ln>
          </p:spPr>
          <p:txBody>
            <a:bodyPr spcFirstLastPara="1" wrap="square" lIns="115184" tIns="115184" rIns="115184" bIns="115184" anchor="ctr" anchorCtr="0">
              <a:noAutofit/>
            </a:bodyPr>
            <a:lstStyle/>
            <a:p>
              <a:endParaRPr sz="2267"/>
            </a:p>
          </p:txBody>
        </p:sp>
        <p:sp>
          <p:nvSpPr>
            <p:cNvPr id="181" name="Google Shape;9524;p55">
              <a:extLst>
                <a:ext uri="{FF2B5EF4-FFF2-40B4-BE49-F238E27FC236}">
                  <a16:creationId xmlns:a16="http://schemas.microsoft.com/office/drawing/2014/main" id="{C815F0F6-A84C-63BE-433A-8C1BD9816CC6}"/>
                </a:ext>
              </a:extLst>
            </p:cNvPr>
            <p:cNvSpPr/>
            <p:nvPr/>
          </p:nvSpPr>
          <p:spPr>
            <a:xfrm>
              <a:off x="2928738" y="1587132"/>
              <a:ext cx="717453" cy="1070205"/>
            </a:xfrm>
            <a:custGeom>
              <a:avLst/>
              <a:gdLst/>
              <a:ahLst/>
              <a:cxnLst/>
              <a:rect l="l" t="t" r="r" b="b"/>
              <a:pathLst>
                <a:path w="28698" h="42808" extrusionOk="0">
                  <a:moveTo>
                    <a:pt x="9800" y="0"/>
                  </a:moveTo>
                  <a:cubicBezTo>
                    <a:pt x="9649" y="50"/>
                    <a:pt x="9474" y="100"/>
                    <a:pt x="9324" y="151"/>
                  </a:cubicBezTo>
                  <a:cubicBezTo>
                    <a:pt x="9123" y="251"/>
                    <a:pt x="8948" y="326"/>
                    <a:pt x="8747" y="426"/>
                  </a:cubicBezTo>
                  <a:lnTo>
                    <a:pt x="8672" y="426"/>
                  </a:lnTo>
                  <a:cubicBezTo>
                    <a:pt x="8647" y="426"/>
                    <a:pt x="8622" y="451"/>
                    <a:pt x="8597" y="451"/>
                  </a:cubicBezTo>
                  <a:cubicBezTo>
                    <a:pt x="8496" y="527"/>
                    <a:pt x="8421" y="602"/>
                    <a:pt x="8321" y="677"/>
                  </a:cubicBezTo>
                  <a:cubicBezTo>
                    <a:pt x="7970" y="928"/>
                    <a:pt x="7644" y="1253"/>
                    <a:pt x="7319" y="1604"/>
                  </a:cubicBezTo>
                  <a:cubicBezTo>
                    <a:pt x="6717" y="2231"/>
                    <a:pt x="6191" y="2958"/>
                    <a:pt x="5689" y="3885"/>
                  </a:cubicBezTo>
                  <a:cubicBezTo>
                    <a:pt x="5263" y="4637"/>
                    <a:pt x="4862" y="5489"/>
                    <a:pt x="4486" y="6491"/>
                  </a:cubicBezTo>
                  <a:cubicBezTo>
                    <a:pt x="4186" y="7268"/>
                    <a:pt x="3910" y="8121"/>
                    <a:pt x="3584" y="9198"/>
                  </a:cubicBezTo>
                  <a:cubicBezTo>
                    <a:pt x="3308" y="10126"/>
                    <a:pt x="3033" y="11103"/>
                    <a:pt x="2732" y="12231"/>
                  </a:cubicBezTo>
                  <a:cubicBezTo>
                    <a:pt x="2406" y="13484"/>
                    <a:pt x="2080" y="14787"/>
                    <a:pt x="1780" y="16065"/>
                  </a:cubicBezTo>
                  <a:cubicBezTo>
                    <a:pt x="1203" y="18697"/>
                    <a:pt x="752" y="21329"/>
                    <a:pt x="451" y="23835"/>
                  </a:cubicBezTo>
                  <a:cubicBezTo>
                    <a:pt x="126" y="26492"/>
                    <a:pt x="0" y="29123"/>
                    <a:pt x="0" y="31680"/>
                  </a:cubicBezTo>
                  <a:cubicBezTo>
                    <a:pt x="25" y="32933"/>
                    <a:pt x="75" y="34161"/>
                    <a:pt x="176" y="35339"/>
                  </a:cubicBezTo>
                  <a:cubicBezTo>
                    <a:pt x="276" y="36642"/>
                    <a:pt x="426" y="37770"/>
                    <a:pt x="677" y="38822"/>
                  </a:cubicBezTo>
                  <a:cubicBezTo>
                    <a:pt x="877" y="39775"/>
                    <a:pt x="1153" y="40602"/>
                    <a:pt x="1504" y="41379"/>
                  </a:cubicBezTo>
                  <a:cubicBezTo>
                    <a:pt x="1529" y="41454"/>
                    <a:pt x="1554" y="41479"/>
                    <a:pt x="1579" y="41504"/>
                  </a:cubicBezTo>
                  <a:cubicBezTo>
                    <a:pt x="2256" y="41930"/>
                    <a:pt x="3058" y="42231"/>
                    <a:pt x="4060" y="42457"/>
                  </a:cubicBezTo>
                  <a:cubicBezTo>
                    <a:pt x="4837" y="42607"/>
                    <a:pt x="5689" y="42732"/>
                    <a:pt x="6792" y="42782"/>
                  </a:cubicBezTo>
                  <a:cubicBezTo>
                    <a:pt x="7168" y="42807"/>
                    <a:pt x="7619" y="42807"/>
                    <a:pt x="8095" y="42807"/>
                  </a:cubicBezTo>
                  <a:lnTo>
                    <a:pt x="8446" y="42807"/>
                  </a:lnTo>
                  <a:cubicBezTo>
                    <a:pt x="8847" y="42807"/>
                    <a:pt x="9198" y="42807"/>
                    <a:pt x="9524" y="42782"/>
                  </a:cubicBezTo>
                  <a:cubicBezTo>
                    <a:pt x="10476" y="42732"/>
                    <a:pt x="11454" y="42607"/>
                    <a:pt x="12507" y="42381"/>
                  </a:cubicBezTo>
                  <a:cubicBezTo>
                    <a:pt x="14361" y="41980"/>
                    <a:pt x="16266" y="41279"/>
                    <a:pt x="18196" y="40301"/>
                  </a:cubicBezTo>
                  <a:cubicBezTo>
                    <a:pt x="19048" y="39850"/>
                    <a:pt x="19925" y="39349"/>
                    <a:pt x="20802" y="38772"/>
                  </a:cubicBezTo>
                  <a:cubicBezTo>
                    <a:pt x="21078" y="38597"/>
                    <a:pt x="21354" y="38396"/>
                    <a:pt x="21629" y="38221"/>
                  </a:cubicBezTo>
                  <a:lnTo>
                    <a:pt x="21880" y="38046"/>
                  </a:lnTo>
                  <a:cubicBezTo>
                    <a:pt x="22206" y="37820"/>
                    <a:pt x="22532" y="37594"/>
                    <a:pt x="22857" y="37369"/>
                  </a:cubicBezTo>
                  <a:cubicBezTo>
                    <a:pt x="23835" y="36667"/>
                    <a:pt x="24562" y="36091"/>
                    <a:pt x="25188" y="35464"/>
                  </a:cubicBezTo>
                  <a:cubicBezTo>
                    <a:pt x="25539" y="35088"/>
                    <a:pt x="25865" y="34712"/>
                    <a:pt x="26116" y="34311"/>
                  </a:cubicBezTo>
                  <a:cubicBezTo>
                    <a:pt x="26391" y="33910"/>
                    <a:pt x="26592" y="33509"/>
                    <a:pt x="26742" y="33058"/>
                  </a:cubicBezTo>
                  <a:cubicBezTo>
                    <a:pt x="26767" y="33008"/>
                    <a:pt x="26792" y="32983"/>
                    <a:pt x="26792" y="32933"/>
                  </a:cubicBezTo>
                  <a:cubicBezTo>
                    <a:pt x="26792" y="32883"/>
                    <a:pt x="26767" y="32832"/>
                    <a:pt x="26742" y="32807"/>
                  </a:cubicBezTo>
                  <a:lnTo>
                    <a:pt x="26592" y="32657"/>
                  </a:lnTo>
                  <a:lnTo>
                    <a:pt x="26466" y="32507"/>
                  </a:lnTo>
                  <a:cubicBezTo>
                    <a:pt x="26366" y="32381"/>
                    <a:pt x="26291" y="32281"/>
                    <a:pt x="26191" y="32156"/>
                  </a:cubicBezTo>
                  <a:cubicBezTo>
                    <a:pt x="25614" y="31404"/>
                    <a:pt x="25138" y="30577"/>
                    <a:pt x="24762" y="29700"/>
                  </a:cubicBezTo>
                  <a:cubicBezTo>
                    <a:pt x="24762" y="29700"/>
                    <a:pt x="24737" y="29675"/>
                    <a:pt x="24737" y="29675"/>
                  </a:cubicBezTo>
                  <a:cubicBezTo>
                    <a:pt x="24737" y="29675"/>
                    <a:pt x="24737" y="29649"/>
                    <a:pt x="24737" y="29649"/>
                  </a:cubicBezTo>
                  <a:cubicBezTo>
                    <a:pt x="24587" y="29274"/>
                    <a:pt x="24461" y="28898"/>
                    <a:pt x="24336" y="28497"/>
                  </a:cubicBezTo>
                  <a:cubicBezTo>
                    <a:pt x="24211" y="28146"/>
                    <a:pt x="24136" y="27745"/>
                    <a:pt x="24035" y="27294"/>
                  </a:cubicBezTo>
                  <a:cubicBezTo>
                    <a:pt x="23860" y="26416"/>
                    <a:pt x="23735" y="25765"/>
                    <a:pt x="23659" y="25138"/>
                  </a:cubicBezTo>
                  <a:cubicBezTo>
                    <a:pt x="23509" y="23985"/>
                    <a:pt x="23484" y="23033"/>
                    <a:pt x="23584" y="22181"/>
                  </a:cubicBezTo>
                  <a:cubicBezTo>
                    <a:pt x="23659" y="21629"/>
                    <a:pt x="23785" y="21178"/>
                    <a:pt x="23935" y="20752"/>
                  </a:cubicBezTo>
                  <a:cubicBezTo>
                    <a:pt x="24010" y="20602"/>
                    <a:pt x="24111" y="20426"/>
                    <a:pt x="24186" y="20276"/>
                  </a:cubicBezTo>
                  <a:cubicBezTo>
                    <a:pt x="24361" y="20126"/>
                    <a:pt x="24537" y="19975"/>
                    <a:pt x="24737" y="19825"/>
                  </a:cubicBezTo>
                  <a:cubicBezTo>
                    <a:pt x="24888" y="19700"/>
                    <a:pt x="25063" y="19574"/>
                    <a:pt x="25238" y="19449"/>
                  </a:cubicBezTo>
                  <a:cubicBezTo>
                    <a:pt x="25414" y="19324"/>
                    <a:pt x="25589" y="19173"/>
                    <a:pt x="25765" y="19048"/>
                  </a:cubicBezTo>
                  <a:cubicBezTo>
                    <a:pt x="25965" y="18898"/>
                    <a:pt x="26116" y="18772"/>
                    <a:pt x="26266" y="18622"/>
                  </a:cubicBezTo>
                  <a:cubicBezTo>
                    <a:pt x="26441" y="18471"/>
                    <a:pt x="26592" y="18296"/>
                    <a:pt x="26742" y="18096"/>
                  </a:cubicBezTo>
                  <a:cubicBezTo>
                    <a:pt x="27018" y="17745"/>
                    <a:pt x="27269" y="17344"/>
                    <a:pt x="27494" y="16943"/>
                  </a:cubicBezTo>
                  <a:cubicBezTo>
                    <a:pt x="27720" y="16567"/>
                    <a:pt x="27895" y="16166"/>
                    <a:pt x="28071" y="15715"/>
                  </a:cubicBezTo>
                  <a:cubicBezTo>
                    <a:pt x="28371" y="14913"/>
                    <a:pt x="28547" y="14035"/>
                    <a:pt x="28622" y="13058"/>
                  </a:cubicBezTo>
                  <a:cubicBezTo>
                    <a:pt x="28697" y="12231"/>
                    <a:pt x="28672" y="11329"/>
                    <a:pt x="28547" y="10351"/>
                  </a:cubicBezTo>
                  <a:cubicBezTo>
                    <a:pt x="28472" y="9925"/>
                    <a:pt x="28396" y="9474"/>
                    <a:pt x="28271" y="8973"/>
                  </a:cubicBezTo>
                  <a:cubicBezTo>
                    <a:pt x="28171" y="8597"/>
                    <a:pt x="28071" y="8196"/>
                    <a:pt x="27920" y="7745"/>
                  </a:cubicBezTo>
                  <a:cubicBezTo>
                    <a:pt x="27670" y="6892"/>
                    <a:pt x="27419" y="6191"/>
                    <a:pt x="27168" y="5564"/>
                  </a:cubicBezTo>
                  <a:cubicBezTo>
                    <a:pt x="26842" y="4712"/>
                    <a:pt x="26517" y="3960"/>
                    <a:pt x="26141" y="3308"/>
                  </a:cubicBezTo>
                  <a:cubicBezTo>
                    <a:pt x="25865" y="2807"/>
                    <a:pt x="25564" y="2356"/>
                    <a:pt x="25263" y="1955"/>
                  </a:cubicBezTo>
                  <a:cubicBezTo>
                    <a:pt x="24712" y="1604"/>
                    <a:pt x="24211" y="1203"/>
                    <a:pt x="23685" y="827"/>
                  </a:cubicBezTo>
                  <a:cubicBezTo>
                    <a:pt x="23584" y="777"/>
                    <a:pt x="23509" y="727"/>
                    <a:pt x="23409" y="652"/>
                  </a:cubicBezTo>
                  <a:cubicBezTo>
                    <a:pt x="23384" y="702"/>
                    <a:pt x="23359" y="727"/>
                    <a:pt x="23359" y="777"/>
                  </a:cubicBezTo>
                  <a:lnTo>
                    <a:pt x="23359" y="877"/>
                  </a:lnTo>
                  <a:cubicBezTo>
                    <a:pt x="23359" y="1078"/>
                    <a:pt x="23359" y="1303"/>
                    <a:pt x="23359" y="1504"/>
                  </a:cubicBezTo>
                  <a:cubicBezTo>
                    <a:pt x="23359" y="1704"/>
                    <a:pt x="23334" y="1905"/>
                    <a:pt x="23309" y="2156"/>
                  </a:cubicBezTo>
                  <a:cubicBezTo>
                    <a:pt x="23233" y="2782"/>
                    <a:pt x="23058" y="3409"/>
                    <a:pt x="22832" y="3985"/>
                  </a:cubicBezTo>
                  <a:cubicBezTo>
                    <a:pt x="22607" y="4436"/>
                    <a:pt x="22356" y="4887"/>
                    <a:pt x="22055" y="5288"/>
                  </a:cubicBezTo>
                  <a:cubicBezTo>
                    <a:pt x="21755" y="5689"/>
                    <a:pt x="21404" y="6015"/>
                    <a:pt x="21053" y="6291"/>
                  </a:cubicBezTo>
                  <a:cubicBezTo>
                    <a:pt x="20702" y="6567"/>
                    <a:pt x="20301" y="6792"/>
                    <a:pt x="19900" y="6968"/>
                  </a:cubicBezTo>
                  <a:cubicBezTo>
                    <a:pt x="19474" y="7143"/>
                    <a:pt x="19023" y="7268"/>
                    <a:pt x="18572" y="7344"/>
                  </a:cubicBezTo>
                  <a:cubicBezTo>
                    <a:pt x="18321" y="7369"/>
                    <a:pt x="18070" y="7394"/>
                    <a:pt x="17795" y="7394"/>
                  </a:cubicBezTo>
                  <a:cubicBezTo>
                    <a:pt x="17544" y="7394"/>
                    <a:pt x="17268" y="7369"/>
                    <a:pt x="16993" y="7344"/>
                  </a:cubicBezTo>
                  <a:cubicBezTo>
                    <a:pt x="16391" y="7243"/>
                    <a:pt x="15765" y="7068"/>
                    <a:pt x="15138" y="6817"/>
                  </a:cubicBezTo>
                  <a:cubicBezTo>
                    <a:pt x="14411" y="6517"/>
                    <a:pt x="13735" y="6090"/>
                    <a:pt x="13083" y="5614"/>
                  </a:cubicBezTo>
                  <a:cubicBezTo>
                    <a:pt x="12431" y="5088"/>
                    <a:pt x="11880" y="4537"/>
                    <a:pt x="11404" y="3935"/>
                  </a:cubicBezTo>
                  <a:cubicBezTo>
                    <a:pt x="10978" y="3384"/>
                    <a:pt x="10627" y="2782"/>
                    <a:pt x="10351" y="2181"/>
                  </a:cubicBezTo>
                  <a:lnTo>
                    <a:pt x="10326" y="2156"/>
                  </a:lnTo>
                  <a:cubicBezTo>
                    <a:pt x="10126" y="1629"/>
                    <a:pt x="9975" y="1103"/>
                    <a:pt x="9900" y="552"/>
                  </a:cubicBezTo>
                  <a:cubicBezTo>
                    <a:pt x="9875" y="426"/>
                    <a:pt x="9850" y="276"/>
                    <a:pt x="9850" y="126"/>
                  </a:cubicBezTo>
                  <a:cubicBezTo>
                    <a:pt x="9850" y="75"/>
                    <a:pt x="9825" y="25"/>
                    <a:pt x="9800" y="0"/>
                  </a:cubicBezTo>
                  <a:close/>
                </a:path>
              </a:pathLst>
            </a:custGeom>
            <a:solidFill>
              <a:srgbClr val="EBD4B2"/>
            </a:solidFill>
            <a:ln>
              <a:noFill/>
            </a:ln>
          </p:spPr>
          <p:txBody>
            <a:bodyPr spcFirstLastPara="1" wrap="square" lIns="115184" tIns="115184" rIns="115184" bIns="115184" anchor="ctr" anchorCtr="0">
              <a:noAutofit/>
            </a:bodyPr>
            <a:lstStyle/>
            <a:p>
              <a:endParaRPr sz="2267"/>
            </a:p>
          </p:txBody>
        </p:sp>
        <p:sp>
          <p:nvSpPr>
            <p:cNvPr id="182" name="Google Shape;9525;p55">
              <a:extLst>
                <a:ext uri="{FF2B5EF4-FFF2-40B4-BE49-F238E27FC236}">
                  <a16:creationId xmlns:a16="http://schemas.microsoft.com/office/drawing/2014/main" id="{B92F967A-9D0A-A004-0642-56BC52FF29C6}"/>
                </a:ext>
              </a:extLst>
            </p:cNvPr>
            <p:cNvSpPr/>
            <p:nvPr/>
          </p:nvSpPr>
          <p:spPr>
            <a:xfrm>
              <a:off x="2928113" y="1605932"/>
              <a:ext cx="718078" cy="1021555"/>
            </a:xfrm>
            <a:custGeom>
              <a:avLst/>
              <a:gdLst/>
              <a:ahLst/>
              <a:cxnLst/>
              <a:rect l="l" t="t" r="r" b="b"/>
              <a:pathLst>
                <a:path w="28723" h="40862" extrusionOk="0">
                  <a:moveTo>
                    <a:pt x="8221" y="0"/>
                  </a:moveTo>
                  <a:cubicBezTo>
                    <a:pt x="7920" y="251"/>
                    <a:pt x="7619" y="526"/>
                    <a:pt x="7318" y="852"/>
                  </a:cubicBezTo>
                  <a:cubicBezTo>
                    <a:pt x="6742" y="1479"/>
                    <a:pt x="6216" y="2206"/>
                    <a:pt x="5689" y="3108"/>
                  </a:cubicBezTo>
                  <a:cubicBezTo>
                    <a:pt x="5288" y="3860"/>
                    <a:pt x="4887" y="4737"/>
                    <a:pt x="4486" y="5739"/>
                  </a:cubicBezTo>
                  <a:cubicBezTo>
                    <a:pt x="4211" y="6516"/>
                    <a:pt x="3910" y="7369"/>
                    <a:pt x="3609" y="8446"/>
                  </a:cubicBezTo>
                  <a:cubicBezTo>
                    <a:pt x="3333" y="9399"/>
                    <a:pt x="3058" y="10376"/>
                    <a:pt x="2757" y="11454"/>
                  </a:cubicBezTo>
                  <a:cubicBezTo>
                    <a:pt x="2406" y="12732"/>
                    <a:pt x="2105" y="14035"/>
                    <a:pt x="1805" y="15313"/>
                  </a:cubicBezTo>
                  <a:cubicBezTo>
                    <a:pt x="1228" y="17945"/>
                    <a:pt x="777" y="20577"/>
                    <a:pt x="476" y="23083"/>
                  </a:cubicBezTo>
                  <a:cubicBezTo>
                    <a:pt x="151" y="25740"/>
                    <a:pt x="0" y="28396"/>
                    <a:pt x="25" y="30928"/>
                  </a:cubicBezTo>
                  <a:cubicBezTo>
                    <a:pt x="50" y="32181"/>
                    <a:pt x="100" y="33409"/>
                    <a:pt x="176" y="34587"/>
                  </a:cubicBezTo>
                  <a:cubicBezTo>
                    <a:pt x="301" y="35890"/>
                    <a:pt x="451" y="37018"/>
                    <a:pt x="677" y="38070"/>
                  </a:cubicBezTo>
                  <a:cubicBezTo>
                    <a:pt x="877" y="38998"/>
                    <a:pt x="1153" y="39800"/>
                    <a:pt x="1479" y="40552"/>
                  </a:cubicBezTo>
                  <a:cubicBezTo>
                    <a:pt x="1704" y="40577"/>
                    <a:pt x="1955" y="40602"/>
                    <a:pt x="2206" y="40627"/>
                  </a:cubicBezTo>
                  <a:cubicBezTo>
                    <a:pt x="2682" y="40652"/>
                    <a:pt x="3183" y="40702"/>
                    <a:pt x="3659" y="40727"/>
                  </a:cubicBezTo>
                  <a:cubicBezTo>
                    <a:pt x="3910" y="40752"/>
                    <a:pt x="4161" y="40777"/>
                    <a:pt x="4436" y="40802"/>
                  </a:cubicBezTo>
                  <a:cubicBezTo>
                    <a:pt x="4712" y="40827"/>
                    <a:pt x="4988" y="40827"/>
                    <a:pt x="5263" y="40852"/>
                  </a:cubicBezTo>
                  <a:cubicBezTo>
                    <a:pt x="5489" y="40858"/>
                    <a:pt x="5713" y="40861"/>
                    <a:pt x="5936" y="40861"/>
                  </a:cubicBezTo>
                  <a:cubicBezTo>
                    <a:pt x="6706" y="40861"/>
                    <a:pt x="7469" y="40824"/>
                    <a:pt x="8246" y="40727"/>
                  </a:cubicBezTo>
                  <a:cubicBezTo>
                    <a:pt x="9248" y="40627"/>
                    <a:pt x="10226" y="40476"/>
                    <a:pt x="11203" y="40226"/>
                  </a:cubicBezTo>
                  <a:lnTo>
                    <a:pt x="11178" y="40226"/>
                  </a:lnTo>
                  <a:cubicBezTo>
                    <a:pt x="12055" y="40025"/>
                    <a:pt x="12907" y="39775"/>
                    <a:pt x="13760" y="39449"/>
                  </a:cubicBezTo>
                  <a:cubicBezTo>
                    <a:pt x="14311" y="39248"/>
                    <a:pt x="14862" y="39048"/>
                    <a:pt x="15414" y="38822"/>
                  </a:cubicBezTo>
                  <a:cubicBezTo>
                    <a:pt x="16642" y="38321"/>
                    <a:pt x="17820" y="37745"/>
                    <a:pt x="18973" y="37118"/>
                  </a:cubicBezTo>
                  <a:cubicBezTo>
                    <a:pt x="20802" y="36116"/>
                    <a:pt x="22557" y="34963"/>
                    <a:pt x="24060" y="33534"/>
                  </a:cubicBezTo>
                  <a:cubicBezTo>
                    <a:pt x="24812" y="32832"/>
                    <a:pt x="25489" y="32055"/>
                    <a:pt x="26065" y="31203"/>
                  </a:cubicBezTo>
                  <a:cubicBezTo>
                    <a:pt x="25564" y="30501"/>
                    <a:pt x="25138" y="29750"/>
                    <a:pt x="24787" y="28948"/>
                  </a:cubicBezTo>
                  <a:cubicBezTo>
                    <a:pt x="24787" y="28948"/>
                    <a:pt x="24762" y="28897"/>
                    <a:pt x="24762" y="28897"/>
                  </a:cubicBezTo>
                  <a:cubicBezTo>
                    <a:pt x="24612" y="28496"/>
                    <a:pt x="24486" y="28121"/>
                    <a:pt x="24361" y="27745"/>
                  </a:cubicBezTo>
                  <a:cubicBezTo>
                    <a:pt x="24261" y="27369"/>
                    <a:pt x="24161" y="26968"/>
                    <a:pt x="24060" y="26542"/>
                  </a:cubicBezTo>
                  <a:cubicBezTo>
                    <a:pt x="23885" y="25689"/>
                    <a:pt x="23785" y="25013"/>
                    <a:pt x="23684" y="24386"/>
                  </a:cubicBezTo>
                  <a:cubicBezTo>
                    <a:pt x="23534" y="23233"/>
                    <a:pt x="23509" y="22281"/>
                    <a:pt x="23609" y="21429"/>
                  </a:cubicBezTo>
                  <a:cubicBezTo>
                    <a:pt x="23684" y="20877"/>
                    <a:pt x="23810" y="20426"/>
                    <a:pt x="23985" y="20025"/>
                  </a:cubicBezTo>
                  <a:cubicBezTo>
                    <a:pt x="24035" y="19850"/>
                    <a:pt x="24136" y="19699"/>
                    <a:pt x="24236" y="19524"/>
                  </a:cubicBezTo>
                  <a:cubicBezTo>
                    <a:pt x="24386" y="19374"/>
                    <a:pt x="24562" y="19223"/>
                    <a:pt x="24762" y="19073"/>
                  </a:cubicBezTo>
                  <a:cubicBezTo>
                    <a:pt x="24913" y="18948"/>
                    <a:pt x="25088" y="18822"/>
                    <a:pt x="25263" y="18697"/>
                  </a:cubicBezTo>
                  <a:cubicBezTo>
                    <a:pt x="25439" y="18572"/>
                    <a:pt x="25614" y="18446"/>
                    <a:pt x="25790" y="18296"/>
                  </a:cubicBezTo>
                  <a:cubicBezTo>
                    <a:pt x="25990" y="18146"/>
                    <a:pt x="26141" y="18020"/>
                    <a:pt x="26291" y="17870"/>
                  </a:cubicBezTo>
                  <a:cubicBezTo>
                    <a:pt x="26466" y="17719"/>
                    <a:pt x="26617" y="17544"/>
                    <a:pt x="26767" y="17344"/>
                  </a:cubicBezTo>
                  <a:cubicBezTo>
                    <a:pt x="27043" y="16993"/>
                    <a:pt x="27319" y="16617"/>
                    <a:pt x="27544" y="16191"/>
                  </a:cubicBezTo>
                  <a:cubicBezTo>
                    <a:pt x="27745" y="15840"/>
                    <a:pt x="27920" y="15414"/>
                    <a:pt x="28096" y="14963"/>
                  </a:cubicBezTo>
                  <a:cubicBezTo>
                    <a:pt x="28396" y="14161"/>
                    <a:pt x="28572" y="13283"/>
                    <a:pt x="28672" y="12306"/>
                  </a:cubicBezTo>
                  <a:cubicBezTo>
                    <a:pt x="28722" y="11479"/>
                    <a:pt x="28697" y="10577"/>
                    <a:pt x="28572" y="9599"/>
                  </a:cubicBezTo>
                  <a:cubicBezTo>
                    <a:pt x="28497" y="9148"/>
                    <a:pt x="28421" y="8697"/>
                    <a:pt x="28296" y="8221"/>
                  </a:cubicBezTo>
                  <a:cubicBezTo>
                    <a:pt x="28221" y="7870"/>
                    <a:pt x="28121" y="7494"/>
                    <a:pt x="27970" y="6993"/>
                  </a:cubicBezTo>
                  <a:cubicBezTo>
                    <a:pt x="27695" y="6115"/>
                    <a:pt x="27444" y="5414"/>
                    <a:pt x="27218" y="4787"/>
                  </a:cubicBezTo>
                  <a:cubicBezTo>
                    <a:pt x="26893" y="3960"/>
                    <a:pt x="26542" y="3233"/>
                    <a:pt x="26191" y="2556"/>
                  </a:cubicBezTo>
                  <a:cubicBezTo>
                    <a:pt x="25890" y="2055"/>
                    <a:pt x="25614" y="1604"/>
                    <a:pt x="25288" y="1203"/>
                  </a:cubicBezTo>
                  <a:cubicBezTo>
                    <a:pt x="25038" y="1028"/>
                    <a:pt x="24787" y="852"/>
                    <a:pt x="24537" y="677"/>
                  </a:cubicBezTo>
                  <a:cubicBezTo>
                    <a:pt x="24537" y="702"/>
                    <a:pt x="24537" y="752"/>
                    <a:pt x="24537" y="777"/>
                  </a:cubicBezTo>
                  <a:cubicBezTo>
                    <a:pt x="24486" y="1454"/>
                    <a:pt x="24361" y="2130"/>
                    <a:pt x="24161" y="2782"/>
                  </a:cubicBezTo>
                  <a:cubicBezTo>
                    <a:pt x="23960" y="3384"/>
                    <a:pt x="23684" y="3985"/>
                    <a:pt x="23309" y="4536"/>
                  </a:cubicBezTo>
                  <a:cubicBezTo>
                    <a:pt x="22983" y="5063"/>
                    <a:pt x="22557" y="5564"/>
                    <a:pt x="22106" y="5965"/>
                  </a:cubicBezTo>
                  <a:cubicBezTo>
                    <a:pt x="21579" y="6416"/>
                    <a:pt x="21028" y="6817"/>
                    <a:pt x="20401" y="7093"/>
                  </a:cubicBezTo>
                  <a:cubicBezTo>
                    <a:pt x="19775" y="7394"/>
                    <a:pt x="19073" y="7619"/>
                    <a:pt x="18396" y="7719"/>
                  </a:cubicBezTo>
                  <a:cubicBezTo>
                    <a:pt x="17974" y="7776"/>
                    <a:pt x="17552" y="7808"/>
                    <a:pt x="17134" y="7808"/>
                  </a:cubicBezTo>
                  <a:cubicBezTo>
                    <a:pt x="16808" y="7808"/>
                    <a:pt x="16484" y="7788"/>
                    <a:pt x="16166" y="7744"/>
                  </a:cubicBezTo>
                  <a:cubicBezTo>
                    <a:pt x="15765" y="7694"/>
                    <a:pt x="15364" y="7619"/>
                    <a:pt x="14988" y="7519"/>
                  </a:cubicBezTo>
                  <a:cubicBezTo>
                    <a:pt x="14612" y="7419"/>
                    <a:pt x="14211" y="7268"/>
                    <a:pt x="13835" y="7093"/>
                  </a:cubicBezTo>
                  <a:cubicBezTo>
                    <a:pt x="13083" y="6742"/>
                    <a:pt x="12381" y="6291"/>
                    <a:pt x="11730" y="5739"/>
                  </a:cubicBezTo>
                  <a:cubicBezTo>
                    <a:pt x="11078" y="5188"/>
                    <a:pt x="10476" y="4536"/>
                    <a:pt x="9975" y="3860"/>
                  </a:cubicBezTo>
                  <a:cubicBezTo>
                    <a:pt x="9148" y="2707"/>
                    <a:pt x="8496" y="1404"/>
                    <a:pt x="8221" y="0"/>
                  </a:cubicBezTo>
                  <a:close/>
                </a:path>
              </a:pathLst>
            </a:custGeom>
            <a:solidFill>
              <a:srgbClr val="FFF2D5"/>
            </a:solidFill>
            <a:ln>
              <a:noFill/>
            </a:ln>
          </p:spPr>
          <p:txBody>
            <a:bodyPr spcFirstLastPara="1" wrap="square" lIns="115184" tIns="115184" rIns="115184" bIns="115184" anchor="ctr" anchorCtr="0">
              <a:noAutofit/>
            </a:bodyPr>
            <a:lstStyle/>
            <a:p>
              <a:endParaRPr sz="2267"/>
            </a:p>
          </p:txBody>
        </p:sp>
        <p:sp>
          <p:nvSpPr>
            <p:cNvPr id="183" name="Google Shape;9526;p55">
              <a:extLst>
                <a:ext uri="{FF2B5EF4-FFF2-40B4-BE49-F238E27FC236}">
                  <a16:creationId xmlns:a16="http://schemas.microsoft.com/office/drawing/2014/main" id="{8046C73E-B1FF-4B84-8CF5-8C481CEE4432}"/>
                </a:ext>
              </a:extLst>
            </p:cNvPr>
            <p:cNvSpPr/>
            <p:nvPr/>
          </p:nvSpPr>
          <p:spPr>
            <a:xfrm>
              <a:off x="2497012" y="2717462"/>
              <a:ext cx="328352" cy="194876"/>
            </a:xfrm>
            <a:custGeom>
              <a:avLst/>
              <a:gdLst/>
              <a:ahLst/>
              <a:cxnLst/>
              <a:rect l="l" t="t" r="r" b="b"/>
              <a:pathLst>
                <a:path w="13134" h="7795" extrusionOk="0">
                  <a:moveTo>
                    <a:pt x="6868" y="0"/>
                  </a:moveTo>
                  <a:cubicBezTo>
                    <a:pt x="6818" y="0"/>
                    <a:pt x="6793" y="26"/>
                    <a:pt x="6768" y="51"/>
                  </a:cubicBezTo>
                  <a:cubicBezTo>
                    <a:pt x="6292" y="452"/>
                    <a:pt x="5765" y="802"/>
                    <a:pt x="5214" y="1103"/>
                  </a:cubicBezTo>
                  <a:cubicBezTo>
                    <a:pt x="4437" y="1504"/>
                    <a:pt x="3585" y="1805"/>
                    <a:pt x="2557" y="2031"/>
                  </a:cubicBezTo>
                  <a:lnTo>
                    <a:pt x="2507" y="2056"/>
                  </a:lnTo>
                  <a:cubicBezTo>
                    <a:pt x="2081" y="2156"/>
                    <a:pt x="1630" y="2256"/>
                    <a:pt x="1229" y="2381"/>
                  </a:cubicBezTo>
                  <a:cubicBezTo>
                    <a:pt x="928" y="2482"/>
                    <a:pt x="703" y="2582"/>
                    <a:pt x="477" y="2707"/>
                  </a:cubicBezTo>
                  <a:cubicBezTo>
                    <a:pt x="252" y="2858"/>
                    <a:pt x="126" y="3008"/>
                    <a:pt x="51" y="3158"/>
                  </a:cubicBezTo>
                  <a:cubicBezTo>
                    <a:pt x="1" y="3234"/>
                    <a:pt x="1" y="3334"/>
                    <a:pt x="26" y="3434"/>
                  </a:cubicBezTo>
                  <a:cubicBezTo>
                    <a:pt x="26" y="3534"/>
                    <a:pt x="76" y="3635"/>
                    <a:pt x="151" y="3735"/>
                  </a:cubicBezTo>
                  <a:cubicBezTo>
                    <a:pt x="226" y="3835"/>
                    <a:pt x="327" y="3935"/>
                    <a:pt x="452" y="4011"/>
                  </a:cubicBezTo>
                  <a:cubicBezTo>
                    <a:pt x="552" y="4061"/>
                    <a:pt x="703" y="4136"/>
                    <a:pt x="853" y="4161"/>
                  </a:cubicBezTo>
                  <a:cubicBezTo>
                    <a:pt x="978" y="4186"/>
                    <a:pt x="1129" y="4211"/>
                    <a:pt x="1254" y="4211"/>
                  </a:cubicBezTo>
                  <a:lnTo>
                    <a:pt x="1304" y="4211"/>
                  </a:lnTo>
                  <a:cubicBezTo>
                    <a:pt x="1455" y="4211"/>
                    <a:pt x="1605" y="4186"/>
                    <a:pt x="1730" y="4161"/>
                  </a:cubicBezTo>
                  <a:cubicBezTo>
                    <a:pt x="1956" y="4136"/>
                    <a:pt x="2232" y="4086"/>
                    <a:pt x="2532" y="3985"/>
                  </a:cubicBezTo>
                  <a:lnTo>
                    <a:pt x="2532" y="3985"/>
                  </a:lnTo>
                  <a:cubicBezTo>
                    <a:pt x="2382" y="4086"/>
                    <a:pt x="2257" y="4186"/>
                    <a:pt x="2131" y="4286"/>
                  </a:cubicBezTo>
                  <a:cubicBezTo>
                    <a:pt x="1881" y="4487"/>
                    <a:pt x="1680" y="4662"/>
                    <a:pt x="1555" y="4863"/>
                  </a:cubicBezTo>
                  <a:cubicBezTo>
                    <a:pt x="1379" y="5063"/>
                    <a:pt x="1279" y="5239"/>
                    <a:pt x="1279" y="5439"/>
                  </a:cubicBezTo>
                  <a:cubicBezTo>
                    <a:pt x="1254" y="5539"/>
                    <a:pt x="1279" y="5640"/>
                    <a:pt x="1304" y="5715"/>
                  </a:cubicBezTo>
                  <a:cubicBezTo>
                    <a:pt x="1329" y="5840"/>
                    <a:pt x="1430" y="5940"/>
                    <a:pt x="1480" y="5990"/>
                  </a:cubicBezTo>
                  <a:cubicBezTo>
                    <a:pt x="1580" y="6066"/>
                    <a:pt x="1680" y="6141"/>
                    <a:pt x="1780" y="6191"/>
                  </a:cubicBezTo>
                  <a:cubicBezTo>
                    <a:pt x="1906" y="6241"/>
                    <a:pt x="2031" y="6266"/>
                    <a:pt x="2181" y="6266"/>
                  </a:cubicBezTo>
                  <a:lnTo>
                    <a:pt x="2257" y="6266"/>
                  </a:lnTo>
                  <a:cubicBezTo>
                    <a:pt x="2507" y="6266"/>
                    <a:pt x="2733" y="6216"/>
                    <a:pt x="3034" y="6116"/>
                  </a:cubicBezTo>
                  <a:cubicBezTo>
                    <a:pt x="3384" y="6016"/>
                    <a:pt x="3685" y="5840"/>
                    <a:pt x="3936" y="5715"/>
                  </a:cubicBezTo>
                  <a:cubicBezTo>
                    <a:pt x="4061" y="5640"/>
                    <a:pt x="4211" y="5539"/>
                    <a:pt x="4362" y="5464"/>
                  </a:cubicBezTo>
                  <a:lnTo>
                    <a:pt x="4362" y="5464"/>
                  </a:lnTo>
                  <a:cubicBezTo>
                    <a:pt x="4262" y="5539"/>
                    <a:pt x="4186" y="5640"/>
                    <a:pt x="4111" y="5740"/>
                  </a:cubicBezTo>
                  <a:cubicBezTo>
                    <a:pt x="3886" y="6016"/>
                    <a:pt x="3735" y="6241"/>
                    <a:pt x="3610" y="6467"/>
                  </a:cubicBezTo>
                  <a:cubicBezTo>
                    <a:pt x="3510" y="6717"/>
                    <a:pt x="3460" y="6943"/>
                    <a:pt x="3485" y="7143"/>
                  </a:cubicBezTo>
                  <a:cubicBezTo>
                    <a:pt x="3535" y="7369"/>
                    <a:pt x="3660" y="7544"/>
                    <a:pt x="3861" y="7670"/>
                  </a:cubicBezTo>
                  <a:cubicBezTo>
                    <a:pt x="3986" y="7745"/>
                    <a:pt x="4161" y="7795"/>
                    <a:pt x="4337" y="7795"/>
                  </a:cubicBezTo>
                  <a:lnTo>
                    <a:pt x="4437" y="7795"/>
                  </a:lnTo>
                  <a:cubicBezTo>
                    <a:pt x="4562" y="7795"/>
                    <a:pt x="4663" y="7770"/>
                    <a:pt x="4763" y="7745"/>
                  </a:cubicBezTo>
                  <a:cubicBezTo>
                    <a:pt x="4888" y="7695"/>
                    <a:pt x="4988" y="7670"/>
                    <a:pt x="5139" y="7620"/>
                  </a:cubicBezTo>
                  <a:cubicBezTo>
                    <a:pt x="5565" y="7419"/>
                    <a:pt x="5941" y="7168"/>
                    <a:pt x="6242" y="6968"/>
                  </a:cubicBezTo>
                  <a:cubicBezTo>
                    <a:pt x="6592" y="6717"/>
                    <a:pt x="6943" y="6442"/>
                    <a:pt x="7344" y="6091"/>
                  </a:cubicBezTo>
                  <a:cubicBezTo>
                    <a:pt x="7670" y="5815"/>
                    <a:pt x="7971" y="5539"/>
                    <a:pt x="8247" y="5264"/>
                  </a:cubicBezTo>
                  <a:cubicBezTo>
                    <a:pt x="8347" y="5138"/>
                    <a:pt x="8447" y="5038"/>
                    <a:pt x="8547" y="4938"/>
                  </a:cubicBezTo>
                  <a:cubicBezTo>
                    <a:pt x="8648" y="4813"/>
                    <a:pt x="8773" y="4662"/>
                    <a:pt x="8873" y="4487"/>
                  </a:cubicBezTo>
                  <a:cubicBezTo>
                    <a:pt x="9099" y="4637"/>
                    <a:pt x="9324" y="4787"/>
                    <a:pt x="9625" y="4963"/>
                  </a:cubicBezTo>
                  <a:cubicBezTo>
                    <a:pt x="9976" y="5138"/>
                    <a:pt x="10327" y="5314"/>
                    <a:pt x="10678" y="5414"/>
                  </a:cubicBezTo>
                  <a:cubicBezTo>
                    <a:pt x="11054" y="5539"/>
                    <a:pt x="11379" y="5589"/>
                    <a:pt x="11680" y="5589"/>
                  </a:cubicBezTo>
                  <a:lnTo>
                    <a:pt x="11780" y="5589"/>
                  </a:lnTo>
                  <a:cubicBezTo>
                    <a:pt x="11931" y="5564"/>
                    <a:pt x="12106" y="5539"/>
                    <a:pt x="12257" y="5489"/>
                  </a:cubicBezTo>
                  <a:cubicBezTo>
                    <a:pt x="12407" y="5439"/>
                    <a:pt x="12557" y="5364"/>
                    <a:pt x="12733" y="5214"/>
                  </a:cubicBezTo>
                  <a:cubicBezTo>
                    <a:pt x="12908" y="5063"/>
                    <a:pt x="13134" y="4813"/>
                    <a:pt x="13084" y="4512"/>
                  </a:cubicBezTo>
                  <a:cubicBezTo>
                    <a:pt x="13059" y="4211"/>
                    <a:pt x="12808" y="4011"/>
                    <a:pt x="12658" y="3860"/>
                  </a:cubicBezTo>
                  <a:cubicBezTo>
                    <a:pt x="12532" y="3785"/>
                    <a:pt x="12382" y="3685"/>
                    <a:pt x="12282" y="3635"/>
                  </a:cubicBezTo>
                  <a:cubicBezTo>
                    <a:pt x="12131" y="3534"/>
                    <a:pt x="12006" y="3459"/>
                    <a:pt x="11856" y="3409"/>
                  </a:cubicBezTo>
                  <a:lnTo>
                    <a:pt x="11680" y="3309"/>
                  </a:lnTo>
                  <a:lnTo>
                    <a:pt x="11480" y="3234"/>
                  </a:lnTo>
                  <a:cubicBezTo>
                    <a:pt x="11329" y="3158"/>
                    <a:pt x="11204" y="3058"/>
                    <a:pt x="11054" y="2983"/>
                  </a:cubicBezTo>
                  <a:lnTo>
                    <a:pt x="11003" y="2958"/>
                  </a:lnTo>
                  <a:cubicBezTo>
                    <a:pt x="10753" y="2782"/>
                    <a:pt x="10527" y="2582"/>
                    <a:pt x="10327" y="2381"/>
                  </a:cubicBezTo>
                  <a:cubicBezTo>
                    <a:pt x="10201" y="2256"/>
                    <a:pt x="10101" y="2106"/>
                    <a:pt x="10026" y="1955"/>
                  </a:cubicBezTo>
                  <a:cubicBezTo>
                    <a:pt x="9976" y="1830"/>
                    <a:pt x="9926" y="1730"/>
                    <a:pt x="9901" y="1630"/>
                  </a:cubicBezTo>
                  <a:cubicBezTo>
                    <a:pt x="9876" y="1554"/>
                    <a:pt x="9800" y="1504"/>
                    <a:pt x="9725" y="1504"/>
                  </a:cubicBezTo>
                  <a:cubicBezTo>
                    <a:pt x="9700" y="1504"/>
                    <a:pt x="9675" y="1504"/>
                    <a:pt x="9675" y="1529"/>
                  </a:cubicBezTo>
                  <a:cubicBezTo>
                    <a:pt x="9625" y="1529"/>
                    <a:pt x="9575" y="1579"/>
                    <a:pt x="9550" y="1630"/>
                  </a:cubicBezTo>
                  <a:lnTo>
                    <a:pt x="9525" y="1604"/>
                  </a:lnTo>
                  <a:cubicBezTo>
                    <a:pt x="9500" y="1604"/>
                    <a:pt x="9450" y="1579"/>
                    <a:pt x="9425" y="1579"/>
                  </a:cubicBezTo>
                  <a:cubicBezTo>
                    <a:pt x="9149" y="1479"/>
                    <a:pt x="8873" y="1354"/>
                    <a:pt x="8597" y="1229"/>
                  </a:cubicBezTo>
                  <a:cubicBezTo>
                    <a:pt x="8347" y="1128"/>
                    <a:pt x="8096" y="1003"/>
                    <a:pt x="7846" y="903"/>
                  </a:cubicBezTo>
                  <a:cubicBezTo>
                    <a:pt x="7369" y="727"/>
                    <a:pt x="6968" y="627"/>
                    <a:pt x="6618" y="627"/>
                  </a:cubicBezTo>
                  <a:cubicBezTo>
                    <a:pt x="6743" y="527"/>
                    <a:pt x="6843" y="427"/>
                    <a:pt x="6968" y="326"/>
                  </a:cubicBezTo>
                  <a:cubicBezTo>
                    <a:pt x="6993" y="301"/>
                    <a:pt x="7019" y="276"/>
                    <a:pt x="7044" y="226"/>
                  </a:cubicBezTo>
                  <a:cubicBezTo>
                    <a:pt x="7044" y="176"/>
                    <a:pt x="7044" y="126"/>
                    <a:pt x="7019" y="76"/>
                  </a:cubicBezTo>
                  <a:cubicBezTo>
                    <a:pt x="6968" y="51"/>
                    <a:pt x="6918" y="0"/>
                    <a:pt x="6868" y="0"/>
                  </a:cubicBezTo>
                  <a:close/>
                </a:path>
              </a:pathLst>
            </a:custGeom>
            <a:solidFill>
              <a:srgbClr val="FFC39D"/>
            </a:solidFill>
            <a:ln>
              <a:noFill/>
            </a:ln>
          </p:spPr>
          <p:txBody>
            <a:bodyPr spcFirstLastPara="1" wrap="square" lIns="115184" tIns="115184" rIns="115184" bIns="115184" anchor="ctr" anchorCtr="0">
              <a:noAutofit/>
            </a:bodyPr>
            <a:lstStyle/>
            <a:p>
              <a:endParaRPr sz="2267"/>
            </a:p>
          </p:txBody>
        </p:sp>
        <p:sp>
          <p:nvSpPr>
            <p:cNvPr id="184" name="Google Shape;9527;p55">
              <a:extLst>
                <a:ext uri="{FF2B5EF4-FFF2-40B4-BE49-F238E27FC236}">
                  <a16:creationId xmlns:a16="http://schemas.microsoft.com/office/drawing/2014/main" id="{711FF932-0927-FBBF-A754-5EAF4C5D26D1}"/>
                </a:ext>
              </a:extLst>
            </p:cNvPr>
            <p:cNvSpPr/>
            <p:nvPr/>
          </p:nvSpPr>
          <p:spPr>
            <a:xfrm>
              <a:off x="3515191" y="1603407"/>
              <a:ext cx="144776" cy="363452"/>
            </a:xfrm>
            <a:custGeom>
              <a:avLst/>
              <a:gdLst/>
              <a:ahLst/>
              <a:cxnLst/>
              <a:rect l="l" t="t" r="r" b="b"/>
              <a:pathLst>
                <a:path w="5791" h="14538" extrusionOk="0">
                  <a:moveTo>
                    <a:pt x="76" y="1"/>
                  </a:moveTo>
                  <a:cubicBezTo>
                    <a:pt x="51" y="1"/>
                    <a:pt x="51" y="26"/>
                    <a:pt x="26" y="26"/>
                  </a:cubicBezTo>
                  <a:cubicBezTo>
                    <a:pt x="1" y="51"/>
                    <a:pt x="1" y="76"/>
                    <a:pt x="1" y="101"/>
                  </a:cubicBezTo>
                  <a:cubicBezTo>
                    <a:pt x="1" y="101"/>
                    <a:pt x="1" y="151"/>
                    <a:pt x="26" y="151"/>
                  </a:cubicBezTo>
                  <a:cubicBezTo>
                    <a:pt x="377" y="477"/>
                    <a:pt x="728" y="853"/>
                    <a:pt x="1054" y="1254"/>
                  </a:cubicBezTo>
                  <a:cubicBezTo>
                    <a:pt x="1354" y="1630"/>
                    <a:pt x="1655" y="2006"/>
                    <a:pt x="1956" y="2482"/>
                  </a:cubicBezTo>
                  <a:cubicBezTo>
                    <a:pt x="2382" y="3159"/>
                    <a:pt x="2808" y="3886"/>
                    <a:pt x="3159" y="4688"/>
                  </a:cubicBezTo>
                  <a:cubicBezTo>
                    <a:pt x="3309" y="5064"/>
                    <a:pt x="3485" y="5465"/>
                    <a:pt x="3660" y="5941"/>
                  </a:cubicBezTo>
                  <a:cubicBezTo>
                    <a:pt x="3836" y="6367"/>
                    <a:pt x="3986" y="6818"/>
                    <a:pt x="4136" y="7244"/>
                  </a:cubicBezTo>
                  <a:cubicBezTo>
                    <a:pt x="4663" y="8948"/>
                    <a:pt x="4963" y="10527"/>
                    <a:pt x="5064" y="12056"/>
                  </a:cubicBezTo>
                  <a:cubicBezTo>
                    <a:pt x="5089" y="12457"/>
                    <a:pt x="5089" y="12833"/>
                    <a:pt x="5064" y="13184"/>
                  </a:cubicBezTo>
                  <a:cubicBezTo>
                    <a:pt x="5064" y="13610"/>
                    <a:pt x="5014" y="14036"/>
                    <a:pt x="4963" y="14462"/>
                  </a:cubicBezTo>
                  <a:cubicBezTo>
                    <a:pt x="4963" y="14462"/>
                    <a:pt x="4963" y="14487"/>
                    <a:pt x="4988" y="14512"/>
                  </a:cubicBezTo>
                  <a:cubicBezTo>
                    <a:pt x="4988" y="14537"/>
                    <a:pt x="5014" y="14537"/>
                    <a:pt x="5039" y="14537"/>
                  </a:cubicBezTo>
                  <a:cubicBezTo>
                    <a:pt x="5089" y="14537"/>
                    <a:pt x="5139" y="14512"/>
                    <a:pt x="5139" y="14462"/>
                  </a:cubicBezTo>
                  <a:cubicBezTo>
                    <a:pt x="5214" y="14036"/>
                    <a:pt x="5239" y="13560"/>
                    <a:pt x="5264" y="13084"/>
                  </a:cubicBezTo>
                  <a:cubicBezTo>
                    <a:pt x="5289" y="13084"/>
                    <a:pt x="5314" y="13059"/>
                    <a:pt x="5339" y="13033"/>
                  </a:cubicBezTo>
                  <a:cubicBezTo>
                    <a:pt x="5339" y="12983"/>
                    <a:pt x="5364" y="12933"/>
                    <a:pt x="5389" y="12883"/>
                  </a:cubicBezTo>
                  <a:cubicBezTo>
                    <a:pt x="5415" y="12808"/>
                    <a:pt x="5415" y="12758"/>
                    <a:pt x="5440" y="12708"/>
                  </a:cubicBezTo>
                  <a:cubicBezTo>
                    <a:pt x="5490" y="12582"/>
                    <a:pt x="5515" y="12457"/>
                    <a:pt x="5565" y="12357"/>
                  </a:cubicBezTo>
                  <a:cubicBezTo>
                    <a:pt x="5615" y="12131"/>
                    <a:pt x="5665" y="11906"/>
                    <a:pt x="5715" y="11655"/>
                  </a:cubicBezTo>
                  <a:cubicBezTo>
                    <a:pt x="5740" y="11429"/>
                    <a:pt x="5765" y="11179"/>
                    <a:pt x="5790" y="10903"/>
                  </a:cubicBezTo>
                  <a:cubicBezTo>
                    <a:pt x="5790" y="10602"/>
                    <a:pt x="5765" y="10327"/>
                    <a:pt x="5740" y="10101"/>
                  </a:cubicBezTo>
                  <a:cubicBezTo>
                    <a:pt x="5665" y="9199"/>
                    <a:pt x="5465" y="8221"/>
                    <a:pt x="5064" y="7043"/>
                  </a:cubicBezTo>
                  <a:cubicBezTo>
                    <a:pt x="4913" y="6617"/>
                    <a:pt x="4738" y="6166"/>
                    <a:pt x="4512" y="5640"/>
                  </a:cubicBezTo>
                  <a:cubicBezTo>
                    <a:pt x="4387" y="5339"/>
                    <a:pt x="4262" y="5038"/>
                    <a:pt x="4136" y="4738"/>
                  </a:cubicBezTo>
                  <a:lnTo>
                    <a:pt x="4136" y="4738"/>
                  </a:lnTo>
                  <a:lnTo>
                    <a:pt x="4186" y="4838"/>
                  </a:lnTo>
                  <a:lnTo>
                    <a:pt x="4237" y="4913"/>
                  </a:lnTo>
                  <a:cubicBezTo>
                    <a:pt x="4287" y="5013"/>
                    <a:pt x="4362" y="5114"/>
                    <a:pt x="4412" y="5214"/>
                  </a:cubicBezTo>
                  <a:cubicBezTo>
                    <a:pt x="4462" y="5314"/>
                    <a:pt x="4537" y="5414"/>
                    <a:pt x="4587" y="5515"/>
                  </a:cubicBezTo>
                  <a:cubicBezTo>
                    <a:pt x="4613" y="5540"/>
                    <a:pt x="4638" y="5540"/>
                    <a:pt x="4663" y="5540"/>
                  </a:cubicBezTo>
                  <a:cubicBezTo>
                    <a:pt x="4688" y="5540"/>
                    <a:pt x="4713" y="5540"/>
                    <a:pt x="4713" y="5515"/>
                  </a:cubicBezTo>
                  <a:cubicBezTo>
                    <a:pt x="4738" y="5515"/>
                    <a:pt x="4763" y="5490"/>
                    <a:pt x="4763" y="5465"/>
                  </a:cubicBezTo>
                  <a:cubicBezTo>
                    <a:pt x="4763" y="5439"/>
                    <a:pt x="4738" y="5414"/>
                    <a:pt x="4738" y="5389"/>
                  </a:cubicBezTo>
                  <a:lnTo>
                    <a:pt x="4688" y="5339"/>
                  </a:lnTo>
                  <a:cubicBezTo>
                    <a:pt x="4663" y="5264"/>
                    <a:pt x="4613" y="5189"/>
                    <a:pt x="4537" y="5089"/>
                  </a:cubicBezTo>
                  <a:lnTo>
                    <a:pt x="4487" y="4988"/>
                  </a:lnTo>
                  <a:lnTo>
                    <a:pt x="4337" y="4738"/>
                  </a:lnTo>
                  <a:lnTo>
                    <a:pt x="4262" y="4637"/>
                  </a:lnTo>
                  <a:lnTo>
                    <a:pt x="4111" y="4362"/>
                  </a:lnTo>
                  <a:cubicBezTo>
                    <a:pt x="4036" y="4211"/>
                    <a:pt x="3936" y="4061"/>
                    <a:pt x="3861" y="3911"/>
                  </a:cubicBezTo>
                  <a:cubicBezTo>
                    <a:pt x="3535" y="3359"/>
                    <a:pt x="3259" y="2933"/>
                    <a:pt x="2983" y="2557"/>
                  </a:cubicBezTo>
                  <a:cubicBezTo>
                    <a:pt x="2908" y="2457"/>
                    <a:pt x="2833" y="2357"/>
                    <a:pt x="2758" y="2256"/>
                  </a:cubicBezTo>
                  <a:cubicBezTo>
                    <a:pt x="2633" y="2081"/>
                    <a:pt x="2532" y="1931"/>
                    <a:pt x="2407" y="1755"/>
                  </a:cubicBezTo>
                  <a:cubicBezTo>
                    <a:pt x="2382" y="1730"/>
                    <a:pt x="2357" y="1730"/>
                    <a:pt x="2332" y="1730"/>
                  </a:cubicBezTo>
                  <a:cubicBezTo>
                    <a:pt x="2181" y="1580"/>
                    <a:pt x="2056" y="1429"/>
                    <a:pt x="1906" y="1304"/>
                  </a:cubicBezTo>
                  <a:cubicBezTo>
                    <a:pt x="1555" y="978"/>
                    <a:pt x="1179" y="703"/>
                    <a:pt x="778" y="452"/>
                  </a:cubicBezTo>
                  <a:cubicBezTo>
                    <a:pt x="678" y="402"/>
                    <a:pt x="577" y="327"/>
                    <a:pt x="477" y="251"/>
                  </a:cubicBezTo>
                  <a:cubicBezTo>
                    <a:pt x="452" y="251"/>
                    <a:pt x="427" y="226"/>
                    <a:pt x="427" y="226"/>
                  </a:cubicBezTo>
                  <a:cubicBezTo>
                    <a:pt x="402" y="226"/>
                    <a:pt x="377" y="251"/>
                    <a:pt x="377" y="251"/>
                  </a:cubicBezTo>
                  <a:cubicBezTo>
                    <a:pt x="302" y="176"/>
                    <a:pt x="227" y="101"/>
                    <a:pt x="151" y="51"/>
                  </a:cubicBezTo>
                  <a:cubicBezTo>
                    <a:pt x="126" y="26"/>
                    <a:pt x="101" y="1"/>
                    <a:pt x="101"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85" name="Google Shape;9528;p55">
              <a:extLst>
                <a:ext uri="{FF2B5EF4-FFF2-40B4-BE49-F238E27FC236}">
                  <a16:creationId xmlns:a16="http://schemas.microsoft.com/office/drawing/2014/main" id="{A69A6834-4041-702A-D99A-87F087DBEA2D}"/>
                </a:ext>
              </a:extLst>
            </p:cNvPr>
            <p:cNvSpPr/>
            <p:nvPr/>
          </p:nvSpPr>
          <p:spPr>
            <a:xfrm>
              <a:off x="2638013" y="1591507"/>
              <a:ext cx="592753" cy="1176731"/>
            </a:xfrm>
            <a:custGeom>
              <a:avLst/>
              <a:gdLst/>
              <a:ahLst/>
              <a:cxnLst/>
              <a:rect l="l" t="t" r="r" b="b"/>
              <a:pathLst>
                <a:path w="23710" h="47069" extrusionOk="0">
                  <a:moveTo>
                    <a:pt x="20351" y="1"/>
                  </a:moveTo>
                  <a:cubicBezTo>
                    <a:pt x="20326" y="1"/>
                    <a:pt x="20301" y="26"/>
                    <a:pt x="20276" y="26"/>
                  </a:cubicBezTo>
                  <a:cubicBezTo>
                    <a:pt x="19775" y="226"/>
                    <a:pt x="19273" y="452"/>
                    <a:pt x="18822" y="702"/>
                  </a:cubicBezTo>
                  <a:cubicBezTo>
                    <a:pt x="18396" y="953"/>
                    <a:pt x="17945" y="1229"/>
                    <a:pt x="17519" y="1555"/>
                  </a:cubicBezTo>
                  <a:cubicBezTo>
                    <a:pt x="16742" y="2131"/>
                    <a:pt x="15990" y="2858"/>
                    <a:pt x="15263" y="3710"/>
                  </a:cubicBezTo>
                  <a:cubicBezTo>
                    <a:pt x="14612" y="4462"/>
                    <a:pt x="14035" y="5314"/>
                    <a:pt x="13459" y="6291"/>
                  </a:cubicBezTo>
                  <a:cubicBezTo>
                    <a:pt x="12958" y="7144"/>
                    <a:pt x="12506" y="8096"/>
                    <a:pt x="12030" y="9149"/>
                  </a:cubicBezTo>
                  <a:cubicBezTo>
                    <a:pt x="11654" y="10051"/>
                    <a:pt x="11278" y="11003"/>
                    <a:pt x="10902" y="12106"/>
                  </a:cubicBezTo>
                  <a:cubicBezTo>
                    <a:pt x="10727" y="12607"/>
                    <a:pt x="10577" y="13108"/>
                    <a:pt x="10401" y="13660"/>
                  </a:cubicBezTo>
                  <a:lnTo>
                    <a:pt x="10401" y="13710"/>
                  </a:lnTo>
                  <a:cubicBezTo>
                    <a:pt x="10176" y="14412"/>
                    <a:pt x="9950" y="15139"/>
                    <a:pt x="9724" y="15840"/>
                  </a:cubicBezTo>
                  <a:cubicBezTo>
                    <a:pt x="8998" y="18322"/>
                    <a:pt x="8221" y="20903"/>
                    <a:pt x="7619" y="22983"/>
                  </a:cubicBezTo>
                  <a:lnTo>
                    <a:pt x="7218" y="24387"/>
                  </a:lnTo>
                  <a:cubicBezTo>
                    <a:pt x="6316" y="27545"/>
                    <a:pt x="5514" y="30201"/>
                    <a:pt x="4687" y="32908"/>
                  </a:cubicBezTo>
                  <a:cubicBezTo>
                    <a:pt x="4160" y="34512"/>
                    <a:pt x="3734" y="35840"/>
                    <a:pt x="3308" y="37043"/>
                  </a:cubicBezTo>
                  <a:cubicBezTo>
                    <a:pt x="2857" y="38372"/>
                    <a:pt x="2331" y="39750"/>
                    <a:pt x="1805" y="41079"/>
                  </a:cubicBezTo>
                  <a:cubicBezTo>
                    <a:pt x="1504" y="41805"/>
                    <a:pt x="1203" y="42532"/>
                    <a:pt x="902" y="43234"/>
                  </a:cubicBezTo>
                  <a:cubicBezTo>
                    <a:pt x="752" y="43610"/>
                    <a:pt x="576" y="43986"/>
                    <a:pt x="426" y="44362"/>
                  </a:cubicBezTo>
                  <a:cubicBezTo>
                    <a:pt x="351" y="44537"/>
                    <a:pt x="251" y="44713"/>
                    <a:pt x="175" y="44913"/>
                  </a:cubicBezTo>
                  <a:lnTo>
                    <a:pt x="125" y="44988"/>
                  </a:lnTo>
                  <a:lnTo>
                    <a:pt x="75" y="45139"/>
                  </a:lnTo>
                  <a:cubicBezTo>
                    <a:pt x="50" y="45164"/>
                    <a:pt x="25" y="45214"/>
                    <a:pt x="25" y="45264"/>
                  </a:cubicBezTo>
                  <a:lnTo>
                    <a:pt x="0" y="45314"/>
                  </a:lnTo>
                  <a:cubicBezTo>
                    <a:pt x="0" y="45364"/>
                    <a:pt x="0" y="45389"/>
                    <a:pt x="25" y="45414"/>
                  </a:cubicBezTo>
                  <a:cubicBezTo>
                    <a:pt x="25" y="45465"/>
                    <a:pt x="50" y="45515"/>
                    <a:pt x="75" y="45540"/>
                  </a:cubicBezTo>
                  <a:cubicBezTo>
                    <a:pt x="351" y="45866"/>
                    <a:pt x="677" y="46116"/>
                    <a:pt x="1103" y="46367"/>
                  </a:cubicBezTo>
                  <a:cubicBezTo>
                    <a:pt x="1479" y="46592"/>
                    <a:pt x="1930" y="46793"/>
                    <a:pt x="2406" y="46918"/>
                  </a:cubicBezTo>
                  <a:cubicBezTo>
                    <a:pt x="2807" y="47018"/>
                    <a:pt x="3183" y="47069"/>
                    <a:pt x="3559" y="47069"/>
                  </a:cubicBezTo>
                  <a:lnTo>
                    <a:pt x="3810" y="47069"/>
                  </a:lnTo>
                  <a:cubicBezTo>
                    <a:pt x="4286" y="47043"/>
                    <a:pt x="4737" y="46893"/>
                    <a:pt x="5113" y="46668"/>
                  </a:cubicBezTo>
                  <a:cubicBezTo>
                    <a:pt x="5163" y="46642"/>
                    <a:pt x="5188" y="46592"/>
                    <a:pt x="5188" y="46542"/>
                  </a:cubicBezTo>
                  <a:cubicBezTo>
                    <a:pt x="5338" y="46367"/>
                    <a:pt x="5464" y="46191"/>
                    <a:pt x="5614" y="46016"/>
                  </a:cubicBezTo>
                  <a:cubicBezTo>
                    <a:pt x="5764" y="45815"/>
                    <a:pt x="5915" y="45590"/>
                    <a:pt x="6040" y="45389"/>
                  </a:cubicBezTo>
                  <a:cubicBezTo>
                    <a:pt x="6316" y="44988"/>
                    <a:pt x="6592" y="44587"/>
                    <a:pt x="6867" y="44136"/>
                  </a:cubicBezTo>
                  <a:cubicBezTo>
                    <a:pt x="7318" y="43384"/>
                    <a:pt x="7795" y="42532"/>
                    <a:pt x="8371" y="41480"/>
                  </a:cubicBezTo>
                  <a:cubicBezTo>
                    <a:pt x="8572" y="41079"/>
                    <a:pt x="8797" y="40652"/>
                    <a:pt x="8998" y="40251"/>
                  </a:cubicBezTo>
                  <a:cubicBezTo>
                    <a:pt x="9123" y="40527"/>
                    <a:pt x="9323" y="40803"/>
                    <a:pt x="9624" y="41129"/>
                  </a:cubicBezTo>
                  <a:cubicBezTo>
                    <a:pt x="9900" y="41404"/>
                    <a:pt x="10201" y="41655"/>
                    <a:pt x="10476" y="41931"/>
                  </a:cubicBezTo>
                  <a:lnTo>
                    <a:pt x="10627" y="42056"/>
                  </a:lnTo>
                  <a:cubicBezTo>
                    <a:pt x="10902" y="42307"/>
                    <a:pt x="11153" y="42507"/>
                    <a:pt x="11404" y="42708"/>
                  </a:cubicBezTo>
                  <a:cubicBezTo>
                    <a:pt x="11704" y="42958"/>
                    <a:pt x="12005" y="43184"/>
                    <a:pt x="12281" y="43384"/>
                  </a:cubicBezTo>
                  <a:cubicBezTo>
                    <a:pt x="12932" y="43835"/>
                    <a:pt x="13609" y="44287"/>
                    <a:pt x="14336" y="44663"/>
                  </a:cubicBezTo>
                  <a:cubicBezTo>
                    <a:pt x="15113" y="45089"/>
                    <a:pt x="15865" y="45414"/>
                    <a:pt x="16592" y="45640"/>
                  </a:cubicBezTo>
                  <a:cubicBezTo>
                    <a:pt x="17419" y="45916"/>
                    <a:pt x="18196" y="46041"/>
                    <a:pt x="18922" y="46041"/>
                  </a:cubicBezTo>
                  <a:cubicBezTo>
                    <a:pt x="19724" y="46041"/>
                    <a:pt x="20426" y="45891"/>
                    <a:pt x="21053" y="45565"/>
                  </a:cubicBezTo>
                  <a:cubicBezTo>
                    <a:pt x="21103" y="45540"/>
                    <a:pt x="21128" y="45515"/>
                    <a:pt x="21153" y="45465"/>
                  </a:cubicBezTo>
                  <a:cubicBezTo>
                    <a:pt x="21203" y="45439"/>
                    <a:pt x="21228" y="45389"/>
                    <a:pt x="21253" y="45314"/>
                  </a:cubicBezTo>
                  <a:cubicBezTo>
                    <a:pt x="21253" y="45264"/>
                    <a:pt x="21228" y="45239"/>
                    <a:pt x="21203" y="45189"/>
                  </a:cubicBezTo>
                  <a:cubicBezTo>
                    <a:pt x="21028" y="44988"/>
                    <a:pt x="20852" y="44763"/>
                    <a:pt x="20652" y="44462"/>
                  </a:cubicBezTo>
                  <a:cubicBezTo>
                    <a:pt x="20326" y="43911"/>
                    <a:pt x="20050" y="43284"/>
                    <a:pt x="19850" y="42582"/>
                  </a:cubicBezTo>
                  <a:cubicBezTo>
                    <a:pt x="19649" y="41906"/>
                    <a:pt x="19524" y="41204"/>
                    <a:pt x="19424" y="40427"/>
                  </a:cubicBezTo>
                  <a:cubicBezTo>
                    <a:pt x="19298" y="39700"/>
                    <a:pt x="19248" y="38923"/>
                    <a:pt x="19248" y="38046"/>
                  </a:cubicBezTo>
                  <a:lnTo>
                    <a:pt x="19223" y="38096"/>
                  </a:lnTo>
                  <a:cubicBezTo>
                    <a:pt x="19198" y="34637"/>
                    <a:pt x="19950" y="31204"/>
                    <a:pt x="20677" y="28347"/>
                  </a:cubicBezTo>
                  <a:cubicBezTo>
                    <a:pt x="20978" y="27119"/>
                    <a:pt x="21328" y="25865"/>
                    <a:pt x="21679" y="24662"/>
                  </a:cubicBezTo>
                  <a:lnTo>
                    <a:pt x="21679" y="24612"/>
                  </a:lnTo>
                  <a:lnTo>
                    <a:pt x="21704" y="24537"/>
                  </a:lnTo>
                  <a:lnTo>
                    <a:pt x="21729" y="24487"/>
                  </a:lnTo>
                  <a:cubicBezTo>
                    <a:pt x="21905" y="23835"/>
                    <a:pt x="22080" y="23209"/>
                    <a:pt x="22231" y="22557"/>
                  </a:cubicBezTo>
                  <a:cubicBezTo>
                    <a:pt x="22406" y="21906"/>
                    <a:pt x="22582" y="21204"/>
                    <a:pt x="22732" y="20502"/>
                  </a:cubicBezTo>
                  <a:cubicBezTo>
                    <a:pt x="23058" y="19048"/>
                    <a:pt x="23308" y="17645"/>
                    <a:pt x="23459" y="16291"/>
                  </a:cubicBezTo>
                  <a:cubicBezTo>
                    <a:pt x="23634" y="14863"/>
                    <a:pt x="23709" y="13459"/>
                    <a:pt x="23709" y="12056"/>
                  </a:cubicBezTo>
                  <a:cubicBezTo>
                    <a:pt x="23684" y="11003"/>
                    <a:pt x="23609" y="9900"/>
                    <a:pt x="23484" y="8848"/>
                  </a:cubicBezTo>
                  <a:cubicBezTo>
                    <a:pt x="23359" y="7795"/>
                    <a:pt x="23158" y="6743"/>
                    <a:pt x="22907" y="5690"/>
                  </a:cubicBezTo>
                  <a:cubicBezTo>
                    <a:pt x="22657" y="4662"/>
                    <a:pt x="22356" y="3685"/>
                    <a:pt x="21980" y="2783"/>
                  </a:cubicBezTo>
                  <a:cubicBezTo>
                    <a:pt x="21604" y="1855"/>
                    <a:pt x="21128" y="928"/>
                    <a:pt x="20577" y="101"/>
                  </a:cubicBezTo>
                  <a:cubicBezTo>
                    <a:pt x="20552" y="51"/>
                    <a:pt x="20501" y="26"/>
                    <a:pt x="20426" y="26"/>
                  </a:cubicBezTo>
                  <a:cubicBezTo>
                    <a:pt x="20401" y="26"/>
                    <a:pt x="20376" y="1"/>
                    <a:pt x="20351" y="1"/>
                  </a:cubicBezTo>
                  <a:close/>
                </a:path>
              </a:pathLst>
            </a:custGeom>
            <a:solidFill>
              <a:srgbClr val="88644F"/>
            </a:solidFill>
            <a:ln>
              <a:noFill/>
            </a:ln>
          </p:spPr>
          <p:txBody>
            <a:bodyPr spcFirstLastPara="1" wrap="square" lIns="115184" tIns="115184" rIns="115184" bIns="115184" anchor="ctr" anchorCtr="0">
              <a:noAutofit/>
            </a:bodyPr>
            <a:lstStyle/>
            <a:p>
              <a:endParaRPr sz="2267"/>
            </a:p>
          </p:txBody>
        </p:sp>
        <p:sp>
          <p:nvSpPr>
            <p:cNvPr id="186" name="Google Shape;9529;p55">
              <a:extLst>
                <a:ext uri="{FF2B5EF4-FFF2-40B4-BE49-F238E27FC236}">
                  <a16:creationId xmlns:a16="http://schemas.microsoft.com/office/drawing/2014/main" id="{10E4B787-AB14-977A-813B-076D9D079A69}"/>
                </a:ext>
              </a:extLst>
            </p:cNvPr>
            <p:cNvSpPr/>
            <p:nvPr/>
          </p:nvSpPr>
          <p:spPr>
            <a:xfrm>
              <a:off x="3515191" y="1603407"/>
              <a:ext cx="144776" cy="363452"/>
            </a:xfrm>
            <a:custGeom>
              <a:avLst/>
              <a:gdLst/>
              <a:ahLst/>
              <a:cxnLst/>
              <a:rect l="l" t="t" r="r" b="b"/>
              <a:pathLst>
                <a:path w="5791" h="14538" extrusionOk="0">
                  <a:moveTo>
                    <a:pt x="76" y="1"/>
                  </a:moveTo>
                  <a:cubicBezTo>
                    <a:pt x="51" y="1"/>
                    <a:pt x="51" y="26"/>
                    <a:pt x="26" y="26"/>
                  </a:cubicBezTo>
                  <a:cubicBezTo>
                    <a:pt x="1" y="51"/>
                    <a:pt x="1" y="76"/>
                    <a:pt x="1" y="101"/>
                  </a:cubicBezTo>
                  <a:cubicBezTo>
                    <a:pt x="1" y="101"/>
                    <a:pt x="1" y="151"/>
                    <a:pt x="26" y="151"/>
                  </a:cubicBezTo>
                  <a:cubicBezTo>
                    <a:pt x="377" y="477"/>
                    <a:pt x="728" y="853"/>
                    <a:pt x="1054" y="1254"/>
                  </a:cubicBezTo>
                  <a:cubicBezTo>
                    <a:pt x="1354" y="1630"/>
                    <a:pt x="1655" y="2006"/>
                    <a:pt x="1956" y="2482"/>
                  </a:cubicBezTo>
                  <a:cubicBezTo>
                    <a:pt x="2382" y="3159"/>
                    <a:pt x="2808" y="3886"/>
                    <a:pt x="3159" y="4688"/>
                  </a:cubicBezTo>
                  <a:cubicBezTo>
                    <a:pt x="3309" y="5064"/>
                    <a:pt x="3485" y="5465"/>
                    <a:pt x="3660" y="5941"/>
                  </a:cubicBezTo>
                  <a:cubicBezTo>
                    <a:pt x="3836" y="6367"/>
                    <a:pt x="3986" y="6818"/>
                    <a:pt x="4136" y="7244"/>
                  </a:cubicBezTo>
                  <a:cubicBezTo>
                    <a:pt x="4663" y="8948"/>
                    <a:pt x="4963" y="10527"/>
                    <a:pt x="5064" y="12056"/>
                  </a:cubicBezTo>
                  <a:cubicBezTo>
                    <a:pt x="5089" y="12457"/>
                    <a:pt x="5089" y="12833"/>
                    <a:pt x="5064" y="13184"/>
                  </a:cubicBezTo>
                  <a:cubicBezTo>
                    <a:pt x="5064" y="13610"/>
                    <a:pt x="5014" y="14036"/>
                    <a:pt x="4963" y="14462"/>
                  </a:cubicBezTo>
                  <a:cubicBezTo>
                    <a:pt x="4963" y="14462"/>
                    <a:pt x="4963" y="14487"/>
                    <a:pt x="4988" y="14512"/>
                  </a:cubicBezTo>
                  <a:cubicBezTo>
                    <a:pt x="4988" y="14537"/>
                    <a:pt x="5014" y="14537"/>
                    <a:pt x="5039" y="14537"/>
                  </a:cubicBezTo>
                  <a:cubicBezTo>
                    <a:pt x="5089" y="14537"/>
                    <a:pt x="5139" y="14512"/>
                    <a:pt x="5139" y="14462"/>
                  </a:cubicBezTo>
                  <a:cubicBezTo>
                    <a:pt x="5214" y="14036"/>
                    <a:pt x="5239" y="13560"/>
                    <a:pt x="5264" y="13084"/>
                  </a:cubicBezTo>
                  <a:cubicBezTo>
                    <a:pt x="5289" y="13084"/>
                    <a:pt x="5314" y="13059"/>
                    <a:pt x="5339" y="13033"/>
                  </a:cubicBezTo>
                  <a:cubicBezTo>
                    <a:pt x="5339" y="12983"/>
                    <a:pt x="5364" y="12933"/>
                    <a:pt x="5389" y="12883"/>
                  </a:cubicBezTo>
                  <a:cubicBezTo>
                    <a:pt x="5415" y="12808"/>
                    <a:pt x="5415" y="12758"/>
                    <a:pt x="5440" y="12708"/>
                  </a:cubicBezTo>
                  <a:cubicBezTo>
                    <a:pt x="5490" y="12582"/>
                    <a:pt x="5515" y="12457"/>
                    <a:pt x="5565" y="12357"/>
                  </a:cubicBezTo>
                  <a:cubicBezTo>
                    <a:pt x="5615" y="12131"/>
                    <a:pt x="5665" y="11906"/>
                    <a:pt x="5715" y="11655"/>
                  </a:cubicBezTo>
                  <a:cubicBezTo>
                    <a:pt x="5740" y="11429"/>
                    <a:pt x="5765" y="11179"/>
                    <a:pt x="5790" y="10903"/>
                  </a:cubicBezTo>
                  <a:cubicBezTo>
                    <a:pt x="5790" y="10602"/>
                    <a:pt x="5765" y="10327"/>
                    <a:pt x="5740" y="10101"/>
                  </a:cubicBezTo>
                  <a:cubicBezTo>
                    <a:pt x="5665" y="9199"/>
                    <a:pt x="5465" y="8221"/>
                    <a:pt x="5064" y="7043"/>
                  </a:cubicBezTo>
                  <a:cubicBezTo>
                    <a:pt x="4913" y="6617"/>
                    <a:pt x="4738" y="6166"/>
                    <a:pt x="4512" y="5640"/>
                  </a:cubicBezTo>
                  <a:cubicBezTo>
                    <a:pt x="4387" y="5339"/>
                    <a:pt x="4262" y="5038"/>
                    <a:pt x="4136" y="4738"/>
                  </a:cubicBezTo>
                  <a:lnTo>
                    <a:pt x="4136" y="4738"/>
                  </a:lnTo>
                  <a:lnTo>
                    <a:pt x="4186" y="4838"/>
                  </a:lnTo>
                  <a:lnTo>
                    <a:pt x="4237" y="4913"/>
                  </a:lnTo>
                  <a:cubicBezTo>
                    <a:pt x="4287" y="5013"/>
                    <a:pt x="4362" y="5114"/>
                    <a:pt x="4412" y="5214"/>
                  </a:cubicBezTo>
                  <a:cubicBezTo>
                    <a:pt x="4462" y="5314"/>
                    <a:pt x="4537" y="5414"/>
                    <a:pt x="4587" y="5515"/>
                  </a:cubicBezTo>
                  <a:cubicBezTo>
                    <a:pt x="4613" y="5540"/>
                    <a:pt x="4638" y="5540"/>
                    <a:pt x="4663" y="5540"/>
                  </a:cubicBezTo>
                  <a:cubicBezTo>
                    <a:pt x="4688" y="5540"/>
                    <a:pt x="4713" y="5540"/>
                    <a:pt x="4713" y="5515"/>
                  </a:cubicBezTo>
                  <a:cubicBezTo>
                    <a:pt x="4738" y="5515"/>
                    <a:pt x="4763" y="5490"/>
                    <a:pt x="4763" y="5465"/>
                  </a:cubicBezTo>
                  <a:cubicBezTo>
                    <a:pt x="4763" y="5439"/>
                    <a:pt x="4738" y="5414"/>
                    <a:pt x="4738" y="5389"/>
                  </a:cubicBezTo>
                  <a:lnTo>
                    <a:pt x="4688" y="5339"/>
                  </a:lnTo>
                  <a:cubicBezTo>
                    <a:pt x="4663" y="5264"/>
                    <a:pt x="4613" y="5189"/>
                    <a:pt x="4537" y="5089"/>
                  </a:cubicBezTo>
                  <a:lnTo>
                    <a:pt x="4487" y="4988"/>
                  </a:lnTo>
                  <a:lnTo>
                    <a:pt x="4337" y="4738"/>
                  </a:lnTo>
                  <a:lnTo>
                    <a:pt x="4262" y="4637"/>
                  </a:lnTo>
                  <a:lnTo>
                    <a:pt x="4111" y="4362"/>
                  </a:lnTo>
                  <a:cubicBezTo>
                    <a:pt x="4036" y="4211"/>
                    <a:pt x="3936" y="4061"/>
                    <a:pt x="3861" y="3911"/>
                  </a:cubicBezTo>
                  <a:cubicBezTo>
                    <a:pt x="3535" y="3359"/>
                    <a:pt x="3259" y="2933"/>
                    <a:pt x="2983" y="2557"/>
                  </a:cubicBezTo>
                  <a:cubicBezTo>
                    <a:pt x="2908" y="2457"/>
                    <a:pt x="2833" y="2357"/>
                    <a:pt x="2758" y="2256"/>
                  </a:cubicBezTo>
                  <a:cubicBezTo>
                    <a:pt x="2633" y="2081"/>
                    <a:pt x="2532" y="1931"/>
                    <a:pt x="2407" y="1755"/>
                  </a:cubicBezTo>
                  <a:cubicBezTo>
                    <a:pt x="2382" y="1730"/>
                    <a:pt x="2357" y="1730"/>
                    <a:pt x="2332" y="1730"/>
                  </a:cubicBezTo>
                  <a:cubicBezTo>
                    <a:pt x="2181" y="1580"/>
                    <a:pt x="2056" y="1429"/>
                    <a:pt x="1906" y="1304"/>
                  </a:cubicBezTo>
                  <a:cubicBezTo>
                    <a:pt x="1555" y="978"/>
                    <a:pt x="1179" y="703"/>
                    <a:pt x="778" y="452"/>
                  </a:cubicBezTo>
                  <a:cubicBezTo>
                    <a:pt x="678" y="402"/>
                    <a:pt x="577" y="327"/>
                    <a:pt x="477" y="251"/>
                  </a:cubicBezTo>
                  <a:cubicBezTo>
                    <a:pt x="452" y="251"/>
                    <a:pt x="427" y="226"/>
                    <a:pt x="427" y="226"/>
                  </a:cubicBezTo>
                  <a:cubicBezTo>
                    <a:pt x="402" y="226"/>
                    <a:pt x="377" y="251"/>
                    <a:pt x="377" y="251"/>
                  </a:cubicBezTo>
                  <a:cubicBezTo>
                    <a:pt x="302" y="176"/>
                    <a:pt x="227" y="101"/>
                    <a:pt x="151" y="51"/>
                  </a:cubicBezTo>
                  <a:cubicBezTo>
                    <a:pt x="126" y="26"/>
                    <a:pt x="101" y="1"/>
                    <a:pt x="101"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87" name="Google Shape;9530;p55">
              <a:extLst>
                <a:ext uri="{FF2B5EF4-FFF2-40B4-BE49-F238E27FC236}">
                  <a16:creationId xmlns:a16="http://schemas.microsoft.com/office/drawing/2014/main" id="{3C4052DF-B4CD-ADAF-26AF-BC81AA64F09B}"/>
                </a:ext>
              </a:extLst>
            </p:cNvPr>
            <p:cNvSpPr/>
            <p:nvPr/>
          </p:nvSpPr>
          <p:spPr>
            <a:xfrm>
              <a:off x="2638013" y="1591507"/>
              <a:ext cx="593378" cy="1176105"/>
            </a:xfrm>
            <a:custGeom>
              <a:avLst/>
              <a:gdLst/>
              <a:ahLst/>
              <a:cxnLst/>
              <a:rect l="l" t="t" r="r" b="b"/>
              <a:pathLst>
                <a:path w="23735" h="47044" extrusionOk="0">
                  <a:moveTo>
                    <a:pt x="20351" y="1"/>
                  </a:moveTo>
                  <a:cubicBezTo>
                    <a:pt x="20326" y="1"/>
                    <a:pt x="20301" y="1"/>
                    <a:pt x="20276" y="26"/>
                  </a:cubicBezTo>
                  <a:cubicBezTo>
                    <a:pt x="19775" y="226"/>
                    <a:pt x="19273" y="452"/>
                    <a:pt x="18822" y="702"/>
                  </a:cubicBezTo>
                  <a:cubicBezTo>
                    <a:pt x="18396" y="928"/>
                    <a:pt x="17970" y="1229"/>
                    <a:pt x="17519" y="1555"/>
                  </a:cubicBezTo>
                  <a:cubicBezTo>
                    <a:pt x="16742" y="2131"/>
                    <a:pt x="15990" y="2858"/>
                    <a:pt x="15263" y="3710"/>
                  </a:cubicBezTo>
                  <a:cubicBezTo>
                    <a:pt x="14612" y="4462"/>
                    <a:pt x="14035" y="5314"/>
                    <a:pt x="13459" y="6291"/>
                  </a:cubicBezTo>
                  <a:cubicBezTo>
                    <a:pt x="12958" y="7144"/>
                    <a:pt x="12481" y="8071"/>
                    <a:pt x="12030" y="9149"/>
                  </a:cubicBezTo>
                  <a:cubicBezTo>
                    <a:pt x="11629" y="10051"/>
                    <a:pt x="11278" y="11028"/>
                    <a:pt x="10902" y="12106"/>
                  </a:cubicBezTo>
                  <a:cubicBezTo>
                    <a:pt x="10727" y="12607"/>
                    <a:pt x="10577" y="13108"/>
                    <a:pt x="10401" y="13660"/>
                  </a:cubicBezTo>
                  <a:lnTo>
                    <a:pt x="10376" y="13710"/>
                  </a:lnTo>
                  <a:cubicBezTo>
                    <a:pt x="10150" y="14412"/>
                    <a:pt x="9950" y="15139"/>
                    <a:pt x="9724" y="15840"/>
                  </a:cubicBezTo>
                  <a:cubicBezTo>
                    <a:pt x="9023" y="18171"/>
                    <a:pt x="8296" y="20677"/>
                    <a:pt x="7719" y="22657"/>
                  </a:cubicBezTo>
                  <a:lnTo>
                    <a:pt x="7694" y="22758"/>
                  </a:lnTo>
                  <a:lnTo>
                    <a:pt x="7619" y="22983"/>
                  </a:lnTo>
                  <a:lnTo>
                    <a:pt x="7218" y="24362"/>
                  </a:lnTo>
                  <a:cubicBezTo>
                    <a:pt x="6316" y="27495"/>
                    <a:pt x="5539" y="30151"/>
                    <a:pt x="4662" y="32908"/>
                  </a:cubicBezTo>
                  <a:cubicBezTo>
                    <a:pt x="4160" y="34512"/>
                    <a:pt x="3734" y="35840"/>
                    <a:pt x="3308" y="37043"/>
                  </a:cubicBezTo>
                  <a:cubicBezTo>
                    <a:pt x="2832" y="38372"/>
                    <a:pt x="2331" y="39725"/>
                    <a:pt x="1780" y="41079"/>
                  </a:cubicBezTo>
                  <a:cubicBezTo>
                    <a:pt x="1479" y="41830"/>
                    <a:pt x="1178" y="42557"/>
                    <a:pt x="902" y="43234"/>
                  </a:cubicBezTo>
                  <a:cubicBezTo>
                    <a:pt x="752" y="43610"/>
                    <a:pt x="576" y="43986"/>
                    <a:pt x="426" y="44337"/>
                  </a:cubicBezTo>
                  <a:cubicBezTo>
                    <a:pt x="326" y="44537"/>
                    <a:pt x="251" y="44713"/>
                    <a:pt x="175" y="44888"/>
                  </a:cubicBezTo>
                  <a:lnTo>
                    <a:pt x="125" y="44988"/>
                  </a:lnTo>
                  <a:lnTo>
                    <a:pt x="50" y="45139"/>
                  </a:lnTo>
                  <a:cubicBezTo>
                    <a:pt x="50" y="45164"/>
                    <a:pt x="25" y="45214"/>
                    <a:pt x="25" y="45264"/>
                  </a:cubicBezTo>
                  <a:lnTo>
                    <a:pt x="0" y="45314"/>
                  </a:lnTo>
                  <a:cubicBezTo>
                    <a:pt x="0" y="45364"/>
                    <a:pt x="0" y="45389"/>
                    <a:pt x="25" y="45414"/>
                  </a:cubicBezTo>
                  <a:cubicBezTo>
                    <a:pt x="25" y="45465"/>
                    <a:pt x="25" y="45515"/>
                    <a:pt x="75" y="45565"/>
                  </a:cubicBezTo>
                  <a:cubicBezTo>
                    <a:pt x="326" y="45866"/>
                    <a:pt x="677" y="46141"/>
                    <a:pt x="1078" y="46367"/>
                  </a:cubicBezTo>
                  <a:cubicBezTo>
                    <a:pt x="1479" y="46617"/>
                    <a:pt x="1930" y="46793"/>
                    <a:pt x="2406" y="46918"/>
                  </a:cubicBezTo>
                  <a:cubicBezTo>
                    <a:pt x="2582" y="46968"/>
                    <a:pt x="2782" y="47018"/>
                    <a:pt x="2983" y="47043"/>
                  </a:cubicBezTo>
                  <a:cubicBezTo>
                    <a:pt x="4135" y="45264"/>
                    <a:pt x="5138" y="43610"/>
                    <a:pt x="6090" y="41956"/>
                  </a:cubicBezTo>
                  <a:cubicBezTo>
                    <a:pt x="8396" y="38046"/>
                    <a:pt x="10476" y="34086"/>
                    <a:pt x="12281" y="30226"/>
                  </a:cubicBezTo>
                  <a:cubicBezTo>
                    <a:pt x="12707" y="29299"/>
                    <a:pt x="13158" y="28347"/>
                    <a:pt x="13584" y="27369"/>
                  </a:cubicBezTo>
                  <a:cubicBezTo>
                    <a:pt x="13785" y="26868"/>
                    <a:pt x="14010" y="26367"/>
                    <a:pt x="14211" y="25890"/>
                  </a:cubicBezTo>
                  <a:lnTo>
                    <a:pt x="14386" y="25464"/>
                  </a:lnTo>
                  <a:lnTo>
                    <a:pt x="14812" y="24462"/>
                  </a:lnTo>
                  <a:cubicBezTo>
                    <a:pt x="15664" y="22482"/>
                    <a:pt x="16541" y="20327"/>
                    <a:pt x="17293" y="18146"/>
                  </a:cubicBezTo>
                  <a:cubicBezTo>
                    <a:pt x="17669" y="16968"/>
                    <a:pt x="17995" y="15916"/>
                    <a:pt x="18246" y="14913"/>
                  </a:cubicBezTo>
                  <a:cubicBezTo>
                    <a:pt x="18371" y="14362"/>
                    <a:pt x="18496" y="13810"/>
                    <a:pt x="18597" y="13284"/>
                  </a:cubicBezTo>
                  <a:cubicBezTo>
                    <a:pt x="18697" y="12733"/>
                    <a:pt x="18797" y="12206"/>
                    <a:pt x="18897" y="11680"/>
                  </a:cubicBezTo>
                  <a:cubicBezTo>
                    <a:pt x="18897" y="11655"/>
                    <a:pt x="18922" y="11630"/>
                    <a:pt x="18948" y="11630"/>
                  </a:cubicBezTo>
                  <a:lnTo>
                    <a:pt x="18973" y="11630"/>
                  </a:lnTo>
                  <a:cubicBezTo>
                    <a:pt x="18998" y="11605"/>
                    <a:pt x="19023" y="11605"/>
                    <a:pt x="19023" y="11605"/>
                  </a:cubicBezTo>
                  <a:cubicBezTo>
                    <a:pt x="19048" y="11605"/>
                    <a:pt x="19073" y="11630"/>
                    <a:pt x="19098" y="11630"/>
                  </a:cubicBezTo>
                  <a:cubicBezTo>
                    <a:pt x="19098" y="11655"/>
                    <a:pt x="19123" y="11680"/>
                    <a:pt x="19098" y="11705"/>
                  </a:cubicBezTo>
                  <a:cubicBezTo>
                    <a:pt x="18973" y="13359"/>
                    <a:pt x="18672" y="15113"/>
                    <a:pt x="18271" y="16943"/>
                  </a:cubicBezTo>
                  <a:cubicBezTo>
                    <a:pt x="17820" y="18898"/>
                    <a:pt x="17218" y="20978"/>
                    <a:pt x="16416" y="23309"/>
                  </a:cubicBezTo>
                  <a:cubicBezTo>
                    <a:pt x="16065" y="24337"/>
                    <a:pt x="15689" y="25339"/>
                    <a:pt x="15288" y="26417"/>
                  </a:cubicBezTo>
                  <a:cubicBezTo>
                    <a:pt x="15113" y="26918"/>
                    <a:pt x="14912" y="27419"/>
                    <a:pt x="14712" y="27946"/>
                  </a:cubicBezTo>
                  <a:cubicBezTo>
                    <a:pt x="14511" y="28447"/>
                    <a:pt x="14311" y="28948"/>
                    <a:pt x="14110" y="29449"/>
                  </a:cubicBezTo>
                  <a:cubicBezTo>
                    <a:pt x="12932" y="32432"/>
                    <a:pt x="11529" y="35314"/>
                    <a:pt x="10201" y="38121"/>
                  </a:cubicBezTo>
                  <a:cubicBezTo>
                    <a:pt x="9825" y="38898"/>
                    <a:pt x="9449" y="39675"/>
                    <a:pt x="9098" y="40427"/>
                  </a:cubicBezTo>
                  <a:cubicBezTo>
                    <a:pt x="9223" y="40652"/>
                    <a:pt x="9399" y="40878"/>
                    <a:pt x="9624" y="41129"/>
                  </a:cubicBezTo>
                  <a:cubicBezTo>
                    <a:pt x="9900" y="41404"/>
                    <a:pt x="10176" y="41655"/>
                    <a:pt x="10476" y="41931"/>
                  </a:cubicBezTo>
                  <a:lnTo>
                    <a:pt x="10627" y="42056"/>
                  </a:lnTo>
                  <a:cubicBezTo>
                    <a:pt x="10877" y="42282"/>
                    <a:pt x="11128" y="42482"/>
                    <a:pt x="11404" y="42708"/>
                  </a:cubicBezTo>
                  <a:cubicBezTo>
                    <a:pt x="11704" y="42958"/>
                    <a:pt x="12005" y="43184"/>
                    <a:pt x="12281" y="43384"/>
                  </a:cubicBezTo>
                  <a:cubicBezTo>
                    <a:pt x="12907" y="43835"/>
                    <a:pt x="13609" y="44287"/>
                    <a:pt x="14336" y="44663"/>
                  </a:cubicBezTo>
                  <a:cubicBezTo>
                    <a:pt x="15113" y="45089"/>
                    <a:pt x="15840" y="45414"/>
                    <a:pt x="16592" y="45640"/>
                  </a:cubicBezTo>
                  <a:cubicBezTo>
                    <a:pt x="17419" y="45916"/>
                    <a:pt x="18196" y="46041"/>
                    <a:pt x="18922" y="46066"/>
                  </a:cubicBezTo>
                  <a:cubicBezTo>
                    <a:pt x="19724" y="46066"/>
                    <a:pt x="20426" y="45891"/>
                    <a:pt x="21053" y="45565"/>
                  </a:cubicBezTo>
                  <a:cubicBezTo>
                    <a:pt x="21103" y="45565"/>
                    <a:pt x="21128" y="45515"/>
                    <a:pt x="21153" y="45465"/>
                  </a:cubicBezTo>
                  <a:cubicBezTo>
                    <a:pt x="21203" y="45439"/>
                    <a:pt x="21253" y="45389"/>
                    <a:pt x="21253" y="45314"/>
                  </a:cubicBezTo>
                  <a:cubicBezTo>
                    <a:pt x="21253" y="45264"/>
                    <a:pt x="21253" y="45239"/>
                    <a:pt x="21203" y="45189"/>
                  </a:cubicBezTo>
                  <a:cubicBezTo>
                    <a:pt x="21028" y="44988"/>
                    <a:pt x="20852" y="44763"/>
                    <a:pt x="20677" y="44462"/>
                  </a:cubicBezTo>
                  <a:cubicBezTo>
                    <a:pt x="20326" y="43911"/>
                    <a:pt x="20075" y="43284"/>
                    <a:pt x="19850" y="42582"/>
                  </a:cubicBezTo>
                  <a:cubicBezTo>
                    <a:pt x="19674" y="41906"/>
                    <a:pt x="19524" y="41179"/>
                    <a:pt x="19424" y="40427"/>
                  </a:cubicBezTo>
                  <a:cubicBezTo>
                    <a:pt x="19323" y="39700"/>
                    <a:pt x="19248" y="38923"/>
                    <a:pt x="19248" y="38046"/>
                  </a:cubicBezTo>
                  <a:lnTo>
                    <a:pt x="19198" y="38096"/>
                  </a:lnTo>
                  <a:cubicBezTo>
                    <a:pt x="19198" y="34612"/>
                    <a:pt x="19950" y="31204"/>
                    <a:pt x="20677" y="28347"/>
                  </a:cubicBezTo>
                  <a:cubicBezTo>
                    <a:pt x="20978" y="27194"/>
                    <a:pt x="21303" y="26041"/>
                    <a:pt x="21604" y="24913"/>
                  </a:cubicBezTo>
                  <a:lnTo>
                    <a:pt x="21654" y="24738"/>
                  </a:lnTo>
                  <a:lnTo>
                    <a:pt x="21679" y="24662"/>
                  </a:lnTo>
                  <a:lnTo>
                    <a:pt x="21704" y="24612"/>
                  </a:lnTo>
                  <a:lnTo>
                    <a:pt x="21704" y="24537"/>
                  </a:lnTo>
                  <a:lnTo>
                    <a:pt x="21729" y="24487"/>
                  </a:lnTo>
                  <a:cubicBezTo>
                    <a:pt x="21905" y="23835"/>
                    <a:pt x="22080" y="23209"/>
                    <a:pt x="22256" y="22557"/>
                  </a:cubicBezTo>
                  <a:cubicBezTo>
                    <a:pt x="22406" y="21906"/>
                    <a:pt x="22582" y="21229"/>
                    <a:pt x="22757" y="20502"/>
                  </a:cubicBezTo>
                  <a:cubicBezTo>
                    <a:pt x="23058" y="19048"/>
                    <a:pt x="23308" y="17645"/>
                    <a:pt x="23484" y="16291"/>
                  </a:cubicBezTo>
                  <a:cubicBezTo>
                    <a:pt x="23634" y="14863"/>
                    <a:pt x="23735" y="13434"/>
                    <a:pt x="23709" y="12056"/>
                  </a:cubicBezTo>
                  <a:cubicBezTo>
                    <a:pt x="23709" y="11003"/>
                    <a:pt x="23634" y="9925"/>
                    <a:pt x="23484" y="8848"/>
                  </a:cubicBezTo>
                  <a:cubicBezTo>
                    <a:pt x="23359" y="7795"/>
                    <a:pt x="23158" y="6743"/>
                    <a:pt x="22907" y="5690"/>
                  </a:cubicBezTo>
                  <a:cubicBezTo>
                    <a:pt x="22657" y="4637"/>
                    <a:pt x="22356" y="3685"/>
                    <a:pt x="22005" y="2783"/>
                  </a:cubicBezTo>
                  <a:cubicBezTo>
                    <a:pt x="21604" y="1855"/>
                    <a:pt x="21128" y="953"/>
                    <a:pt x="20577" y="101"/>
                  </a:cubicBezTo>
                  <a:cubicBezTo>
                    <a:pt x="20552" y="51"/>
                    <a:pt x="20501" y="26"/>
                    <a:pt x="20426" y="26"/>
                  </a:cubicBezTo>
                  <a:cubicBezTo>
                    <a:pt x="20401" y="1"/>
                    <a:pt x="20376" y="1"/>
                    <a:pt x="20351" y="1"/>
                  </a:cubicBezTo>
                  <a:close/>
                </a:path>
              </a:pathLst>
            </a:custGeom>
            <a:solidFill>
              <a:srgbClr val="A67C62"/>
            </a:solidFill>
            <a:ln>
              <a:noFill/>
            </a:ln>
          </p:spPr>
          <p:txBody>
            <a:bodyPr spcFirstLastPara="1" wrap="square" lIns="115184" tIns="115184" rIns="115184" bIns="115184" anchor="ctr" anchorCtr="0">
              <a:noAutofit/>
            </a:bodyPr>
            <a:lstStyle/>
            <a:p>
              <a:endParaRPr sz="2267"/>
            </a:p>
          </p:txBody>
        </p:sp>
        <p:sp>
          <p:nvSpPr>
            <p:cNvPr id="188" name="Google Shape;9531;p55">
              <a:extLst>
                <a:ext uri="{FF2B5EF4-FFF2-40B4-BE49-F238E27FC236}">
                  <a16:creationId xmlns:a16="http://schemas.microsoft.com/office/drawing/2014/main" id="{8C5604DA-6FE9-360F-9CE0-9CACE12FF5D1}"/>
                </a:ext>
              </a:extLst>
            </p:cNvPr>
            <p:cNvSpPr/>
            <p:nvPr/>
          </p:nvSpPr>
          <p:spPr>
            <a:xfrm>
              <a:off x="2758314" y="2741888"/>
              <a:ext cx="14425" cy="16950"/>
            </a:xfrm>
            <a:custGeom>
              <a:avLst/>
              <a:gdLst/>
              <a:ahLst/>
              <a:cxnLst/>
              <a:rect l="l" t="t" r="r" b="b"/>
              <a:pathLst>
                <a:path w="577" h="678" extrusionOk="0">
                  <a:moveTo>
                    <a:pt x="100" y="327"/>
                  </a:moveTo>
                  <a:lnTo>
                    <a:pt x="100" y="327"/>
                  </a:lnTo>
                  <a:cubicBezTo>
                    <a:pt x="81" y="347"/>
                    <a:pt x="76" y="351"/>
                    <a:pt x="76" y="364"/>
                  </a:cubicBezTo>
                  <a:lnTo>
                    <a:pt x="76" y="364"/>
                  </a:lnTo>
                  <a:cubicBezTo>
                    <a:pt x="82" y="351"/>
                    <a:pt x="88" y="339"/>
                    <a:pt x="100" y="327"/>
                  </a:cubicBezTo>
                  <a:close/>
                  <a:moveTo>
                    <a:pt x="401" y="1"/>
                  </a:moveTo>
                  <a:cubicBezTo>
                    <a:pt x="376" y="1"/>
                    <a:pt x="376" y="1"/>
                    <a:pt x="351" y="26"/>
                  </a:cubicBezTo>
                  <a:cubicBezTo>
                    <a:pt x="301" y="26"/>
                    <a:pt x="276" y="51"/>
                    <a:pt x="251" y="101"/>
                  </a:cubicBezTo>
                  <a:cubicBezTo>
                    <a:pt x="201" y="201"/>
                    <a:pt x="125" y="277"/>
                    <a:pt x="75" y="377"/>
                  </a:cubicBezTo>
                  <a:cubicBezTo>
                    <a:pt x="75" y="372"/>
                    <a:pt x="75" y="367"/>
                    <a:pt x="76" y="364"/>
                  </a:cubicBezTo>
                  <a:lnTo>
                    <a:pt x="76" y="364"/>
                  </a:lnTo>
                  <a:cubicBezTo>
                    <a:pt x="69" y="377"/>
                    <a:pt x="63" y="389"/>
                    <a:pt x="50" y="402"/>
                  </a:cubicBezTo>
                  <a:cubicBezTo>
                    <a:pt x="25" y="427"/>
                    <a:pt x="0" y="477"/>
                    <a:pt x="0" y="527"/>
                  </a:cubicBezTo>
                  <a:cubicBezTo>
                    <a:pt x="0" y="552"/>
                    <a:pt x="25" y="602"/>
                    <a:pt x="75" y="627"/>
                  </a:cubicBezTo>
                  <a:cubicBezTo>
                    <a:pt x="100" y="678"/>
                    <a:pt x="150" y="678"/>
                    <a:pt x="201" y="678"/>
                  </a:cubicBezTo>
                  <a:cubicBezTo>
                    <a:pt x="226" y="678"/>
                    <a:pt x="276" y="653"/>
                    <a:pt x="301" y="627"/>
                  </a:cubicBezTo>
                  <a:cubicBezTo>
                    <a:pt x="401" y="502"/>
                    <a:pt x="476" y="377"/>
                    <a:pt x="551" y="252"/>
                  </a:cubicBezTo>
                  <a:cubicBezTo>
                    <a:pt x="577" y="226"/>
                    <a:pt x="577" y="176"/>
                    <a:pt x="577" y="126"/>
                  </a:cubicBezTo>
                  <a:cubicBezTo>
                    <a:pt x="551" y="76"/>
                    <a:pt x="526" y="51"/>
                    <a:pt x="476" y="26"/>
                  </a:cubicBezTo>
                  <a:cubicBezTo>
                    <a:pt x="451" y="1"/>
                    <a:pt x="426" y="1"/>
                    <a:pt x="401" y="1"/>
                  </a:cubicBezTo>
                  <a:close/>
                </a:path>
              </a:pathLst>
            </a:custGeom>
            <a:solidFill>
              <a:srgbClr val="88644F"/>
            </a:solidFill>
            <a:ln>
              <a:noFill/>
            </a:ln>
          </p:spPr>
          <p:txBody>
            <a:bodyPr spcFirstLastPara="1" wrap="square" lIns="115184" tIns="115184" rIns="115184" bIns="115184" anchor="ctr" anchorCtr="0">
              <a:noAutofit/>
            </a:bodyPr>
            <a:lstStyle/>
            <a:p>
              <a:endParaRPr sz="2267"/>
            </a:p>
          </p:txBody>
        </p:sp>
        <p:sp>
          <p:nvSpPr>
            <p:cNvPr id="189" name="Google Shape;9532;p55">
              <a:extLst>
                <a:ext uri="{FF2B5EF4-FFF2-40B4-BE49-F238E27FC236}">
                  <a16:creationId xmlns:a16="http://schemas.microsoft.com/office/drawing/2014/main" id="{5B8464B6-8B84-AD1F-1AA9-3D1BC5312CB3}"/>
                </a:ext>
              </a:extLst>
            </p:cNvPr>
            <p:cNvSpPr/>
            <p:nvPr/>
          </p:nvSpPr>
          <p:spPr>
            <a:xfrm>
              <a:off x="2757688" y="2743163"/>
              <a:ext cx="15675" cy="16550"/>
            </a:xfrm>
            <a:custGeom>
              <a:avLst/>
              <a:gdLst/>
              <a:ahLst/>
              <a:cxnLst/>
              <a:rect l="l" t="t" r="r" b="b"/>
              <a:pathLst>
                <a:path w="627" h="662" extrusionOk="0">
                  <a:moveTo>
                    <a:pt x="426" y="0"/>
                  </a:moveTo>
                  <a:cubicBezTo>
                    <a:pt x="376" y="0"/>
                    <a:pt x="301" y="25"/>
                    <a:pt x="276" y="75"/>
                  </a:cubicBezTo>
                  <a:cubicBezTo>
                    <a:pt x="251" y="125"/>
                    <a:pt x="251" y="150"/>
                    <a:pt x="226" y="175"/>
                  </a:cubicBezTo>
                  <a:cubicBezTo>
                    <a:pt x="175" y="251"/>
                    <a:pt x="125" y="301"/>
                    <a:pt x="75" y="376"/>
                  </a:cubicBezTo>
                  <a:cubicBezTo>
                    <a:pt x="0" y="451"/>
                    <a:pt x="0" y="551"/>
                    <a:pt x="75" y="627"/>
                  </a:cubicBezTo>
                  <a:cubicBezTo>
                    <a:pt x="109" y="649"/>
                    <a:pt x="153" y="662"/>
                    <a:pt x="196" y="662"/>
                  </a:cubicBezTo>
                  <a:cubicBezTo>
                    <a:pt x="248" y="662"/>
                    <a:pt x="298" y="643"/>
                    <a:pt x="326" y="602"/>
                  </a:cubicBezTo>
                  <a:cubicBezTo>
                    <a:pt x="426" y="501"/>
                    <a:pt x="501" y="376"/>
                    <a:pt x="576" y="251"/>
                  </a:cubicBezTo>
                  <a:cubicBezTo>
                    <a:pt x="627" y="150"/>
                    <a:pt x="602" y="50"/>
                    <a:pt x="501" y="0"/>
                  </a:cubicBezTo>
                  <a:close/>
                </a:path>
              </a:pathLst>
            </a:custGeom>
            <a:solidFill>
              <a:srgbClr val="88644F"/>
            </a:solidFill>
            <a:ln>
              <a:noFill/>
            </a:ln>
          </p:spPr>
          <p:txBody>
            <a:bodyPr spcFirstLastPara="1" wrap="square" lIns="115184" tIns="115184" rIns="115184" bIns="115184" anchor="ctr" anchorCtr="0">
              <a:noAutofit/>
            </a:bodyPr>
            <a:lstStyle/>
            <a:p>
              <a:endParaRPr sz="2267"/>
            </a:p>
          </p:txBody>
        </p:sp>
        <p:sp>
          <p:nvSpPr>
            <p:cNvPr id="190" name="Google Shape;9533;p55">
              <a:extLst>
                <a:ext uri="{FF2B5EF4-FFF2-40B4-BE49-F238E27FC236}">
                  <a16:creationId xmlns:a16="http://schemas.microsoft.com/office/drawing/2014/main" id="{EE2F2219-5671-BBDD-8C7E-3963A9B4F7B5}"/>
                </a:ext>
              </a:extLst>
            </p:cNvPr>
            <p:cNvSpPr/>
            <p:nvPr/>
          </p:nvSpPr>
          <p:spPr>
            <a:xfrm>
              <a:off x="2759562" y="2732488"/>
              <a:ext cx="20700" cy="25725"/>
            </a:xfrm>
            <a:custGeom>
              <a:avLst/>
              <a:gdLst/>
              <a:ahLst/>
              <a:cxnLst/>
              <a:rect l="l" t="t" r="r" b="b"/>
              <a:pathLst>
                <a:path w="828" h="1029" extrusionOk="0">
                  <a:moveTo>
                    <a:pt x="652" y="1"/>
                  </a:moveTo>
                  <a:cubicBezTo>
                    <a:pt x="602" y="1"/>
                    <a:pt x="552" y="26"/>
                    <a:pt x="527" y="76"/>
                  </a:cubicBezTo>
                  <a:cubicBezTo>
                    <a:pt x="351" y="277"/>
                    <a:pt x="201" y="502"/>
                    <a:pt x="50" y="728"/>
                  </a:cubicBezTo>
                  <a:cubicBezTo>
                    <a:pt x="25" y="778"/>
                    <a:pt x="0" y="803"/>
                    <a:pt x="25" y="853"/>
                  </a:cubicBezTo>
                  <a:cubicBezTo>
                    <a:pt x="25" y="903"/>
                    <a:pt x="25" y="953"/>
                    <a:pt x="75" y="978"/>
                  </a:cubicBezTo>
                  <a:cubicBezTo>
                    <a:pt x="100" y="1003"/>
                    <a:pt x="151" y="1029"/>
                    <a:pt x="201" y="1029"/>
                  </a:cubicBezTo>
                  <a:cubicBezTo>
                    <a:pt x="226" y="1029"/>
                    <a:pt x="301" y="1003"/>
                    <a:pt x="326" y="953"/>
                  </a:cubicBezTo>
                  <a:cubicBezTo>
                    <a:pt x="476" y="728"/>
                    <a:pt x="627" y="527"/>
                    <a:pt x="777" y="302"/>
                  </a:cubicBezTo>
                  <a:cubicBezTo>
                    <a:pt x="802" y="252"/>
                    <a:pt x="827" y="227"/>
                    <a:pt x="827" y="176"/>
                  </a:cubicBezTo>
                  <a:cubicBezTo>
                    <a:pt x="827" y="126"/>
                    <a:pt x="802" y="76"/>
                    <a:pt x="752" y="51"/>
                  </a:cubicBezTo>
                  <a:cubicBezTo>
                    <a:pt x="727" y="26"/>
                    <a:pt x="702" y="1"/>
                    <a:pt x="652" y="1"/>
                  </a:cubicBezTo>
                  <a:close/>
                </a:path>
              </a:pathLst>
            </a:custGeom>
            <a:solidFill>
              <a:srgbClr val="88644F"/>
            </a:solidFill>
            <a:ln>
              <a:noFill/>
            </a:ln>
          </p:spPr>
          <p:txBody>
            <a:bodyPr spcFirstLastPara="1" wrap="square" lIns="115184" tIns="115184" rIns="115184" bIns="115184" anchor="ctr" anchorCtr="0">
              <a:noAutofit/>
            </a:bodyPr>
            <a:lstStyle/>
            <a:p>
              <a:endParaRPr sz="2267"/>
            </a:p>
          </p:txBody>
        </p:sp>
        <p:sp>
          <p:nvSpPr>
            <p:cNvPr id="191" name="Google Shape;9534;p55">
              <a:extLst>
                <a:ext uri="{FF2B5EF4-FFF2-40B4-BE49-F238E27FC236}">
                  <a16:creationId xmlns:a16="http://schemas.microsoft.com/office/drawing/2014/main" id="{4C328831-01C3-4854-91DF-503AB16BAADB}"/>
                </a:ext>
              </a:extLst>
            </p:cNvPr>
            <p:cNvSpPr/>
            <p:nvPr/>
          </p:nvSpPr>
          <p:spPr>
            <a:xfrm>
              <a:off x="3408065" y="950529"/>
              <a:ext cx="117826" cy="35100"/>
            </a:xfrm>
            <a:custGeom>
              <a:avLst/>
              <a:gdLst/>
              <a:ahLst/>
              <a:cxnLst/>
              <a:rect l="l" t="t" r="r" b="b"/>
              <a:pathLst>
                <a:path w="4713" h="1404" extrusionOk="0">
                  <a:moveTo>
                    <a:pt x="1529" y="0"/>
                  </a:moveTo>
                  <a:cubicBezTo>
                    <a:pt x="1128" y="0"/>
                    <a:pt x="752" y="25"/>
                    <a:pt x="301" y="101"/>
                  </a:cubicBezTo>
                  <a:cubicBezTo>
                    <a:pt x="301" y="101"/>
                    <a:pt x="276" y="126"/>
                    <a:pt x="251" y="126"/>
                  </a:cubicBezTo>
                  <a:cubicBezTo>
                    <a:pt x="75" y="176"/>
                    <a:pt x="0" y="376"/>
                    <a:pt x="50" y="577"/>
                  </a:cubicBezTo>
                  <a:cubicBezTo>
                    <a:pt x="110" y="716"/>
                    <a:pt x="249" y="793"/>
                    <a:pt x="392" y="793"/>
                  </a:cubicBezTo>
                  <a:cubicBezTo>
                    <a:pt x="429" y="793"/>
                    <a:pt x="466" y="788"/>
                    <a:pt x="501" y="777"/>
                  </a:cubicBezTo>
                  <a:lnTo>
                    <a:pt x="527" y="777"/>
                  </a:lnTo>
                  <a:cubicBezTo>
                    <a:pt x="827" y="652"/>
                    <a:pt x="1203" y="577"/>
                    <a:pt x="1554" y="527"/>
                  </a:cubicBezTo>
                  <a:cubicBezTo>
                    <a:pt x="1742" y="502"/>
                    <a:pt x="1930" y="489"/>
                    <a:pt x="2115" y="489"/>
                  </a:cubicBezTo>
                  <a:cubicBezTo>
                    <a:pt x="2300" y="489"/>
                    <a:pt x="2481" y="502"/>
                    <a:pt x="2657" y="527"/>
                  </a:cubicBezTo>
                  <a:cubicBezTo>
                    <a:pt x="3033" y="552"/>
                    <a:pt x="3409" y="652"/>
                    <a:pt x="3735" y="802"/>
                  </a:cubicBezTo>
                  <a:cubicBezTo>
                    <a:pt x="4085" y="953"/>
                    <a:pt x="4411" y="1178"/>
                    <a:pt x="4712" y="1404"/>
                  </a:cubicBezTo>
                  <a:cubicBezTo>
                    <a:pt x="4436" y="1128"/>
                    <a:pt x="4161" y="853"/>
                    <a:pt x="3835" y="652"/>
                  </a:cubicBezTo>
                  <a:cubicBezTo>
                    <a:pt x="3484" y="452"/>
                    <a:pt x="3108" y="276"/>
                    <a:pt x="2732" y="176"/>
                  </a:cubicBezTo>
                  <a:cubicBezTo>
                    <a:pt x="2356" y="76"/>
                    <a:pt x="1955" y="25"/>
                    <a:pt x="1529"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192" name="Google Shape;9535;p55">
              <a:extLst>
                <a:ext uri="{FF2B5EF4-FFF2-40B4-BE49-F238E27FC236}">
                  <a16:creationId xmlns:a16="http://schemas.microsoft.com/office/drawing/2014/main" id="{A5E74844-A7A6-4359-1B84-3DAB62A73E22}"/>
                </a:ext>
              </a:extLst>
            </p:cNvPr>
            <p:cNvSpPr/>
            <p:nvPr/>
          </p:nvSpPr>
          <p:spPr>
            <a:xfrm>
              <a:off x="3152413" y="999129"/>
              <a:ext cx="98401" cy="74851"/>
            </a:xfrm>
            <a:custGeom>
              <a:avLst/>
              <a:gdLst/>
              <a:ahLst/>
              <a:cxnLst/>
              <a:rect l="l" t="t" r="r" b="b"/>
              <a:pathLst>
                <a:path w="3936" h="2994" extrusionOk="0">
                  <a:moveTo>
                    <a:pt x="3562" y="0"/>
                  </a:moveTo>
                  <a:cubicBezTo>
                    <a:pt x="3537" y="0"/>
                    <a:pt x="3511" y="4"/>
                    <a:pt x="3484" y="11"/>
                  </a:cubicBezTo>
                  <a:cubicBezTo>
                    <a:pt x="3033" y="112"/>
                    <a:pt x="2682" y="262"/>
                    <a:pt x="2306" y="437"/>
                  </a:cubicBezTo>
                  <a:cubicBezTo>
                    <a:pt x="1956" y="613"/>
                    <a:pt x="1605" y="813"/>
                    <a:pt x="1304" y="1064"/>
                  </a:cubicBezTo>
                  <a:cubicBezTo>
                    <a:pt x="978" y="1315"/>
                    <a:pt x="702" y="1615"/>
                    <a:pt x="502" y="1941"/>
                  </a:cubicBezTo>
                  <a:cubicBezTo>
                    <a:pt x="251" y="2267"/>
                    <a:pt x="126" y="2643"/>
                    <a:pt x="1" y="2994"/>
                  </a:cubicBezTo>
                  <a:cubicBezTo>
                    <a:pt x="176" y="2668"/>
                    <a:pt x="351" y="2317"/>
                    <a:pt x="627" y="2066"/>
                  </a:cubicBezTo>
                  <a:cubicBezTo>
                    <a:pt x="878" y="1791"/>
                    <a:pt x="1179" y="1540"/>
                    <a:pt x="1504" y="1365"/>
                  </a:cubicBezTo>
                  <a:cubicBezTo>
                    <a:pt x="1805" y="1164"/>
                    <a:pt x="2156" y="1014"/>
                    <a:pt x="2507" y="914"/>
                  </a:cubicBezTo>
                  <a:cubicBezTo>
                    <a:pt x="2858" y="813"/>
                    <a:pt x="3234" y="713"/>
                    <a:pt x="3560" y="688"/>
                  </a:cubicBezTo>
                  <a:lnTo>
                    <a:pt x="3635" y="688"/>
                  </a:lnTo>
                  <a:cubicBezTo>
                    <a:pt x="3810" y="638"/>
                    <a:pt x="3935" y="462"/>
                    <a:pt x="3885" y="287"/>
                  </a:cubicBezTo>
                  <a:cubicBezTo>
                    <a:pt x="3843" y="116"/>
                    <a:pt x="3709" y="0"/>
                    <a:pt x="3562" y="0"/>
                  </a:cubicBezTo>
                  <a:close/>
                </a:path>
              </a:pathLst>
            </a:custGeom>
            <a:solidFill>
              <a:srgbClr val="323232"/>
            </a:solidFill>
            <a:ln>
              <a:noFill/>
            </a:ln>
          </p:spPr>
          <p:txBody>
            <a:bodyPr spcFirstLastPara="1" wrap="square" lIns="115184" tIns="115184" rIns="115184" bIns="115184" anchor="ctr" anchorCtr="0">
              <a:noAutofit/>
            </a:bodyPr>
            <a:lstStyle/>
            <a:p>
              <a:endParaRPr sz="2267"/>
            </a:p>
          </p:txBody>
        </p:sp>
        <p:sp>
          <p:nvSpPr>
            <p:cNvPr id="193" name="Google Shape;9536;p55">
              <a:extLst>
                <a:ext uri="{FF2B5EF4-FFF2-40B4-BE49-F238E27FC236}">
                  <a16:creationId xmlns:a16="http://schemas.microsoft.com/office/drawing/2014/main" id="{E38F353E-D619-8E1E-89B0-08B5B250D983}"/>
                </a:ext>
              </a:extLst>
            </p:cNvPr>
            <p:cNvSpPr/>
            <p:nvPr/>
          </p:nvSpPr>
          <p:spPr>
            <a:xfrm>
              <a:off x="3112313" y="1038880"/>
              <a:ext cx="235626" cy="229976"/>
            </a:xfrm>
            <a:custGeom>
              <a:avLst/>
              <a:gdLst/>
              <a:ahLst/>
              <a:cxnLst/>
              <a:rect l="l" t="t" r="r" b="b"/>
              <a:pathLst>
                <a:path w="9425" h="9199" extrusionOk="0">
                  <a:moveTo>
                    <a:pt x="4838" y="0"/>
                  </a:moveTo>
                  <a:cubicBezTo>
                    <a:pt x="4412" y="0"/>
                    <a:pt x="3986" y="50"/>
                    <a:pt x="3585" y="151"/>
                  </a:cubicBezTo>
                  <a:cubicBezTo>
                    <a:pt x="2858" y="351"/>
                    <a:pt x="2206" y="702"/>
                    <a:pt x="1730" y="1203"/>
                  </a:cubicBezTo>
                  <a:lnTo>
                    <a:pt x="1605" y="1203"/>
                  </a:lnTo>
                  <a:cubicBezTo>
                    <a:pt x="1554" y="1228"/>
                    <a:pt x="1504" y="1278"/>
                    <a:pt x="1454" y="1329"/>
                  </a:cubicBezTo>
                  <a:cubicBezTo>
                    <a:pt x="402" y="2782"/>
                    <a:pt x="1" y="4512"/>
                    <a:pt x="377" y="5990"/>
                  </a:cubicBezTo>
                  <a:cubicBezTo>
                    <a:pt x="602" y="6792"/>
                    <a:pt x="1078" y="7544"/>
                    <a:pt x="1730" y="8096"/>
                  </a:cubicBezTo>
                  <a:cubicBezTo>
                    <a:pt x="2382" y="8647"/>
                    <a:pt x="3209" y="8998"/>
                    <a:pt x="4136" y="9148"/>
                  </a:cubicBezTo>
                  <a:cubicBezTo>
                    <a:pt x="4387" y="9198"/>
                    <a:pt x="4637" y="9198"/>
                    <a:pt x="4888" y="9198"/>
                  </a:cubicBezTo>
                  <a:cubicBezTo>
                    <a:pt x="5088" y="9198"/>
                    <a:pt x="5264" y="9198"/>
                    <a:pt x="5439" y="9173"/>
                  </a:cubicBezTo>
                  <a:cubicBezTo>
                    <a:pt x="5665" y="9148"/>
                    <a:pt x="5890" y="9098"/>
                    <a:pt x="6091" y="9048"/>
                  </a:cubicBezTo>
                  <a:cubicBezTo>
                    <a:pt x="6291" y="8998"/>
                    <a:pt x="6492" y="8898"/>
                    <a:pt x="6742" y="8797"/>
                  </a:cubicBezTo>
                  <a:cubicBezTo>
                    <a:pt x="7093" y="8622"/>
                    <a:pt x="7444" y="8396"/>
                    <a:pt x="7820" y="8070"/>
                  </a:cubicBezTo>
                  <a:cubicBezTo>
                    <a:pt x="8146" y="7770"/>
                    <a:pt x="8422" y="7469"/>
                    <a:pt x="8647" y="7143"/>
                  </a:cubicBezTo>
                  <a:cubicBezTo>
                    <a:pt x="9048" y="6567"/>
                    <a:pt x="9299" y="5840"/>
                    <a:pt x="9374" y="5038"/>
                  </a:cubicBezTo>
                  <a:cubicBezTo>
                    <a:pt x="9424" y="4336"/>
                    <a:pt x="9324" y="3584"/>
                    <a:pt x="9023" y="2882"/>
                  </a:cubicBezTo>
                  <a:cubicBezTo>
                    <a:pt x="8748" y="2181"/>
                    <a:pt x="8296" y="1529"/>
                    <a:pt x="7745" y="1053"/>
                  </a:cubicBezTo>
                  <a:cubicBezTo>
                    <a:pt x="7444" y="802"/>
                    <a:pt x="7143" y="602"/>
                    <a:pt x="6843" y="451"/>
                  </a:cubicBezTo>
                  <a:cubicBezTo>
                    <a:pt x="6517" y="301"/>
                    <a:pt x="6166" y="176"/>
                    <a:pt x="5815" y="101"/>
                  </a:cubicBezTo>
                  <a:cubicBezTo>
                    <a:pt x="5489" y="50"/>
                    <a:pt x="5164" y="0"/>
                    <a:pt x="4838" y="0"/>
                  </a:cubicBezTo>
                  <a:close/>
                </a:path>
              </a:pathLst>
            </a:custGeom>
            <a:solidFill>
              <a:srgbClr val="B9F2FB">
                <a:alpha val="29460"/>
              </a:srgbClr>
            </a:solidFill>
            <a:ln>
              <a:noFill/>
            </a:ln>
          </p:spPr>
          <p:txBody>
            <a:bodyPr spcFirstLastPara="1" wrap="square" lIns="115184" tIns="115184" rIns="115184" bIns="115184" anchor="ctr" anchorCtr="0">
              <a:noAutofit/>
            </a:bodyPr>
            <a:lstStyle/>
            <a:p>
              <a:endParaRPr sz="2267"/>
            </a:p>
          </p:txBody>
        </p:sp>
        <p:sp>
          <p:nvSpPr>
            <p:cNvPr id="194" name="Google Shape;9537;p55">
              <a:extLst>
                <a:ext uri="{FF2B5EF4-FFF2-40B4-BE49-F238E27FC236}">
                  <a16:creationId xmlns:a16="http://schemas.microsoft.com/office/drawing/2014/main" id="{08942EB0-72F9-DD58-797D-7A94255D5C2F}"/>
                </a:ext>
              </a:extLst>
            </p:cNvPr>
            <p:cNvSpPr/>
            <p:nvPr/>
          </p:nvSpPr>
          <p:spPr>
            <a:xfrm>
              <a:off x="3412439" y="934854"/>
              <a:ext cx="229351" cy="231226"/>
            </a:xfrm>
            <a:custGeom>
              <a:avLst/>
              <a:gdLst/>
              <a:ahLst/>
              <a:cxnLst/>
              <a:rect l="l" t="t" r="r" b="b"/>
              <a:pathLst>
                <a:path w="9174" h="9249" extrusionOk="0">
                  <a:moveTo>
                    <a:pt x="4788" y="1"/>
                  </a:moveTo>
                  <a:cubicBezTo>
                    <a:pt x="4437" y="1"/>
                    <a:pt x="4086" y="51"/>
                    <a:pt x="3735" y="151"/>
                  </a:cubicBezTo>
                  <a:cubicBezTo>
                    <a:pt x="3309" y="251"/>
                    <a:pt x="2883" y="427"/>
                    <a:pt x="2432" y="703"/>
                  </a:cubicBezTo>
                  <a:cubicBezTo>
                    <a:pt x="2382" y="652"/>
                    <a:pt x="2332" y="652"/>
                    <a:pt x="2256" y="652"/>
                  </a:cubicBezTo>
                  <a:cubicBezTo>
                    <a:pt x="2206" y="652"/>
                    <a:pt x="2181" y="652"/>
                    <a:pt x="2131" y="678"/>
                  </a:cubicBezTo>
                  <a:cubicBezTo>
                    <a:pt x="1805" y="878"/>
                    <a:pt x="1529" y="1129"/>
                    <a:pt x="1279" y="1379"/>
                  </a:cubicBezTo>
                  <a:cubicBezTo>
                    <a:pt x="1028" y="1655"/>
                    <a:pt x="803" y="1931"/>
                    <a:pt x="627" y="2256"/>
                  </a:cubicBezTo>
                  <a:cubicBezTo>
                    <a:pt x="301" y="2858"/>
                    <a:pt x="101" y="3585"/>
                    <a:pt x="51" y="4337"/>
                  </a:cubicBezTo>
                  <a:cubicBezTo>
                    <a:pt x="1" y="5038"/>
                    <a:pt x="126" y="5765"/>
                    <a:pt x="377" y="6442"/>
                  </a:cubicBezTo>
                  <a:cubicBezTo>
                    <a:pt x="652" y="7119"/>
                    <a:pt x="1078" y="7720"/>
                    <a:pt x="1630" y="8196"/>
                  </a:cubicBezTo>
                  <a:cubicBezTo>
                    <a:pt x="2106" y="8622"/>
                    <a:pt x="2733" y="8923"/>
                    <a:pt x="3384" y="9099"/>
                  </a:cubicBezTo>
                  <a:cubicBezTo>
                    <a:pt x="3710" y="9174"/>
                    <a:pt x="4036" y="9224"/>
                    <a:pt x="4387" y="9249"/>
                  </a:cubicBezTo>
                  <a:lnTo>
                    <a:pt x="4612" y="9249"/>
                  </a:lnTo>
                  <a:cubicBezTo>
                    <a:pt x="4863" y="9249"/>
                    <a:pt x="5113" y="9249"/>
                    <a:pt x="5389" y="9199"/>
                  </a:cubicBezTo>
                  <a:cubicBezTo>
                    <a:pt x="6016" y="9124"/>
                    <a:pt x="6642" y="8898"/>
                    <a:pt x="7194" y="8547"/>
                  </a:cubicBezTo>
                  <a:cubicBezTo>
                    <a:pt x="7770" y="8196"/>
                    <a:pt x="8246" y="7720"/>
                    <a:pt x="8572" y="7169"/>
                  </a:cubicBezTo>
                  <a:cubicBezTo>
                    <a:pt x="8923" y="6617"/>
                    <a:pt x="9124" y="5941"/>
                    <a:pt x="9174" y="5164"/>
                  </a:cubicBezTo>
                  <a:cubicBezTo>
                    <a:pt x="9174" y="4838"/>
                    <a:pt x="9149" y="4462"/>
                    <a:pt x="9098" y="4061"/>
                  </a:cubicBezTo>
                  <a:cubicBezTo>
                    <a:pt x="9048" y="3710"/>
                    <a:pt x="8948" y="3359"/>
                    <a:pt x="8798" y="2983"/>
                  </a:cubicBezTo>
                  <a:cubicBezTo>
                    <a:pt x="8522" y="2282"/>
                    <a:pt x="8096" y="1630"/>
                    <a:pt x="7595" y="1154"/>
                  </a:cubicBezTo>
                  <a:cubicBezTo>
                    <a:pt x="7043" y="627"/>
                    <a:pt x="6367" y="251"/>
                    <a:pt x="5640" y="101"/>
                  </a:cubicBezTo>
                  <a:cubicBezTo>
                    <a:pt x="5364" y="51"/>
                    <a:pt x="5063" y="1"/>
                    <a:pt x="4788" y="1"/>
                  </a:cubicBezTo>
                  <a:close/>
                </a:path>
              </a:pathLst>
            </a:custGeom>
            <a:solidFill>
              <a:srgbClr val="B9F2FB">
                <a:alpha val="29460"/>
              </a:srgbClr>
            </a:solidFill>
            <a:ln>
              <a:noFill/>
            </a:ln>
          </p:spPr>
          <p:txBody>
            <a:bodyPr spcFirstLastPara="1" wrap="square" lIns="115184" tIns="115184" rIns="115184" bIns="115184" anchor="ctr" anchorCtr="0">
              <a:noAutofit/>
            </a:bodyPr>
            <a:lstStyle/>
            <a:p>
              <a:endParaRPr sz="2267"/>
            </a:p>
          </p:txBody>
        </p:sp>
        <p:sp>
          <p:nvSpPr>
            <p:cNvPr id="195" name="Google Shape;9538;p55">
              <a:extLst>
                <a:ext uri="{FF2B5EF4-FFF2-40B4-BE49-F238E27FC236}">
                  <a16:creationId xmlns:a16="http://schemas.microsoft.com/office/drawing/2014/main" id="{08301C8A-EF99-675B-C753-18EC0FAB8B4C}"/>
                </a:ext>
              </a:extLst>
            </p:cNvPr>
            <p:cNvSpPr/>
            <p:nvPr/>
          </p:nvSpPr>
          <p:spPr>
            <a:xfrm>
              <a:off x="3108565" y="1031354"/>
              <a:ext cx="247501" cy="246476"/>
            </a:xfrm>
            <a:custGeom>
              <a:avLst/>
              <a:gdLst/>
              <a:ahLst/>
              <a:cxnLst/>
              <a:rect l="l" t="t" r="r" b="b"/>
              <a:pathLst>
                <a:path w="9900" h="9859" extrusionOk="0">
                  <a:moveTo>
                    <a:pt x="4956" y="517"/>
                  </a:moveTo>
                  <a:cubicBezTo>
                    <a:pt x="5050" y="517"/>
                    <a:pt x="5144" y="521"/>
                    <a:pt x="5238" y="527"/>
                  </a:cubicBezTo>
                  <a:cubicBezTo>
                    <a:pt x="5639" y="552"/>
                    <a:pt x="6015" y="627"/>
                    <a:pt x="6366" y="752"/>
                  </a:cubicBezTo>
                  <a:cubicBezTo>
                    <a:pt x="6742" y="878"/>
                    <a:pt x="7068" y="1053"/>
                    <a:pt x="7394" y="1254"/>
                  </a:cubicBezTo>
                  <a:cubicBezTo>
                    <a:pt x="7720" y="1479"/>
                    <a:pt x="8020" y="1755"/>
                    <a:pt x="8296" y="2056"/>
                  </a:cubicBezTo>
                  <a:lnTo>
                    <a:pt x="8246" y="2006"/>
                  </a:lnTo>
                  <a:lnTo>
                    <a:pt x="8246" y="2006"/>
                  </a:lnTo>
                  <a:cubicBezTo>
                    <a:pt x="8509" y="2292"/>
                    <a:pt x="8726" y="2602"/>
                    <a:pt x="8898" y="2934"/>
                  </a:cubicBezTo>
                  <a:lnTo>
                    <a:pt x="8898" y="2934"/>
                  </a:lnTo>
                  <a:cubicBezTo>
                    <a:pt x="8898" y="2933"/>
                    <a:pt x="8898" y="2933"/>
                    <a:pt x="8898" y="2933"/>
                  </a:cubicBezTo>
                  <a:lnTo>
                    <a:pt x="8898" y="2933"/>
                  </a:lnTo>
                  <a:cubicBezTo>
                    <a:pt x="8902" y="2941"/>
                    <a:pt x="8906" y="2950"/>
                    <a:pt x="8910" y="2958"/>
                  </a:cubicBezTo>
                  <a:lnTo>
                    <a:pt x="8910" y="2958"/>
                  </a:lnTo>
                  <a:cubicBezTo>
                    <a:pt x="8906" y="2950"/>
                    <a:pt x="8902" y="2942"/>
                    <a:pt x="8898" y="2934"/>
                  </a:cubicBezTo>
                  <a:lnTo>
                    <a:pt x="8898" y="2934"/>
                  </a:lnTo>
                  <a:cubicBezTo>
                    <a:pt x="8898" y="2956"/>
                    <a:pt x="8917" y="2977"/>
                    <a:pt x="8922" y="2982"/>
                  </a:cubicBezTo>
                  <a:lnTo>
                    <a:pt x="8922" y="2982"/>
                  </a:lnTo>
                  <a:cubicBezTo>
                    <a:pt x="8918" y="2974"/>
                    <a:pt x="8914" y="2966"/>
                    <a:pt x="8910" y="2958"/>
                  </a:cubicBezTo>
                  <a:lnTo>
                    <a:pt x="8910" y="2958"/>
                  </a:lnTo>
                  <a:cubicBezTo>
                    <a:pt x="8914" y="2966"/>
                    <a:pt x="8918" y="2975"/>
                    <a:pt x="8923" y="2983"/>
                  </a:cubicBezTo>
                  <a:cubicBezTo>
                    <a:pt x="8923" y="2983"/>
                    <a:pt x="8922" y="2983"/>
                    <a:pt x="8922" y="2982"/>
                  </a:cubicBezTo>
                  <a:lnTo>
                    <a:pt x="8922" y="2982"/>
                  </a:lnTo>
                  <a:cubicBezTo>
                    <a:pt x="9085" y="3319"/>
                    <a:pt x="9202" y="3678"/>
                    <a:pt x="9273" y="4061"/>
                  </a:cubicBezTo>
                  <a:cubicBezTo>
                    <a:pt x="9349" y="4437"/>
                    <a:pt x="9374" y="4838"/>
                    <a:pt x="9349" y="5239"/>
                  </a:cubicBezTo>
                  <a:cubicBezTo>
                    <a:pt x="9324" y="5640"/>
                    <a:pt x="9248" y="6016"/>
                    <a:pt x="9123" y="6392"/>
                  </a:cubicBezTo>
                  <a:cubicBezTo>
                    <a:pt x="8998" y="6742"/>
                    <a:pt x="8822" y="7068"/>
                    <a:pt x="8622" y="7394"/>
                  </a:cubicBezTo>
                  <a:cubicBezTo>
                    <a:pt x="8396" y="7695"/>
                    <a:pt x="8171" y="7970"/>
                    <a:pt x="7870" y="8221"/>
                  </a:cubicBezTo>
                  <a:cubicBezTo>
                    <a:pt x="7594" y="8472"/>
                    <a:pt x="7268" y="8697"/>
                    <a:pt x="6943" y="8873"/>
                  </a:cubicBezTo>
                  <a:cubicBezTo>
                    <a:pt x="6592" y="9048"/>
                    <a:pt x="6216" y="9173"/>
                    <a:pt x="5840" y="9249"/>
                  </a:cubicBezTo>
                  <a:lnTo>
                    <a:pt x="5865" y="9249"/>
                  </a:lnTo>
                  <a:cubicBezTo>
                    <a:pt x="5564" y="9305"/>
                    <a:pt x="5277" y="9333"/>
                    <a:pt x="4984" y="9333"/>
                  </a:cubicBezTo>
                  <a:cubicBezTo>
                    <a:pt x="4886" y="9333"/>
                    <a:pt x="4787" y="9330"/>
                    <a:pt x="4687" y="9324"/>
                  </a:cubicBezTo>
                  <a:cubicBezTo>
                    <a:pt x="4286" y="9299"/>
                    <a:pt x="3910" y="9224"/>
                    <a:pt x="3534" y="9098"/>
                  </a:cubicBezTo>
                  <a:cubicBezTo>
                    <a:pt x="3484" y="9098"/>
                    <a:pt x="3459" y="9073"/>
                    <a:pt x="3409" y="9048"/>
                  </a:cubicBezTo>
                  <a:lnTo>
                    <a:pt x="3384" y="9048"/>
                  </a:lnTo>
                  <a:cubicBezTo>
                    <a:pt x="3384" y="9048"/>
                    <a:pt x="3359" y="9048"/>
                    <a:pt x="3334" y="9023"/>
                  </a:cubicBezTo>
                  <a:cubicBezTo>
                    <a:pt x="3308" y="9023"/>
                    <a:pt x="3308" y="9023"/>
                    <a:pt x="3283" y="8998"/>
                  </a:cubicBezTo>
                  <a:cubicBezTo>
                    <a:pt x="3008" y="8898"/>
                    <a:pt x="2757" y="8772"/>
                    <a:pt x="2532" y="8597"/>
                  </a:cubicBezTo>
                  <a:cubicBezTo>
                    <a:pt x="2281" y="8447"/>
                    <a:pt x="2055" y="8271"/>
                    <a:pt x="1855" y="8071"/>
                  </a:cubicBezTo>
                  <a:cubicBezTo>
                    <a:pt x="1855" y="8046"/>
                    <a:pt x="1855" y="8046"/>
                    <a:pt x="1855" y="8046"/>
                  </a:cubicBezTo>
                  <a:cubicBezTo>
                    <a:pt x="1830" y="8046"/>
                    <a:pt x="1830" y="8046"/>
                    <a:pt x="1830" y="8021"/>
                  </a:cubicBezTo>
                  <a:cubicBezTo>
                    <a:pt x="1780" y="7970"/>
                    <a:pt x="1730" y="7920"/>
                    <a:pt x="1679" y="7870"/>
                  </a:cubicBezTo>
                  <a:cubicBezTo>
                    <a:pt x="1429" y="7595"/>
                    <a:pt x="1203" y="7269"/>
                    <a:pt x="1028" y="6943"/>
                  </a:cubicBezTo>
                  <a:cubicBezTo>
                    <a:pt x="1028" y="6943"/>
                    <a:pt x="1028" y="6918"/>
                    <a:pt x="1028" y="6918"/>
                  </a:cubicBezTo>
                  <a:cubicBezTo>
                    <a:pt x="928" y="6717"/>
                    <a:pt x="827" y="6492"/>
                    <a:pt x="752" y="6291"/>
                  </a:cubicBezTo>
                  <a:cubicBezTo>
                    <a:pt x="727" y="6166"/>
                    <a:pt x="677" y="6041"/>
                    <a:pt x="652" y="5915"/>
                  </a:cubicBezTo>
                  <a:cubicBezTo>
                    <a:pt x="652" y="5890"/>
                    <a:pt x="652" y="5890"/>
                    <a:pt x="652" y="5865"/>
                  </a:cubicBezTo>
                  <a:cubicBezTo>
                    <a:pt x="652" y="5840"/>
                    <a:pt x="627" y="5840"/>
                    <a:pt x="627" y="5840"/>
                  </a:cubicBezTo>
                  <a:lnTo>
                    <a:pt x="627" y="5815"/>
                  </a:lnTo>
                  <a:cubicBezTo>
                    <a:pt x="627" y="5790"/>
                    <a:pt x="627" y="5790"/>
                    <a:pt x="627" y="5790"/>
                  </a:cubicBezTo>
                  <a:cubicBezTo>
                    <a:pt x="627" y="5790"/>
                    <a:pt x="627" y="5765"/>
                    <a:pt x="627" y="5765"/>
                  </a:cubicBezTo>
                  <a:cubicBezTo>
                    <a:pt x="627" y="5765"/>
                    <a:pt x="627" y="5765"/>
                    <a:pt x="627" y="5740"/>
                  </a:cubicBezTo>
                  <a:cubicBezTo>
                    <a:pt x="577" y="5514"/>
                    <a:pt x="552" y="5289"/>
                    <a:pt x="552" y="5063"/>
                  </a:cubicBezTo>
                  <a:cubicBezTo>
                    <a:pt x="552" y="5038"/>
                    <a:pt x="552" y="5038"/>
                    <a:pt x="552" y="5038"/>
                  </a:cubicBezTo>
                  <a:cubicBezTo>
                    <a:pt x="552" y="5013"/>
                    <a:pt x="552" y="4988"/>
                    <a:pt x="552" y="4988"/>
                  </a:cubicBezTo>
                  <a:cubicBezTo>
                    <a:pt x="552" y="4863"/>
                    <a:pt x="552" y="4737"/>
                    <a:pt x="552" y="4612"/>
                  </a:cubicBezTo>
                  <a:cubicBezTo>
                    <a:pt x="577" y="4311"/>
                    <a:pt x="627" y="4036"/>
                    <a:pt x="702" y="3760"/>
                  </a:cubicBezTo>
                  <a:cubicBezTo>
                    <a:pt x="702" y="3735"/>
                    <a:pt x="702" y="3735"/>
                    <a:pt x="702" y="3735"/>
                  </a:cubicBezTo>
                  <a:cubicBezTo>
                    <a:pt x="702" y="3710"/>
                    <a:pt x="727" y="3710"/>
                    <a:pt x="727" y="3685"/>
                  </a:cubicBezTo>
                  <a:cubicBezTo>
                    <a:pt x="752" y="3610"/>
                    <a:pt x="752" y="3559"/>
                    <a:pt x="777" y="3484"/>
                  </a:cubicBezTo>
                  <a:cubicBezTo>
                    <a:pt x="802" y="3459"/>
                    <a:pt x="802" y="3409"/>
                    <a:pt x="827" y="3384"/>
                  </a:cubicBezTo>
                  <a:cubicBezTo>
                    <a:pt x="827" y="3384"/>
                    <a:pt x="827" y="3359"/>
                    <a:pt x="827" y="3359"/>
                  </a:cubicBezTo>
                  <a:cubicBezTo>
                    <a:pt x="827" y="3359"/>
                    <a:pt x="852" y="3334"/>
                    <a:pt x="852" y="3309"/>
                  </a:cubicBezTo>
                  <a:cubicBezTo>
                    <a:pt x="852" y="3309"/>
                    <a:pt x="852" y="3284"/>
                    <a:pt x="877" y="3259"/>
                  </a:cubicBezTo>
                  <a:cubicBezTo>
                    <a:pt x="1003" y="2983"/>
                    <a:pt x="1128" y="2707"/>
                    <a:pt x="1303" y="2457"/>
                  </a:cubicBezTo>
                  <a:cubicBezTo>
                    <a:pt x="1404" y="2306"/>
                    <a:pt x="1504" y="2181"/>
                    <a:pt x="1629" y="2031"/>
                  </a:cubicBezTo>
                  <a:cubicBezTo>
                    <a:pt x="1629" y="2031"/>
                    <a:pt x="1654" y="2006"/>
                    <a:pt x="1654" y="2006"/>
                  </a:cubicBezTo>
                  <a:cubicBezTo>
                    <a:pt x="1780" y="1855"/>
                    <a:pt x="1905" y="1730"/>
                    <a:pt x="2055" y="1605"/>
                  </a:cubicBezTo>
                  <a:cubicBezTo>
                    <a:pt x="2131" y="1529"/>
                    <a:pt x="2206" y="1479"/>
                    <a:pt x="2306" y="1404"/>
                  </a:cubicBezTo>
                  <a:cubicBezTo>
                    <a:pt x="2306" y="1404"/>
                    <a:pt x="2331" y="1379"/>
                    <a:pt x="2331" y="1379"/>
                  </a:cubicBezTo>
                  <a:cubicBezTo>
                    <a:pt x="2356" y="1379"/>
                    <a:pt x="2356" y="1354"/>
                    <a:pt x="2381" y="1354"/>
                  </a:cubicBezTo>
                  <a:cubicBezTo>
                    <a:pt x="2557" y="1204"/>
                    <a:pt x="2757" y="1103"/>
                    <a:pt x="2983" y="978"/>
                  </a:cubicBezTo>
                  <a:cubicBezTo>
                    <a:pt x="3334" y="803"/>
                    <a:pt x="3710" y="677"/>
                    <a:pt x="4111" y="602"/>
                  </a:cubicBezTo>
                  <a:cubicBezTo>
                    <a:pt x="4392" y="546"/>
                    <a:pt x="4674" y="517"/>
                    <a:pt x="4956" y="517"/>
                  </a:cubicBezTo>
                  <a:close/>
                  <a:moveTo>
                    <a:pt x="4587" y="0"/>
                  </a:moveTo>
                  <a:cubicBezTo>
                    <a:pt x="4060" y="51"/>
                    <a:pt x="3534" y="176"/>
                    <a:pt x="3058" y="376"/>
                  </a:cubicBezTo>
                  <a:cubicBezTo>
                    <a:pt x="2782" y="477"/>
                    <a:pt x="2557" y="627"/>
                    <a:pt x="2306" y="777"/>
                  </a:cubicBezTo>
                  <a:cubicBezTo>
                    <a:pt x="2281" y="803"/>
                    <a:pt x="2231" y="803"/>
                    <a:pt x="2206" y="828"/>
                  </a:cubicBezTo>
                  <a:cubicBezTo>
                    <a:pt x="2105" y="903"/>
                    <a:pt x="2005" y="978"/>
                    <a:pt x="1905" y="1053"/>
                  </a:cubicBezTo>
                  <a:cubicBezTo>
                    <a:pt x="1880" y="1078"/>
                    <a:pt x="1855" y="1103"/>
                    <a:pt x="1855" y="1103"/>
                  </a:cubicBezTo>
                  <a:cubicBezTo>
                    <a:pt x="1730" y="1204"/>
                    <a:pt x="1629" y="1304"/>
                    <a:pt x="1529" y="1404"/>
                  </a:cubicBezTo>
                  <a:cubicBezTo>
                    <a:pt x="1454" y="1454"/>
                    <a:pt x="1379" y="1529"/>
                    <a:pt x="1303" y="1630"/>
                  </a:cubicBezTo>
                  <a:cubicBezTo>
                    <a:pt x="1203" y="1730"/>
                    <a:pt x="1103" y="1855"/>
                    <a:pt x="1003" y="1980"/>
                  </a:cubicBezTo>
                  <a:cubicBezTo>
                    <a:pt x="953" y="2056"/>
                    <a:pt x="902" y="2131"/>
                    <a:pt x="827" y="2231"/>
                  </a:cubicBezTo>
                  <a:cubicBezTo>
                    <a:pt x="827" y="2231"/>
                    <a:pt x="827" y="2256"/>
                    <a:pt x="802" y="2256"/>
                  </a:cubicBezTo>
                  <a:cubicBezTo>
                    <a:pt x="652" y="2507"/>
                    <a:pt x="527" y="2757"/>
                    <a:pt x="401" y="3033"/>
                  </a:cubicBezTo>
                  <a:cubicBezTo>
                    <a:pt x="401" y="3033"/>
                    <a:pt x="401" y="3058"/>
                    <a:pt x="401" y="3058"/>
                  </a:cubicBezTo>
                  <a:cubicBezTo>
                    <a:pt x="301" y="3309"/>
                    <a:pt x="201" y="3559"/>
                    <a:pt x="151" y="3835"/>
                  </a:cubicBezTo>
                  <a:lnTo>
                    <a:pt x="151" y="3860"/>
                  </a:lnTo>
                  <a:cubicBezTo>
                    <a:pt x="50" y="4311"/>
                    <a:pt x="0" y="4787"/>
                    <a:pt x="25" y="5239"/>
                  </a:cubicBezTo>
                  <a:cubicBezTo>
                    <a:pt x="50" y="5264"/>
                    <a:pt x="50" y="5314"/>
                    <a:pt x="50" y="5339"/>
                  </a:cubicBezTo>
                  <a:cubicBezTo>
                    <a:pt x="50" y="5364"/>
                    <a:pt x="50" y="5364"/>
                    <a:pt x="50" y="5364"/>
                  </a:cubicBezTo>
                  <a:cubicBezTo>
                    <a:pt x="50" y="5414"/>
                    <a:pt x="50" y="5464"/>
                    <a:pt x="50" y="5489"/>
                  </a:cubicBezTo>
                  <a:cubicBezTo>
                    <a:pt x="126" y="6141"/>
                    <a:pt x="326" y="6742"/>
                    <a:pt x="652" y="7294"/>
                  </a:cubicBezTo>
                  <a:cubicBezTo>
                    <a:pt x="752" y="7519"/>
                    <a:pt x="877" y="7695"/>
                    <a:pt x="1028" y="7895"/>
                  </a:cubicBezTo>
                  <a:cubicBezTo>
                    <a:pt x="1379" y="8371"/>
                    <a:pt x="1830" y="8798"/>
                    <a:pt x="2356" y="9123"/>
                  </a:cubicBezTo>
                  <a:lnTo>
                    <a:pt x="2381" y="9123"/>
                  </a:lnTo>
                  <a:cubicBezTo>
                    <a:pt x="2807" y="9399"/>
                    <a:pt x="3283" y="9600"/>
                    <a:pt x="3785" y="9725"/>
                  </a:cubicBezTo>
                  <a:cubicBezTo>
                    <a:pt x="4173" y="9822"/>
                    <a:pt x="4577" y="9859"/>
                    <a:pt x="4972" y="9859"/>
                  </a:cubicBezTo>
                  <a:cubicBezTo>
                    <a:pt x="5087" y="9859"/>
                    <a:pt x="5201" y="9856"/>
                    <a:pt x="5314" y="9850"/>
                  </a:cubicBezTo>
                  <a:cubicBezTo>
                    <a:pt x="5840" y="9800"/>
                    <a:pt x="6366" y="9675"/>
                    <a:pt x="6867" y="9474"/>
                  </a:cubicBezTo>
                  <a:cubicBezTo>
                    <a:pt x="7344" y="9274"/>
                    <a:pt x="7795" y="8973"/>
                    <a:pt x="8196" y="8647"/>
                  </a:cubicBezTo>
                  <a:cubicBezTo>
                    <a:pt x="8572" y="8296"/>
                    <a:pt x="8923" y="7895"/>
                    <a:pt x="9173" y="7444"/>
                  </a:cubicBezTo>
                  <a:cubicBezTo>
                    <a:pt x="9474" y="6993"/>
                    <a:pt x="9674" y="6467"/>
                    <a:pt x="9775" y="5940"/>
                  </a:cubicBezTo>
                  <a:cubicBezTo>
                    <a:pt x="9900" y="5414"/>
                    <a:pt x="9900" y="4863"/>
                    <a:pt x="9850" y="4336"/>
                  </a:cubicBezTo>
                  <a:cubicBezTo>
                    <a:pt x="9800" y="3835"/>
                    <a:pt x="9649" y="3334"/>
                    <a:pt x="9424" y="2858"/>
                  </a:cubicBezTo>
                  <a:cubicBezTo>
                    <a:pt x="9324" y="2657"/>
                    <a:pt x="9223" y="2432"/>
                    <a:pt x="9073" y="2231"/>
                  </a:cubicBezTo>
                  <a:cubicBezTo>
                    <a:pt x="8948" y="2006"/>
                    <a:pt x="8772" y="1805"/>
                    <a:pt x="8597" y="1630"/>
                  </a:cubicBezTo>
                  <a:cubicBezTo>
                    <a:pt x="7945" y="853"/>
                    <a:pt x="7018" y="351"/>
                    <a:pt x="6040" y="126"/>
                  </a:cubicBezTo>
                  <a:cubicBezTo>
                    <a:pt x="5689" y="26"/>
                    <a:pt x="5314" y="0"/>
                    <a:pt x="4963" y="0"/>
                  </a:cubicBezTo>
                  <a:close/>
                </a:path>
              </a:pathLst>
            </a:custGeom>
            <a:solidFill>
              <a:srgbClr val="C83F3D"/>
            </a:solidFill>
            <a:ln>
              <a:noFill/>
            </a:ln>
          </p:spPr>
          <p:txBody>
            <a:bodyPr spcFirstLastPara="1" wrap="square" lIns="115184" tIns="115184" rIns="115184" bIns="115184" anchor="ctr" anchorCtr="0">
              <a:noAutofit/>
            </a:bodyPr>
            <a:lstStyle/>
            <a:p>
              <a:endParaRPr sz="2267"/>
            </a:p>
          </p:txBody>
        </p:sp>
        <p:sp>
          <p:nvSpPr>
            <p:cNvPr id="196" name="Google Shape;9539;p55">
              <a:extLst>
                <a:ext uri="{FF2B5EF4-FFF2-40B4-BE49-F238E27FC236}">
                  <a16:creationId xmlns:a16="http://schemas.microsoft.com/office/drawing/2014/main" id="{0C369E37-F806-F541-EE80-FF07FE343336}"/>
                </a:ext>
              </a:extLst>
            </p:cNvPr>
            <p:cNvSpPr/>
            <p:nvPr/>
          </p:nvSpPr>
          <p:spPr>
            <a:xfrm>
              <a:off x="3403040" y="929229"/>
              <a:ext cx="246901" cy="246726"/>
            </a:xfrm>
            <a:custGeom>
              <a:avLst/>
              <a:gdLst/>
              <a:ahLst/>
              <a:cxnLst/>
              <a:rect l="l" t="t" r="r" b="b"/>
              <a:pathLst>
                <a:path w="9876" h="9869" extrusionOk="0">
                  <a:moveTo>
                    <a:pt x="4953" y="517"/>
                  </a:moveTo>
                  <a:cubicBezTo>
                    <a:pt x="5049" y="517"/>
                    <a:pt x="5145" y="520"/>
                    <a:pt x="5239" y="527"/>
                  </a:cubicBezTo>
                  <a:lnTo>
                    <a:pt x="5264" y="527"/>
                  </a:lnTo>
                  <a:cubicBezTo>
                    <a:pt x="5640" y="577"/>
                    <a:pt x="6016" y="652"/>
                    <a:pt x="6367" y="752"/>
                  </a:cubicBezTo>
                  <a:cubicBezTo>
                    <a:pt x="6367" y="752"/>
                    <a:pt x="6367" y="752"/>
                    <a:pt x="6367" y="753"/>
                  </a:cubicBezTo>
                  <a:lnTo>
                    <a:pt x="6367" y="753"/>
                  </a:lnTo>
                  <a:cubicBezTo>
                    <a:pt x="6392" y="777"/>
                    <a:pt x="6392" y="777"/>
                    <a:pt x="6417" y="777"/>
                  </a:cubicBezTo>
                  <a:lnTo>
                    <a:pt x="6392" y="777"/>
                  </a:lnTo>
                  <a:cubicBezTo>
                    <a:pt x="6743" y="903"/>
                    <a:pt x="7093" y="1078"/>
                    <a:pt x="7419" y="1278"/>
                  </a:cubicBezTo>
                  <a:cubicBezTo>
                    <a:pt x="7745" y="1504"/>
                    <a:pt x="8021" y="1755"/>
                    <a:pt x="8271" y="2030"/>
                  </a:cubicBezTo>
                  <a:cubicBezTo>
                    <a:pt x="8497" y="2331"/>
                    <a:pt x="8723" y="2632"/>
                    <a:pt x="8873" y="2958"/>
                  </a:cubicBezTo>
                  <a:cubicBezTo>
                    <a:pt x="9048" y="3309"/>
                    <a:pt x="9174" y="3684"/>
                    <a:pt x="9274" y="4060"/>
                  </a:cubicBezTo>
                  <a:cubicBezTo>
                    <a:pt x="9349" y="4461"/>
                    <a:pt x="9374" y="4862"/>
                    <a:pt x="9349" y="5263"/>
                  </a:cubicBezTo>
                  <a:cubicBezTo>
                    <a:pt x="9299" y="5639"/>
                    <a:pt x="9224" y="5990"/>
                    <a:pt x="9124" y="6366"/>
                  </a:cubicBezTo>
                  <a:cubicBezTo>
                    <a:pt x="8998" y="6717"/>
                    <a:pt x="8823" y="7043"/>
                    <a:pt x="8622" y="7369"/>
                  </a:cubicBezTo>
                  <a:cubicBezTo>
                    <a:pt x="8397" y="7695"/>
                    <a:pt x="8146" y="7995"/>
                    <a:pt x="7845" y="8246"/>
                  </a:cubicBezTo>
                  <a:cubicBezTo>
                    <a:pt x="7570" y="8471"/>
                    <a:pt x="7269" y="8697"/>
                    <a:pt x="6968" y="8847"/>
                  </a:cubicBezTo>
                  <a:cubicBezTo>
                    <a:pt x="6592" y="9048"/>
                    <a:pt x="6216" y="9173"/>
                    <a:pt x="5815" y="9248"/>
                  </a:cubicBezTo>
                  <a:cubicBezTo>
                    <a:pt x="5531" y="9315"/>
                    <a:pt x="5258" y="9349"/>
                    <a:pt x="4982" y="9349"/>
                  </a:cubicBezTo>
                  <a:cubicBezTo>
                    <a:pt x="4843" y="9349"/>
                    <a:pt x="4704" y="9340"/>
                    <a:pt x="4562" y="9324"/>
                  </a:cubicBezTo>
                  <a:lnTo>
                    <a:pt x="4562" y="9324"/>
                  </a:lnTo>
                  <a:lnTo>
                    <a:pt x="4637" y="9349"/>
                  </a:lnTo>
                  <a:cubicBezTo>
                    <a:pt x="4312" y="9324"/>
                    <a:pt x="4011" y="9248"/>
                    <a:pt x="3710" y="9173"/>
                  </a:cubicBezTo>
                  <a:cubicBezTo>
                    <a:pt x="3635" y="9148"/>
                    <a:pt x="3560" y="9123"/>
                    <a:pt x="3484" y="9098"/>
                  </a:cubicBezTo>
                  <a:lnTo>
                    <a:pt x="3459" y="9098"/>
                  </a:lnTo>
                  <a:cubicBezTo>
                    <a:pt x="3409" y="9073"/>
                    <a:pt x="3334" y="9048"/>
                    <a:pt x="3259" y="9023"/>
                  </a:cubicBezTo>
                  <a:cubicBezTo>
                    <a:pt x="3259" y="9023"/>
                    <a:pt x="3259" y="9023"/>
                    <a:pt x="3259" y="8998"/>
                  </a:cubicBezTo>
                  <a:lnTo>
                    <a:pt x="3209" y="8998"/>
                  </a:lnTo>
                  <a:cubicBezTo>
                    <a:pt x="2958" y="8872"/>
                    <a:pt x="2708" y="8747"/>
                    <a:pt x="2482" y="8597"/>
                  </a:cubicBezTo>
                  <a:cubicBezTo>
                    <a:pt x="2332" y="8497"/>
                    <a:pt x="2181" y="8396"/>
                    <a:pt x="2056" y="8271"/>
                  </a:cubicBezTo>
                  <a:cubicBezTo>
                    <a:pt x="1905" y="8146"/>
                    <a:pt x="1755" y="7995"/>
                    <a:pt x="1605" y="7845"/>
                  </a:cubicBezTo>
                  <a:cubicBezTo>
                    <a:pt x="1580" y="7795"/>
                    <a:pt x="1555" y="7770"/>
                    <a:pt x="1530" y="7720"/>
                  </a:cubicBezTo>
                  <a:cubicBezTo>
                    <a:pt x="1504" y="7720"/>
                    <a:pt x="1504" y="7720"/>
                    <a:pt x="1504" y="7695"/>
                  </a:cubicBezTo>
                  <a:cubicBezTo>
                    <a:pt x="1304" y="7444"/>
                    <a:pt x="1129" y="7168"/>
                    <a:pt x="1003" y="6893"/>
                  </a:cubicBezTo>
                  <a:cubicBezTo>
                    <a:pt x="928" y="6792"/>
                    <a:pt x="878" y="6642"/>
                    <a:pt x="828" y="6517"/>
                  </a:cubicBezTo>
                  <a:cubicBezTo>
                    <a:pt x="828" y="6492"/>
                    <a:pt x="803" y="6466"/>
                    <a:pt x="803" y="6441"/>
                  </a:cubicBezTo>
                  <a:cubicBezTo>
                    <a:pt x="778" y="6416"/>
                    <a:pt x="778" y="6391"/>
                    <a:pt x="778" y="6391"/>
                  </a:cubicBezTo>
                  <a:lnTo>
                    <a:pt x="778" y="6366"/>
                  </a:lnTo>
                  <a:cubicBezTo>
                    <a:pt x="753" y="6341"/>
                    <a:pt x="753" y="6341"/>
                    <a:pt x="753" y="6316"/>
                  </a:cubicBezTo>
                  <a:cubicBezTo>
                    <a:pt x="753" y="6316"/>
                    <a:pt x="753" y="6291"/>
                    <a:pt x="753" y="6291"/>
                  </a:cubicBezTo>
                  <a:cubicBezTo>
                    <a:pt x="753" y="6291"/>
                    <a:pt x="728" y="6266"/>
                    <a:pt x="728" y="6241"/>
                  </a:cubicBezTo>
                  <a:cubicBezTo>
                    <a:pt x="728" y="6241"/>
                    <a:pt x="728" y="6241"/>
                    <a:pt x="728" y="6216"/>
                  </a:cubicBezTo>
                  <a:cubicBezTo>
                    <a:pt x="728" y="6216"/>
                    <a:pt x="702" y="6191"/>
                    <a:pt x="702" y="6166"/>
                  </a:cubicBezTo>
                  <a:cubicBezTo>
                    <a:pt x="702" y="6166"/>
                    <a:pt x="702" y="6166"/>
                    <a:pt x="702" y="6141"/>
                  </a:cubicBezTo>
                  <a:cubicBezTo>
                    <a:pt x="702" y="6141"/>
                    <a:pt x="702" y="6116"/>
                    <a:pt x="677" y="6091"/>
                  </a:cubicBezTo>
                  <a:cubicBezTo>
                    <a:pt x="677" y="6091"/>
                    <a:pt x="677" y="6091"/>
                    <a:pt x="677" y="6065"/>
                  </a:cubicBezTo>
                  <a:cubicBezTo>
                    <a:pt x="677" y="6065"/>
                    <a:pt x="677" y="6040"/>
                    <a:pt x="677" y="6040"/>
                  </a:cubicBezTo>
                  <a:lnTo>
                    <a:pt x="652" y="5990"/>
                  </a:lnTo>
                  <a:cubicBezTo>
                    <a:pt x="652" y="5915"/>
                    <a:pt x="627" y="5865"/>
                    <a:pt x="602" y="5815"/>
                  </a:cubicBezTo>
                  <a:cubicBezTo>
                    <a:pt x="602" y="5715"/>
                    <a:pt x="577" y="5614"/>
                    <a:pt x="577" y="5514"/>
                  </a:cubicBezTo>
                  <a:cubicBezTo>
                    <a:pt x="527" y="5213"/>
                    <a:pt x="527" y="4913"/>
                    <a:pt x="552" y="4612"/>
                  </a:cubicBezTo>
                  <a:cubicBezTo>
                    <a:pt x="552" y="4411"/>
                    <a:pt x="577" y="4211"/>
                    <a:pt x="627" y="4010"/>
                  </a:cubicBezTo>
                  <a:lnTo>
                    <a:pt x="627" y="3985"/>
                  </a:lnTo>
                  <a:cubicBezTo>
                    <a:pt x="627" y="3985"/>
                    <a:pt x="652" y="3960"/>
                    <a:pt x="652" y="3935"/>
                  </a:cubicBezTo>
                  <a:cubicBezTo>
                    <a:pt x="652" y="3935"/>
                    <a:pt x="652" y="3910"/>
                    <a:pt x="652" y="3910"/>
                  </a:cubicBezTo>
                  <a:cubicBezTo>
                    <a:pt x="652" y="3910"/>
                    <a:pt x="652" y="3885"/>
                    <a:pt x="652" y="3885"/>
                  </a:cubicBezTo>
                  <a:cubicBezTo>
                    <a:pt x="652" y="3860"/>
                    <a:pt x="677" y="3835"/>
                    <a:pt x="677" y="3835"/>
                  </a:cubicBezTo>
                  <a:cubicBezTo>
                    <a:pt x="677" y="3835"/>
                    <a:pt x="677" y="3810"/>
                    <a:pt x="677" y="3810"/>
                  </a:cubicBezTo>
                  <a:cubicBezTo>
                    <a:pt x="702" y="3710"/>
                    <a:pt x="728" y="3584"/>
                    <a:pt x="778" y="3484"/>
                  </a:cubicBezTo>
                  <a:cubicBezTo>
                    <a:pt x="803" y="3409"/>
                    <a:pt x="828" y="3334"/>
                    <a:pt x="853" y="3283"/>
                  </a:cubicBezTo>
                  <a:cubicBezTo>
                    <a:pt x="928" y="3108"/>
                    <a:pt x="1003" y="2958"/>
                    <a:pt x="1078" y="2782"/>
                  </a:cubicBezTo>
                  <a:lnTo>
                    <a:pt x="1103" y="2782"/>
                  </a:lnTo>
                  <a:cubicBezTo>
                    <a:pt x="1103" y="2757"/>
                    <a:pt x="1103" y="2757"/>
                    <a:pt x="1129" y="2732"/>
                  </a:cubicBezTo>
                  <a:cubicBezTo>
                    <a:pt x="1129" y="2732"/>
                    <a:pt x="1129" y="2707"/>
                    <a:pt x="1129" y="2707"/>
                  </a:cubicBezTo>
                  <a:cubicBezTo>
                    <a:pt x="1154" y="2707"/>
                    <a:pt x="1154" y="2682"/>
                    <a:pt x="1154" y="2682"/>
                  </a:cubicBezTo>
                  <a:cubicBezTo>
                    <a:pt x="1179" y="2632"/>
                    <a:pt x="1229" y="2557"/>
                    <a:pt x="1279" y="2481"/>
                  </a:cubicBezTo>
                  <a:cubicBezTo>
                    <a:pt x="1354" y="2356"/>
                    <a:pt x="1454" y="2231"/>
                    <a:pt x="1555" y="2106"/>
                  </a:cubicBezTo>
                  <a:cubicBezTo>
                    <a:pt x="1555" y="2106"/>
                    <a:pt x="1580" y="2106"/>
                    <a:pt x="1580" y="2080"/>
                  </a:cubicBezTo>
                  <a:lnTo>
                    <a:pt x="1605" y="2055"/>
                  </a:lnTo>
                  <a:cubicBezTo>
                    <a:pt x="1705" y="1930"/>
                    <a:pt x="1805" y="1830"/>
                    <a:pt x="1931" y="1730"/>
                  </a:cubicBezTo>
                  <a:lnTo>
                    <a:pt x="1931" y="1705"/>
                  </a:lnTo>
                  <a:cubicBezTo>
                    <a:pt x="1931" y="1705"/>
                    <a:pt x="1956" y="1679"/>
                    <a:pt x="1956" y="1679"/>
                  </a:cubicBezTo>
                  <a:cubicBezTo>
                    <a:pt x="1981" y="1679"/>
                    <a:pt x="1981" y="1654"/>
                    <a:pt x="1981" y="1654"/>
                  </a:cubicBezTo>
                  <a:cubicBezTo>
                    <a:pt x="2006" y="1654"/>
                    <a:pt x="2006" y="1654"/>
                    <a:pt x="2006" y="1629"/>
                  </a:cubicBezTo>
                  <a:cubicBezTo>
                    <a:pt x="2056" y="1579"/>
                    <a:pt x="2131" y="1554"/>
                    <a:pt x="2181" y="1504"/>
                  </a:cubicBezTo>
                  <a:cubicBezTo>
                    <a:pt x="2206" y="1479"/>
                    <a:pt x="2206" y="1479"/>
                    <a:pt x="2231" y="1454"/>
                  </a:cubicBezTo>
                  <a:cubicBezTo>
                    <a:pt x="2231" y="1454"/>
                    <a:pt x="2256" y="1454"/>
                    <a:pt x="2256" y="1429"/>
                  </a:cubicBezTo>
                  <a:cubicBezTo>
                    <a:pt x="2256" y="1429"/>
                    <a:pt x="2281" y="1429"/>
                    <a:pt x="2281" y="1404"/>
                  </a:cubicBezTo>
                  <a:lnTo>
                    <a:pt x="2307" y="1404"/>
                  </a:lnTo>
                  <a:cubicBezTo>
                    <a:pt x="2332" y="1379"/>
                    <a:pt x="2332" y="1379"/>
                    <a:pt x="2357" y="1379"/>
                  </a:cubicBezTo>
                  <a:cubicBezTo>
                    <a:pt x="2357" y="1354"/>
                    <a:pt x="2357" y="1354"/>
                    <a:pt x="2382" y="1354"/>
                  </a:cubicBezTo>
                  <a:cubicBezTo>
                    <a:pt x="2382" y="1354"/>
                    <a:pt x="2407" y="1329"/>
                    <a:pt x="2407" y="1329"/>
                  </a:cubicBezTo>
                  <a:cubicBezTo>
                    <a:pt x="2432" y="1329"/>
                    <a:pt x="2432" y="1304"/>
                    <a:pt x="2432" y="1304"/>
                  </a:cubicBezTo>
                  <a:cubicBezTo>
                    <a:pt x="2457" y="1304"/>
                    <a:pt x="2457" y="1278"/>
                    <a:pt x="2482" y="1278"/>
                  </a:cubicBezTo>
                  <a:cubicBezTo>
                    <a:pt x="2507" y="1253"/>
                    <a:pt x="2532" y="1253"/>
                    <a:pt x="2532" y="1228"/>
                  </a:cubicBezTo>
                  <a:lnTo>
                    <a:pt x="2557" y="1228"/>
                  </a:lnTo>
                  <a:cubicBezTo>
                    <a:pt x="2682" y="1153"/>
                    <a:pt x="2808" y="1078"/>
                    <a:pt x="2958" y="1003"/>
                  </a:cubicBezTo>
                  <a:cubicBezTo>
                    <a:pt x="3033" y="953"/>
                    <a:pt x="3109" y="928"/>
                    <a:pt x="3184" y="903"/>
                  </a:cubicBezTo>
                  <a:cubicBezTo>
                    <a:pt x="3184" y="877"/>
                    <a:pt x="3209" y="877"/>
                    <a:pt x="3209" y="877"/>
                  </a:cubicBezTo>
                  <a:lnTo>
                    <a:pt x="3234" y="877"/>
                  </a:lnTo>
                  <a:cubicBezTo>
                    <a:pt x="3510" y="752"/>
                    <a:pt x="3785" y="677"/>
                    <a:pt x="4061" y="602"/>
                  </a:cubicBezTo>
                  <a:cubicBezTo>
                    <a:pt x="4362" y="545"/>
                    <a:pt x="4662" y="517"/>
                    <a:pt x="4953" y="517"/>
                  </a:cubicBezTo>
                  <a:close/>
                  <a:moveTo>
                    <a:pt x="4963" y="0"/>
                  </a:moveTo>
                  <a:cubicBezTo>
                    <a:pt x="4763" y="0"/>
                    <a:pt x="4562" y="25"/>
                    <a:pt x="4387" y="50"/>
                  </a:cubicBezTo>
                  <a:cubicBezTo>
                    <a:pt x="4286" y="50"/>
                    <a:pt x="4211" y="50"/>
                    <a:pt x="4136" y="75"/>
                  </a:cubicBezTo>
                  <a:cubicBezTo>
                    <a:pt x="3860" y="126"/>
                    <a:pt x="3610" y="176"/>
                    <a:pt x="3359" y="276"/>
                  </a:cubicBezTo>
                  <a:lnTo>
                    <a:pt x="3309" y="276"/>
                  </a:lnTo>
                  <a:cubicBezTo>
                    <a:pt x="3083" y="351"/>
                    <a:pt x="2858" y="451"/>
                    <a:pt x="2657" y="577"/>
                  </a:cubicBezTo>
                  <a:cubicBezTo>
                    <a:pt x="2632" y="577"/>
                    <a:pt x="2607" y="602"/>
                    <a:pt x="2582" y="602"/>
                  </a:cubicBezTo>
                  <a:cubicBezTo>
                    <a:pt x="2206" y="802"/>
                    <a:pt x="1830" y="1078"/>
                    <a:pt x="1504" y="1404"/>
                  </a:cubicBezTo>
                  <a:cubicBezTo>
                    <a:pt x="1454" y="1454"/>
                    <a:pt x="1404" y="1479"/>
                    <a:pt x="1379" y="1529"/>
                  </a:cubicBezTo>
                  <a:cubicBezTo>
                    <a:pt x="1003" y="1930"/>
                    <a:pt x="702" y="2381"/>
                    <a:pt x="477" y="2857"/>
                  </a:cubicBezTo>
                  <a:cubicBezTo>
                    <a:pt x="427" y="2958"/>
                    <a:pt x="377" y="3083"/>
                    <a:pt x="327" y="3183"/>
                  </a:cubicBezTo>
                  <a:cubicBezTo>
                    <a:pt x="327" y="3208"/>
                    <a:pt x="327" y="3208"/>
                    <a:pt x="327" y="3233"/>
                  </a:cubicBezTo>
                  <a:lnTo>
                    <a:pt x="301" y="3233"/>
                  </a:lnTo>
                  <a:cubicBezTo>
                    <a:pt x="126" y="3735"/>
                    <a:pt x="26" y="4236"/>
                    <a:pt x="26" y="4762"/>
                  </a:cubicBezTo>
                  <a:cubicBezTo>
                    <a:pt x="1" y="4862"/>
                    <a:pt x="1" y="4938"/>
                    <a:pt x="1" y="5038"/>
                  </a:cubicBezTo>
                  <a:cubicBezTo>
                    <a:pt x="26" y="5314"/>
                    <a:pt x="51" y="5589"/>
                    <a:pt x="101" y="5840"/>
                  </a:cubicBezTo>
                  <a:cubicBezTo>
                    <a:pt x="101" y="5890"/>
                    <a:pt x="101" y="5915"/>
                    <a:pt x="126" y="5965"/>
                  </a:cubicBezTo>
                  <a:cubicBezTo>
                    <a:pt x="126" y="5965"/>
                    <a:pt x="126" y="5990"/>
                    <a:pt x="126" y="6015"/>
                  </a:cubicBezTo>
                  <a:cubicBezTo>
                    <a:pt x="151" y="6065"/>
                    <a:pt x="151" y="6116"/>
                    <a:pt x="176" y="6166"/>
                  </a:cubicBezTo>
                  <a:cubicBezTo>
                    <a:pt x="226" y="6441"/>
                    <a:pt x="327" y="6717"/>
                    <a:pt x="452" y="6968"/>
                  </a:cubicBezTo>
                  <a:cubicBezTo>
                    <a:pt x="477" y="7043"/>
                    <a:pt x="527" y="7118"/>
                    <a:pt x="552" y="7193"/>
                  </a:cubicBezTo>
                  <a:cubicBezTo>
                    <a:pt x="627" y="7319"/>
                    <a:pt x="677" y="7419"/>
                    <a:pt x="728" y="7519"/>
                  </a:cubicBezTo>
                  <a:cubicBezTo>
                    <a:pt x="753" y="7519"/>
                    <a:pt x="753" y="7544"/>
                    <a:pt x="753" y="7544"/>
                  </a:cubicBezTo>
                  <a:lnTo>
                    <a:pt x="778" y="7569"/>
                  </a:lnTo>
                  <a:lnTo>
                    <a:pt x="803" y="7594"/>
                  </a:lnTo>
                  <a:cubicBezTo>
                    <a:pt x="803" y="7619"/>
                    <a:pt x="803" y="7619"/>
                    <a:pt x="803" y="7619"/>
                  </a:cubicBezTo>
                  <a:cubicBezTo>
                    <a:pt x="803" y="7644"/>
                    <a:pt x="828" y="7644"/>
                    <a:pt x="828" y="7644"/>
                  </a:cubicBezTo>
                  <a:cubicBezTo>
                    <a:pt x="1028" y="7970"/>
                    <a:pt x="1279" y="8271"/>
                    <a:pt x="1555" y="8522"/>
                  </a:cubicBezTo>
                  <a:cubicBezTo>
                    <a:pt x="1580" y="8547"/>
                    <a:pt x="1605" y="8547"/>
                    <a:pt x="1605" y="8572"/>
                  </a:cubicBezTo>
                  <a:cubicBezTo>
                    <a:pt x="1830" y="8772"/>
                    <a:pt x="2056" y="8948"/>
                    <a:pt x="2307" y="9098"/>
                  </a:cubicBezTo>
                  <a:cubicBezTo>
                    <a:pt x="2357" y="9148"/>
                    <a:pt x="2432" y="9173"/>
                    <a:pt x="2482" y="9198"/>
                  </a:cubicBezTo>
                  <a:cubicBezTo>
                    <a:pt x="2507" y="9223"/>
                    <a:pt x="2507" y="9223"/>
                    <a:pt x="2507" y="9223"/>
                  </a:cubicBezTo>
                  <a:cubicBezTo>
                    <a:pt x="2632" y="9299"/>
                    <a:pt x="2758" y="9349"/>
                    <a:pt x="2858" y="9399"/>
                  </a:cubicBezTo>
                  <a:cubicBezTo>
                    <a:pt x="3209" y="9574"/>
                    <a:pt x="3560" y="9674"/>
                    <a:pt x="3911" y="9750"/>
                  </a:cubicBezTo>
                  <a:cubicBezTo>
                    <a:pt x="3936" y="9775"/>
                    <a:pt x="3986" y="9775"/>
                    <a:pt x="4011" y="9775"/>
                  </a:cubicBezTo>
                  <a:lnTo>
                    <a:pt x="4036" y="9775"/>
                  </a:lnTo>
                  <a:cubicBezTo>
                    <a:pt x="4136" y="9800"/>
                    <a:pt x="4236" y="9825"/>
                    <a:pt x="4337" y="9825"/>
                  </a:cubicBezTo>
                  <a:cubicBezTo>
                    <a:pt x="4544" y="9855"/>
                    <a:pt x="4752" y="9869"/>
                    <a:pt x="4959" y="9869"/>
                  </a:cubicBezTo>
                  <a:cubicBezTo>
                    <a:pt x="5278" y="9869"/>
                    <a:pt x="5597" y="9835"/>
                    <a:pt x="5916" y="9775"/>
                  </a:cubicBezTo>
                  <a:cubicBezTo>
                    <a:pt x="6141" y="9725"/>
                    <a:pt x="6392" y="9649"/>
                    <a:pt x="6642" y="9574"/>
                  </a:cubicBezTo>
                  <a:cubicBezTo>
                    <a:pt x="6893" y="9474"/>
                    <a:pt x="7119" y="9349"/>
                    <a:pt x="7369" y="9223"/>
                  </a:cubicBezTo>
                  <a:cubicBezTo>
                    <a:pt x="7820" y="8973"/>
                    <a:pt x="8221" y="8647"/>
                    <a:pt x="8572" y="8271"/>
                  </a:cubicBezTo>
                  <a:cubicBezTo>
                    <a:pt x="8898" y="7895"/>
                    <a:pt x="9199" y="7469"/>
                    <a:pt x="9399" y="7018"/>
                  </a:cubicBezTo>
                  <a:cubicBezTo>
                    <a:pt x="9625" y="6542"/>
                    <a:pt x="9775" y="6015"/>
                    <a:pt x="9825" y="5489"/>
                  </a:cubicBezTo>
                  <a:cubicBezTo>
                    <a:pt x="9875" y="5238"/>
                    <a:pt x="9875" y="4963"/>
                    <a:pt x="9875" y="4712"/>
                  </a:cubicBezTo>
                  <a:cubicBezTo>
                    <a:pt x="9850" y="4411"/>
                    <a:pt x="9800" y="4136"/>
                    <a:pt x="9750" y="3860"/>
                  </a:cubicBezTo>
                  <a:cubicBezTo>
                    <a:pt x="9550" y="2857"/>
                    <a:pt x="8973" y="1930"/>
                    <a:pt x="8196" y="1253"/>
                  </a:cubicBezTo>
                  <a:cubicBezTo>
                    <a:pt x="7820" y="903"/>
                    <a:pt x="7394" y="627"/>
                    <a:pt x="6943" y="426"/>
                  </a:cubicBezTo>
                  <a:cubicBezTo>
                    <a:pt x="6517" y="226"/>
                    <a:pt x="6066" y="101"/>
                    <a:pt x="5590" y="50"/>
                  </a:cubicBezTo>
                  <a:cubicBezTo>
                    <a:pt x="5389" y="25"/>
                    <a:pt x="5164" y="0"/>
                    <a:pt x="4963" y="0"/>
                  </a:cubicBezTo>
                  <a:close/>
                </a:path>
              </a:pathLst>
            </a:custGeom>
            <a:solidFill>
              <a:srgbClr val="C83F3D"/>
            </a:solidFill>
            <a:ln>
              <a:noFill/>
            </a:ln>
          </p:spPr>
          <p:txBody>
            <a:bodyPr spcFirstLastPara="1" wrap="square" lIns="115184" tIns="115184" rIns="115184" bIns="115184" anchor="ctr" anchorCtr="0">
              <a:noAutofit/>
            </a:bodyPr>
            <a:lstStyle/>
            <a:p>
              <a:endParaRPr sz="2267"/>
            </a:p>
          </p:txBody>
        </p:sp>
        <p:sp>
          <p:nvSpPr>
            <p:cNvPr id="197" name="Google Shape;9540;p55">
              <a:extLst>
                <a:ext uri="{FF2B5EF4-FFF2-40B4-BE49-F238E27FC236}">
                  <a16:creationId xmlns:a16="http://schemas.microsoft.com/office/drawing/2014/main" id="{7AFAC96D-0B4A-AAA7-F82E-08BDE470E369}"/>
                </a:ext>
              </a:extLst>
            </p:cNvPr>
            <p:cNvSpPr/>
            <p:nvPr/>
          </p:nvSpPr>
          <p:spPr>
            <a:xfrm>
              <a:off x="3336000" y="1073325"/>
              <a:ext cx="82100" cy="44150"/>
            </a:xfrm>
            <a:custGeom>
              <a:avLst/>
              <a:gdLst/>
              <a:ahLst/>
              <a:cxnLst/>
              <a:rect l="l" t="t" r="r" b="b"/>
              <a:pathLst>
                <a:path w="3284" h="1766" extrusionOk="0">
                  <a:moveTo>
                    <a:pt x="2531" y="1"/>
                  </a:moveTo>
                  <a:cubicBezTo>
                    <a:pt x="2431" y="1"/>
                    <a:pt x="2331" y="26"/>
                    <a:pt x="2231" y="26"/>
                  </a:cubicBezTo>
                  <a:cubicBezTo>
                    <a:pt x="2080" y="51"/>
                    <a:pt x="1955" y="76"/>
                    <a:pt x="1805" y="101"/>
                  </a:cubicBezTo>
                  <a:cubicBezTo>
                    <a:pt x="1654" y="126"/>
                    <a:pt x="1479" y="201"/>
                    <a:pt x="1328" y="251"/>
                  </a:cubicBezTo>
                  <a:cubicBezTo>
                    <a:pt x="1078" y="352"/>
                    <a:pt x="827" y="527"/>
                    <a:pt x="602" y="702"/>
                  </a:cubicBezTo>
                  <a:cubicBezTo>
                    <a:pt x="376" y="878"/>
                    <a:pt x="175" y="1129"/>
                    <a:pt x="50" y="1379"/>
                  </a:cubicBezTo>
                  <a:cubicBezTo>
                    <a:pt x="0" y="1504"/>
                    <a:pt x="25" y="1655"/>
                    <a:pt x="150" y="1730"/>
                  </a:cubicBezTo>
                  <a:cubicBezTo>
                    <a:pt x="191" y="1754"/>
                    <a:pt x="236" y="1765"/>
                    <a:pt x="281" y="1765"/>
                  </a:cubicBezTo>
                  <a:cubicBezTo>
                    <a:pt x="375" y="1765"/>
                    <a:pt x="467" y="1715"/>
                    <a:pt x="501" y="1630"/>
                  </a:cubicBezTo>
                  <a:cubicBezTo>
                    <a:pt x="551" y="1555"/>
                    <a:pt x="602" y="1454"/>
                    <a:pt x="677" y="1379"/>
                  </a:cubicBezTo>
                  <a:cubicBezTo>
                    <a:pt x="777" y="1254"/>
                    <a:pt x="902" y="1129"/>
                    <a:pt x="1028" y="1028"/>
                  </a:cubicBezTo>
                  <a:cubicBezTo>
                    <a:pt x="1203" y="903"/>
                    <a:pt x="1404" y="778"/>
                    <a:pt x="1604" y="702"/>
                  </a:cubicBezTo>
                  <a:cubicBezTo>
                    <a:pt x="1805" y="627"/>
                    <a:pt x="2030" y="577"/>
                    <a:pt x="2231" y="552"/>
                  </a:cubicBezTo>
                  <a:cubicBezTo>
                    <a:pt x="2331" y="540"/>
                    <a:pt x="2425" y="533"/>
                    <a:pt x="2519" y="533"/>
                  </a:cubicBezTo>
                  <a:cubicBezTo>
                    <a:pt x="2613" y="533"/>
                    <a:pt x="2707" y="540"/>
                    <a:pt x="2807" y="552"/>
                  </a:cubicBezTo>
                  <a:lnTo>
                    <a:pt x="2932" y="552"/>
                  </a:lnTo>
                  <a:cubicBezTo>
                    <a:pt x="2959" y="563"/>
                    <a:pt x="2986" y="568"/>
                    <a:pt x="3013" y="568"/>
                  </a:cubicBezTo>
                  <a:cubicBezTo>
                    <a:pt x="3115" y="568"/>
                    <a:pt x="3213" y="496"/>
                    <a:pt x="3233" y="377"/>
                  </a:cubicBezTo>
                  <a:cubicBezTo>
                    <a:pt x="3283" y="251"/>
                    <a:pt x="3208" y="101"/>
                    <a:pt x="3058" y="76"/>
                  </a:cubicBezTo>
                  <a:cubicBezTo>
                    <a:pt x="2882" y="26"/>
                    <a:pt x="2707" y="1"/>
                    <a:pt x="2531" y="1"/>
                  </a:cubicBezTo>
                  <a:close/>
                </a:path>
              </a:pathLst>
            </a:custGeom>
            <a:solidFill>
              <a:srgbClr val="C83F3D"/>
            </a:solidFill>
            <a:ln>
              <a:noFill/>
            </a:ln>
          </p:spPr>
          <p:txBody>
            <a:bodyPr spcFirstLastPara="1" wrap="square" lIns="115184" tIns="115184" rIns="115184" bIns="115184" anchor="ctr" anchorCtr="0">
              <a:noAutofit/>
            </a:bodyPr>
            <a:lstStyle/>
            <a:p>
              <a:endParaRPr sz="2267"/>
            </a:p>
          </p:txBody>
        </p:sp>
      </p:grpSp>
      <p:sp>
        <p:nvSpPr>
          <p:cNvPr id="199" name="Flowchart: Alternate Process 198">
            <a:extLst>
              <a:ext uri="{FF2B5EF4-FFF2-40B4-BE49-F238E27FC236}">
                <a16:creationId xmlns:a16="http://schemas.microsoft.com/office/drawing/2014/main" id="{1372B331-FDE4-35D9-C121-41FF9F4657DA}"/>
              </a:ext>
            </a:extLst>
          </p:cNvPr>
          <p:cNvSpPr/>
          <p:nvPr/>
        </p:nvSpPr>
        <p:spPr>
          <a:xfrm>
            <a:off x="1310473" y="2176333"/>
            <a:ext cx="4731749" cy="2635671"/>
          </a:xfrm>
          <a:prstGeom prst="flowChartAlternateProcess">
            <a:avLst/>
          </a:prstGeom>
          <a:solidFill>
            <a:schemeClr val="accent6">
              <a:lumMod val="20000"/>
              <a:lumOff val="8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11">
            <a:extLst>
              <a:ext uri="{FF2B5EF4-FFF2-40B4-BE49-F238E27FC236}">
                <a16:creationId xmlns:a16="http://schemas.microsoft.com/office/drawing/2014/main" id="{1A991E4B-9403-BED6-A655-013096CDFB75}"/>
              </a:ext>
            </a:extLst>
          </p:cNvPr>
          <p:cNvSpPr txBox="1"/>
          <p:nvPr/>
        </p:nvSpPr>
        <p:spPr>
          <a:xfrm>
            <a:off x="1968051" y="2687510"/>
            <a:ext cx="3325858" cy="1583510"/>
          </a:xfrm>
          <a:prstGeom prst="rect">
            <a:avLst/>
          </a:prstGeom>
        </p:spPr>
        <p:txBody>
          <a:bodyPr wrap="square" lIns="0" tIns="0" rIns="0" bIns="0" rtlCol="0" anchor="t">
            <a:spAutoFit/>
          </a:bodyPr>
          <a:lstStyle/>
          <a:p>
            <a:pPr algn="ctr" defTabSz="576026">
              <a:lnSpc>
                <a:spcPct val="150000"/>
              </a:lnSpc>
              <a:spcBef>
                <a:spcPct val="0"/>
              </a:spcBef>
              <a:buClrTx/>
            </a:pPr>
            <a:r>
              <a:rPr lang="en-US" sz="2400" b="1" kern="1200" dirty="0">
                <a:solidFill>
                  <a:schemeClr val="tx1"/>
                </a:solidFill>
                <a:latin typeface="+mj-lt"/>
                <a:ea typeface="+mn-ea"/>
                <a:cs typeface="Arial" panose="020B0604020202020204" pitchFamily="34" charset="0"/>
              </a:rPr>
              <a:t>RÚT RA Ý ĐOẠN 1: </a:t>
            </a:r>
          </a:p>
          <a:p>
            <a:pPr algn="ctr" defTabSz="576026">
              <a:lnSpc>
                <a:spcPct val="150000"/>
              </a:lnSpc>
              <a:spcBef>
                <a:spcPct val="0"/>
              </a:spcBef>
              <a:buClrTx/>
            </a:pPr>
            <a:r>
              <a:rPr lang="en-US" sz="2400" kern="1200" dirty="0">
                <a:solidFill>
                  <a:schemeClr val="tx1"/>
                </a:solidFill>
                <a:latin typeface="+mj-lt"/>
                <a:ea typeface="+mn-ea"/>
                <a:cs typeface="Arial" panose="020B0604020202020204" pitchFamily="34" charset="0"/>
              </a:rPr>
              <a:t>Hoàn </a:t>
            </a:r>
            <a:r>
              <a:rPr lang="en-US" sz="2400" kern="1200" dirty="0" err="1">
                <a:solidFill>
                  <a:schemeClr val="tx1"/>
                </a:solidFill>
                <a:latin typeface="+mj-lt"/>
                <a:ea typeface="+mn-ea"/>
                <a:cs typeface="Arial" panose="020B0604020202020204" pitchFamily="34" charset="0"/>
              </a:rPr>
              <a:t>cảnh</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khó</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khăn</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gia</a:t>
            </a:r>
            <a:r>
              <a:rPr lang="en-US" sz="2400" kern="1200" dirty="0">
                <a:solidFill>
                  <a:schemeClr val="tx1"/>
                </a:solidFill>
                <a:latin typeface="+mj-lt"/>
                <a:ea typeface="+mn-ea"/>
                <a:cs typeface="Arial" panose="020B0604020202020204" pitchFamily="34" charset="0"/>
              </a:rPr>
              <a:t> </a:t>
            </a:r>
            <a:r>
              <a:rPr lang="en-US" sz="2400" kern="1200" dirty="0" err="1">
                <a:solidFill>
                  <a:schemeClr val="tx1"/>
                </a:solidFill>
                <a:latin typeface="+mj-lt"/>
                <a:ea typeface="+mn-ea"/>
                <a:cs typeface="Arial" panose="020B0604020202020204" pitchFamily="34" charset="0"/>
              </a:rPr>
              <a:t>đình</a:t>
            </a:r>
            <a:r>
              <a:rPr lang="en-US" sz="2400" kern="1200" dirty="0">
                <a:solidFill>
                  <a:schemeClr val="tx1"/>
                </a:solidFill>
                <a:latin typeface="+mj-lt"/>
                <a:ea typeface="+mn-ea"/>
                <a:cs typeface="Arial" panose="020B0604020202020204" pitchFamily="34" charset="0"/>
              </a:rPr>
              <a:t> A Phin.</a:t>
            </a:r>
          </a:p>
        </p:txBody>
      </p:sp>
    </p:spTree>
    <p:extLst>
      <p:ext uri="{BB962C8B-B14F-4D97-AF65-F5344CB8AC3E}">
        <p14:creationId xmlns:p14="http://schemas.microsoft.com/office/powerpoint/2010/main" val="1359431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500"/>
                                        <p:tgtEl>
                                          <p:spTgt spid="19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1049E9-E63A-0D94-E3AC-D2F253CF555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B2B105F-85E9-7B1C-2C2B-883B4C901D80}"/>
              </a:ext>
            </a:extLst>
          </p:cNvPr>
          <p:cNvGrpSpPr/>
          <p:nvPr/>
        </p:nvGrpSpPr>
        <p:grpSpPr>
          <a:xfrm>
            <a:off x="505307" y="1594177"/>
            <a:ext cx="11024084" cy="1566118"/>
            <a:chOff x="44217" y="2585188"/>
            <a:chExt cx="8750130" cy="1243073"/>
          </a:xfrm>
          <a:solidFill>
            <a:schemeClr val="accent2">
              <a:lumMod val="20000"/>
              <a:lumOff val="80000"/>
            </a:schemeClr>
          </a:solidFill>
        </p:grpSpPr>
        <p:sp>
          <p:nvSpPr>
            <p:cNvPr id="3" name="Rounded Rectangle 6">
              <a:extLst>
                <a:ext uri="{FF2B5EF4-FFF2-40B4-BE49-F238E27FC236}">
                  <a16:creationId xmlns:a16="http://schemas.microsoft.com/office/drawing/2014/main" id="{7F9B721D-1616-86ED-D977-B0543820804D}"/>
                </a:ext>
              </a:extLst>
            </p:cNvPr>
            <p:cNvSpPr/>
            <p:nvPr/>
          </p:nvSpPr>
          <p:spPr>
            <a:xfrm>
              <a:off x="266369" y="2713243"/>
              <a:ext cx="8527978" cy="1115018"/>
            </a:xfrm>
            <a:prstGeom prst="roundRect">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a:solidFill>
                    <a:schemeClr val="tx1"/>
                  </a:solidFill>
                  <a:latin typeface="+mj-lt"/>
                </a:rPr>
                <a:t> </a:t>
              </a:r>
              <a:endParaRPr lang="en-US" sz="2400">
                <a:solidFill>
                  <a:schemeClr val="tx1"/>
                </a:solidFill>
                <a:latin typeface="+mj-lt"/>
              </a:endParaRPr>
            </a:p>
          </p:txBody>
        </p:sp>
        <p:pic>
          <p:nvPicPr>
            <p:cNvPr id="4" name="Picture 2" descr="https://cdn-icons-png.flaticon.com/128/5184/5184592.png">
              <a:extLst>
                <a:ext uri="{FF2B5EF4-FFF2-40B4-BE49-F238E27FC236}">
                  <a16:creationId xmlns:a16="http://schemas.microsoft.com/office/drawing/2014/main" id="{8F2AD8B7-6F48-39D2-CE0E-EF0AF1F3962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17" y="2585188"/>
              <a:ext cx="444304" cy="444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6" name="TextBox 5">
            <a:extLst>
              <a:ext uri="{FF2B5EF4-FFF2-40B4-BE49-F238E27FC236}">
                <a16:creationId xmlns:a16="http://schemas.microsoft.com/office/drawing/2014/main" id="{0630A103-0F5B-A05A-DE99-59018A770555}"/>
              </a:ext>
            </a:extLst>
          </p:cNvPr>
          <p:cNvSpPr txBox="1"/>
          <p:nvPr/>
        </p:nvSpPr>
        <p:spPr>
          <a:xfrm>
            <a:off x="5562601" y="3305131"/>
            <a:ext cx="5844208" cy="3337837"/>
          </a:xfrm>
          <a:prstGeom prst="rect">
            <a:avLst/>
          </a:prstGeom>
          <a:noFill/>
        </p:spPr>
        <p:txBody>
          <a:bodyPr wrap="square">
            <a:spAutoFit/>
          </a:bodyPr>
          <a:lstStyle/>
          <a:p>
            <a:pPr algn="just" defTabSz="576026">
              <a:lnSpc>
                <a:spcPct val="150000"/>
              </a:lnSpc>
              <a:spcBef>
                <a:spcPts val="189"/>
              </a:spcBef>
              <a:spcAft>
                <a:spcPts val="189"/>
              </a:spcAft>
              <a:buClrTx/>
            </a:pPr>
            <a:r>
              <a:rPr lang="vi-VN" sz="2400" kern="1200" dirty="0">
                <a:latin typeface="+mj-lt"/>
                <a:ea typeface="Calibri" panose="020F0502020204030204" pitchFamily="34" charset="0"/>
                <a:cs typeface="Arial" panose="020B0604020202020204" pitchFamily="34" charset="0"/>
              </a:rPr>
              <a:t>Lúc đầu, bà nội thắc mắc “Cái chữ có làm no bụng không?”, nhưng khi mẹ A Phin giải thích cho bà, đi học sẽ giúp cho cháu bà khôn ra, hiểu biết và giỏi giang hơn thì bà đã đồng ý cho A Phin tới trường.</a:t>
            </a:r>
            <a:endParaRPr lang="en-US" sz="2400" kern="1200" dirty="0">
              <a:solidFill>
                <a:srgbClr val="FF0000"/>
              </a:solidFill>
              <a:latin typeface="+mj-lt"/>
              <a:ea typeface="Calibri" panose="020F0502020204030204" pitchFamily="34" charset="0"/>
              <a:cs typeface="Arial" panose="020B0604020202020204" pitchFamily="34" charset="0"/>
            </a:endParaRPr>
          </a:p>
        </p:txBody>
      </p:sp>
      <p:pic>
        <p:nvPicPr>
          <p:cNvPr id="7" name="Picture 6" descr="A page of a book with text&#10;&#10;Description automatically generated with medium confidence">
            <a:extLst>
              <a:ext uri="{FF2B5EF4-FFF2-40B4-BE49-F238E27FC236}">
                <a16:creationId xmlns:a16="http://schemas.microsoft.com/office/drawing/2014/main" id="{104C3046-ADB7-3D16-9105-E6CDEE3795FB}"/>
              </a:ext>
            </a:extLst>
          </p:cNvPr>
          <p:cNvPicPr>
            <a:picLocks noChangeAspect="1"/>
          </p:cNvPicPr>
          <p:nvPr/>
        </p:nvPicPr>
        <p:blipFill rotWithShape="1">
          <a:blip r:embed="rId4"/>
          <a:srcRect l="19506" t="10795" r="20568" b="63041"/>
          <a:stretch/>
        </p:blipFill>
        <p:spPr>
          <a:xfrm>
            <a:off x="785191" y="3429000"/>
            <a:ext cx="3886996" cy="25556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DD2226C4-9A57-AC61-B92D-F3657ED0DF7D}"/>
              </a:ext>
            </a:extLst>
          </p:cNvPr>
          <p:cNvSpPr txBox="1"/>
          <p:nvPr/>
        </p:nvSpPr>
        <p:spPr>
          <a:xfrm>
            <a:off x="1201060" y="1852220"/>
            <a:ext cx="10608215" cy="1121846"/>
          </a:xfrm>
          <a:prstGeom prst="rect">
            <a:avLst/>
          </a:prstGeom>
          <a:noFill/>
        </p:spPr>
        <p:txBody>
          <a:bodyPr wrap="square" rtlCol="0">
            <a:spAutoFit/>
          </a:bodyPr>
          <a:lstStyle/>
          <a:p>
            <a:pPr>
              <a:lnSpc>
                <a:spcPct val="150000"/>
              </a:lnSpc>
            </a:pPr>
            <a:r>
              <a:rPr lang="vi-VN" sz="2400" b="1" dirty="0">
                <a:solidFill>
                  <a:schemeClr val="tx1"/>
                </a:solidFill>
                <a:latin typeface="+mj-lt"/>
              </a:rPr>
              <a:t>Câu </a:t>
            </a:r>
            <a:r>
              <a:rPr lang="en-US" sz="2400" b="1" dirty="0">
                <a:solidFill>
                  <a:schemeClr val="tx1"/>
                </a:solidFill>
                <a:latin typeface="+mj-lt"/>
              </a:rPr>
              <a:t>2</a:t>
            </a:r>
            <a:r>
              <a:rPr lang="vi-VN" sz="2400" b="1" dirty="0">
                <a:solidFill>
                  <a:schemeClr val="tx1"/>
                </a:solidFill>
                <a:latin typeface="+mj-lt"/>
              </a:rPr>
              <a:t>: </a:t>
            </a:r>
            <a:r>
              <a:rPr lang="vi-VN" sz="2400" dirty="0">
                <a:solidFill>
                  <a:schemeClr val="tx1"/>
                </a:solidFill>
                <a:latin typeface="+mj-lt"/>
              </a:rPr>
              <a:t>Vì sao bà nội từ chỗ thắc mắc, đã đồng tình với mẹ A Phin, cho cậu bé đến trường? </a:t>
            </a:r>
            <a:endParaRPr lang="en-US" sz="2400" dirty="0">
              <a:solidFill>
                <a:schemeClr val="tx1"/>
              </a:solidFill>
              <a:latin typeface="+mj-lt"/>
            </a:endParaRPr>
          </a:p>
        </p:txBody>
      </p:sp>
    </p:spTree>
    <p:extLst>
      <p:ext uri="{BB962C8B-B14F-4D97-AF65-F5344CB8AC3E}">
        <p14:creationId xmlns:p14="http://schemas.microsoft.com/office/powerpoint/2010/main" val="422412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A9352F-0CBF-FAF7-D320-170C22FE427E}"/>
            </a:ext>
          </a:extLst>
        </p:cNvPr>
        <p:cNvGrpSpPr/>
        <p:nvPr/>
      </p:nvGrpSpPr>
      <p:grpSpPr>
        <a:xfrm>
          <a:off x="0" y="0"/>
          <a:ext cx="0" cy="0"/>
          <a:chOff x="0" y="0"/>
          <a:chExt cx="0" cy="0"/>
        </a:xfrm>
      </p:grpSpPr>
      <p:grpSp>
        <p:nvGrpSpPr>
          <p:cNvPr id="2" name="Google Shape;9375;p55">
            <a:extLst>
              <a:ext uri="{FF2B5EF4-FFF2-40B4-BE49-F238E27FC236}">
                <a16:creationId xmlns:a16="http://schemas.microsoft.com/office/drawing/2014/main" id="{2BD9DDC7-D2B9-2383-B6C4-AD61AE7AE29D}"/>
              </a:ext>
            </a:extLst>
          </p:cNvPr>
          <p:cNvGrpSpPr>
            <a:grpSpLocks noChangeAspect="1"/>
          </p:cNvGrpSpPr>
          <p:nvPr/>
        </p:nvGrpSpPr>
        <p:grpSpPr>
          <a:xfrm>
            <a:off x="397104" y="1655329"/>
            <a:ext cx="5461471" cy="5140460"/>
            <a:chOff x="1354150" y="267550"/>
            <a:chExt cx="4967475" cy="4675500"/>
          </a:xfrm>
        </p:grpSpPr>
        <p:sp>
          <p:nvSpPr>
            <p:cNvPr id="3" name="Google Shape;9376;p55">
              <a:extLst>
                <a:ext uri="{FF2B5EF4-FFF2-40B4-BE49-F238E27FC236}">
                  <a16:creationId xmlns:a16="http://schemas.microsoft.com/office/drawing/2014/main" id="{8C352F13-1831-BE7A-27FE-9A7A5223A06C}"/>
                </a:ext>
              </a:extLst>
            </p:cNvPr>
            <p:cNvSpPr/>
            <p:nvPr/>
          </p:nvSpPr>
          <p:spPr>
            <a:xfrm>
              <a:off x="4517700" y="2132850"/>
              <a:ext cx="520700" cy="421100"/>
            </a:xfrm>
            <a:custGeom>
              <a:avLst/>
              <a:gdLst/>
              <a:ahLst/>
              <a:cxnLst/>
              <a:rect l="l" t="t" r="r" b="b"/>
              <a:pathLst>
                <a:path w="20828" h="16844" extrusionOk="0">
                  <a:moveTo>
                    <a:pt x="10401" y="1"/>
                  </a:moveTo>
                  <a:cubicBezTo>
                    <a:pt x="10351" y="1"/>
                    <a:pt x="10276" y="1"/>
                    <a:pt x="10201" y="26"/>
                  </a:cubicBezTo>
                  <a:cubicBezTo>
                    <a:pt x="9775" y="51"/>
                    <a:pt x="9374" y="151"/>
                    <a:pt x="8923" y="377"/>
                  </a:cubicBezTo>
                  <a:cubicBezTo>
                    <a:pt x="8572" y="552"/>
                    <a:pt x="8196" y="803"/>
                    <a:pt x="7820" y="1129"/>
                  </a:cubicBezTo>
                  <a:cubicBezTo>
                    <a:pt x="7419" y="1480"/>
                    <a:pt x="7093" y="1856"/>
                    <a:pt x="6843" y="2156"/>
                  </a:cubicBezTo>
                  <a:cubicBezTo>
                    <a:pt x="5464" y="3810"/>
                    <a:pt x="4437" y="5690"/>
                    <a:pt x="3609" y="7294"/>
                  </a:cubicBezTo>
                  <a:cubicBezTo>
                    <a:pt x="3334" y="7820"/>
                    <a:pt x="3083" y="8347"/>
                    <a:pt x="2807" y="8898"/>
                  </a:cubicBezTo>
                  <a:cubicBezTo>
                    <a:pt x="2632" y="9274"/>
                    <a:pt x="2432" y="9675"/>
                    <a:pt x="2231" y="10076"/>
                  </a:cubicBezTo>
                  <a:lnTo>
                    <a:pt x="2206" y="10151"/>
                  </a:lnTo>
                  <a:cubicBezTo>
                    <a:pt x="1730" y="11079"/>
                    <a:pt x="1229" y="12031"/>
                    <a:pt x="802" y="13008"/>
                  </a:cubicBezTo>
                  <a:cubicBezTo>
                    <a:pt x="502" y="13685"/>
                    <a:pt x="251" y="14337"/>
                    <a:pt x="25" y="14988"/>
                  </a:cubicBezTo>
                  <a:cubicBezTo>
                    <a:pt x="0" y="15013"/>
                    <a:pt x="25" y="15064"/>
                    <a:pt x="25" y="15114"/>
                  </a:cubicBezTo>
                  <a:cubicBezTo>
                    <a:pt x="51" y="15139"/>
                    <a:pt x="101" y="15189"/>
                    <a:pt x="151" y="15189"/>
                  </a:cubicBezTo>
                  <a:lnTo>
                    <a:pt x="201" y="15189"/>
                  </a:lnTo>
                  <a:cubicBezTo>
                    <a:pt x="276" y="15189"/>
                    <a:pt x="326" y="15139"/>
                    <a:pt x="351" y="15064"/>
                  </a:cubicBezTo>
                  <a:cubicBezTo>
                    <a:pt x="376" y="15039"/>
                    <a:pt x="376" y="14988"/>
                    <a:pt x="401" y="14963"/>
                  </a:cubicBezTo>
                  <a:cubicBezTo>
                    <a:pt x="652" y="15164"/>
                    <a:pt x="953" y="15314"/>
                    <a:pt x="1254" y="15490"/>
                  </a:cubicBezTo>
                  <a:cubicBezTo>
                    <a:pt x="1604" y="15640"/>
                    <a:pt x="2005" y="15790"/>
                    <a:pt x="2482" y="15941"/>
                  </a:cubicBezTo>
                  <a:cubicBezTo>
                    <a:pt x="3359" y="16191"/>
                    <a:pt x="4286" y="16317"/>
                    <a:pt x="5088" y="16442"/>
                  </a:cubicBezTo>
                  <a:cubicBezTo>
                    <a:pt x="5564" y="16492"/>
                    <a:pt x="6041" y="16542"/>
                    <a:pt x="6492" y="16618"/>
                  </a:cubicBezTo>
                  <a:cubicBezTo>
                    <a:pt x="7043" y="16668"/>
                    <a:pt x="7620" y="16718"/>
                    <a:pt x="8196" y="16768"/>
                  </a:cubicBezTo>
                  <a:cubicBezTo>
                    <a:pt x="9048" y="16818"/>
                    <a:pt x="9925" y="16843"/>
                    <a:pt x="10802" y="16843"/>
                  </a:cubicBezTo>
                  <a:lnTo>
                    <a:pt x="11579" y="16843"/>
                  </a:lnTo>
                  <a:cubicBezTo>
                    <a:pt x="12457" y="16818"/>
                    <a:pt x="13334" y="16768"/>
                    <a:pt x="14261" y="16693"/>
                  </a:cubicBezTo>
                  <a:cubicBezTo>
                    <a:pt x="15163" y="16618"/>
                    <a:pt x="15915" y="16492"/>
                    <a:pt x="16567" y="16367"/>
                  </a:cubicBezTo>
                  <a:cubicBezTo>
                    <a:pt x="17344" y="16217"/>
                    <a:pt x="18021" y="15991"/>
                    <a:pt x="18672" y="15715"/>
                  </a:cubicBezTo>
                  <a:cubicBezTo>
                    <a:pt x="19274" y="15465"/>
                    <a:pt x="19875" y="15139"/>
                    <a:pt x="20402" y="14738"/>
                  </a:cubicBezTo>
                  <a:cubicBezTo>
                    <a:pt x="20427" y="14838"/>
                    <a:pt x="20452" y="14938"/>
                    <a:pt x="20477" y="15039"/>
                  </a:cubicBezTo>
                  <a:cubicBezTo>
                    <a:pt x="20502" y="15114"/>
                    <a:pt x="20577" y="15164"/>
                    <a:pt x="20652" y="15164"/>
                  </a:cubicBezTo>
                  <a:lnTo>
                    <a:pt x="20702" y="15164"/>
                  </a:lnTo>
                  <a:cubicBezTo>
                    <a:pt x="20777" y="15139"/>
                    <a:pt x="20828" y="15039"/>
                    <a:pt x="20828" y="14938"/>
                  </a:cubicBezTo>
                  <a:cubicBezTo>
                    <a:pt x="20777" y="14788"/>
                    <a:pt x="20727" y="14638"/>
                    <a:pt x="20677" y="14487"/>
                  </a:cubicBezTo>
                  <a:cubicBezTo>
                    <a:pt x="20702" y="14437"/>
                    <a:pt x="20702" y="14362"/>
                    <a:pt x="20677" y="14312"/>
                  </a:cubicBezTo>
                  <a:cubicBezTo>
                    <a:pt x="20652" y="14312"/>
                    <a:pt x="20627" y="14287"/>
                    <a:pt x="20602" y="14262"/>
                  </a:cubicBezTo>
                  <a:cubicBezTo>
                    <a:pt x="20502" y="13986"/>
                    <a:pt x="20402" y="13685"/>
                    <a:pt x="20276" y="13384"/>
                  </a:cubicBezTo>
                  <a:cubicBezTo>
                    <a:pt x="20076" y="12883"/>
                    <a:pt x="19875" y="12382"/>
                    <a:pt x="19650" y="11906"/>
                  </a:cubicBezTo>
                  <a:cubicBezTo>
                    <a:pt x="19249" y="10978"/>
                    <a:pt x="18798" y="10026"/>
                    <a:pt x="18246" y="8973"/>
                  </a:cubicBezTo>
                  <a:cubicBezTo>
                    <a:pt x="17770" y="8071"/>
                    <a:pt x="17269" y="7144"/>
                    <a:pt x="16667" y="6141"/>
                  </a:cubicBezTo>
                  <a:cubicBezTo>
                    <a:pt x="16391" y="5665"/>
                    <a:pt x="16116" y="5214"/>
                    <a:pt x="15840" y="4738"/>
                  </a:cubicBezTo>
                  <a:cubicBezTo>
                    <a:pt x="15589" y="4337"/>
                    <a:pt x="15364" y="3986"/>
                    <a:pt x="15163" y="3685"/>
                  </a:cubicBezTo>
                  <a:cubicBezTo>
                    <a:pt x="14612" y="2858"/>
                    <a:pt x="14086" y="2206"/>
                    <a:pt x="13534" y="1655"/>
                  </a:cubicBezTo>
                  <a:cubicBezTo>
                    <a:pt x="13234" y="1329"/>
                    <a:pt x="12908" y="1054"/>
                    <a:pt x="12557" y="803"/>
                  </a:cubicBezTo>
                  <a:cubicBezTo>
                    <a:pt x="12231" y="552"/>
                    <a:pt x="11880" y="377"/>
                    <a:pt x="11504" y="226"/>
                  </a:cubicBezTo>
                  <a:cubicBezTo>
                    <a:pt x="11153" y="76"/>
                    <a:pt x="10777" y="1"/>
                    <a:pt x="10401" y="1"/>
                  </a:cubicBezTo>
                  <a:close/>
                </a:path>
              </a:pathLst>
            </a:custGeom>
            <a:solidFill>
              <a:srgbClr val="C83F3D"/>
            </a:solidFill>
            <a:ln>
              <a:noFill/>
            </a:ln>
          </p:spPr>
          <p:txBody>
            <a:bodyPr spcFirstLastPara="1" wrap="square" lIns="115184" tIns="115184" rIns="115184" bIns="115184" anchor="ctr" anchorCtr="0">
              <a:noAutofit/>
            </a:bodyPr>
            <a:lstStyle/>
            <a:p>
              <a:endParaRPr sz="2400">
                <a:latin typeface="+mj-lt"/>
              </a:endParaRPr>
            </a:p>
          </p:txBody>
        </p:sp>
        <p:sp>
          <p:nvSpPr>
            <p:cNvPr id="4" name="Google Shape;9377;p55">
              <a:extLst>
                <a:ext uri="{FF2B5EF4-FFF2-40B4-BE49-F238E27FC236}">
                  <a16:creationId xmlns:a16="http://schemas.microsoft.com/office/drawing/2014/main" id="{6B429DBC-6A43-1E49-1D02-D52830B96AF4}"/>
                </a:ext>
              </a:extLst>
            </p:cNvPr>
            <p:cNvSpPr/>
            <p:nvPr/>
          </p:nvSpPr>
          <p:spPr>
            <a:xfrm>
              <a:off x="4526475" y="2134750"/>
              <a:ext cx="502525" cy="365250"/>
            </a:xfrm>
            <a:custGeom>
              <a:avLst/>
              <a:gdLst/>
              <a:ahLst/>
              <a:cxnLst/>
              <a:rect l="l" t="t" r="r" b="b"/>
              <a:pathLst>
                <a:path w="20101" h="14610" extrusionOk="0">
                  <a:moveTo>
                    <a:pt x="9449" y="0"/>
                  </a:moveTo>
                  <a:cubicBezTo>
                    <a:pt x="9148" y="50"/>
                    <a:pt x="8873" y="150"/>
                    <a:pt x="8572" y="301"/>
                  </a:cubicBezTo>
                  <a:cubicBezTo>
                    <a:pt x="8221" y="476"/>
                    <a:pt x="7845" y="727"/>
                    <a:pt x="7444" y="1053"/>
                  </a:cubicBezTo>
                  <a:cubicBezTo>
                    <a:pt x="7068" y="1379"/>
                    <a:pt x="6767" y="1729"/>
                    <a:pt x="6492" y="2080"/>
                  </a:cubicBezTo>
                  <a:cubicBezTo>
                    <a:pt x="5113" y="3734"/>
                    <a:pt x="4086" y="5614"/>
                    <a:pt x="3258" y="7218"/>
                  </a:cubicBezTo>
                  <a:cubicBezTo>
                    <a:pt x="2983" y="7744"/>
                    <a:pt x="2732" y="8271"/>
                    <a:pt x="2456" y="8797"/>
                  </a:cubicBezTo>
                  <a:lnTo>
                    <a:pt x="2306" y="9123"/>
                  </a:lnTo>
                  <a:cubicBezTo>
                    <a:pt x="2156" y="9424"/>
                    <a:pt x="2005" y="9724"/>
                    <a:pt x="1880" y="10000"/>
                  </a:cubicBezTo>
                  <a:lnTo>
                    <a:pt x="1830" y="10050"/>
                  </a:lnTo>
                  <a:cubicBezTo>
                    <a:pt x="1429" y="10877"/>
                    <a:pt x="903" y="11905"/>
                    <a:pt x="451" y="12932"/>
                  </a:cubicBezTo>
                  <a:cubicBezTo>
                    <a:pt x="276" y="13283"/>
                    <a:pt x="151" y="13634"/>
                    <a:pt x="0" y="13985"/>
                  </a:cubicBezTo>
                  <a:cubicBezTo>
                    <a:pt x="1329" y="14211"/>
                    <a:pt x="2657" y="14361"/>
                    <a:pt x="3985" y="14461"/>
                  </a:cubicBezTo>
                  <a:cubicBezTo>
                    <a:pt x="5349" y="14567"/>
                    <a:pt x="6712" y="14609"/>
                    <a:pt x="8075" y="14609"/>
                  </a:cubicBezTo>
                  <a:cubicBezTo>
                    <a:pt x="8967" y="14609"/>
                    <a:pt x="9860" y="14591"/>
                    <a:pt x="10752" y="14562"/>
                  </a:cubicBezTo>
                  <a:cubicBezTo>
                    <a:pt x="11304" y="14562"/>
                    <a:pt x="11880" y="14536"/>
                    <a:pt x="12431" y="14511"/>
                  </a:cubicBezTo>
                  <a:cubicBezTo>
                    <a:pt x="12958" y="14486"/>
                    <a:pt x="13459" y="14461"/>
                    <a:pt x="13960" y="14436"/>
                  </a:cubicBezTo>
                  <a:cubicBezTo>
                    <a:pt x="14888" y="14386"/>
                    <a:pt x="15815" y="14361"/>
                    <a:pt x="16717" y="14286"/>
                  </a:cubicBezTo>
                  <a:lnTo>
                    <a:pt x="16692" y="14286"/>
                  </a:lnTo>
                  <a:cubicBezTo>
                    <a:pt x="17394" y="14236"/>
                    <a:pt x="18096" y="14161"/>
                    <a:pt x="18797" y="14035"/>
                  </a:cubicBezTo>
                  <a:cubicBezTo>
                    <a:pt x="19223" y="13960"/>
                    <a:pt x="19675" y="13860"/>
                    <a:pt x="20101" y="13734"/>
                  </a:cubicBezTo>
                  <a:cubicBezTo>
                    <a:pt x="20051" y="13609"/>
                    <a:pt x="20000" y="13459"/>
                    <a:pt x="19950" y="13333"/>
                  </a:cubicBezTo>
                  <a:cubicBezTo>
                    <a:pt x="19825" y="13359"/>
                    <a:pt x="19700" y="13384"/>
                    <a:pt x="19574" y="13409"/>
                  </a:cubicBezTo>
                  <a:cubicBezTo>
                    <a:pt x="19098" y="13534"/>
                    <a:pt x="18597" y="13609"/>
                    <a:pt x="18096" y="13659"/>
                  </a:cubicBezTo>
                  <a:cubicBezTo>
                    <a:pt x="17569" y="13709"/>
                    <a:pt x="17043" y="13734"/>
                    <a:pt x="16517" y="13734"/>
                  </a:cubicBezTo>
                  <a:cubicBezTo>
                    <a:pt x="16015" y="13734"/>
                    <a:pt x="15539" y="13734"/>
                    <a:pt x="15038" y="13709"/>
                  </a:cubicBezTo>
                  <a:cubicBezTo>
                    <a:pt x="14537" y="13659"/>
                    <a:pt x="14010" y="13634"/>
                    <a:pt x="13509" y="13534"/>
                  </a:cubicBezTo>
                  <a:cubicBezTo>
                    <a:pt x="13259" y="13509"/>
                    <a:pt x="12983" y="13459"/>
                    <a:pt x="12732" y="13384"/>
                  </a:cubicBezTo>
                  <a:cubicBezTo>
                    <a:pt x="12607" y="13359"/>
                    <a:pt x="12482" y="13308"/>
                    <a:pt x="12381" y="13283"/>
                  </a:cubicBezTo>
                  <a:cubicBezTo>
                    <a:pt x="12256" y="13258"/>
                    <a:pt x="12131" y="13208"/>
                    <a:pt x="12030" y="13158"/>
                  </a:cubicBezTo>
                  <a:cubicBezTo>
                    <a:pt x="11830" y="13083"/>
                    <a:pt x="11629" y="13008"/>
                    <a:pt x="11429" y="12857"/>
                  </a:cubicBezTo>
                  <a:cubicBezTo>
                    <a:pt x="11304" y="12757"/>
                    <a:pt x="11153" y="12657"/>
                    <a:pt x="11028" y="12531"/>
                  </a:cubicBezTo>
                  <a:cubicBezTo>
                    <a:pt x="10903" y="12406"/>
                    <a:pt x="10777" y="12281"/>
                    <a:pt x="10652" y="12156"/>
                  </a:cubicBezTo>
                  <a:cubicBezTo>
                    <a:pt x="10527" y="12005"/>
                    <a:pt x="10376" y="11880"/>
                    <a:pt x="10226" y="11755"/>
                  </a:cubicBezTo>
                  <a:cubicBezTo>
                    <a:pt x="10076" y="11654"/>
                    <a:pt x="9925" y="11554"/>
                    <a:pt x="9750" y="11479"/>
                  </a:cubicBezTo>
                  <a:lnTo>
                    <a:pt x="9775" y="11479"/>
                  </a:lnTo>
                  <a:cubicBezTo>
                    <a:pt x="9649" y="11429"/>
                    <a:pt x="9524" y="11404"/>
                    <a:pt x="9399" y="11379"/>
                  </a:cubicBezTo>
                  <a:lnTo>
                    <a:pt x="9098" y="11379"/>
                  </a:lnTo>
                  <a:cubicBezTo>
                    <a:pt x="8973" y="11404"/>
                    <a:pt x="8847" y="11454"/>
                    <a:pt x="8747" y="11479"/>
                  </a:cubicBezTo>
                  <a:cubicBezTo>
                    <a:pt x="8572" y="11554"/>
                    <a:pt x="8371" y="11679"/>
                    <a:pt x="8196" y="11805"/>
                  </a:cubicBezTo>
                  <a:cubicBezTo>
                    <a:pt x="8196" y="11805"/>
                    <a:pt x="8196" y="11805"/>
                    <a:pt x="8196" y="11830"/>
                  </a:cubicBezTo>
                  <a:cubicBezTo>
                    <a:pt x="7820" y="12105"/>
                    <a:pt x="7519" y="12456"/>
                    <a:pt x="7193" y="12757"/>
                  </a:cubicBezTo>
                  <a:cubicBezTo>
                    <a:pt x="7018" y="12932"/>
                    <a:pt x="6842" y="13083"/>
                    <a:pt x="6667" y="13233"/>
                  </a:cubicBezTo>
                  <a:cubicBezTo>
                    <a:pt x="6517" y="13359"/>
                    <a:pt x="6341" y="13484"/>
                    <a:pt x="6166" y="13559"/>
                  </a:cubicBezTo>
                  <a:cubicBezTo>
                    <a:pt x="5990" y="13659"/>
                    <a:pt x="5790" y="13709"/>
                    <a:pt x="5589" y="13734"/>
                  </a:cubicBezTo>
                  <a:cubicBezTo>
                    <a:pt x="5539" y="13741"/>
                    <a:pt x="5489" y="13744"/>
                    <a:pt x="5439" y="13744"/>
                  </a:cubicBezTo>
                  <a:cubicBezTo>
                    <a:pt x="5289" y="13744"/>
                    <a:pt x="5138" y="13716"/>
                    <a:pt x="4988" y="13659"/>
                  </a:cubicBezTo>
                  <a:cubicBezTo>
                    <a:pt x="4888" y="13609"/>
                    <a:pt x="4762" y="13559"/>
                    <a:pt x="4662" y="13484"/>
                  </a:cubicBezTo>
                  <a:cubicBezTo>
                    <a:pt x="4562" y="13409"/>
                    <a:pt x="4436" y="13333"/>
                    <a:pt x="4336" y="13258"/>
                  </a:cubicBezTo>
                  <a:cubicBezTo>
                    <a:pt x="4211" y="13133"/>
                    <a:pt x="4060" y="12983"/>
                    <a:pt x="3960" y="12832"/>
                  </a:cubicBezTo>
                  <a:cubicBezTo>
                    <a:pt x="3885" y="12682"/>
                    <a:pt x="3785" y="12531"/>
                    <a:pt x="3735" y="12381"/>
                  </a:cubicBezTo>
                  <a:cubicBezTo>
                    <a:pt x="3634" y="12055"/>
                    <a:pt x="3584" y="11679"/>
                    <a:pt x="3609" y="11328"/>
                  </a:cubicBezTo>
                  <a:cubicBezTo>
                    <a:pt x="3634" y="10953"/>
                    <a:pt x="3710" y="10577"/>
                    <a:pt x="3810" y="10201"/>
                  </a:cubicBezTo>
                  <a:cubicBezTo>
                    <a:pt x="3935" y="9825"/>
                    <a:pt x="4060" y="9424"/>
                    <a:pt x="4211" y="9073"/>
                  </a:cubicBezTo>
                  <a:cubicBezTo>
                    <a:pt x="4361" y="8722"/>
                    <a:pt x="4487" y="8371"/>
                    <a:pt x="4637" y="8045"/>
                  </a:cubicBezTo>
                  <a:cubicBezTo>
                    <a:pt x="4938" y="7268"/>
                    <a:pt x="5238" y="6491"/>
                    <a:pt x="5589" y="5714"/>
                  </a:cubicBezTo>
                  <a:cubicBezTo>
                    <a:pt x="5965" y="4912"/>
                    <a:pt x="6366" y="4110"/>
                    <a:pt x="6817" y="3333"/>
                  </a:cubicBezTo>
                  <a:cubicBezTo>
                    <a:pt x="7269" y="2582"/>
                    <a:pt x="7770" y="1830"/>
                    <a:pt x="8321" y="1153"/>
                  </a:cubicBezTo>
                  <a:cubicBezTo>
                    <a:pt x="8597" y="827"/>
                    <a:pt x="8898" y="501"/>
                    <a:pt x="9198" y="201"/>
                  </a:cubicBezTo>
                  <a:cubicBezTo>
                    <a:pt x="9274" y="125"/>
                    <a:pt x="9349" y="50"/>
                    <a:pt x="9449" y="0"/>
                  </a:cubicBezTo>
                  <a:close/>
                </a:path>
              </a:pathLst>
            </a:custGeom>
            <a:solidFill>
              <a:srgbClr val="AB3432"/>
            </a:solidFill>
            <a:ln>
              <a:noFill/>
            </a:ln>
          </p:spPr>
          <p:txBody>
            <a:bodyPr spcFirstLastPara="1" wrap="square" lIns="115184" tIns="115184" rIns="115184" bIns="115184" anchor="ctr" anchorCtr="0">
              <a:noAutofit/>
            </a:bodyPr>
            <a:lstStyle/>
            <a:p>
              <a:endParaRPr sz="2400">
                <a:latin typeface="+mj-lt"/>
              </a:endParaRPr>
            </a:p>
          </p:txBody>
        </p:sp>
        <p:sp>
          <p:nvSpPr>
            <p:cNvPr id="5" name="Google Shape;9378;p55">
              <a:extLst>
                <a:ext uri="{FF2B5EF4-FFF2-40B4-BE49-F238E27FC236}">
                  <a16:creationId xmlns:a16="http://schemas.microsoft.com/office/drawing/2014/main" id="{A5970512-4AF4-4D36-43AB-C13B04CB3F90}"/>
                </a:ext>
              </a:extLst>
            </p:cNvPr>
            <p:cNvSpPr/>
            <p:nvPr/>
          </p:nvSpPr>
          <p:spPr>
            <a:xfrm>
              <a:off x="4510800" y="2485625"/>
              <a:ext cx="531350" cy="1569575"/>
            </a:xfrm>
            <a:custGeom>
              <a:avLst/>
              <a:gdLst/>
              <a:ahLst/>
              <a:cxnLst/>
              <a:rect l="l" t="t" r="r" b="b"/>
              <a:pathLst>
                <a:path w="21254" h="62783" extrusionOk="0">
                  <a:moveTo>
                    <a:pt x="21204" y="0"/>
                  </a:moveTo>
                  <a:cubicBezTo>
                    <a:pt x="21154" y="0"/>
                    <a:pt x="21104" y="25"/>
                    <a:pt x="21053" y="50"/>
                  </a:cubicBezTo>
                  <a:cubicBezTo>
                    <a:pt x="21003" y="50"/>
                    <a:pt x="20978" y="50"/>
                    <a:pt x="20928" y="75"/>
                  </a:cubicBezTo>
                  <a:lnTo>
                    <a:pt x="20903" y="75"/>
                  </a:lnTo>
                  <a:lnTo>
                    <a:pt x="20803" y="100"/>
                  </a:lnTo>
                  <a:lnTo>
                    <a:pt x="20602" y="151"/>
                  </a:lnTo>
                  <a:lnTo>
                    <a:pt x="20452" y="176"/>
                  </a:lnTo>
                  <a:lnTo>
                    <a:pt x="20352" y="176"/>
                  </a:lnTo>
                  <a:lnTo>
                    <a:pt x="20302" y="201"/>
                  </a:lnTo>
                  <a:lnTo>
                    <a:pt x="20201" y="201"/>
                  </a:lnTo>
                  <a:cubicBezTo>
                    <a:pt x="19976" y="251"/>
                    <a:pt x="19725" y="301"/>
                    <a:pt x="19500" y="326"/>
                  </a:cubicBezTo>
                  <a:lnTo>
                    <a:pt x="19449" y="326"/>
                  </a:lnTo>
                  <a:lnTo>
                    <a:pt x="19424" y="351"/>
                  </a:lnTo>
                  <a:lnTo>
                    <a:pt x="19324" y="351"/>
                  </a:lnTo>
                  <a:cubicBezTo>
                    <a:pt x="19299" y="351"/>
                    <a:pt x="19249" y="351"/>
                    <a:pt x="19224" y="376"/>
                  </a:cubicBezTo>
                  <a:cubicBezTo>
                    <a:pt x="19048" y="401"/>
                    <a:pt x="18873" y="426"/>
                    <a:pt x="18673" y="451"/>
                  </a:cubicBezTo>
                  <a:cubicBezTo>
                    <a:pt x="17094" y="652"/>
                    <a:pt x="15414" y="802"/>
                    <a:pt x="13535" y="902"/>
                  </a:cubicBezTo>
                  <a:cubicBezTo>
                    <a:pt x="12256" y="953"/>
                    <a:pt x="10978" y="978"/>
                    <a:pt x="9675" y="978"/>
                  </a:cubicBezTo>
                  <a:cubicBezTo>
                    <a:pt x="8196" y="978"/>
                    <a:pt x="6718" y="953"/>
                    <a:pt x="5239" y="877"/>
                  </a:cubicBezTo>
                  <a:cubicBezTo>
                    <a:pt x="4938" y="852"/>
                    <a:pt x="4662" y="827"/>
                    <a:pt x="4387" y="802"/>
                  </a:cubicBezTo>
                  <a:lnTo>
                    <a:pt x="4061" y="802"/>
                  </a:lnTo>
                  <a:cubicBezTo>
                    <a:pt x="3735" y="777"/>
                    <a:pt x="3409" y="752"/>
                    <a:pt x="3058" y="702"/>
                  </a:cubicBezTo>
                  <a:lnTo>
                    <a:pt x="2908" y="702"/>
                  </a:lnTo>
                  <a:lnTo>
                    <a:pt x="2758" y="677"/>
                  </a:lnTo>
                  <a:lnTo>
                    <a:pt x="2733" y="677"/>
                  </a:lnTo>
                  <a:lnTo>
                    <a:pt x="2307" y="652"/>
                  </a:lnTo>
                  <a:lnTo>
                    <a:pt x="1956" y="602"/>
                  </a:lnTo>
                  <a:lnTo>
                    <a:pt x="1906" y="602"/>
                  </a:lnTo>
                  <a:lnTo>
                    <a:pt x="1755" y="577"/>
                  </a:lnTo>
                  <a:cubicBezTo>
                    <a:pt x="1404" y="552"/>
                    <a:pt x="1078" y="501"/>
                    <a:pt x="753" y="476"/>
                  </a:cubicBezTo>
                  <a:lnTo>
                    <a:pt x="702" y="451"/>
                  </a:lnTo>
                  <a:lnTo>
                    <a:pt x="577" y="451"/>
                  </a:lnTo>
                  <a:lnTo>
                    <a:pt x="427" y="426"/>
                  </a:lnTo>
                  <a:lnTo>
                    <a:pt x="377" y="426"/>
                  </a:lnTo>
                  <a:cubicBezTo>
                    <a:pt x="327" y="401"/>
                    <a:pt x="301" y="401"/>
                    <a:pt x="301" y="401"/>
                  </a:cubicBezTo>
                  <a:cubicBezTo>
                    <a:pt x="276" y="401"/>
                    <a:pt x="251" y="426"/>
                    <a:pt x="226" y="426"/>
                  </a:cubicBezTo>
                  <a:cubicBezTo>
                    <a:pt x="126" y="426"/>
                    <a:pt x="26" y="501"/>
                    <a:pt x="26" y="602"/>
                  </a:cubicBezTo>
                  <a:lnTo>
                    <a:pt x="26" y="19800"/>
                  </a:lnTo>
                  <a:lnTo>
                    <a:pt x="1" y="30878"/>
                  </a:lnTo>
                  <a:lnTo>
                    <a:pt x="1" y="41955"/>
                  </a:lnTo>
                  <a:lnTo>
                    <a:pt x="1" y="61580"/>
                  </a:lnTo>
                  <a:lnTo>
                    <a:pt x="1" y="61630"/>
                  </a:lnTo>
                  <a:cubicBezTo>
                    <a:pt x="1" y="61730"/>
                    <a:pt x="51" y="61780"/>
                    <a:pt x="126" y="61805"/>
                  </a:cubicBezTo>
                  <a:cubicBezTo>
                    <a:pt x="1229" y="62231"/>
                    <a:pt x="2357" y="62356"/>
                    <a:pt x="3234" y="62457"/>
                  </a:cubicBezTo>
                  <a:cubicBezTo>
                    <a:pt x="3635" y="62482"/>
                    <a:pt x="4036" y="62507"/>
                    <a:pt x="4437" y="62532"/>
                  </a:cubicBezTo>
                  <a:lnTo>
                    <a:pt x="4813" y="62557"/>
                  </a:lnTo>
                  <a:lnTo>
                    <a:pt x="5063" y="62582"/>
                  </a:lnTo>
                  <a:lnTo>
                    <a:pt x="5088" y="62582"/>
                  </a:lnTo>
                  <a:cubicBezTo>
                    <a:pt x="5565" y="62607"/>
                    <a:pt x="6016" y="62657"/>
                    <a:pt x="6492" y="62682"/>
                  </a:cubicBezTo>
                  <a:cubicBezTo>
                    <a:pt x="7720" y="62757"/>
                    <a:pt x="8823" y="62783"/>
                    <a:pt x="9901" y="62783"/>
                  </a:cubicBezTo>
                  <a:lnTo>
                    <a:pt x="10076" y="62783"/>
                  </a:lnTo>
                  <a:cubicBezTo>
                    <a:pt x="11078" y="62783"/>
                    <a:pt x="12131" y="62757"/>
                    <a:pt x="13209" y="62682"/>
                  </a:cubicBezTo>
                  <a:cubicBezTo>
                    <a:pt x="14412" y="62582"/>
                    <a:pt x="15815" y="62482"/>
                    <a:pt x="17244" y="62181"/>
                  </a:cubicBezTo>
                  <a:cubicBezTo>
                    <a:pt x="17971" y="62056"/>
                    <a:pt x="18647" y="61855"/>
                    <a:pt x="19249" y="61655"/>
                  </a:cubicBezTo>
                  <a:cubicBezTo>
                    <a:pt x="19575" y="61554"/>
                    <a:pt x="19876" y="61429"/>
                    <a:pt x="20176" y="61279"/>
                  </a:cubicBezTo>
                  <a:cubicBezTo>
                    <a:pt x="20477" y="61153"/>
                    <a:pt x="20678" y="61028"/>
                    <a:pt x="20878" y="60928"/>
                  </a:cubicBezTo>
                  <a:lnTo>
                    <a:pt x="21204" y="60702"/>
                  </a:lnTo>
                  <a:lnTo>
                    <a:pt x="21229" y="52306"/>
                  </a:lnTo>
                  <a:lnTo>
                    <a:pt x="21229" y="45615"/>
                  </a:lnTo>
                  <a:lnTo>
                    <a:pt x="21229" y="33835"/>
                  </a:lnTo>
                  <a:lnTo>
                    <a:pt x="21254" y="22030"/>
                  </a:lnTo>
                  <a:lnTo>
                    <a:pt x="21254" y="21880"/>
                  </a:lnTo>
                  <a:lnTo>
                    <a:pt x="21254" y="21830"/>
                  </a:lnTo>
                  <a:cubicBezTo>
                    <a:pt x="21254" y="14587"/>
                    <a:pt x="21254" y="7344"/>
                    <a:pt x="21254" y="126"/>
                  </a:cubicBezTo>
                  <a:cubicBezTo>
                    <a:pt x="21254" y="75"/>
                    <a:pt x="21229" y="25"/>
                    <a:pt x="21204" y="0"/>
                  </a:cubicBezTo>
                  <a:close/>
                </a:path>
              </a:pathLst>
            </a:custGeom>
            <a:solidFill>
              <a:srgbClr val="AB3432"/>
            </a:solidFill>
            <a:ln>
              <a:noFill/>
            </a:ln>
          </p:spPr>
          <p:txBody>
            <a:bodyPr spcFirstLastPara="1" wrap="square" lIns="115184" tIns="115184" rIns="115184" bIns="115184" anchor="ctr" anchorCtr="0">
              <a:noAutofit/>
            </a:bodyPr>
            <a:lstStyle/>
            <a:p>
              <a:endParaRPr sz="2400">
                <a:latin typeface="+mj-lt"/>
              </a:endParaRPr>
            </a:p>
          </p:txBody>
        </p:sp>
        <p:sp>
          <p:nvSpPr>
            <p:cNvPr id="6" name="Google Shape;9379;p55">
              <a:extLst>
                <a:ext uri="{FF2B5EF4-FFF2-40B4-BE49-F238E27FC236}">
                  <a16:creationId xmlns:a16="http://schemas.microsoft.com/office/drawing/2014/main" id="{8343B915-008D-3E6F-B98B-CD99F9589F59}"/>
                </a:ext>
              </a:extLst>
            </p:cNvPr>
            <p:cNvSpPr/>
            <p:nvPr/>
          </p:nvSpPr>
          <p:spPr>
            <a:xfrm>
              <a:off x="4594775" y="2561425"/>
              <a:ext cx="447375" cy="1493775"/>
            </a:xfrm>
            <a:custGeom>
              <a:avLst/>
              <a:gdLst/>
              <a:ahLst/>
              <a:cxnLst/>
              <a:rect l="l" t="t" r="r" b="b"/>
              <a:pathLst>
                <a:path w="17895" h="59751" extrusionOk="0">
                  <a:moveTo>
                    <a:pt x="17745" y="1"/>
                  </a:moveTo>
                  <a:lnTo>
                    <a:pt x="17644" y="26"/>
                  </a:lnTo>
                  <a:cubicBezTo>
                    <a:pt x="17068" y="76"/>
                    <a:pt x="16466" y="126"/>
                    <a:pt x="15865" y="151"/>
                  </a:cubicBezTo>
                  <a:cubicBezTo>
                    <a:pt x="15614" y="176"/>
                    <a:pt x="15389" y="176"/>
                    <a:pt x="15138" y="201"/>
                  </a:cubicBezTo>
                  <a:cubicBezTo>
                    <a:pt x="14436" y="251"/>
                    <a:pt x="13760" y="277"/>
                    <a:pt x="13058" y="327"/>
                  </a:cubicBezTo>
                  <a:cubicBezTo>
                    <a:pt x="12256" y="352"/>
                    <a:pt x="11479" y="402"/>
                    <a:pt x="10677" y="427"/>
                  </a:cubicBezTo>
                  <a:lnTo>
                    <a:pt x="10552" y="427"/>
                  </a:lnTo>
                  <a:cubicBezTo>
                    <a:pt x="9499" y="452"/>
                    <a:pt x="8471" y="477"/>
                    <a:pt x="7444" y="477"/>
                  </a:cubicBezTo>
                  <a:cubicBezTo>
                    <a:pt x="6742" y="502"/>
                    <a:pt x="6040" y="502"/>
                    <a:pt x="5313" y="502"/>
                  </a:cubicBezTo>
                  <a:lnTo>
                    <a:pt x="4336" y="502"/>
                  </a:lnTo>
                  <a:cubicBezTo>
                    <a:pt x="4261" y="502"/>
                    <a:pt x="4161" y="502"/>
                    <a:pt x="4060" y="477"/>
                  </a:cubicBezTo>
                  <a:lnTo>
                    <a:pt x="2531" y="477"/>
                  </a:lnTo>
                  <a:cubicBezTo>
                    <a:pt x="2406" y="452"/>
                    <a:pt x="2281" y="452"/>
                    <a:pt x="2130" y="452"/>
                  </a:cubicBezTo>
                  <a:cubicBezTo>
                    <a:pt x="1654" y="452"/>
                    <a:pt x="1203" y="427"/>
                    <a:pt x="727" y="427"/>
                  </a:cubicBezTo>
                  <a:cubicBezTo>
                    <a:pt x="652" y="427"/>
                    <a:pt x="577" y="427"/>
                    <a:pt x="476" y="402"/>
                  </a:cubicBezTo>
                  <a:lnTo>
                    <a:pt x="25" y="402"/>
                  </a:lnTo>
                  <a:cubicBezTo>
                    <a:pt x="25" y="1630"/>
                    <a:pt x="25" y="2858"/>
                    <a:pt x="25" y="4086"/>
                  </a:cubicBezTo>
                  <a:cubicBezTo>
                    <a:pt x="25" y="4086"/>
                    <a:pt x="25" y="4111"/>
                    <a:pt x="25" y="4111"/>
                  </a:cubicBezTo>
                  <a:cubicBezTo>
                    <a:pt x="25" y="8297"/>
                    <a:pt x="25" y="12457"/>
                    <a:pt x="25" y="16643"/>
                  </a:cubicBezTo>
                  <a:cubicBezTo>
                    <a:pt x="25" y="24763"/>
                    <a:pt x="25" y="32883"/>
                    <a:pt x="25" y="40979"/>
                  </a:cubicBezTo>
                  <a:cubicBezTo>
                    <a:pt x="0" y="47144"/>
                    <a:pt x="0" y="53284"/>
                    <a:pt x="0" y="59425"/>
                  </a:cubicBezTo>
                  <a:cubicBezTo>
                    <a:pt x="351" y="59450"/>
                    <a:pt x="727" y="59475"/>
                    <a:pt x="1078" y="59500"/>
                  </a:cubicBezTo>
                  <a:lnTo>
                    <a:pt x="1454" y="59525"/>
                  </a:lnTo>
                  <a:lnTo>
                    <a:pt x="1704" y="59550"/>
                  </a:lnTo>
                  <a:cubicBezTo>
                    <a:pt x="2181" y="59575"/>
                    <a:pt x="2657" y="59600"/>
                    <a:pt x="3133" y="59625"/>
                  </a:cubicBezTo>
                  <a:cubicBezTo>
                    <a:pt x="4336" y="59700"/>
                    <a:pt x="5464" y="59751"/>
                    <a:pt x="6542" y="59751"/>
                  </a:cubicBezTo>
                  <a:lnTo>
                    <a:pt x="6717" y="59751"/>
                  </a:lnTo>
                  <a:cubicBezTo>
                    <a:pt x="7719" y="59751"/>
                    <a:pt x="8797" y="59700"/>
                    <a:pt x="9850" y="59625"/>
                  </a:cubicBezTo>
                  <a:cubicBezTo>
                    <a:pt x="11053" y="59550"/>
                    <a:pt x="12481" y="59425"/>
                    <a:pt x="13885" y="59149"/>
                  </a:cubicBezTo>
                  <a:cubicBezTo>
                    <a:pt x="14612" y="58999"/>
                    <a:pt x="15263" y="58823"/>
                    <a:pt x="15890" y="58623"/>
                  </a:cubicBezTo>
                  <a:cubicBezTo>
                    <a:pt x="16216" y="58497"/>
                    <a:pt x="16517" y="58372"/>
                    <a:pt x="16817" y="58247"/>
                  </a:cubicBezTo>
                  <a:cubicBezTo>
                    <a:pt x="17093" y="58121"/>
                    <a:pt x="17319" y="57996"/>
                    <a:pt x="17494" y="57896"/>
                  </a:cubicBezTo>
                  <a:cubicBezTo>
                    <a:pt x="17619" y="57821"/>
                    <a:pt x="17745" y="57746"/>
                    <a:pt x="17845" y="57645"/>
                  </a:cubicBezTo>
                  <a:cubicBezTo>
                    <a:pt x="17845" y="54863"/>
                    <a:pt x="17845" y="52081"/>
                    <a:pt x="17845" y="49274"/>
                  </a:cubicBezTo>
                  <a:lnTo>
                    <a:pt x="17870" y="42583"/>
                  </a:lnTo>
                  <a:lnTo>
                    <a:pt x="17870" y="30803"/>
                  </a:lnTo>
                  <a:lnTo>
                    <a:pt x="17870" y="18998"/>
                  </a:lnTo>
                  <a:lnTo>
                    <a:pt x="17870" y="18848"/>
                  </a:lnTo>
                  <a:cubicBezTo>
                    <a:pt x="17870" y="12557"/>
                    <a:pt x="17870" y="6292"/>
                    <a:pt x="17895" y="1"/>
                  </a:cubicBezTo>
                  <a:close/>
                </a:path>
              </a:pathLst>
            </a:custGeom>
            <a:solidFill>
              <a:srgbClr val="C83F3D"/>
            </a:solidFill>
            <a:ln>
              <a:noFill/>
            </a:ln>
          </p:spPr>
          <p:txBody>
            <a:bodyPr spcFirstLastPara="1" wrap="square" lIns="115184" tIns="115184" rIns="115184" bIns="115184" anchor="ctr" anchorCtr="0">
              <a:noAutofit/>
            </a:bodyPr>
            <a:lstStyle/>
            <a:p>
              <a:endParaRPr sz="2400">
                <a:latin typeface="+mj-lt"/>
              </a:endParaRPr>
            </a:p>
          </p:txBody>
        </p:sp>
        <p:sp>
          <p:nvSpPr>
            <p:cNvPr id="7" name="Google Shape;9380;p55">
              <a:extLst>
                <a:ext uri="{FF2B5EF4-FFF2-40B4-BE49-F238E27FC236}">
                  <a16:creationId xmlns:a16="http://schemas.microsoft.com/office/drawing/2014/main" id="{ED24C696-A275-97BA-62DA-891FD17BAB02}"/>
                </a:ext>
              </a:extLst>
            </p:cNvPr>
            <p:cNvSpPr/>
            <p:nvPr/>
          </p:nvSpPr>
          <p:spPr>
            <a:xfrm>
              <a:off x="4511425" y="2681100"/>
              <a:ext cx="530725" cy="94800"/>
            </a:xfrm>
            <a:custGeom>
              <a:avLst/>
              <a:gdLst/>
              <a:ahLst/>
              <a:cxnLst/>
              <a:rect l="l" t="t" r="r" b="b"/>
              <a:pathLst>
                <a:path w="21229" h="3792" extrusionOk="0">
                  <a:moveTo>
                    <a:pt x="1" y="1"/>
                  </a:moveTo>
                  <a:lnTo>
                    <a:pt x="1" y="3535"/>
                  </a:lnTo>
                  <a:cubicBezTo>
                    <a:pt x="728" y="3560"/>
                    <a:pt x="1480" y="3610"/>
                    <a:pt x="2206" y="3635"/>
                  </a:cubicBezTo>
                  <a:cubicBezTo>
                    <a:pt x="5423" y="3739"/>
                    <a:pt x="8622" y="3792"/>
                    <a:pt x="11832" y="3792"/>
                  </a:cubicBezTo>
                  <a:cubicBezTo>
                    <a:pt x="12474" y="3792"/>
                    <a:pt x="13117" y="3789"/>
                    <a:pt x="13760" y="3785"/>
                  </a:cubicBezTo>
                  <a:cubicBezTo>
                    <a:pt x="16241" y="3760"/>
                    <a:pt x="18748" y="3685"/>
                    <a:pt x="21229" y="3585"/>
                  </a:cubicBezTo>
                  <a:cubicBezTo>
                    <a:pt x="21229" y="2407"/>
                    <a:pt x="21229" y="1229"/>
                    <a:pt x="21229" y="51"/>
                  </a:cubicBezTo>
                  <a:cubicBezTo>
                    <a:pt x="17846" y="201"/>
                    <a:pt x="14437" y="251"/>
                    <a:pt x="11028" y="251"/>
                  </a:cubicBezTo>
                  <a:lnTo>
                    <a:pt x="10878" y="251"/>
                  </a:lnTo>
                  <a:cubicBezTo>
                    <a:pt x="9700" y="251"/>
                    <a:pt x="8497" y="251"/>
                    <a:pt x="7319" y="226"/>
                  </a:cubicBezTo>
                  <a:lnTo>
                    <a:pt x="6893" y="226"/>
                  </a:lnTo>
                  <a:cubicBezTo>
                    <a:pt x="6843" y="201"/>
                    <a:pt x="6768" y="201"/>
                    <a:pt x="6693" y="201"/>
                  </a:cubicBezTo>
                  <a:lnTo>
                    <a:pt x="5815" y="201"/>
                  </a:lnTo>
                  <a:cubicBezTo>
                    <a:pt x="4637" y="176"/>
                    <a:pt x="3459" y="126"/>
                    <a:pt x="2307" y="101"/>
                  </a:cubicBezTo>
                  <a:lnTo>
                    <a:pt x="2256" y="101"/>
                  </a:lnTo>
                  <a:lnTo>
                    <a:pt x="2156" y="76"/>
                  </a:lnTo>
                  <a:cubicBezTo>
                    <a:pt x="1429" y="51"/>
                    <a:pt x="703" y="26"/>
                    <a:pt x="1" y="1"/>
                  </a:cubicBezTo>
                  <a:close/>
                </a:path>
              </a:pathLst>
            </a:custGeom>
            <a:solidFill>
              <a:srgbClr val="FFF2D5"/>
            </a:solidFill>
            <a:ln>
              <a:noFill/>
            </a:ln>
          </p:spPr>
          <p:txBody>
            <a:bodyPr spcFirstLastPara="1" wrap="square" lIns="115184" tIns="115184" rIns="115184" bIns="115184" anchor="ctr" anchorCtr="0">
              <a:noAutofit/>
            </a:bodyPr>
            <a:lstStyle/>
            <a:p>
              <a:endParaRPr sz="2400">
                <a:latin typeface="+mj-lt"/>
              </a:endParaRPr>
            </a:p>
          </p:txBody>
        </p:sp>
        <p:sp>
          <p:nvSpPr>
            <p:cNvPr id="8" name="Google Shape;9381;p55">
              <a:extLst>
                <a:ext uri="{FF2B5EF4-FFF2-40B4-BE49-F238E27FC236}">
                  <a16:creationId xmlns:a16="http://schemas.microsoft.com/office/drawing/2014/main" id="{0F831F2F-093B-D7A5-4C76-8CBAAEABB010}"/>
                </a:ext>
              </a:extLst>
            </p:cNvPr>
            <p:cNvSpPr/>
            <p:nvPr/>
          </p:nvSpPr>
          <p:spPr>
            <a:xfrm>
              <a:off x="4510800" y="3239375"/>
              <a:ext cx="531350" cy="123925"/>
            </a:xfrm>
            <a:custGeom>
              <a:avLst/>
              <a:gdLst/>
              <a:ahLst/>
              <a:cxnLst/>
              <a:rect l="l" t="t" r="r" b="b"/>
              <a:pathLst>
                <a:path w="21254" h="4957" extrusionOk="0">
                  <a:moveTo>
                    <a:pt x="21254" y="1"/>
                  </a:moveTo>
                  <a:cubicBezTo>
                    <a:pt x="17422" y="199"/>
                    <a:pt x="13571" y="281"/>
                    <a:pt x="9734" y="281"/>
                  </a:cubicBezTo>
                  <a:cubicBezTo>
                    <a:pt x="9205" y="281"/>
                    <a:pt x="8675" y="280"/>
                    <a:pt x="8146" y="276"/>
                  </a:cubicBezTo>
                  <a:lnTo>
                    <a:pt x="8121" y="276"/>
                  </a:lnTo>
                  <a:cubicBezTo>
                    <a:pt x="5414" y="276"/>
                    <a:pt x="2708" y="201"/>
                    <a:pt x="1" y="101"/>
                  </a:cubicBezTo>
                  <a:lnTo>
                    <a:pt x="1" y="728"/>
                  </a:lnTo>
                  <a:lnTo>
                    <a:pt x="1" y="4763"/>
                  </a:lnTo>
                  <a:cubicBezTo>
                    <a:pt x="2848" y="4896"/>
                    <a:pt x="5695" y="4957"/>
                    <a:pt x="8542" y="4957"/>
                  </a:cubicBezTo>
                  <a:cubicBezTo>
                    <a:pt x="9455" y="4957"/>
                    <a:pt x="10367" y="4950"/>
                    <a:pt x="11279" y="4938"/>
                  </a:cubicBezTo>
                  <a:cubicBezTo>
                    <a:pt x="14612" y="4888"/>
                    <a:pt x="17921" y="4763"/>
                    <a:pt x="21229" y="4537"/>
                  </a:cubicBezTo>
                  <a:lnTo>
                    <a:pt x="21254" y="3685"/>
                  </a:lnTo>
                  <a:lnTo>
                    <a:pt x="21254" y="1"/>
                  </a:lnTo>
                  <a:close/>
                </a:path>
              </a:pathLst>
            </a:custGeom>
            <a:solidFill>
              <a:srgbClr val="FFF2D5"/>
            </a:solidFill>
            <a:ln>
              <a:noFill/>
            </a:ln>
          </p:spPr>
          <p:txBody>
            <a:bodyPr spcFirstLastPara="1" wrap="square" lIns="115184" tIns="115184" rIns="115184" bIns="115184" anchor="ctr" anchorCtr="0">
              <a:noAutofit/>
            </a:bodyPr>
            <a:lstStyle/>
            <a:p>
              <a:endParaRPr sz="2400">
                <a:latin typeface="+mj-lt"/>
              </a:endParaRPr>
            </a:p>
          </p:txBody>
        </p:sp>
        <p:sp>
          <p:nvSpPr>
            <p:cNvPr id="9" name="Google Shape;9382;p55">
              <a:extLst>
                <a:ext uri="{FF2B5EF4-FFF2-40B4-BE49-F238E27FC236}">
                  <a16:creationId xmlns:a16="http://schemas.microsoft.com/office/drawing/2014/main" id="{07814D20-5D8B-4742-3241-D1DE9C46A7E8}"/>
                </a:ext>
              </a:extLst>
            </p:cNvPr>
            <p:cNvSpPr/>
            <p:nvPr/>
          </p:nvSpPr>
          <p:spPr>
            <a:xfrm>
              <a:off x="4878600" y="4089625"/>
              <a:ext cx="806425" cy="852800"/>
            </a:xfrm>
            <a:custGeom>
              <a:avLst/>
              <a:gdLst/>
              <a:ahLst/>
              <a:cxnLst/>
              <a:rect l="l" t="t" r="r" b="b"/>
              <a:pathLst>
                <a:path w="32257" h="34112" extrusionOk="0">
                  <a:moveTo>
                    <a:pt x="25063" y="1"/>
                  </a:moveTo>
                  <a:cubicBezTo>
                    <a:pt x="25038" y="1"/>
                    <a:pt x="24988" y="1"/>
                    <a:pt x="24963" y="51"/>
                  </a:cubicBezTo>
                  <a:lnTo>
                    <a:pt x="23033" y="1881"/>
                  </a:lnTo>
                  <a:lnTo>
                    <a:pt x="22081" y="2808"/>
                  </a:lnTo>
                  <a:cubicBezTo>
                    <a:pt x="22056" y="2808"/>
                    <a:pt x="22031" y="2833"/>
                    <a:pt x="22031" y="2858"/>
                  </a:cubicBezTo>
                  <a:cubicBezTo>
                    <a:pt x="19725" y="5064"/>
                    <a:pt x="17419" y="7294"/>
                    <a:pt x="15113" y="9500"/>
                  </a:cubicBezTo>
                  <a:cubicBezTo>
                    <a:pt x="11454" y="13059"/>
                    <a:pt x="8246" y="16192"/>
                    <a:pt x="5339" y="19049"/>
                  </a:cubicBezTo>
                  <a:cubicBezTo>
                    <a:pt x="3534" y="20853"/>
                    <a:pt x="1755" y="22608"/>
                    <a:pt x="76" y="24312"/>
                  </a:cubicBezTo>
                  <a:cubicBezTo>
                    <a:pt x="26" y="24362"/>
                    <a:pt x="1" y="24412"/>
                    <a:pt x="26" y="24487"/>
                  </a:cubicBezTo>
                  <a:cubicBezTo>
                    <a:pt x="26" y="24487"/>
                    <a:pt x="26" y="24512"/>
                    <a:pt x="26" y="24512"/>
                  </a:cubicBezTo>
                  <a:cubicBezTo>
                    <a:pt x="502" y="25966"/>
                    <a:pt x="1404" y="27344"/>
                    <a:pt x="2833" y="28798"/>
                  </a:cubicBezTo>
                  <a:cubicBezTo>
                    <a:pt x="3434" y="29400"/>
                    <a:pt x="4136" y="30001"/>
                    <a:pt x="4888" y="30578"/>
                  </a:cubicBezTo>
                  <a:cubicBezTo>
                    <a:pt x="5565" y="31079"/>
                    <a:pt x="6291" y="31555"/>
                    <a:pt x="7043" y="32006"/>
                  </a:cubicBezTo>
                  <a:cubicBezTo>
                    <a:pt x="7444" y="32257"/>
                    <a:pt x="7895" y="32507"/>
                    <a:pt x="8472" y="32808"/>
                  </a:cubicBezTo>
                  <a:cubicBezTo>
                    <a:pt x="9073" y="33109"/>
                    <a:pt x="9625" y="33360"/>
                    <a:pt x="10151" y="33560"/>
                  </a:cubicBezTo>
                  <a:cubicBezTo>
                    <a:pt x="10828" y="33811"/>
                    <a:pt x="11404" y="33986"/>
                    <a:pt x="11956" y="34061"/>
                  </a:cubicBezTo>
                  <a:cubicBezTo>
                    <a:pt x="12181" y="34111"/>
                    <a:pt x="12407" y="34111"/>
                    <a:pt x="12607" y="34111"/>
                  </a:cubicBezTo>
                  <a:cubicBezTo>
                    <a:pt x="12958" y="34111"/>
                    <a:pt x="13284" y="34061"/>
                    <a:pt x="13585" y="33961"/>
                  </a:cubicBezTo>
                  <a:cubicBezTo>
                    <a:pt x="13685" y="33961"/>
                    <a:pt x="13735" y="33911"/>
                    <a:pt x="13760" y="33861"/>
                  </a:cubicBezTo>
                  <a:cubicBezTo>
                    <a:pt x="14712" y="32457"/>
                    <a:pt x="15715" y="31054"/>
                    <a:pt x="16692" y="29700"/>
                  </a:cubicBezTo>
                  <a:cubicBezTo>
                    <a:pt x="17018" y="29224"/>
                    <a:pt x="17344" y="28773"/>
                    <a:pt x="17670" y="28322"/>
                  </a:cubicBezTo>
                  <a:cubicBezTo>
                    <a:pt x="18798" y="26718"/>
                    <a:pt x="20026" y="24938"/>
                    <a:pt x="21530" y="22733"/>
                  </a:cubicBezTo>
                  <a:cubicBezTo>
                    <a:pt x="22958" y="20653"/>
                    <a:pt x="24387" y="18522"/>
                    <a:pt x="25790" y="16467"/>
                  </a:cubicBezTo>
                  <a:cubicBezTo>
                    <a:pt x="26893" y="14813"/>
                    <a:pt x="28021" y="13159"/>
                    <a:pt x="29149" y="11505"/>
                  </a:cubicBezTo>
                  <a:cubicBezTo>
                    <a:pt x="30251" y="9901"/>
                    <a:pt x="31254" y="8422"/>
                    <a:pt x="32231" y="7019"/>
                  </a:cubicBezTo>
                  <a:cubicBezTo>
                    <a:pt x="32256" y="6994"/>
                    <a:pt x="32256" y="6943"/>
                    <a:pt x="32256" y="6893"/>
                  </a:cubicBezTo>
                  <a:cubicBezTo>
                    <a:pt x="32231" y="6843"/>
                    <a:pt x="32206" y="6793"/>
                    <a:pt x="32156" y="6768"/>
                  </a:cubicBezTo>
                  <a:cubicBezTo>
                    <a:pt x="32131" y="6768"/>
                    <a:pt x="32106" y="6743"/>
                    <a:pt x="32081" y="6743"/>
                  </a:cubicBezTo>
                  <a:cubicBezTo>
                    <a:pt x="32006" y="6743"/>
                    <a:pt x="31956" y="6793"/>
                    <a:pt x="31931" y="6843"/>
                  </a:cubicBezTo>
                  <a:cubicBezTo>
                    <a:pt x="31354" y="7645"/>
                    <a:pt x="30803" y="8472"/>
                    <a:pt x="30226" y="9274"/>
                  </a:cubicBezTo>
                  <a:cubicBezTo>
                    <a:pt x="29976" y="8547"/>
                    <a:pt x="29449" y="7971"/>
                    <a:pt x="28898" y="7369"/>
                  </a:cubicBezTo>
                  <a:cubicBezTo>
                    <a:pt x="28246" y="6693"/>
                    <a:pt x="27595" y="6041"/>
                    <a:pt x="26918" y="5465"/>
                  </a:cubicBezTo>
                  <a:cubicBezTo>
                    <a:pt x="25464" y="4262"/>
                    <a:pt x="23986" y="3384"/>
                    <a:pt x="22507" y="2858"/>
                  </a:cubicBezTo>
                  <a:lnTo>
                    <a:pt x="23835" y="1580"/>
                  </a:lnTo>
                  <a:lnTo>
                    <a:pt x="25189" y="302"/>
                  </a:lnTo>
                  <a:cubicBezTo>
                    <a:pt x="25264" y="227"/>
                    <a:pt x="25264" y="126"/>
                    <a:pt x="25189" y="51"/>
                  </a:cubicBezTo>
                  <a:cubicBezTo>
                    <a:pt x="25164" y="26"/>
                    <a:pt x="25114" y="1"/>
                    <a:pt x="25063" y="1"/>
                  </a:cubicBezTo>
                  <a:close/>
                </a:path>
              </a:pathLst>
            </a:custGeom>
            <a:solidFill>
              <a:srgbClr val="00929A"/>
            </a:solidFill>
            <a:ln>
              <a:noFill/>
            </a:ln>
          </p:spPr>
          <p:txBody>
            <a:bodyPr spcFirstLastPara="1" wrap="square" lIns="115184" tIns="115184" rIns="115184" bIns="115184" anchor="ctr" anchorCtr="0">
              <a:noAutofit/>
            </a:bodyPr>
            <a:lstStyle/>
            <a:p>
              <a:endParaRPr sz="2400">
                <a:latin typeface="+mj-lt"/>
              </a:endParaRPr>
            </a:p>
          </p:txBody>
        </p:sp>
        <p:sp>
          <p:nvSpPr>
            <p:cNvPr id="10" name="Google Shape;9383;p55">
              <a:extLst>
                <a:ext uri="{FF2B5EF4-FFF2-40B4-BE49-F238E27FC236}">
                  <a16:creationId xmlns:a16="http://schemas.microsoft.com/office/drawing/2014/main" id="{4D9961B1-358F-78C4-74DE-1DB6298A3F4B}"/>
                </a:ext>
              </a:extLst>
            </p:cNvPr>
            <p:cNvSpPr/>
            <p:nvPr/>
          </p:nvSpPr>
          <p:spPr>
            <a:xfrm>
              <a:off x="5124225" y="4089000"/>
              <a:ext cx="560800" cy="854050"/>
            </a:xfrm>
            <a:custGeom>
              <a:avLst/>
              <a:gdLst/>
              <a:ahLst/>
              <a:cxnLst/>
              <a:rect l="l" t="t" r="r" b="b"/>
              <a:pathLst>
                <a:path w="22432" h="34162" extrusionOk="0">
                  <a:moveTo>
                    <a:pt x="15238" y="1"/>
                  </a:moveTo>
                  <a:cubicBezTo>
                    <a:pt x="15188" y="1"/>
                    <a:pt x="15163" y="26"/>
                    <a:pt x="15113" y="51"/>
                  </a:cubicBezTo>
                  <a:lnTo>
                    <a:pt x="13183" y="1906"/>
                  </a:lnTo>
                  <a:lnTo>
                    <a:pt x="12256" y="2808"/>
                  </a:lnTo>
                  <a:cubicBezTo>
                    <a:pt x="12231" y="2833"/>
                    <a:pt x="12206" y="2858"/>
                    <a:pt x="12206" y="2858"/>
                  </a:cubicBezTo>
                  <a:cubicBezTo>
                    <a:pt x="11930" y="3109"/>
                    <a:pt x="11679" y="3384"/>
                    <a:pt x="11404" y="3635"/>
                  </a:cubicBezTo>
                  <a:cubicBezTo>
                    <a:pt x="11429" y="3735"/>
                    <a:pt x="11454" y="3810"/>
                    <a:pt x="11479" y="3911"/>
                  </a:cubicBezTo>
                  <a:cubicBezTo>
                    <a:pt x="11479" y="3911"/>
                    <a:pt x="11479" y="3911"/>
                    <a:pt x="11479" y="3886"/>
                  </a:cubicBezTo>
                  <a:cubicBezTo>
                    <a:pt x="11579" y="4237"/>
                    <a:pt x="11705" y="4562"/>
                    <a:pt x="11880" y="4863"/>
                  </a:cubicBezTo>
                  <a:cubicBezTo>
                    <a:pt x="12030" y="5189"/>
                    <a:pt x="12181" y="5490"/>
                    <a:pt x="12381" y="5790"/>
                  </a:cubicBezTo>
                  <a:cubicBezTo>
                    <a:pt x="12632" y="6166"/>
                    <a:pt x="12908" y="6517"/>
                    <a:pt x="13208" y="6868"/>
                  </a:cubicBezTo>
                  <a:cubicBezTo>
                    <a:pt x="13484" y="7194"/>
                    <a:pt x="13810" y="7495"/>
                    <a:pt x="14136" y="7795"/>
                  </a:cubicBezTo>
                  <a:lnTo>
                    <a:pt x="14111" y="7795"/>
                  </a:lnTo>
                  <a:cubicBezTo>
                    <a:pt x="14963" y="8547"/>
                    <a:pt x="15915" y="9174"/>
                    <a:pt x="16918" y="9700"/>
                  </a:cubicBezTo>
                  <a:lnTo>
                    <a:pt x="16893" y="9700"/>
                  </a:lnTo>
                  <a:cubicBezTo>
                    <a:pt x="17319" y="9926"/>
                    <a:pt x="17770" y="10101"/>
                    <a:pt x="18246" y="10302"/>
                  </a:cubicBezTo>
                  <a:cubicBezTo>
                    <a:pt x="18271" y="10302"/>
                    <a:pt x="18296" y="10352"/>
                    <a:pt x="18296" y="10402"/>
                  </a:cubicBezTo>
                  <a:cubicBezTo>
                    <a:pt x="18271" y="10427"/>
                    <a:pt x="18246" y="10452"/>
                    <a:pt x="18221" y="10452"/>
                  </a:cubicBezTo>
                  <a:cubicBezTo>
                    <a:pt x="18221" y="10452"/>
                    <a:pt x="18221" y="10477"/>
                    <a:pt x="18221" y="10477"/>
                  </a:cubicBezTo>
                  <a:cubicBezTo>
                    <a:pt x="17218" y="11730"/>
                    <a:pt x="16241" y="12983"/>
                    <a:pt x="15263" y="14237"/>
                  </a:cubicBezTo>
                  <a:cubicBezTo>
                    <a:pt x="12507" y="17745"/>
                    <a:pt x="9750" y="21304"/>
                    <a:pt x="6968" y="24813"/>
                  </a:cubicBezTo>
                  <a:cubicBezTo>
                    <a:pt x="4662" y="27720"/>
                    <a:pt x="2356" y="30603"/>
                    <a:pt x="0" y="33460"/>
                  </a:cubicBezTo>
                  <a:cubicBezTo>
                    <a:pt x="100" y="33510"/>
                    <a:pt x="201" y="33535"/>
                    <a:pt x="301" y="33585"/>
                  </a:cubicBezTo>
                  <a:cubicBezTo>
                    <a:pt x="978" y="33861"/>
                    <a:pt x="1554" y="34011"/>
                    <a:pt x="2131" y="34086"/>
                  </a:cubicBezTo>
                  <a:cubicBezTo>
                    <a:pt x="2356" y="34136"/>
                    <a:pt x="2582" y="34162"/>
                    <a:pt x="2782" y="34162"/>
                  </a:cubicBezTo>
                  <a:cubicBezTo>
                    <a:pt x="3133" y="34162"/>
                    <a:pt x="3459" y="34086"/>
                    <a:pt x="3760" y="33986"/>
                  </a:cubicBezTo>
                  <a:cubicBezTo>
                    <a:pt x="3860" y="33986"/>
                    <a:pt x="3910" y="33961"/>
                    <a:pt x="3935" y="33911"/>
                  </a:cubicBezTo>
                  <a:cubicBezTo>
                    <a:pt x="4862" y="32532"/>
                    <a:pt x="5840" y="31179"/>
                    <a:pt x="6767" y="29876"/>
                  </a:cubicBezTo>
                  <a:lnTo>
                    <a:pt x="6867" y="29725"/>
                  </a:lnTo>
                  <a:cubicBezTo>
                    <a:pt x="7193" y="29249"/>
                    <a:pt x="7519" y="28798"/>
                    <a:pt x="7845" y="28347"/>
                  </a:cubicBezTo>
                  <a:cubicBezTo>
                    <a:pt x="9023" y="26693"/>
                    <a:pt x="10251" y="24938"/>
                    <a:pt x="11730" y="22758"/>
                  </a:cubicBezTo>
                  <a:cubicBezTo>
                    <a:pt x="13033" y="20853"/>
                    <a:pt x="14336" y="18898"/>
                    <a:pt x="15614" y="17019"/>
                  </a:cubicBezTo>
                  <a:lnTo>
                    <a:pt x="15790" y="16768"/>
                  </a:lnTo>
                  <a:lnTo>
                    <a:pt x="15965" y="16492"/>
                  </a:lnTo>
                  <a:lnTo>
                    <a:pt x="16366" y="15916"/>
                  </a:lnTo>
                  <a:lnTo>
                    <a:pt x="16867" y="15164"/>
                  </a:lnTo>
                  <a:cubicBezTo>
                    <a:pt x="17695" y="13961"/>
                    <a:pt x="18497" y="12733"/>
                    <a:pt x="19324" y="11530"/>
                  </a:cubicBezTo>
                  <a:cubicBezTo>
                    <a:pt x="20451" y="9876"/>
                    <a:pt x="21454" y="8422"/>
                    <a:pt x="22406" y="7044"/>
                  </a:cubicBezTo>
                  <a:cubicBezTo>
                    <a:pt x="22431" y="7019"/>
                    <a:pt x="22431" y="6968"/>
                    <a:pt x="22431" y="6918"/>
                  </a:cubicBezTo>
                  <a:cubicBezTo>
                    <a:pt x="22406" y="6868"/>
                    <a:pt x="22381" y="6818"/>
                    <a:pt x="22356" y="6793"/>
                  </a:cubicBezTo>
                  <a:cubicBezTo>
                    <a:pt x="22306" y="6768"/>
                    <a:pt x="22281" y="6768"/>
                    <a:pt x="22256" y="6768"/>
                  </a:cubicBezTo>
                  <a:cubicBezTo>
                    <a:pt x="22181" y="6768"/>
                    <a:pt x="22131" y="6793"/>
                    <a:pt x="22081" y="6868"/>
                  </a:cubicBezTo>
                  <a:cubicBezTo>
                    <a:pt x="21529" y="7670"/>
                    <a:pt x="20953" y="8472"/>
                    <a:pt x="20401" y="9299"/>
                  </a:cubicBezTo>
                  <a:cubicBezTo>
                    <a:pt x="20151" y="8572"/>
                    <a:pt x="19624" y="7971"/>
                    <a:pt x="19073" y="7369"/>
                  </a:cubicBezTo>
                  <a:cubicBezTo>
                    <a:pt x="18446" y="6718"/>
                    <a:pt x="17770" y="6066"/>
                    <a:pt x="17093" y="5490"/>
                  </a:cubicBezTo>
                  <a:cubicBezTo>
                    <a:pt x="15639" y="4262"/>
                    <a:pt x="14161" y="3384"/>
                    <a:pt x="12682" y="2883"/>
                  </a:cubicBezTo>
                  <a:lnTo>
                    <a:pt x="14035" y="1630"/>
                  </a:lnTo>
                  <a:lnTo>
                    <a:pt x="15364" y="327"/>
                  </a:lnTo>
                  <a:cubicBezTo>
                    <a:pt x="15439" y="252"/>
                    <a:pt x="15439" y="151"/>
                    <a:pt x="15389" y="76"/>
                  </a:cubicBezTo>
                  <a:cubicBezTo>
                    <a:pt x="15339" y="26"/>
                    <a:pt x="15289" y="1"/>
                    <a:pt x="15238" y="1"/>
                  </a:cubicBezTo>
                  <a:close/>
                </a:path>
              </a:pathLst>
            </a:custGeom>
            <a:solidFill>
              <a:srgbClr val="007277"/>
            </a:solidFill>
            <a:ln>
              <a:noFill/>
            </a:ln>
          </p:spPr>
          <p:txBody>
            <a:bodyPr spcFirstLastPara="1" wrap="square" lIns="115184" tIns="115184" rIns="115184" bIns="115184" anchor="ctr" anchorCtr="0">
              <a:noAutofit/>
            </a:bodyPr>
            <a:lstStyle/>
            <a:p>
              <a:endParaRPr sz="2400">
                <a:latin typeface="+mj-lt"/>
              </a:endParaRPr>
            </a:p>
          </p:txBody>
        </p:sp>
        <p:sp>
          <p:nvSpPr>
            <p:cNvPr id="11" name="Google Shape;9384;p55">
              <a:extLst>
                <a:ext uri="{FF2B5EF4-FFF2-40B4-BE49-F238E27FC236}">
                  <a16:creationId xmlns:a16="http://schemas.microsoft.com/office/drawing/2014/main" id="{EFE4F783-1316-3926-500D-38D3749E7C3C}"/>
                </a:ext>
              </a:extLst>
            </p:cNvPr>
            <p:cNvSpPr/>
            <p:nvPr/>
          </p:nvSpPr>
          <p:spPr>
            <a:xfrm>
              <a:off x="5433750" y="4233750"/>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07277"/>
            </a:solidFill>
            <a:ln>
              <a:noFill/>
            </a:ln>
          </p:spPr>
          <p:txBody>
            <a:bodyPr spcFirstLastPara="1" wrap="square" lIns="115184" tIns="115184" rIns="115184" bIns="115184" anchor="ctr" anchorCtr="0">
              <a:noAutofit/>
            </a:bodyPr>
            <a:lstStyle/>
            <a:p>
              <a:endParaRPr sz="2400">
                <a:latin typeface="+mj-lt"/>
              </a:endParaRPr>
            </a:p>
          </p:txBody>
        </p:sp>
        <p:sp>
          <p:nvSpPr>
            <p:cNvPr id="12" name="Google Shape;9385;p55">
              <a:extLst>
                <a:ext uri="{FF2B5EF4-FFF2-40B4-BE49-F238E27FC236}">
                  <a16:creationId xmlns:a16="http://schemas.microsoft.com/office/drawing/2014/main" id="{DE5FEDBB-5BAB-A5F8-FD81-EDE25E4FA03D}"/>
                </a:ext>
              </a:extLst>
            </p:cNvPr>
            <p:cNvSpPr/>
            <p:nvPr/>
          </p:nvSpPr>
          <p:spPr>
            <a:xfrm>
              <a:off x="5433750" y="4233750"/>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007277"/>
            </a:solidFill>
            <a:ln>
              <a:noFill/>
            </a:ln>
          </p:spPr>
          <p:txBody>
            <a:bodyPr spcFirstLastPara="1" wrap="square" lIns="115184" tIns="115184" rIns="115184" bIns="115184" anchor="ctr" anchorCtr="0">
              <a:noAutofit/>
            </a:bodyPr>
            <a:lstStyle/>
            <a:p>
              <a:endParaRPr sz="2400">
                <a:latin typeface="+mj-lt"/>
              </a:endParaRPr>
            </a:p>
          </p:txBody>
        </p:sp>
        <p:sp>
          <p:nvSpPr>
            <p:cNvPr id="13" name="Google Shape;9386;p55">
              <a:extLst>
                <a:ext uri="{FF2B5EF4-FFF2-40B4-BE49-F238E27FC236}">
                  <a16:creationId xmlns:a16="http://schemas.microsoft.com/office/drawing/2014/main" id="{5BFDC709-E230-96E3-0781-747306637D1C}"/>
                </a:ext>
              </a:extLst>
            </p:cNvPr>
            <p:cNvSpPr/>
            <p:nvPr/>
          </p:nvSpPr>
          <p:spPr>
            <a:xfrm>
              <a:off x="5424350" y="4005675"/>
              <a:ext cx="349025" cy="330225"/>
            </a:xfrm>
            <a:custGeom>
              <a:avLst/>
              <a:gdLst/>
              <a:ahLst/>
              <a:cxnLst/>
              <a:rect l="l" t="t" r="r" b="b"/>
              <a:pathLst>
                <a:path w="13961" h="13209" extrusionOk="0">
                  <a:moveTo>
                    <a:pt x="4637" y="1"/>
                  </a:moveTo>
                  <a:cubicBezTo>
                    <a:pt x="4512" y="1"/>
                    <a:pt x="4386" y="1"/>
                    <a:pt x="4261" y="26"/>
                  </a:cubicBezTo>
                  <a:cubicBezTo>
                    <a:pt x="3835" y="76"/>
                    <a:pt x="3409" y="226"/>
                    <a:pt x="3008" y="477"/>
                  </a:cubicBezTo>
                  <a:cubicBezTo>
                    <a:pt x="2832" y="602"/>
                    <a:pt x="2657" y="752"/>
                    <a:pt x="2507" y="878"/>
                  </a:cubicBezTo>
                  <a:cubicBezTo>
                    <a:pt x="2356" y="1028"/>
                    <a:pt x="2231" y="1179"/>
                    <a:pt x="2106" y="1329"/>
                  </a:cubicBezTo>
                  <a:cubicBezTo>
                    <a:pt x="1905" y="1630"/>
                    <a:pt x="1755" y="1955"/>
                    <a:pt x="1679" y="2306"/>
                  </a:cubicBezTo>
                  <a:cubicBezTo>
                    <a:pt x="1629" y="2482"/>
                    <a:pt x="1604" y="2682"/>
                    <a:pt x="1604" y="2858"/>
                  </a:cubicBezTo>
                  <a:cubicBezTo>
                    <a:pt x="1454" y="2908"/>
                    <a:pt x="1278" y="2983"/>
                    <a:pt x="1128" y="3083"/>
                  </a:cubicBezTo>
                  <a:cubicBezTo>
                    <a:pt x="827" y="3259"/>
                    <a:pt x="577" y="3484"/>
                    <a:pt x="401" y="3760"/>
                  </a:cubicBezTo>
                  <a:cubicBezTo>
                    <a:pt x="226" y="4036"/>
                    <a:pt x="101" y="4336"/>
                    <a:pt x="50" y="4687"/>
                  </a:cubicBezTo>
                  <a:cubicBezTo>
                    <a:pt x="0" y="5013"/>
                    <a:pt x="25" y="5364"/>
                    <a:pt x="75" y="5740"/>
                  </a:cubicBezTo>
                  <a:cubicBezTo>
                    <a:pt x="226" y="6467"/>
                    <a:pt x="527" y="7244"/>
                    <a:pt x="1053" y="8096"/>
                  </a:cubicBezTo>
                  <a:cubicBezTo>
                    <a:pt x="1529" y="8873"/>
                    <a:pt x="2156" y="9650"/>
                    <a:pt x="2908" y="10402"/>
                  </a:cubicBezTo>
                  <a:cubicBezTo>
                    <a:pt x="3634" y="11128"/>
                    <a:pt x="4436" y="11730"/>
                    <a:pt x="5263" y="12231"/>
                  </a:cubicBezTo>
                  <a:cubicBezTo>
                    <a:pt x="6141" y="12732"/>
                    <a:pt x="6993" y="13058"/>
                    <a:pt x="7820" y="13159"/>
                  </a:cubicBezTo>
                  <a:cubicBezTo>
                    <a:pt x="8020" y="13184"/>
                    <a:pt x="8221" y="13209"/>
                    <a:pt x="8421" y="13209"/>
                  </a:cubicBezTo>
                  <a:cubicBezTo>
                    <a:pt x="8998" y="13209"/>
                    <a:pt x="9549" y="13083"/>
                    <a:pt x="10025" y="12833"/>
                  </a:cubicBezTo>
                  <a:cubicBezTo>
                    <a:pt x="10201" y="12758"/>
                    <a:pt x="10376" y="12657"/>
                    <a:pt x="10552" y="12532"/>
                  </a:cubicBezTo>
                  <a:cubicBezTo>
                    <a:pt x="10677" y="12432"/>
                    <a:pt x="10852" y="12281"/>
                    <a:pt x="11028" y="12106"/>
                  </a:cubicBezTo>
                  <a:cubicBezTo>
                    <a:pt x="11228" y="11880"/>
                    <a:pt x="11429" y="11605"/>
                    <a:pt x="11604" y="11304"/>
                  </a:cubicBezTo>
                  <a:cubicBezTo>
                    <a:pt x="11705" y="11128"/>
                    <a:pt x="11805" y="10903"/>
                    <a:pt x="11855" y="10702"/>
                  </a:cubicBezTo>
                  <a:lnTo>
                    <a:pt x="11880" y="10602"/>
                  </a:lnTo>
                  <a:lnTo>
                    <a:pt x="11930" y="10552"/>
                  </a:lnTo>
                  <a:lnTo>
                    <a:pt x="12030" y="10527"/>
                  </a:lnTo>
                  <a:cubicBezTo>
                    <a:pt x="12306" y="10427"/>
                    <a:pt x="12582" y="10301"/>
                    <a:pt x="12832" y="10126"/>
                  </a:cubicBezTo>
                  <a:cubicBezTo>
                    <a:pt x="13083" y="9951"/>
                    <a:pt x="13309" y="9750"/>
                    <a:pt x="13459" y="9499"/>
                  </a:cubicBezTo>
                  <a:cubicBezTo>
                    <a:pt x="13634" y="9249"/>
                    <a:pt x="13785" y="8948"/>
                    <a:pt x="13860" y="8622"/>
                  </a:cubicBezTo>
                  <a:cubicBezTo>
                    <a:pt x="13935" y="8321"/>
                    <a:pt x="13960" y="7996"/>
                    <a:pt x="13935" y="7620"/>
                  </a:cubicBezTo>
                  <a:cubicBezTo>
                    <a:pt x="13910" y="7269"/>
                    <a:pt x="13835" y="6918"/>
                    <a:pt x="13710" y="6592"/>
                  </a:cubicBezTo>
                  <a:cubicBezTo>
                    <a:pt x="13584" y="6266"/>
                    <a:pt x="13409" y="5966"/>
                    <a:pt x="13183" y="5715"/>
                  </a:cubicBezTo>
                  <a:cubicBezTo>
                    <a:pt x="12958" y="5439"/>
                    <a:pt x="12682" y="5214"/>
                    <a:pt x="12381" y="5063"/>
                  </a:cubicBezTo>
                  <a:cubicBezTo>
                    <a:pt x="12356" y="5038"/>
                    <a:pt x="12331" y="5038"/>
                    <a:pt x="12281" y="5038"/>
                  </a:cubicBezTo>
                  <a:lnTo>
                    <a:pt x="12256" y="5038"/>
                  </a:lnTo>
                  <a:cubicBezTo>
                    <a:pt x="12106" y="4888"/>
                    <a:pt x="11930" y="4737"/>
                    <a:pt x="11654" y="4512"/>
                  </a:cubicBezTo>
                  <a:cubicBezTo>
                    <a:pt x="11354" y="4236"/>
                    <a:pt x="11053" y="4011"/>
                    <a:pt x="10652" y="3710"/>
                  </a:cubicBezTo>
                  <a:cubicBezTo>
                    <a:pt x="10376" y="3484"/>
                    <a:pt x="10151" y="3309"/>
                    <a:pt x="9900" y="3108"/>
                  </a:cubicBezTo>
                  <a:cubicBezTo>
                    <a:pt x="9725" y="2958"/>
                    <a:pt x="9549" y="2808"/>
                    <a:pt x="9374" y="2657"/>
                  </a:cubicBezTo>
                  <a:cubicBezTo>
                    <a:pt x="8421" y="1880"/>
                    <a:pt x="7419" y="1053"/>
                    <a:pt x="6291" y="477"/>
                  </a:cubicBezTo>
                  <a:cubicBezTo>
                    <a:pt x="6065" y="351"/>
                    <a:pt x="5815" y="226"/>
                    <a:pt x="5539" y="151"/>
                  </a:cubicBezTo>
                  <a:cubicBezTo>
                    <a:pt x="5238" y="51"/>
                    <a:pt x="4938" y="1"/>
                    <a:pt x="4637" y="1"/>
                  </a:cubicBezTo>
                  <a:close/>
                </a:path>
              </a:pathLst>
            </a:custGeom>
            <a:solidFill>
              <a:srgbClr val="80916C"/>
            </a:solidFill>
            <a:ln>
              <a:noFill/>
            </a:ln>
          </p:spPr>
          <p:txBody>
            <a:bodyPr spcFirstLastPara="1" wrap="square" lIns="115184" tIns="115184" rIns="115184" bIns="115184" anchor="ctr" anchorCtr="0">
              <a:noAutofit/>
            </a:bodyPr>
            <a:lstStyle/>
            <a:p>
              <a:endParaRPr sz="2400">
                <a:latin typeface="+mj-lt"/>
              </a:endParaRPr>
            </a:p>
          </p:txBody>
        </p:sp>
        <p:sp>
          <p:nvSpPr>
            <p:cNvPr id="14" name="Google Shape;9387;p55">
              <a:extLst>
                <a:ext uri="{FF2B5EF4-FFF2-40B4-BE49-F238E27FC236}">
                  <a16:creationId xmlns:a16="http://schemas.microsoft.com/office/drawing/2014/main" id="{840B5F86-7B67-BFF7-F337-655FD7EEAD03}"/>
                </a:ext>
              </a:extLst>
            </p:cNvPr>
            <p:cNvSpPr/>
            <p:nvPr/>
          </p:nvSpPr>
          <p:spPr>
            <a:xfrm>
              <a:off x="5443775" y="4037625"/>
              <a:ext cx="329600" cy="297650"/>
            </a:xfrm>
            <a:custGeom>
              <a:avLst/>
              <a:gdLst/>
              <a:ahLst/>
              <a:cxnLst/>
              <a:rect l="l" t="t" r="r" b="b"/>
              <a:pathLst>
                <a:path w="13184" h="11906" extrusionOk="0">
                  <a:moveTo>
                    <a:pt x="6792" y="1"/>
                  </a:moveTo>
                  <a:cubicBezTo>
                    <a:pt x="6642" y="26"/>
                    <a:pt x="6517" y="51"/>
                    <a:pt x="6366" y="76"/>
                  </a:cubicBezTo>
                  <a:cubicBezTo>
                    <a:pt x="6166" y="126"/>
                    <a:pt x="5965" y="176"/>
                    <a:pt x="5765" y="251"/>
                  </a:cubicBezTo>
                  <a:cubicBezTo>
                    <a:pt x="5614" y="327"/>
                    <a:pt x="5439" y="402"/>
                    <a:pt x="5288" y="477"/>
                  </a:cubicBezTo>
                  <a:cubicBezTo>
                    <a:pt x="5138" y="552"/>
                    <a:pt x="4988" y="652"/>
                    <a:pt x="4862" y="753"/>
                  </a:cubicBezTo>
                  <a:cubicBezTo>
                    <a:pt x="4687" y="878"/>
                    <a:pt x="4537" y="1003"/>
                    <a:pt x="4386" y="1129"/>
                  </a:cubicBezTo>
                  <a:cubicBezTo>
                    <a:pt x="4261" y="1254"/>
                    <a:pt x="4136" y="1379"/>
                    <a:pt x="4010" y="1530"/>
                  </a:cubicBezTo>
                  <a:cubicBezTo>
                    <a:pt x="3910" y="1630"/>
                    <a:pt x="3835" y="1755"/>
                    <a:pt x="3760" y="1880"/>
                  </a:cubicBezTo>
                  <a:cubicBezTo>
                    <a:pt x="3684" y="1981"/>
                    <a:pt x="3634" y="2081"/>
                    <a:pt x="3584" y="2206"/>
                  </a:cubicBezTo>
                  <a:cubicBezTo>
                    <a:pt x="3534" y="2281"/>
                    <a:pt x="3509" y="2357"/>
                    <a:pt x="3484" y="2432"/>
                  </a:cubicBezTo>
                  <a:cubicBezTo>
                    <a:pt x="3484" y="2482"/>
                    <a:pt x="3459" y="2507"/>
                    <a:pt x="3459" y="2532"/>
                  </a:cubicBezTo>
                  <a:cubicBezTo>
                    <a:pt x="3484" y="2507"/>
                    <a:pt x="3484" y="2482"/>
                    <a:pt x="3509" y="2457"/>
                  </a:cubicBezTo>
                  <a:cubicBezTo>
                    <a:pt x="3534" y="2432"/>
                    <a:pt x="3559" y="2432"/>
                    <a:pt x="3584" y="2432"/>
                  </a:cubicBezTo>
                  <a:cubicBezTo>
                    <a:pt x="3609" y="2432"/>
                    <a:pt x="3634" y="2432"/>
                    <a:pt x="3634" y="2457"/>
                  </a:cubicBezTo>
                  <a:cubicBezTo>
                    <a:pt x="3659" y="2482"/>
                    <a:pt x="3684" y="2532"/>
                    <a:pt x="3659" y="2557"/>
                  </a:cubicBezTo>
                  <a:cubicBezTo>
                    <a:pt x="3659" y="2582"/>
                    <a:pt x="3684" y="2582"/>
                    <a:pt x="3684" y="2607"/>
                  </a:cubicBezTo>
                  <a:cubicBezTo>
                    <a:pt x="3710" y="2557"/>
                    <a:pt x="3760" y="2532"/>
                    <a:pt x="3810" y="2482"/>
                  </a:cubicBezTo>
                  <a:cubicBezTo>
                    <a:pt x="3835" y="2482"/>
                    <a:pt x="3860" y="2457"/>
                    <a:pt x="3885" y="2457"/>
                  </a:cubicBezTo>
                  <a:cubicBezTo>
                    <a:pt x="3910" y="2457"/>
                    <a:pt x="3910" y="2482"/>
                    <a:pt x="3935" y="2482"/>
                  </a:cubicBezTo>
                  <a:cubicBezTo>
                    <a:pt x="3960" y="2532"/>
                    <a:pt x="3960" y="2582"/>
                    <a:pt x="3935" y="2607"/>
                  </a:cubicBezTo>
                  <a:cubicBezTo>
                    <a:pt x="3885" y="2632"/>
                    <a:pt x="3860" y="2657"/>
                    <a:pt x="3810" y="2708"/>
                  </a:cubicBezTo>
                  <a:cubicBezTo>
                    <a:pt x="3785" y="2733"/>
                    <a:pt x="3760" y="2758"/>
                    <a:pt x="3735" y="2808"/>
                  </a:cubicBezTo>
                  <a:cubicBezTo>
                    <a:pt x="3684" y="2833"/>
                    <a:pt x="3659" y="2883"/>
                    <a:pt x="3634" y="2958"/>
                  </a:cubicBezTo>
                  <a:cubicBezTo>
                    <a:pt x="3609" y="2958"/>
                    <a:pt x="3609" y="2983"/>
                    <a:pt x="3609" y="3008"/>
                  </a:cubicBezTo>
                  <a:cubicBezTo>
                    <a:pt x="3634" y="3008"/>
                    <a:pt x="3634" y="3033"/>
                    <a:pt x="3659" y="3058"/>
                  </a:cubicBezTo>
                  <a:cubicBezTo>
                    <a:pt x="3684" y="3209"/>
                    <a:pt x="3710" y="3384"/>
                    <a:pt x="3760" y="3535"/>
                  </a:cubicBezTo>
                  <a:cubicBezTo>
                    <a:pt x="3785" y="3660"/>
                    <a:pt x="3835" y="3810"/>
                    <a:pt x="3885" y="3936"/>
                  </a:cubicBezTo>
                  <a:cubicBezTo>
                    <a:pt x="3910" y="4011"/>
                    <a:pt x="3935" y="4086"/>
                    <a:pt x="3985" y="4161"/>
                  </a:cubicBezTo>
                  <a:cubicBezTo>
                    <a:pt x="4010" y="4236"/>
                    <a:pt x="4035" y="4287"/>
                    <a:pt x="4085" y="4337"/>
                  </a:cubicBezTo>
                  <a:cubicBezTo>
                    <a:pt x="4186" y="4537"/>
                    <a:pt x="4286" y="4713"/>
                    <a:pt x="4411" y="4863"/>
                  </a:cubicBezTo>
                  <a:cubicBezTo>
                    <a:pt x="4512" y="4988"/>
                    <a:pt x="4612" y="5114"/>
                    <a:pt x="4712" y="5239"/>
                  </a:cubicBezTo>
                  <a:cubicBezTo>
                    <a:pt x="4762" y="5314"/>
                    <a:pt x="4812" y="5364"/>
                    <a:pt x="4862" y="5414"/>
                  </a:cubicBezTo>
                  <a:cubicBezTo>
                    <a:pt x="4938" y="5464"/>
                    <a:pt x="5013" y="5540"/>
                    <a:pt x="5063" y="5590"/>
                  </a:cubicBezTo>
                  <a:cubicBezTo>
                    <a:pt x="5263" y="5765"/>
                    <a:pt x="5464" y="5916"/>
                    <a:pt x="5639" y="6066"/>
                  </a:cubicBezTo>
                  <a:cubicBezTo>
                    <a:pt x="6216" y="6517"/>
                    <a:pt x="6817" y="6893"/>
                    <a:pt x="7444" y="7269"/>
                  </a:cubicBezTo>
                  <a:lnTo>
                    <a:pt x="7419" y="7269"/>
                  </a:lnTo>
                  <a:cubicBezTo>
                    <a:pt x="8070" y="7645"/>
                    <a:pt x="8722" y="8021"/>
                    <a:pt x="9399" y="8347"/>
                  </a:cubicBezTo>
                  <a:cubicBezTo>
                    <a:pt x="9449" y="8372"/>
                    <a:pt x="9474" y="8422"/>
                    <a:pt x="9449" y="8472"/>
                  </a:cubicBezTo>
                  <a:cubicBezTo>
                    <a:pt x="9449" y="8497"/>
                    <a:pt x="9374" y="8522"/>
                    <a:pt x="9349" y="8522"/>
                  </a:cubicBezTo>
                  <a:cubicBezTo>
                    <a:pt x="9349" y="8522"/>
                    <a:pt x="9349" y="8497"/>
                    <a:pt x="9324" y="8497"/>
                  </a:cubicBezTo>
                  <a:cubicBezTo>
                    <a:pt x="9324" y="8505"/>
                    <a:pt x="9321" y="8508"/>
                    <a:pt x="9316" y="8508"/>
                  </a:cubicBezTo>
                  <a:cubicBezTo>
                    <a:pt x="9307" y="8508"/>
                    <a:pt x="9290" y="8497"/>
                    <a:pt x="9273" y="8497"/>
                  </a:cubicBezTo>
                  <a:cubicBezTo>
                    <a:pt x="9073" y="8447"/>
                    <a:pt x="8872" y="8372"/>
                    <a:pt x="8672" y="8271"/>
                  </a:cubicBezTo>
                  <a:cubicBezTo>
                    <a:pt x="8497" y="8221"/>
                    <a:pt x="8346" y="8146"/>
                    <a:pt x="8196" y="8071"/>
                  </a:cubicBezTo>
                  <a:cubicBezTo>
                    <a:pt x="7870" y="7921"/>
                    <a:pt x="7544" y="7770"/>
                    <a:pt x="7243" y="7595"/>
                  </a:cubicBezTo>
                  <a:cubicBezTo>
                    <a:pt x="6642" y="7244"/>
                    <a:pt x="6040" y="6893"/>
                    <a:pt x="5489" y="6492"/>
                  </a:cubicBezTo>
                  <a:cubicBezTo>
                    <a:pt x="5439" y="6467"/>
                    <a:pt x="5414" y="6417"/>
                    <a:pt x="5364" y="6392"/>
                  </a:cubicBezTo>
                  <a:cubicBezTo>
                    <a:pt x="5364" y="6392"/>
                    <a:pt x="5339" y="6392"/>
                    <a:pt x="5314" y="6367"/>
                  </a:cubicBezTo>
                  <a:cubicBezTo>
                    <a:pt x="5314" y="6367"/>
                    <a:pt x="5314" y="6367"/>
                    <a:pt x="5288" y="6342"/>
                  </a:cubicBezTo>
                  <a:cubicBezTo>
                    <a:pt x="4286" y="5590"/>
                    <a:pt x="3359" y="4738"/>
                    <a:pt x="2557" y="3785"/>
                  </a:cubicBezTo>
                  <a:lnTo>
                    <a:pt x="2306" y="3785"/>
                  </a:lnTo>
                  <a:cubicBezTo>
                    <a:pt x="2231" y="3810"/>
                    <a:pt x="2156" y="3810"/>
                    <a:pt x="2080" y="3835"/>
                  </a:cubicBezTo>
                  <a:cubicBezTo>
                    <a:pt x="2005" y="3860"/>
                    <a:pt x="1930" y="3860"/>
                    <a:pt x="1855" y="3911"/>
                  </a:cubicBezTo>
                  <a:cubicBezTo>
                    <a:pt x="1755" y="3936"/>
                    <a:pt x="1679" y="3986"/>
                    <a:pt x="1579" y="4036"/>
                  </a:cubicBezTo>
                  <a:cubicBezTo>
                    <a:pt x="1487" y="4082"/>
                    <a:pt x="1416" y="4128"/>
                    <a:pt x="1328" y="4193"/>
                  </a:cubicBezTo>
                  <a:lnTo>
                    <a:pt x="1328" y="4193"/>
                  </a:lnTo>
                  <a:cubicBezTo>
                    <a:pt x="1328" y="4191"/>
                    <a:pt x="1329" y="4189"/>
                    <a:pt x="1329" y="4186"/>
                  </a:cubicBezTo>
                  <a:lnTo>
                    <a:pt x="1329" y="4186"/>
                  </a:lnTo>
                  <a:cubicBezTo>
                    <a:pt x="1178" y="4287"/>
                    <a:pt x="1053" y="4412"/>
                    <a:pt x="928" y="4537"/>
                  </a:cubicBezTo>
                  <a:cubicBezTo>
                    <a:pt x="827" y="4637"/>
                    <a:pt x="727" y="4738"/>
                    <a:pt x="627" y="4838"/>
                  </a:cubicBezTo>
                  <a:lnTo>
                    <a:pt x="652" y="4838"/>
                  </a:lnTo>
                  <a:cubicBezTo>
                    <a:pt x="552" y="4938"/>
                    <a:pt x="451" y="5063"/>
                    <a:pt x="376" y="5189"/>
                  </a:cubicBezTo>
                  <a:cubicBezTo>
                    <a:pt x="326" y="5289"/>
                    <a:pt x="276" y="5414"/>
                    <a:pt x="201" y="5515"/>
                  </a:cubicBezTo>
                  <a:cubicBezTo>
                    <a:pt x="201" y="5540"/>
                    <a:pt x="201" y="5540"/>
                    <a:pt x="201" y="5540"/>
                  </a:cubicBezTo>
                  <a:cubicBezTo>
                    <a:pt x="151" y="5640"/>
                    <a:pt x="100" y="5740"/>
                    <a:pt x="75" y="5865"/>
                  </a:cubicBezTo>
                  <a:cubicBezTo>
                    <a:pt x="50" y="5966"/>
                    <a:pt x="25" y="6091"/>
                    <a:pt x="0" y="6191"/>
                  </a:cubicBezTo>
                  <a:cubicBezTo>
                    <a:pt x="0" y="6216"/>
                    <a:pt x="0" y="6266"/>
                    <a:pt x="0" y="6317"/>
                  </a:cubicBezTo>
                  <a:cubicBezTo>
                    <a:pt x="75" y="6467"/>
                    <a:pt x="176" y="6642"/>
                    <a:pt x="276" y="6818"/>
                  </a:cubicBezTo>
                  <a:cubicBezTo>
                    <a:pt x="752" y="7595"/>
                    <a:pt x="1379" y="8372"/>
                    <a:pt x="2131" y="9124"/>
                  </a:cubicBezTo>
                  <a:cubicBezTo>
                    <a:pt x="2857" y="9825"/>
                    <a:pt x="3659" y="10452"/>
                    <a:pt x="4486" y="10953"/>
                  </a:cubicBezTo>
                  <a:cubicBezTo>
                    <a:pt x="5364" y="11454"/>
                    <a:pt x="6216" y="11755"/>
                    <a:pt x="7043" y="11881"/>
                  </a:cubicBezTo>
                  <a:cubicBezTo>
                    <a:pt x="7243" y="11906"/>
                    <a:pt x="7444" y="11906"/>
                    <a:pt x="7619" y="11906"/>
                  </a:cubicBezTo>
                  <a:cubicBezTo>
                    <a:pt x="8221" y="11906"/>
                    <a:pt x="8772" y="11780"/>
                    <a:pt x="9248" y="11555"/>
                  </a:cubicBezTo>
                  <a:cubicBezTo>
                    <a:pt x="9424" y="11454"/>
                    <a:pt x="9599" y="11354"/>
                    <a:pt x="9750" y="11254"/>
                  </a:cubicBezTo>
                  <a:cubicBezTo>
                    <a:pt x="9900" y="11129"/>
                    <a:pt x="10075" y="11003"/>
                    <a:pt x="10226" y="10828"/>
                  </a:cubicBezTo>
                  <a:cubicBezTo>
                    <a:pt x="10451" y="10602"/>
                    <a:pt x="10652" y="10327"/>
                    <a:pt x="10802" y="10026"/>
                  </a:cubicBezTo>
                  <a:cubicBezTo>
                    <a:pt x="10928" y="9825"/>
                    <a:pt x="11003" y="9625"/>
                    <a:pt x="11078" y="9399"/>
                  </a:cubicBezTo>
                  <a:lnTo>
                    <a:pt x="11103" y="9324"/>
                  </a:lnTo>
                  <a:lnTo>
                    <a:pt x="11153" y="9274"/>
                  </a:lnTo>
                  <a:lnTo>
                    <a:pt x="11253" y="9249"/>
                  </a:lnTo>
                  <a:cubicBezTo>
                    <a:pt x="11529" y="9149"/>
                    <a:pt x="11805" y="8998"/>
                    <a:pt x="12055" y="8848"/>
                  </a:cubicBezTo>
                  <a:cubicBezTo>
                    <a:pt x="12306" y="8673"/>
                    <a:pt x="12507" y="8447"/>
                    <a:pt x="12682" y="8221"/>
                  </a:cubicBezTo>
                  <a:cubicBezTo>
                    <a:pt x="12857" y="7971"/>
                    <a:pt x="12983" y="7670"/>
                    <a:pt x="13058" y="7344"/>
                  </a:cubicBezTo>
                  <a:cubicBezTo>
                    <a:pt x="13158" y="7043"/>
                    <a:pt x="13183" y="6718"/>
                    <a:pt x="13158" y="6342"/>
                  </a:cubicBezTo>
                  <a:cubicBezTo>
                    <a:pt x="13133" y="5991"/>
                    <a:pt x="13058" y="5640"/>
                    <a:pt x="12908" y="5314"/>
                  </a:cubicBezTo>
                  <a:cubicBezTo>
                    <a:pt x="12782" y="4988"/>
                    <a:pt x="12607" y="4688"/>
                    <a:pt x="12406" y="4437"/>
                  </a:cubicBezTo>
                  <a:cubicBezTo>
                    <a:pt x="12181" y="4161"/>
                    <a:pt x="11905" y="3936"/>
                    <a:pt x="11579" y="3785"/>
                  </a:cubicBezTo>
                  <a:cubicBezTo>
                    <a:pt x="11554" y="3785"/>
                    <a:pt x="11529" y="3760"/>
                    <a:pt x="11504" y="3760"/>
                  </a:cubicBezTo>
                  <a:lnTo>
                    <a:pt x="11479" y="3760"/>
                  </a:lnTo>
                  <a:cubicBezTo>
                    <a:pt x="11304" y="3610"/>
                    <a:pt x="11128" y="3434"/>
                    <a:pt x="10877" y="3234"/>
                  </a:cubicBezTo>
                  <a:cubicBezTo>
                    <a:pt x="10552" y="2958"/>
                    <a:pt x="10226" y="2708"/>
                    <a:pt x="9875" y="2432"/>
                  </a:cubicBezTo>
                  <a:cubicBezTo>
                    <a:pt x="9599" y="2231"/>
                    <a:pt x="9349" y="2031"/>
                    <a:pt x="9123" y="1830"/>
                  </a:cubicBezTo>
                  <a:cubicBezTo>
                    <a:pt x="8948" y="1705"/>
                    <a:pt x="8772" y="1555"/>
                    <a:pt x="8572" y="1404"/>
                  </a:cubicBezTo>
                  <a:cubicBezTo>
                    <a:pt x="7995" y="928"/>
                    <a:pt x="7419" y="427"/>
                    <a:pt x="6792" y="1"/>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15" name="Google Shape;9388;p55">
              <a:extLst>
                <a:ext uri="{FF2B5EF4-FFF2-40B4-BE49-F238E27FC236}">
                  <a16:creationId xmlns:a16="http://schemas.microsoft.com/office/drawing/2014/main" id="{364C07A6-385E-6D41-7249-E334B84AC9C9}"/>
                </a:ext>
              </a:extLst>
            </p:cNvPr>
            <p:cNvSpPr/>
            <p:nvPr/>
          </p:nvSpPr>
          <p:spPr>
            <a:xfrm>
              <a:off x="5565325" y="4056425"/>
              <a:ext cx="25" cy="25"/>
            </a:xfrm>
            <a:custGeom>
              <a:avLst/>
              <a:gdLst/>
              <a:ahLst/>
              <a:cxnLst/>
              <a:rect l="l" t="t" r="r" b="b"/>
              <a:pathLst>
                <a:path w="1" h="1" extrusionOk="0">
                  <a:moveTo>
                    <a:pt x="0" y="1"/>
                  </a:moveTo>
                  <a:cubicBezTo>
                    <a:pt x="0" y="1"/>
                    <a:pt x="0" y="1"/>
                    <a:pt x="0" y="1"/>
                  </a:cubicBezTo>
                  <a:lnTo>
                    <a:pt x="0" y="1"/>
                  </a:lnTo>
                  <a:cubicBezTo>
                    <a:pt x="0" y="1"/>
                    <a:pt x="0" y="1"/>
                    <a:pt x="0" y="1"/>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16" name="Google Shape;9389;p55">
              <a:extLst>
                <a:ext uri="{FF2B5EF4-FFF2-40B4-BE49-F238E27FC236}">
                  <a16:creationId xmlns:a16="http://schemas.microsoft.com/office/drawing/2014/main" id="{681EFBCD-ED85-9C4D-0658-C1CED92BFF39}"/>
                </a:ext>
              </a:extLst>
            </p:cNvPr>
            <p:cNvSpPr/>
            <p:nvPr/>
          </p:nvSpPr>
          <p:spPr>
            <a:xfrm>
              <a:off x="5565325" y="4056425"/>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17" name="Google Shape;9390;p55">
              <a:extLst>
                <a:ext uri="{FF2B5EF4-FFF2-40B4-BE49-F238E27FC236}">
                  <a16:creationId xmlns:a16="http://schemas.microsoft.com/office/drawing/2014/main" id="{3A9ECC5B-A4A8-D7D5-9F43-93984C74D311}"/>
                </a:ext>
              </a:extLst>
            </p:cNvPr>
            <p:cNvSpPr/>
            <p:nvPr/>
          </p:nvSpPr>
          <p:spPr>
            <a:xfrm>
              <a:off x="5544025" y="4075850"/>
              <a:ext cx="25" cy="25"/>
            </a:xfrm>
            <a:custGeom>
              <a:avLst/>
              <a:gdLst/>
              <a:ahLst/>
              <a:cxnLst/>
              <a:rect l="l" t="t" r="r" b="b"/>
              <a:pathLst>
                <a:path w="1" h="1" extrusionOk="0">
                  <a:moveTo>
                    <a:pt x="0" y="1"/>
                  </a:moveTo>
                  <a:lnTo>
                    <a:pt x="0" y="1"/>
                  </a:ln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18" name="Google Shape;9391;p55">
              <a:extLst>
                <a:ext uri="{FF2B5EF4-FFF2-40B4-BE49-F238E27FC236}">
                  <a16:creationId xmlns:a16="http://schemas.microsoft.com/office/drawing/2014/main" id="{98253B70-0708-5C2E-204A-7BA05A44DE66}"/>
                </a:ext>
              </a:extLst>
            </p:cNvPr>
            <p:cNvSpPr/>
            <p:nvPr/>
          </p:nvSpPr>
          <p:spPr>
            <a:xfrm>
              <a:off x="5533375" y="4092775"/>
              <a:ext cx="25" cy="25"/>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19" name="Google Shape;9392;p55">
              <a:extLst>
                <a:ext uri="{FF2B5EF4-FFF2-40B4-BE49-F238E27FC236}">
                  <a16:creationId xmlns:a16="http://schemas.microsoft.com/office/drawing/2014/main" id="{29EC9261-5E44-78A6-D253-31CC0A8D1C3C}"/>
                </a:ext>
              </a:extLst>
            </p:cNvPr>
            <p:cNvSpPr/>
            <p:nvPr/>
          </p:nvSpPr>
          <p:spPr>
            <a:xfrm>
              <a:off x="5449400" y="4175475"/>
              <a:ext cx="25" cy="25"/>
            </a:xfrm>
            <a:custGeom>
              <a:avLst/>
              <a:gdLst/>
              <a:ahLst/>
              <a:cxnLst/>
              <a:rect l="l" t="t" r="r" b="b"/>
              <a:pathLst>
                <a:path w="1" h="1" extrusionOk="0">
                  <a:moveTo>
                    <a:pt x="1" y="1"/>
                  </a:moveTo>
                  <a:cubicBezTo>
                    <a:pt x="1" y="1"/>
                    <a:pt x="1" y="1"/>
                    <a:pt x="1" y="1"/>
                  </a:cubicBezTo>
                  <a:lnTo>
                    <a:pt x="1" y="1"/>
                  </a:lnTo>
                  <a:cubicBezTo>
                    <a:pt x="1" y="1"/>
                    <a:pt x="1" y="1"/>
                    <a:pt x="1" y="1"/>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20" name="Google Shape;9393;p55">
              <a:extLst>
                <a:ext uri="{FF2B5EF4-FFF2-40B4-BE49-F238E27FC236}">
                  <a16:creationId xmlns:a16="http://schemas.microsoft.com/office/drawing/2014/main" id="{3931D6EC-9451-F4AC-67A9-D09DBE7C903B}"/>
                </a:ext>
              </a:extLst>
            </p:cNvPr>
            <p:cNvSpPr/>
            <p:nvPr/>
          </p:nvSpPr>
          <p:spPr>
            <a:xfrm>
              <a:off x="5448775" y="4175475"/>
              <a:ext cx="650" cy="25"/>
            </a:xfrm>
            <a:custGeom>
              <a:avLst/>
              <a:gdLst/>
              <a:ahLst/>
              <a:cxnLst/>
              <a:rect l="l" t="t" r="r" b="b"/>
              <a:pathLst>
                <a:path w="26" h="1" extrusionOk="0">
                  <a:moveTo>
                    <a:pt x="1" y="1"/>
                  </a:moveTo>
                  <a:lnTo>
                    <a:pt x="26" y="1"/>
                  </a:lnTo>
                  <a:cubicBezTo>
                    <a:pt x="26" y="1"/>
                    <a:pt x="26" y="1"/>
                    <a:pt x="26" y="1"/>
                  </a:cubicBezTo>
                  <a:cubicBezTo>
                    <a:pt x="26" y="1"/>
                    <a:pt x="1" y="1"/>
                    <a:pt x="1" y="1"/>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21" name="Google Shape;9394;p55">
              <a:extLst>
                <a:ext uri="{FF2B5EF4-FFF2-40B4-BE49-F238E27FC236}">
                  <a16:creationId xmlns:a16="http://schemas.microsoft.com/office/drawing/2014/main" id="{1DC9E746-BF49-68E0-4C2B-2361F0F1B1DD}"/>
                </a:ext>
              </a:extLst>
            </p:cNvPr>
            <p:cNvSpPr/>
            <p:nvPr/>
          </p:nvSpPr>
          <p:spPr>
            <a:xfrm>
              <a:off x="5448775" y="4175475"/>
              <a:ext cx="25" cy="650"/>
            </a:xfrm>
            <a:custGeom>
              <a:avLst/>
              <a:gdLst/>
              <a:ahLst/>
              <a:cxnLst/>
              <a:rect l="l" t="t" r="r" b="b"/>
              <a:pathLst>
                <a:path w="1" h="26" extrusionOk="0">
                  <a:moveTo>
                    <a:pt x="1" y="26"/>
                  </a:moveTo>
                  <a:cubicBezTo>
                    <a:pt x="1" y="26"/>
                    <a:pt x="1" y="26"/>
                    <a:pt x="1" y="1"/>
                  </a:cubicBezTo>
                  <a:cubicBezTo>
                    <a:pt x="1" y="26"/>
                    <a:pt x="1" y="26"/>
                    <a:pt x="1" y="26"/>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22" name="Google Shape;9395;p55">
              <a:extLst>
                <a:ext uri="{FF2B5EF4-FFF2-40B4-BE49-F238E27FC236}">
                  <a16:creationId xmlns:a16="http://schemas.microsoft.com/office/drawing/2014/main" id="{3443F570-C9F5-734C-9A81-3346C5EE5411}"/>
                </a:ext>
              </a:extLst>
            </p:cNvPr>
            <p:cNvSpPr/>
            <p:nvPr/>
          </p:nvSpPr>
          <p:spPr>
            <a:xfrm>
              <a:off x="5539625" y="3291375"/>
              <a:ext cx="782000" cy="914825"/>
            </a:xfrm>
            <a:custGeom>
              <a:avLst/>
              <a:gdLst/>
              <a:ahLst/>
              <a:cxnLst/>
              <a:rect l="l" t="t" r="r" b="b"/>
              <a:pathLst>
                <a:path w="31280" h="36593" extrusionOk="0">
                  <a:moveTo>
                    <a:pt x="27495" y="1"/>
                  </a:moveTo>
                  <a:cubicBezTo>
                    <a:pt x="27269" y="1"/>
                    <a:pt x="27069" y="26"/>
                    <a:pt x="26893" y="101"/>
                  </a:cubicBezTo>
                  <a:cubicBezTo>
                    <a:pt x="26442" y="176"/>
                    <a:pt x="26041" y="427"/>
                    <a:pt x="25665" y="753"/>
                  </a:cubicBezTo>
                  <a:cubicBezTo>
                    <a:pt x="25465" y="953"/>
                    <a:pt x="25314" y="1179"/>
                    <a:pt x="25189" y="1430"/>
                  </a:cubicBezTo>
                  <a:cubicBezTo>
                    <a:pt x="25039" y="1680"/>
                    <a:pt x="24963" y="1956"/>
                    <a:pt x="24938" y="2232"/>
                  </a:cubicBezTo>
                  <a:cubicBezTo>
                    <a:pt x="24938" y="2357"/>
                    <a:pt x="24963" y="2507"/>
                    <a:pt x="24963" y="2608"/>
                  </a:cubicBezTo>
                  <a:cubicBezTo>
                    <a:pt x="24988" y="2758"/>
                    <a:pt x="25039" y="2883"/>
                    <a:pt x="25089" y="3009"/>
                  </a:cubicBezTo>
                  <a:cubicBezTo>
                    <a:pt x="25164" y="3209"/>
                    <a:pt x="25314" y="3410"/>
                    <a:pt x="25540" y="3585"/>
                  </a:cubicBezTo>
                  <a:cubicBezTo>
                    <a:pt x="25314" y="3811"/>
                    <a:pt x="25089" y="4011"/>
                    <a:pt x="24863" y="4212"/>
                  </a:cubicBezTo>
                  <a:cubicBezTo>
                    <a:pt x="24387" y="4562"/>
                    <a:pt x="23836" y="4863"/>
                    <a:pt x="23234" y="5139"/>
                  </a:cubicBezTo>
                  <a:cubicBezTo>
                    <a:pt x="22282" y="5515"/>
                    <a:pt x="21204" y="5790"/>
                    <a:pt x="19800" y="5991"/>
                  </a:cubicBezTo>
                  <a:cubicBezTo>
                    <a:pt x="18948" y="6091"/>
                    <a:pt x="18096" y="6166"/>
                    <a:pt x="17244" y="6242"/>
                  </a:cubicBezTo>
                  <a:cubicBezTo>
                    <a:pt x="16492" y="6292"/>
                    <a:pt x="15740" y="6367"/>
                    <a:pt x="14988" y="6467"/>
                  </a:cubicBezTo>
                  <a:cubicBezTo>
                    <a:pt x="14587" y="6517"/>
                    <a:pt x="14211" y="6567"/>
                    <a:pt x="13861" y="6618"/>
                  </a:cubicBezTo>
                  <a:cubicBezTo>
                    <a:pt x="13485" y="6693"/>
                    <a:pt x="13109" y="6768"/>
                    <a:pt x="12683" y="6893"/>
                  </a:cubicBezTo>
                  <a:cubicBezTo>
                    <a:pt x="11931" y="7094"/>
                    <a:pt x="11154" y="7344"/>
                    <a:pt x="10402" y="7670"/>
                  </a:cubicBezTo>
                  <a:cubicBezTo>
                    <a:pt x="8998" y="8297"/>
                    <a:pt x="7695" y="9124"/>
                    <a:pt x="6492" y="10176"/>
                  </a:cubicBezTo>
                  <a:cubicBezTo>
                    <a:pt x="5389" y="11154"/>
                    <a:pt x="4387" y="12332"/>
                    <a:pt x="3585" y="13660"/>
                  </a:cubicBezTo>
                  <a:cubicBezTo>
                    <a:pt x="2783" y="14938"/>
                    <a:pt x="2156" y="16342"/>
                    <a:pt x="1730" y="17871"/>
                  </a:cubicBezTo>
                  <a:cubicBezTo>
                    <a:pt x="1329" y="19349"/>
                    <a:pt x="1104" y="20928"/>
                    <a:pt x="1104" y="22532"/>
                  </a:cubicBezTo>
                  <a:cubicBezTo>
                    <a:pt x="1104" y="23410"/>
                    <a:pt x="1154" y="24262"/>
                    <a:pt x="1304" y="25039"/>
                  </a:cubicBezTo>
                  <a:cubicBezTo>
                    <a:pt x="1429" y="25891"/>
                    <a:pt x="1630" y="26718"/>
                    <a:pt x="1830" y="27545"/>
                  </a:cubicBezTo>
                  <a:lnTo>
                    <a:pt x="1956" y="28021"/>
                  </a:lnTo>
                  <a:cubicBezTo>
                    <a:pt x="1805" y="28347"/>
                    <a:pt x="1605" y="28673"/>
                    <a:pt x="1354" y="28999"/>
                  </a:cubicBezTo>
                  <a:lnTo>
                    <a:pt x="1379" y="28974"/>
                  </a:lnTo>
                  <a:lnTo>
                    <a:pt x="1379" y="28974"/>
                  </a:lnTo>
                  <a:cubicBezTo>
                    <a:pt x="978" y="29475"/>
                    <a:pt x="527" y="29951"/>
                    <a:pt x="101" y="30377"/>
                  </a:cubicBezTo>
                  <a:cubicBezTo>
                    <a:pt x="101" y="30402"/>
                    <a:pt x="101" y="30402"/>
                    <a:pt x="76" y="30427"/>
                  </a:cubicBezTo>
                  <a:cubicBezTo>
                    <a:pt x="26" y="30452"/>
                    <a:pt x="1" y="30502"/>
                    <a:pt x="26" y="30578"/>
                  </a:cubicBezTo>
                  <a:cubicBezTo>
                    <a:pt x="126" y="31154"/>
                    <a:pt x="352" y="31756"/>
                    <a:pt x="703" y="32407"/>
                  </a:cubicBezTo>
                  <a:cubicBezTo>
                    <a:pt x="1053" y="33009"/>
                    <a:pt x="1505" y="33585"/>
                    <a:pt x="2081" y="34187"/>
                  </a:cubicBezTo>
                  <a:cubicBezTo>
                    <a:pt x="2607" y="34738"/>
                    <a:pt x="3209" y="35214"/>
                    <a:pt x="3886" y="35640"/>
                  </a:cubicBezTo>
                  <a:cubicBezTo>
                    <a:pt x="4537" y="36041"/>
                    <a:pt x="5214" y="36342"/>
                    <a:pt x="5891" y="36492"/>
                  </a:cubicBezTo>
                  <a:cubicBezTo>
                    <a:pt x="6191" y="36543"/>
                    <a:pt x="6492" y="36593"/>
                    <a:pt x="6818" y="36593"/>
                  </a:cubicBezTo>
                  <a:cubicBezTo>
                    <a:pt x="7119" y="36593"/>
                    <a:pt x="7419" y="36543"/>
                    <a:pt x="7720" y="36467"/>
                  </a:cubicBezTo>
                  <a:cubicBezTo>
                    <a:pt x="7745" y="36467"/>
                    <a:pt x="7770" y="36442"/>
                    <a:pt x="7795" y="36417"/>
                  </a:cubicBezTo>
                  <a:cubicBezTo>
                    <a:pt x="7845" y="36392"/>
                    <a:pt x="7871" y="36367"/>
                    <a:pt x="7871" y="36317"/>
                  </a:cubicBezTo>
                  <a:cubicBezTo>
                    <a:pt x="7896" y="36217"/>
                    <a:pt x="7921" y="36142"/>
                    <a:pt x="7946" y="36041"/>
                  </a:cubicBezTo>
                  <a:cubicBezTo>
                    <a:pt x="8046" y="35816"/>
                    <a:pt x="8171" y="35590"/>
                    <a:pt x="8372" y="35314"/>
                  </a:cubicBezTo>
                  <a:lnTo>
                    <a:pt x="8372" y="35340"/>
                  </a:lnTo>
                  <a:cubicBezTo>
                    <a:pt x="8723" y="34888"/>
                    <a:pt x="9099" y="34512"/>
                    <a:pt x="9550" y="34162"/>
                  </a:cubicBezTo>
                  <a:cubicBezTo>
                    <a:pt x="9600" y="34111"/>
                    <a:pt x="9650" y="34086"/>
                    <a:pt x="9700" y="34036"/>
                  </a:cubicBezTo>
                  <a:lnTo>
                    <a:pt x="10151" y="34061"/>
                  </a:lnTo>
                  <a:lnTo>
                    <a:pt x="11229" y="34061"/>
                  </a:lnTo>
                  <a:cubicBezTo>
                    <a:pt x="11805" y="34061"/>
                    <a:pt x="12282" y="34061"/>
                    <a:pt x="12733" y="34011"/>
                  </a:cubicBezTo>
                  <a:cubicBezTo>
                    <a:pt x="13535" y="33961"/>
                    <a:pt x="14362" y="33836"/>
                    <a:pt x="15214" y="33635"/>
                  </a:cubicBezTo>
                  <a:cubicBezTo>
                    <a:pt x="16793" y="33259"/>
                    <a:pt x="18272" y="32708"/>
                    <a:pt x="19625" y="31956"/>
                  </a:cubicBezTo>
                  <a:cubicBezTo>
                    <a:pt x="21003" y="31179"/>
                    <a:pt x="22232" y="30277"/>
                    <a:pt x="23309" y="29199"/>
                  </a:cubicBezTo>
                  <a:cubicBezTo>
                    <a:pt x="24412" y="28121"/>
                    <a:pt x="25314" y="26893"/>
                    <a:pt x="26016" y="25565"/>
                  </a:cubicBezTo>
                  <a:cubicBezTo>
                    <a:pt x="26768" y="24187"/>
                    <a:pt x="27294" y="22708"/>
                    <a:pt x="27570" y="21204"/>
                  </a:cubicBezTo>
                  <a:cubicBezTo>
                    <a:pt x="27720" y="20377"/>
                    <a:pt x="27795" y="19575"/>
                    <a:pt x="27821" y="18798"/>
                  </a:cubicBezTo>
                  <a:cubicBezTo>
                    <a:pt x="27846" y="18372"/>
                    <a:pt x="27821" y="17971"/>
                    <a:pt x="27821" y="17595"/>
                  </a:cubicBezTo>
                  <a:cubicBezTo>
                    <a:pt x="27795" y="17244"/>
                    <a:pt x="27770" y="16893"/>
                    <a:pt x="27720" y="16467"/>
                  </a:cubicBezTo>
                  <a:cubicBezTo>
                    <a:pt x="27645" y="15715"/>
                    <a:pt x="27520" y="14963"/>
                    <a:pt x="27420" y="14237"/>
                  </a:cubicBezTo>
                  <a:cubicBezTo>
                    <a:pt x="27294" y="13385"/>
                    <a:pt x="27169" y="12507"/>
                    <a:pt x="27094" y="11655"/>
                  </a:cubicBezTo>
                  <a:lnTo>
                    <a:pt x="27094" y="11705"/>
                  </a:lnTo>
                  <a:cubicBezTo>
                    <a:pt x="26943" y="10277"/>
                    <a:pt x="26968" y="9149"/>
                    <a:pt x="27144" y="8146"/>
                  </a:cubicBezTo>
                  <a:cubicBezTo>
                    <a:pt x="27244" y="7470"/>
                    <a:pt x="27420" y="6868"/>
                    <a:pt x="27670" y="6342"/>
                  </a:cubicBezTo>
                  <a:cubicBezTo>
                    <a:pt x="27795" y="6066"/>
                    <a:pt x="27946" y="5790"/>
                    <a:pt x="28121" y="5540"/>
                  </a:cubicBezTo>
                  <a:cubicBezTo>
                    <a:pt x="28347" y="5715"/>
                    <a:pt x="28572" y="5816"/>
                    <a:pt x="28798" y="5841"/>
                  </a:cubicBezTo>
                  <a:cubicBezTo>
                    <a:pt x="28873" y="5866"/>
                    <a:pt x="28973" y="5866"/>
                    <a:pt x="29099" y="5866"/>
                  </a:cubicBezTo>
                  <a:lnTo>
                    <a:pt x="29199" y="5866"/>
                  </a:lnTo>
                  <a:cubicBezTo>
                    <a:pt x="29299" y="5866"/>
                    <a:pt x="29450" y="5841"/>
                    <a:pt x="29575" y="5790"/>
                  </a:cubicBezTo>
                  <a:cubicBezTo>
                    <a:pt x="29851" y="5715"/>
                    <a:pt x="30076" y="5565"/>
                    <a:pt x="30302" y="5389"/>
                  </a:cubicBezTo>
                  <a:cubicBezTo>
                    <a:pt x="30527" y="5214"/>
                    <a:pt x="30703" y="4988"/>
                    <a:pt x="30828" y="4763"/>
                  </a:cubicBezTo>
                  <a:cubicBezTo>
                    <a:pt x="31154" y="4237"/>
                    <a:pt x="31279" y="3635"/>
                    <a:pt x="31179" y="3109"/>
                  </a:cubicBezTo>
                  <a:lnTo>
                    <a:pt x="31179" y="3059"/>
                  </a:lnTo>
                  <a:cubicBezTo>
                    <a:pt x="31154" y="2883"/>
                    <a:pt x="31104" y="2708"/>
                    <a:pt x="31029" y="2532"/>
                  </a:cubicBezTo>
                  <a:cubicBezTo>
                    <a:pt x="30953" y="2282"/>
                    <a:pt x="30828" y="2056"/>
                    <a:pt x="30653" y="1780"/>
                  </a:cubicBezTo>
                  <a:cubicBezTo>
                    <a:pt x="30502" y="1580"/>
                    <a:pt x="30327" y="1354"/>
                    <a:pt x="30126" y="1179"/>
                  </a:cubicBezTo>
                  <a:cubicBezTo>
                    <a:pt x="29374" y="2106"/>
                    <a:pt x="28648" y="3034"/>
                    <a:pt x="27896" y="3961"/>
                  </a:cubicBezTo>
                  <a:cubicBezTo>
                    <a:pt x="25339" y="7169"/>
                    <a:pt x="22783" y="10402"/>
                    <a:pt x="20227" y="13610"/>
                  </a:cubicBezTo>
                  <a:cubicBezTo>
                    <a:pt x="18723" y="15490"/>
                    <a:pt x="17219" y="17370"/>
                    <a:pt x="15715" y="19274"/>
                  </a:cubicBezTo>
                  <a:cubicBezTo>
                    <a:pt x="15715" y="19274"/>
                    <a:pt x="15690" y="19299"/>
                    <a:pt x="15690" y="19324"/>
                  </a:cubicBezTo>
                  <a:cubicBezTo>
                    <a:pt x="15665" y="19324"/>
                    <a:pt x="15640" y="19349"/>
                    <a:pt x="15615" y="19349"/>
                  </a:cubicBezTo>
                  <a:cubicBezTo>
                    <a:pt x="15590" y="19324"/>
                    <a:pt x="15540" y="19324"/>
                    <a:pt x="15515" y="19324"/>
                  </a:cubicBezTo>
                  <a:cubicBezTo>
                    <a:pt x="15490" y="19324"/>
                    <a:pt x="15465" y="19299"/>
                    <a:pt x="15440" y="19299"/>
                  </a:cubicBezTo>
                  <a:cubicBezTo>
                    <a:pt x="15364" y="19274"/>
                    <a:pt x="15314" y="19224"/>
                    <a:pt x="15264" y="19174"/>
                  </a:cubicBezTo>
                  <a:cubicBezTo>
                    <a:pt x="15214" y="19149"/>
                    <a:pt x="15189" y="19099"/>
                    <a:pt x="15139" y="19074"/>
                  </a:cubicBezTo>
                  <a:cubicBezTo>
                    <a:pt x="15139" y="19049"/>
                    <a:pt x="15114" y="19024"/>
                    <a:pt x="15114" y="18999"/>
                  </a:cubicBezTo>
                  <a:cubicBezTo>
                    <a:pt x="15089" y="18974"/>
                    <a:pt x="15064" y="18923"/>
                    <a:pt x="15039" y="18873"/>
                  </a:cubicBezTo>
                  <a:cubicBezTo>
                    <a:pt x="15039" y="18848"/>
                    <a:pt x="15013" y="18823"/>
                    <a:pt x="15013" y="18798"/>
                  </a:cubicBezTo>
                  <a:cubicBezTo>
                    <a:pt x="15013" y="18798"/>
                    <a:pt x="15013" y="18773"/>
                    <a:pt x="15013" y="18748"/>
                  </a:cubicBezTo>
                  <a:cubicBezTo>
                    <a:pt x="15013" y="18723"/>
                    <a:pt x="15039" y="18723"/>
                    <a:pt x="15039" y="18698"/>
                  </a:cubicBezTo>
                  <a:cubicBezTo>
                    <a:pt x="15139" y="18573"/>
                    <a:pt x="15239" y="18472"/>
                    <a:pt x="15314" y="18347"/>
                  </a:cubicBezTo>
                  <a:cubicBezTo>
                    <a:pt x="17545" y="15565"/>
                    <a:pt x="19775" y="12758"/>
                    <a:pt x="22006" y="9951"/>
                  </a:cubicBezTo>
                  <a:cubicBezTo>
                    <a:pt x="24487" y="6868"/>
                    <a:pt x="26943" y="3760"/>
                    <a:pt x="29425" y="653"/>
                  </a:cubicBezTo>
                  <a:cubicBezTo>
                    <a:pt x="29299" y="577"/>
                    <a:pt x="29149" y="477"/>
                    <a:pt x="28998" y="402"/>
                  </a:cubicBezTo>
                  <a:cubicBezTo>
                    <a:pt x="28723" y="277"/>
                    <a:pt x="28447" y="151"/>
                    <a:pt x="28171" y="101"/>
                  </a:cubicBezTo>
                  <a:cubicBezTo>
                    <a:pt x="27921" y="26"/>
                    <a:pt x="27695" y="1"/>
                    <a:pt x="27495" y="1"/>
                  </a:cubicBezTo>
                  <a:close/>
                </a:path>
              </a:pathLst>
            </a:custGeom>
            <a:solidFill>
              <a:srgbClr val="847C8A"/>
            </a:solidFill>
            <a:ln>
              <a:noFill/>
            </a:ln>
          </p:spPr>
          <p:txBody>
            <a:bodyPr spcFirstLastPara="1" wrap="square" lIns="115184" tIns="115184" rIns="115184" bIns="115184" anchor="ctr" anchorCtr="0">
              <a:noAutofit/>
            </a:bodyPr>
            <a:lstStyle/>
            <a:p>
              <a:endParaRPr sz="2400">
                <a:latin typeface="+mj-lt"/>
              </a:endParaRPr>
            </a:p>
          </p:txBody>
        </p:sp>
        <p:sp>
          <p:nvSpPr>
            <p:cNvPr id="23" name="Google Shape;9396;p55">
              <a:extLst>
                <a:ext uri="{FF2B5EF4-FFF2-40B4-BE49-F238E27FC236}">
                  <a16:creationId xmlns:a16="http://schemas.microsoft.com/office/drawing/2014/main" id="{05A2EDF1-D56E-B470-2A23-1FD2D70B28F9}"/>
                </a:ext>
              </a:extLst>
            </p:cNvPr>
            <p:cNvSpPr/>
            <p:nvPr/>
          </p:nvSpPr>
          <p:spPr>
            <a:xfrm>
              <a:off x="5539625" y="3291375"/>
              <a:ext cx="695525" cy="813950"/>
            </a:xfrm>
            <a:custGeom>
              <a:avLst/>
              <a:gdLst/>
              <a:ahLst/>
              <a:cxnLst/>
              <a:rect l="l" t="t" r="r" b="b"/>
              <a:pathLst>
                <a:path w="27821" h="32558" extrusionOk="0">
                  <a:moveTo>
                    <a:pt x="27495" y="1"/>
                  </a:moveTo>
                  <a:cubicBezTo>
                    <a:pt x="27269" y="1"/>
                    <a:pt x="27069" y="26"/>
                    <a:pt x="26893" y="76"/>
                  </a:cubicBezTo>
                  <a:cubicBezTo>
                    <a:pt x="26442" y="176"/>
                    <a:pt x="26016" y="402"/>
                    <a:pt x="25665" y="753"/>
                  </a:cubicBezTo>
                  <a:cubicBezTo>
                    <a:pt x="25465" y="953"/>
                    <a:pt x="25289" y="1179"/>
                    <a:pt x="25164" y="1430"/>
                  </a:cubicBezTo>
                  <a:cubicBezTo>
                    <a:pt x="25039" y="1680"/>
                    <a:pt x="24963" y="1931"/>
                    <a:pt x="24938" y="2232"/>
                  </a:cubicBezTo>
                  <a:cubicBezTo>
                    <a:pt x="24938" y="2382"/>
                    <a:pt x="24938" y="2507"/>
                    <a:pt x="24963" y="2608"/>
                  </a:cubicBezTo>
                  <a:cubicBezTo>
                    <a:pt x="24988" y="2758"/>
                    <a:pt x="25039" y="2883"/>
                    <a:pt x="25064" y="3009"/>
                  </a:cubicBezTo>
                  <a:cubicBezTo>
                    <a:pt x="25164" y="3209"/>
                    <a:pt x="25314" y="3410"/>
                    <a:pt x="25515" y="3610"/>
                  </a:cubicBezTo>
                  <a:cubicBezTo>
                    <a:pt x="25314" y="3811"/>
                    <a:pt x="25089" y="4011"/>
                    <a:pt x="24838" y="4186"/>
                  </a:cubicBezTo>
                  <a:cubicBezTo>
                    <a:pt x="24387" y="4562"/>
                    <a:pt x="23836" y="4863"/>
                    <a:pt x="23209" y="5139"/>
                  </a:cubicBezTo>
                  <a:cubicBezTo>
                    <a:pt x="22282" y="5515"/>
                    <a:pt x="21179" y="5790"/>
                    <a:pt x="19800" y="5966"/>
                  </a:cubicBezTo>
                  <a:cubicBezTo>
                    <a:pt x="18998" y="6091"/>
                    <a:pt x="18171" y="6166"/>
                    <a:pt x="17344" y="6217"/>
                  </a:cubicBezTo>
                  <a:lnTo>
                    <a:pt x="17294" y="6217"/>
                  </a:lnTo>
                  <a:lnTo>
                    <a:pt x="17244" y="6242"/>
                  </a:lnTo>
                  <a:lnTo>
                    <a:pt x="17169" y="6242"/>
                  </a:lnTo>
                  <a:cubicBezTo>
                    <a:pt x="16467" y="6292"/>
                    <a:pt x="15715" y="6367"/>
                    <a:pt x="14988" y="6442"/>
                  </a:cubicBezTo>
                  <a:cubicBezTo>
                    <a:pt x="14562" y="6492"/>
                    <a:pt x="14186" y="6567"/>
                    <a:pt x="13861" y="6618"/>
                  </a:cubicBezTo>
                  <a:cubicBezTo>
                    <a:pt x="13510" y="6693"/>
                    <a:pt x="13109" y="6768"/>
                    <a:pt x="12683" y="6868"/>
                  </a:cubicBezTo>
                  <a:cubicBezTo>
                    <a:pt x="11931" y="7069"/>
                    <a:pt x="11154" y="7344"/>
                    <a:pt x="10402" y="7670"/>
                  </a:cubicBezTo>
                  <a:cubicBezTo>
                    <a:pt x="8998" y="8297"/>
                    <a:pt x="7695" y="9124"/>
                    <a:pt x="6492" y="10176"/>
                  </a:cubicBezTo>
                  <a:cubicBezTo>
                    <a:pt x="5364" y="11154"/>
                    <a:pt x="4387" y="12332"/>
                    <a:pt x="3560" y="13660"/>
                  </a:cubicBezTo>
                  <a:cubicBezTo>
                    <a:pt x="2783" y="14938"/>
                    <a:pt x="2156" y="16342"/>
                    <a:pt x="1730" y="17871"/>
                  </a:cubicBezTo>
                  <a:cubicBezTo>
                    <a:pt x="1304" y="19349"/>
                    <a:pt x="1104" y="20928"/>
                    <a:pt x="1104" y="22532"/>
                  </a:cubicBezTo>
                  <a:cubicBezTo>
                    <a:pt x="1104" y="23410"/>
                    <a:pt x="1154" y="24237"/>
                    <a:pt x="1279" y="25039"/>
                  </a:cubicBezTo>
                  <a:cubicBezTo>
                    <a:pt x="1429" y="25866"/>
                    <a:pt x="1630" y="26693"/>
                    <a:pt x="1830" y="27495"/>
                  </a:cubicBezTo>
                  <a:lnTo>
                    <a:pt x="1830" y="27545"/>
                  </a:lnTo>
                  <a:lnTo>
                    <a:pt x="1956" y="28021"/>
                  </a:lnTo>
                  <a:cubicBezTo>
                    <a:pt x="1780" y="28347"/>
                    <a:pt x="1580" y="28673"/>
                    <a:pt x="1354" y="28999"/>
                  </a:cubicBezTo>
                  <a:lnTo>
                    <a:pt x="1379" y="28974"/>
                  </a:lnTo>
                  <a:lnTo>
                    <a:pt x="1379" y="28974"/>
                  </a:lnTo>
                  <a:cubicBezTo>
                    <a:pt x="978" y="29475"/>
                    <a:pt x="527" y="29951"/>
                    <a:pt x="101" y="30377"/>
                  </a:cubicBezTo>
                  <a:cubicBezTo>
                    <a:pt x="101" y="30377"/>
                    <a:pt x="76" y="30402"/>
                    <a:pt x="76" y="30402"/>
                  </a:cubicBezTo>
                  <a:cubicBezTo>
                    <a:pt x="26" y="30452"/>
                    <a:pt x="1" y="30502"/>
                    <a:pt x="1" y="30578"/>
                  </a:cubicBezTo>
                  <a:cubicBezTo>
                    <a:pt x="101" y="31154"/>
                    <a:pt x="327" y="31756"/>
                    <a:pt x="703" y="32407"/>
                  </a:cubicBezTo>
                  <a:cubicBezTo>
                    <a:pt x="728" y="32457"/>
                    <a:pt x="778" y="32507"/>
                    <a:pt x="803" y="32558"/>
                  </a:cubicBezTo>
                  <a:cubicBezTo>
                    <a:pt x="1505" y="31856"/>
                    <a:pt x="2131" y="31104"/>
                    <a:pt x="2657" y="30252"/>
                  </a:cubicBezTo>
                  <a:cubicBezTo>
                    <a:pt x="2858" y="29901"/>
                    <a:pt x="3059" y="29550"/>
                    <a:pt x="3209" y="29174"/>
                  </a:cubicBezTo>
                  <a:cubicBezTo>
                    <a:pt x="3359" y="28848"/>
                    <a:pt x="3485" y="28522"/>
                    <a:pt x="3585" y="28172"/>
                  </a:cubicBezTo>
                  <a:cubicBezTo>
                    <a:pt x="3585" y="28172"/>
                    <a:pt x="3585" y="28172"/>
                    <a:pt x="3585" y="28197"/>
                  </a:cubicBezTo>
                  <a:cubicBezTo>
                    <a:pt x="3710" y="27771"/>
                    <a:pt x="3810" y="27319"/>
                    <a:pt x="3861" y="26893"/>
                  </a:cubicBezTo>
                  <a:cubicBezTo>
                    <a:pt x="3911" y="26467"/>
                    <a:pt x="3961" y="26016"/>
                    <a:pt x="3961" y="25590"/>
                  </a:cubicBezTo>
                  <a:cubicBezTo>
                    <a:pt x="3961" y="25224"/>
                    <a:pt x="3961" y="24881"/>
                    <a:pt x="3961" y="24537"/>
                  </a:cubicBezTo>
                  <a:cubicBezTo>
                    <a:pt x="3936" y="24337"/>
                    <a:pt x="3936" y="24136"/>
                    <a:pt x="3911" y="23936"/>
                  </a:cubicBezTo>
                  <a:cubicBezTo>
                    <a:pt x="3911" y="23735"/>
                    <a:pt x="3886" y="23560"/>
                    <a:pt x="3886" y="23360"/>
                  </a:cubicBezTo>
                  <a:cubicBezTo>
                    <a:pt x="3861" y="22558"/>
                    <a:pt x="3886" y="21755"/>
                    <a:pt x="4011" y="20979"/>
                  </a:cubicBezTo>
                  <a:cubicBezTo>
                    <a:pt x="4061" y="20552"/>
                    <a:pt x="4161" y="20151"/>
                    <a:pt x="4287" y="19750"/>
                  </a:cubicBezTo>
                  <a:cubicBezTo>
                    <a:pt x="4387" y="19375"/>
                    <a:pt x="4512" y="18999"/>
                    <a:pt x="4663" y="18648"/>
                  </a:cubicBezTo>
                  <a:cubicBezTo>
                    <a:pt x="4938" y="17996"/>
                    <a:pt x="5264" y="17395"/>
                    <a:pt x="5640" y="16793"/>
                  </a:cubicBezTo>
                  <a:cubicBezTo>
                    <a:pt x="6166" y="16016"/>
                    <a:pt x="6793" y="15264"/>
                    <a:pt x="7470" y="14588"/>
                  </a:cubicBezTo>
                  <a:cubicBezTo>
                    <a:pt x="8121" y="13936"/>
                    <a:pt x="8848" y="13309"/>
                    <a:pt x="9625" y="12783"/>
                  </a:cubicBezTo>
                  <a:cubicBezTo>
                    <a:pt x="10001" y="12507"/>
                    <a:pt x="10377" y="12257"/>
                    <a:pt x="10753" y="12031"/>
                  </a:cubicBezTo>
                  <a:cubicBezTo>
                    <a:pt x="11054" y="11856"/>
                    <a:pt x="11354" y="11680"/>
                    <a:pt x="11655" y="11530"/>
                  </a:cubicBezTo>
                  <a:cubicBezTo>
                    <a:pt x="12307" y="11204"/>
                    <a:pt x="12958" y="10928"/>
                    <a:pt x="13635" y="10678"/>
                  </a:cubicBezTo>
                  <a:cubicBezTo>
                    <a:pt x="15039" y="10126"/>
                    <a:pt x="16492" y="9700"/>
                    <a:pt x="17921" y="9224"/>
                  </a:cubicBezTo>
                  <a:cubicBezTo>
                    <a:pt x="19324" y="8748"/>
                    <a:pt x="20728" y="8247"/>
                    <a:pt x="22031" y="7570"/>
                  </a:cubicBezTo>
                  <a:cubicBezTo>
                    <a:pt x="22056" y="7545"/>
                    <a:pt x="22056" y="7545"/>
                    <a:pt x="22056" y="7545"/>
                  </a:cubicBezTo>
                  <a:cubicBezTo>
                    <a:pt x="22507" y="7319"/>
                    <a:pt x="22958" y="7044"/>
                    <a:pt x="23384" y="6743"/>
                  </a:cubicBezTo>
                  <a:cubicBezTo>
                    <a:pt x="23785" y="6467"/>
                    <a:pt x="24161" y="6166"/>
                    <a:pt x="24537" y="5841"/>
                  </a:cubicBezTo>
                  <a:lnTo>
                    <a:pt x="24512" y="5841"/>
                  </a:lnTo>
                  <a:cubicBezTo>
                    <a:pt x="24813" y="5565"/>
                    <a:pt x="25064" y="5289"/>
                    <a:pt x="25314" y="4988"/>
                  </a:cubicBezTo>
                  <a:cubicBezTo>
                    <a:pt x="25565" y="4713"/>
                    <a:pt x="25765" y="4412"/>
                    <a:pt x="25966" y="4086"/>
                  </a:cubicBezTo>
                  <a:cubicBezTo>
                    <a:pt x="26166" y="3760"/>
                    <a:pt x="26342" y="3410"/>
                    <a:pt x="26517" y="3059"/>
                  </a:cubicBezTo>
                  <a:cubicBezTo>
                    <a:pt x="26317" y="2908"/>
                    <a:pt x="26141" y="2733"/>
                    <a:pt x="26041" y="2532"/>
                  </a:cubicBezTo>
                  <a:cubicBezTo>
                    <a:pt x="25941" y="2332"/>
                    <a:pt x="25891" y="2131"/>
                    <a:pt x="25891" y="1931"/>
                  </a:cubicBezTo>
                  <a:cubicBezTo>
                    <a:pt x="25916" y="1505"/>
                    <a:pt x="26191" y="1104"/>
                    <a:pt x="26492" y="803"/>
                  </a:cubicBezTo>
                  <a:cubicBezTo>
                    <a:pt x="26693" y="628"/>
                    <a:pt x="26893" y="477"/>
                    <a:pt x="27119" y="352"/>
                  </a:cubicBezTo>
                  <a:cubicBezTo>
                    <a:pt x="27319" y="227"/>
                    <a:pt x="27570" y="101"/>
                    <a:pt x="27821" y="26"/>
                  </a:cubicBezTo>
                  <a:cubicBezTo>
                    <a:pt x="27695" y="1"/>
                    <a:pt x="27595" y="1"/>
                    <a:pt x="27495" y="1"/>
                  </a:cubicBezTo>
                  <a:close/>
                </a:path>
              </a:pathLst>
            </a:custGeom>
            <a:solidFill>
              <a:srgbClr val="B2A7B9"/>
            </a:solidFill>
            <a:ln>
              <a:noFill/>
            </a:ln>
          </p:spPr>
          <p:txBody>
            <a:bodyPr spcFirstLastPara="1" wrap="square" lIns="115184" tIns="115184" rIns="115184" bIns="115184" anchor="ctr" anchorCtr="0">
              <a:noAutofit/>
            </a:bodyPr>
            <a:lstStyle/>
            <a:p>
              <a:endParaRPr sz="2400">
                <a:latin typeface="+mj-lt"/>
              </a:endParaRPr>
            </a:p>
          </p:txBody>
        </p:sp>
        <p:sp>
          <p:nvSpPr>
            <p:cNvPr id="24" name="Google Shape;9397;p55">
              <a:extLst>
                <a:ext uri="{FF2B5EF4-FFF2-40B4-BE49-F238E27FC236}">
                  <a16:creationId xmlns:a16="http://schemas.microsoft.com/office/drawing/2014/main" id="{75FC4CEC-89C2-128C-6356-3982D9F2875F}"/>
                </a:ext>
              </a:extLst>
            </p:cNvPr>
            <p:cNvSpPr/>
            <p:nvPr/>
          </p:nvSpPr>
          <p:spPr>
            <a:xfrm>
              <a:off x="5606675" y="3684250"/>
              <a:ext cx="146025" cy="406900"/>
            </a:xfrm>
            <a:custGeom>
              <a:avLst/>
              <a:gdLst/>
              <a:ahLst/>
              <a:cxnLst/>
              <a:rect l="l" t="t" r="r" b="b"/>
              <a:pathLst>
                <a:path w="5841" h="16276" extrusionOk="0">
                  <a:moveTo>
                    <a:pt x="5740" y="0"/>
                  </a:moveTo>
                  <a:cubicBezTo>
                    <a:pt x="5715" y="0"/>
                    <a:pt x="5690" y="0"/>
                    <a:pt x="5665" y="25"/>
                  </a:cubicBezTo>
                  <a:cubicBezTo>
                    <a:pt x="5038" y="602"/>
                    <a:pt x="4487" y="1254"/>
                    <a:pt x="4086" y="2005"/>
                  </a:cubicBezTo>
                  <a:cubicBezTo>
                    <a:pt x="3685" y="2682"/>
                    <a:pt x="3409" y="3409"/>
                    <a:pt x="3234" y="4186"/>
                  </a:cubicBezTo>
                  <a:cubicBezTo>
                    <a:pt x="3033" y="4963"/>
                    <a:pt x="2908" y="5740"/>
                    <a:pt x="2833" y="6542"/>
                  </a:cubicBezTo>
                  <a:cubicBezTo>
                    <a:pt x="2783" y="6943"/>
                    <a:pt x="2732" y="7344"/>
                    <a:pt x="2707" y="7770"/>
                  </a:cubicBezTo>
                  <a:cubicBezTo>
                    <a:pt x="2657" y="8171"/>
                    <a:pt x="2632" y="8572"/>
                    <a:pt x="2582" y="8973"/>
                  </a:cubicBezTo>
                  <a:cubicBezTo>
                    <a:pt x="2507" y="9499"/>
                    <a:pt x="2457" y="10025"/>
                    <a:pt x="2356" y="10527"/>
                  </a:cubicBezTo>
                  <a:cubicBezTo>
                    <a:pt x="2181" y="11554"/>
                    <a:pt x="1880" y="12557"/>
                    <a:pt x="1454" y="13484"/>
                  </a:cubicBezTo>
                  <a:cubicBezTo>
                    <a:pt x="1454" y="13459"/>
                    <a:pt x="1479" y="13434"/>
                    <a:pt x="1479" y="13409"/>
                  </a:cubicBezTo>
                  <a:lnTo>
                    <a:pt x="1479" y="13409"/>
                  </a:lnTo>
                  <a:cubicBezTo>
                    <a:pt x="1103" y="14236"/>
                    <a:pt x="602" y="15013"/>
                    <a:pt x="76" y="15740"/>
                  </a:cubicBezTo>
                  <a:cubicBezTo>
                    <a:pt x="26" y="15815"/>
                    <a:pt x="1" y="15915"/>
                    <a:pt x="26" y="16015"/>
                  </a:cubicBezTo>
                  <a:cubicBezTo>
                    <a:pt x="26" y="16091"/>
                    <a:pt x="101" y="16166"/>
                    <a:pt x="176" y="16216"/>
                  </a:cubicBezTo>
                  <a:cubicBezTo>
                    <a:pt x="231" y="16253"/>
                    <a:pt x="300" y="16276"/>
                    <a:pt x="362" y="16276"/>
                  </a:cubicBezTo>
                  <a:cubicBezTo>
                    <a:pt x="385" y="16276"/>
                    <a:pt x="406" y="16273"/>
                    <a:pt x="427" y="16266"/>
                  </a:cubicBezTo>
                  <a:cubicBezTo>
                    <a:pt x="527" y="16241"/>
                    <a:pt x="602" y="16191"/>
                    <a:pt x="652" y="16116"/>
                  </a:cubicBezTo>
                  <a:cubicBezTo>
                    <a:pt x="953" y="15690"/>
                    <a:pt x="1254" y="15264"/>
                    <a:pt x="1529" y="14787"/>
                  </a:cubicBezTo>
                  <a:cubicBezTo>
                    <a:pt x="1780" y="14361"/>
                    <a:pt x="2006" y="13935"/>
                    <a:pt x="2206" y="13484"/>
                  </a:cubicBezTo>
                  <a:cubicBezTo>
                    <a:pt x="2382" y="13083"/>
                    <a:pt x="2507" y="12682"/>
                    <a:pt x="2632" y="12306"/>
                  </a:cubicBezTo>
                  <a:cubicBezTo>
                    <a:pt x="2732" y="11880"/>
                    <a:pt x="2808" y="11479"/>
                    <a:pt x="2883" y="11053"/>
                  </a:cubicBezTo>
                  <a:cubicBezTo>
                    <a:pt x="3008" y="10251"/>
                    <a:pt x="3083" y="9424"/>
                    <a:pt x="3108" y="8622"/>
                  </a:cubicBezTo>
                  <a:cubicBezTo>
                    <a:pt x="3158" y="7795"/>
                    <a:pt x="3184" y="6993"/>
                    <a:pt x="3259" y="6166"/>
                  </a:cubicBezTo>
                  <a:cubicBezTo>
                    <a:pt x="3284" y="5690"/>
                    <a:pt x="3359" y="5188"/>
                    <a:pt x="3434" y="4687"/>
                  </a:cubicBezTo>
                  <a:cubicBezTo>
                    <a:pt x="3585" y="3885"/>
                    <a:pt x="3810" y="3108"/>
                    <a:pt x="4136" y="2356"/>
                  </a:cubicBezTo>
                  <a:cubicBezTo>
                    <a:pt x="4412" y="1805"/>
                    <a:pt x="4762" y="1279"/>
                    <a:pt x="5163" y="802"/>
                  </a:cubicBezTo>
                  <a:cubicBezTo>
                    <a:pt x="5364" y="577"/>
                    <a:pt x="5565" y="351"/>
                    <a:pt x="5790" y="151"/>
                  </a:cubicBezTo>
                  <a:cubicBezTo>
                    <a:pt x="5840" y="101"/>
                    <a:pt x="5790" y="0"/>
                    <a:pt x="5740" y="0"/>
                  </a:cubicBezTo>
                  <a:close/>
                </a:path>
              </a:pathLst>
            </a:custGeom>
            <a:solidFill>
              <a:srgbClr val="B2A7B9"/>
            </a:solidFill>
            <a:ln>
              <a:noFill/>
            </a:ln>
          </p:spPr>
          <p:txBody>
            <a:bodyPr spcFirstLastPara="1" wrap="square" lIns="115184" tIns="115184" rIns="115184" bIns="115184" anchor="ctr" anchorCtr="0">
              <a:noAutofit/>
            </a:bodyPr>
            <a:lstStyle/>
            <a:p>
              <a:endParaRPr sz="2400">
                <a:latin typeface="+mj-lt"/>
              </a:endParaRPr>
            </a:p>
          </p:txBody>
        </p:sp>
        <p:sp>
          <p:nvSpPr>
            <p:cNvPr id="25" name="Google Shape;9398;p55">
              <a:extLst>
                <a:ext uri="{FF2B5EF4-FFF2-40B4-BE49-F238E27FC236}">
                  <a16:creationId xmlns:a16="http://schemas.microsoft.com/office/drawing/2014/main" id="{23E250A5-3241-4691-221D-CBD46E0D984C}"/>
                </a:ext>
              </a:extLst>
            </p:cNvPr>
            <p:cNvSpPr/>
            <p:nvPr/>
          </p:nvSpPr>
          <p:spPr>
            <a:xfrm>
              <a:off x="5760825" y="3667325"/>
              <a:ext cx="10025" cy="9425"/>
            </a:xfrm>
            <a:custGeom>
              <a:avLst/>
              <a:gdLst/>
              <a:ahLst/>
              <a:cxnLst/>
              <a:rect l="l" t="t" r="r" b="b"/>
              <a:pathLst>
                <a:path w="401" h="377" extrusionOk="0">
                  <a:moveTo>
                    <a:pt x="201" y="1"/>
                  </a:moveTo>
                  <a:cubicBezTo>
                    <a:pt x="100" y="1"/>
                    <a:pt x="25" y="76"/>
                    <a:pt x="25" y="176"/>
                  </a:cubicBezTo>
                  <a:cubicBezTo>
                    <a:pt x="0" y="276"/>
                    <a:pt x="100" y="377"/>
                    <a:pt x="201" y="377"/>
                  </a:cubicBezTo>
                  <a:cubicBezTo>
                    <a:pt x="301" y="377"/>
                    <a:pt x="376" y="301"/>
                    <a:pt x="376" y="201"/>
                  </a:cubicBezTo>
                  <a:cubicBezTo>
                    <a:pt x="401" y="101"/>
                    <a:pt x="301" y="1"/>
                    <a:pt x="201" y="1"/>
                  </a:cubicBezTo>
                  <a:close/>
                </a:path>
              </a:pathLst>
            </a:custGeom>
            <a:solidFill>
              <a:srgbClr val="B2A7B9"/>
            </a:solidFill>
            <a:ln>
              <a:noFill/>
            </a:ln>
          </p:spPr>
          <p:txBody>
            <a:bodyPr spcFirstLastPara="1" wrap="square" lIns="115184" tIns="115184" rIns="115184" bIns="115184" anchor="ctr" anchorCtr="0">
              <a:noAutofit/>
            </a:bodyPr>
            <a:lstStyle/>
            <a:p>
              <a:endParaRPr sz="2400">
                <a:latin typeface="+mj-lt"/>
              </a:endParaRPr>
            </a:p>
          </p:txBody>
        </p:sp>
        <p:sp>
          <p:nvSpPr>
            <p:cNvPr id="26" name="Google Shape;9399;p55">
              <a:extLst>
                <a:ext uri="{FF2B5EF4-FFF2-40B4-BE49-F238E27FC236}">
                  <a16:creationId xmlns:a16="http://schemas.microsoft.com/office/drawing/2014/main" id="{5779B6B5-2838-165E-D875-4B7AC06F4755}"/>
                </a:ext>
              </a:extLst>
            </p:cNvPr>
            <p:cNvSpPr/>
            <p:nvPr/>
          </p:nvSpPr>
          <p:spPr>
            <a:xfrm>
              <a:off x="5522725" y="4032625"/>
              <a:ext cx="226200" cy="194875"/>
            </a:xfrm>
            <a:custGeom>
              <a:avLst/>
              <a:gdLst/>
              <a:ahLst/>
              <a:cxnLst/>
              <a:rect l="l" t="t" r="r" b="b"/>
              <a:pathLst>
                <a:path w="9048" h="7795" extrusionOk="0">
                  <a:moveTo>
                    <a:pt x="927" y="0"/>
                  </a:moveTo>
                  <a:cubicBezTo>
                    <a:pt x="827" y="25"/>
                    <a:pt x="752" y="50"/>
                    <a:pt x="702" y="75"/>
                  </a:cubicBezTo>
                  <a:cubicBezTo>
                    <a:pt x="627" y="101"/>
                    <a:pt x="552" y="151"/>
                    <a:pt x="501" y="176"/>
                  </a:cubicBezTo>
                  <a:cubicBezTo>
                    <a:pt x="351" y="301"/>
                    <a:pt x="251" y="451"/>
                    <a:pt x="176" y="552"/>
                  </a:cubicBezTo>
                  <a:cubicBezTo>
                    <a:pt x="100" y="702"/>
                    <a:pt x="75" y="852"/>
                    <a:pt x="50" y="1003"/>
                  </a:cubicBezTo>
                  <a:cubicBezTo>
                    <a:pt x="0" y="1178"/>
                    <a:pt x="0" y="1354"/>
                    <a:pt x="0" y="1529"/>
                  </a:cubicBezTo>
                  <a:cubicBezTo>
                    <a:pt x="0" y="1830"/>
                    <a:pt x="50" y="2156"/>
                    <a:pt x="176" y="2582"/>
                  </a:cubicBezTo>
                  <a:cubicBezTo>
                    <a:pt x="276" y="2983"/>
                    <a:pt x="451" y="3384"/>
                    <a:pt x="677" y="3810"/>
                  </a:cubicBezTo>
                  <a:cubicBezTo>
                    <a:pt x="1103" y="4537"/>
                    <a:pt x="1679" y="5213"/>
                    <a:pt x="2406" y="5840"/>
                  </a:cubicBezTo>
                  <a:cubicBezTo>
                    <a:pt x="2958" y="6291"/>
                    <a:pt x="3584" y="6692"/>
                    <a:pt x="4261" y="7018"/>
                  </a:cubicBezTo>
                  <a:cubicBezTo>
                    <a:pt x="4662" y="7218"/>
                    <a:pt x="5113" y="7369"/>
                    <a:pt x="5564" y="7519"/>
                  </a:cubicBezTo>
                  <a:cubicBezTo>
                    <a:pt x="6141" y="7695"/>
                    <a:pt x="6642" y="7795"/>
                    <a:pt x="7093" y="7795"/>
                  </a:cubicBezTo>
                  <a:lnTo>
                    <a:pt x="7218" y="7795"/>
                  </a:lnTo>
                  <a:cubicBezTo>
                    <a:pt x="7419" y="7795"/>
                    <a:pt x="7619" y="7770"/>
                    <a:pt x="7795" y="7745"/>
                  </a:cubicBezTo>
                  <a:cubicBezTo>
                    <a:pt x="8020" y="7695"/>
                    <a:pt x="8246" y="7619"/>
                    <a:pt x="8446" y="7494"/>
                  </a:cubicBezTo>
                  <a:cubicBezTo>
                    <a:pt x="8597" y="7394"/>
                    <a:pt x="8772" y="7218"/>
                    <a:pt x="8872" y="7043"/>
                  </a:cubicBezTo>
                  <a:cubicBezTo>
                    <a:pt x="8923" y="6968"/>
                    <a:pt x="8948" y="6918"/>
                    <a:pt x="8973" y="6842"/>
                  </a:cubicBezTo>
                  <a:cubicBezTo>
                    <a:pt x="9023" y="6767"/>
                    <a:pt x="9023" y="6692"/>
                    <a:pt x="9048" y="6617"/>
                  </a:cubicBezTo>
                  <a:cubicBezTo>
                    <a:pt x="9048" y="6517"/>
                    <a:pt x="9048" y="6416"/>
                    <a:pt x="9048" y="6366"/>
                  </a:cubicBezTo>
                  <a:cubicBezTo>
                    <a:pt x="9048" y="6291"/>
                    <a:pt x="9048" y="6241"/>
                    <a:pt x="9048" y="6191"/>
                  </a:cubicBezTo>
                  <a:cubicBezTo>
                    <a:pt x="9048" y="6166"/>
                    <a:pt x="9048" y="6116"/>
                    <a:pt x="9048" y="6091"/>
                  </a:cubicBezTo>
                  <a:cubicBezTo>
                    <a:pt x="9048" y="6015"/>
                    <a:pt x="8973" y="5940"/>
                    <a:pt x="8872" y="5940"/>
                  </a:cubicBezTo>
                  <a:lnTo>
                    <a:pt x="8722" y="5940"/>
                  </a:lnTo>
                  <a:cubicBezTo>
                    <a:pt x="8547" y="5940"/>
                    <a:pt x="8371" y="5915"/>
                    <a:pt x="8246" y="5865"/>
                  </a:cubicBezTo>
                  <a:cubicBezTo>
                    <a:pt x="8045" y="5815"/>
                    <a:pt x="7845" y="5765"/>
                    <a:pt x="7644" y="5690"/>
                  </a:cubicBezTo>
                  <a:lnTo>
                    <a:pt x="7544" y="5664"/>
                  </a:lnTo>
                  <a:cubicBezTo>
                    <a:pt x="7293" y="5589"/>
                    <a:pt x="7068" y="5489"/>
                    <a:pt x="6817" y="5389"/>
                  </a:cubicBezTo>
                  <a:cubicBezTo>
                    <a:pt x="6341" y="5213"/>
                    <a:pt x="5890" y="4988"/>
                    <a:pt x="5439" y="4737"/>
                  </a:cubicBezTo>
                  <a:cubicBezTo>
                    <a:pt x="4562" y="4236"/>
                    <a:pt x="3785" y="3634"/>
                    <a:pt x="3108" y="2958"/>
                  </a:cubicBezTo>
                  <a:cubicBezTo>
                    <a:pt x="2506" y="2381"/>
                    <a:pt x="2030" y="1730"/>
                    <a:pt x="1629" y="1053"/>
                  </a:cubicBezTo>
                  <a:cubicBezTo>
                    <a:pt x="1479" y="752"/>
                    <a:pt x="1328" y="451"/>
                    <a:pt x="1178" y="151"/>
                  </a:cubicBezTo>
                  <a:cubicBezTo>
                    <a:pt x="1178" y="75"/>
                    <a:pt x="1128" y="50"/>
                    <a:pt x="1078" y="25"/>
                  </a:cubicBezTo>
                  <a:cubicBezTo>
                    <a:pt x="1053" y="25"/>
                    <a:pt x="1003" y="0"/>
                    <a:pt x="953" y="0"/>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27" name="Google Shape;9400;p55">
              <a:extLst>
                <a:ext uri="{FF2B5EF4-FFF2-40B4-BE49-F238E27FC236}">
                  <a16:creationId xmlns:a16="http://schemas.microsoft.com/office/drawing/2014/main" id="{242FE383-FFD8-180F-37B5-F9E4DDC35337}"/>
                </a:ext>
              </a:extLst>
            </p:cNvPr>
            <p:cNvSpPr/>
            <p:nvPr/>
          </p:nvSpPr>
          <p:spPr>
            <a:xfrm>
              <a:off x="1354150" y="267550"/>
              <a:ext cx="1778225" cy="2920475"/>
            </a:xfrm>
            <a:custGeom>
              <a:avLst/>
              <a:gdLst/>
              <a:ahLst/>
              <a:cxnLst/>
              <a:rect l="l" t="t" r="r" b="b"/>
              <a:pathLst>
                <a:path w="71129" h="116819" extrusionOk="0">
                  <a:moveTo>
                    <a:pt x="47369" y="1"/>
                  </a:moveTo>
                  <a:cubicBezTo>
                    <a:pt x="47344" y="1"/>
                    <a:pt x="47344" y="1"/>
                    <a:pt x="47344" y="26"/>
                  </a:cubicBezTo>
                  <a:lnTo>
                    <a:pt x="35991" y="25465"/>
                  </a:lnTo>
                  <a:lnTo>
                    <a:pt x="0" y="106192"/>
                  </a:lnTo>
                  <a:lnTo>
                    <a:pt x="1404" y="106844"/>
                  </a:lnTo>
                  <a:lnTo>
                    <a:pt x="1404" y="106844"/>
                  </a:lnTo>
                  <a:lnTo>
                    <a:pt x="953" y="106618"/>
                  </a:lnTo>
                  <a:lnTo>
                    <a:pt x="953" y="106618"/>
                  </a:lnTo>
                  <a:cubicBezTo>
                    <a:pt x="7494" y="109575"/>
                    <a:pt x="14061" y="112483"/>
                    <a:pt x="20627" y="115415"/>
                  </a:cubicBezTo>
                  <a:lnTo>
                    <a:pt x="23610" y="116743"/>
                  </a:lnTo>
                  <a:lnTo>
                    <a:pt x="23760" y="116819"/>
                  </a:lnTo>
                  <a:lnTo>
                    <a:pt x="24637" y="114839"/>
                  </a:lnTo>
                  <a:lnTo>
                    <a:pt x="34612" y="92508"/>
                  </a:lnTo>
                  <a:lnTo>
                    <a:pt x="71129" y="10628"/>
                  </a:lnTo>
                  <a:lnTo>
                    <a:pt x="70652" y="10402"/>
                  </a:lnTo>
                  <a:cubicBezTo>
                    <a:pt x="63058" y="6993"/>
                    <a:pt x="55464" y="3610"/>
                    <a:pt x="47870" y="227"/>
                  </a:cubicBezTo>
                  <a:lnTo>
                    <a:pt x="47494" y="51"/>
                  </a:lnTo>
                  <a:lnTo>
                    <a:pt x="47369" y="1"/>
                  </a:lnTo>
                  <a:close/>
                </a:path>
              </a:pathLst>
            </a:custGeom>
            <a:solidFill>
              <a:srgbClr val="88644F"/>
            </a:solidFill>
            <a:ln>
              <a:noFill/>
            </a:ln>
          </p:spPr>
          <p:txBody>
            <a:bodyPr spcFirstLastPara="1" wrap="square" lIns="115184" tIns="115184" rIns="115184" bIns="115184" anchor="ctr" anchorCtr="0">
              <a:noAutofit/>
            </a:bodyPr>
            <a:lstStyle/>
            <a:p>
              <a:endParaRPr sz="2400">
                <a:latin typeface="+mj-lt"/>
              </a:endParaRPr>
            </a:p>
          </p:txBody>
        </p:sp>
        <p:sp>
          <p:nvSpPr>
            <p:cNvPr id="28" name="Google Shape;9401;p55">
              <a:extLst>
                <a:ext uri="{FF2B5EF4-FFF2-40B4-BE49-F238E27FC236}">
                  <a16:creationId xmlns:a16="http://schemas.microsoft.com/office/drawing/2014/main" id="{0FA3D449-55D1-0A34-F3FC-8E2120CF2868}"/>
                </a:ext>
              </a:extLst>
            </p:cNvPr>
            <p:cNvSpPr/>
            <p:nvPr/>
          </p:nvSpPr>
          <p:spPr>
            <a:xfrm>
              <a:off x="1354150" y="267550"/>
              <a:ext cx="1733750" cy="2905450"/>
            </a:xfrm>
            <a:custGeom>
              <a:avLst/>
              <a:gdLst/>
              <a:ahLst/>
              <a:cxnLst/>
              <a:rect l="l" t="t" r="r" b="b"/>
              <a:pathLst>
                <a:path w="69350" h="116218" extrusionOk="0">
                  <a:moveTo>
                    <a:pt x="47369" y="1"/>
                  </a:moveTo>
                  <a:cubicBezTo>
                    <a:pt x="47369" y="1"/>
                    <a:pt x="47344" y="1"/>
                    <a:pt x="47344" y="26"/>
                  </a:cubicBezTo>
                  <a:lnTo>
                    <a:pt x="36016" y="25465"/>
                  </a:lnTo>
                  <a:lnTo>
                    <a:pt x="0" y="106192"/>
                  </a:lnTo>
                  <a:cubicBezTo>
                    <a:pt x="6868" y="109275"/>
                    <a:pt x="13760" y="112357"/>
                    <a:pt x="20627" y="115415"/>
                  </a:cubicBezTo>
                  <a:lnTo>
                    <a:pt x="22407" y="116217"/>
                  </a:lnTo>
                  <a:cubicBezTo>
                    <a:pt x="26868" y="106117"/>
                    <a:pt x="31329" y="96042"/>
                    <a:pt x="35765" y="85941"/>
                  </a:cubicBezTo>
                  <a:cubicBezTo>
                    <a:pt x="41479" y="72984"/>
                    <a:pt x="47219" y="60026"/>
                    <a:pt x="52933" y="47069"/>
                  </a:cubicBezTo>
                  <a:cubicBezTo>
                    <a:pt x="58397" y="34663"/>
                    <a:pt x="63885" y="22232"/>
                    <a:pt x="69349" y="9826"/>
                  </a:cubicBezTo>
                  <a:cubicBezTo>
                    <a:pt x="62056" y="6567"/>
                    <a:pt x="54763" y="3309"/>
                    <a:pt x="47469" y="51"/>
                  </a:cubicBezTo>
                  <a:lnTo>
                    <a:pt x="47369" y="1"/>
                  </a:lnTo>
                  <a:close/>
                </a:path>
              </a:pathLst>
            </a:custGeom>
            <a:solidFill>
              <a:srgbClr val="88644F"/>
            </a:solidFill>
            <a:ln>
              <a:noFill/>
            </a:ln>
          </p:spPr>
          <p:txBody>
            <a:bodyPr spcFirstLastPara="1" wrap="square" lIns="115184" tIns="115184" rIns="115184" bIns="115184" anchor="ctr" anchorCtr="0">
              <a:noAutofit/>
            </a:bodyPr>
            <a:lstStyle/>
            <a:p>
              <a:endParaRPr sz="2400">
                <a:latin typeface="+mj-lt"/>
              </a:endParaRPr>
            </a:p>
          </p:txBody>
        </p:sp>
        <p:sp>
          <p:nvSpPr>
            <p:cNvPr id="29" name="Google Shape;9402;p55">
              <a:extLst>
                <a:ext uri="{FF2B5EF4-FFF2-40B4-BE49-F238E27FC236}">
                  <a16:creationId xmlns:a16="http://schemas.microsoft.com/office/drawing/2014/main" id="{089C2E84-2C57-F3FD-EBF9-84CBF88B0C6A}"/>
                </a:ext>
              </a:extLst>
            </p:cNvPr>
            <p:cNvSpPr/>
            <p:nvPr/>
          </p:nvSpPr>
          <p:spPr>
            <a:xfrm>
              <a:off x="1354150" y="268200"/>
              <a:ext cx="1733750" cy="2904800"/>
            </a:xfrm>
            <a:custGeom>
              <a:avLst/>
              <a:gdLst/>
              <a:ahLst/>
              <a:cxnLst/>
              <a:rect l="l" t="t" r="r" b="b"/>
              <a:pathLst>
                <a:path w="69350" h="116192" extrusionOk="0">
                  <a:moveTo>
                    <a:pt x="47369" y="0"/>
                  </a:moveTo>
                  <a:cubicBezTo>
                    <a:pt x="46517" y="1880"/>
                    <a:pt x="45690" y="3759"/>
                    <a:pt x="44838" y="5639"/>
                  </a:cubicBezTo>
                  <a:cubicBezTo>
                    <a:pt x="45138" y="5790"/>
                    <a:pt x="45439" y="5915"/>
                    <a:pt x="45740" y="6065"/>
                  </a:cubicBezTo>
                  <a:cubicBezTo>
                    <a:pt x="49399" y="7769"/>
                    <a:pt x="53058" y="9474"/>
                    <a:pt x="56717" y="11203"/>
                  </a:cubicBezTo>
                  <a:cubicBezTo>
                    <a:pt x="56793" y="11228"/>
                    <a:pt x="56843" y="11328"/>
                    <a:pt x="56868" y="11404"/>
                  </a:cubicBezTo>
                  <a:cubicBezTo>
                    <a:pt x="56893" y="11504"/>
                    <a:pt x="56868" y="11604"/>
                    <a:pt x="56818" y="11679"/>
                  </a:cubicBezTo>
                  <a:cubicBezTo>
                    <a:pt x="56768" y="11754"/>
                    <a:pt x="56692" y="11805"/>
                    <a:pt x="56617" y="11830"/>
                  </a:cubicBezTo>
                  <a:cubicBezTo>
                    <a:pt x="56590" y="11836"/>
                    <a:pt x="56565" y="11839"/>
                    <a:pt x="56541" y="11839"/>
                  </a:cubicBezTo>
                  <a:cubicBezTo>
                    <a:pt x="56475" y="11839"/>
                    <a:pt x="56415" y="11816"/>
                    <a:pt x="56342" y="11780"/>
                  </a:cubicBezTo>
                  <a:cubicBezTo>
                    <a:pt x="55464" y="11379"/>
                    <a:pt x="54562" y="10952"/>
                    <a:pt x="53685" y="10526"/>
                  </a:cubicBezTo>
                  <a:cubicBezTo>
                    <a:pt x="50652" y="9123"/>
                    <a:pt x="47595" y="7694"/>
                    <a:pt x="44562" y="6266"/>
                  </a:cubicBezTo>
                  <a:cubicBezTo>
                    <a:pt x="44311" y="6817"/>
                    <a:pt x="44061" y="7394"/>
                    <a:pt x="43810" y="7945"/>
                  </a:cubicBezTo>
                  <a:lnTo>
                    <a:pt x="51003" y="11328"/>
                  </a:lnTo>
                  <a:cubicBezTo>
                    <a:pt x="51078" y="11353"/>
                    <a:pt x="51128" y="11454"/>
                    <a:pt x="51154" y="11529"/>
                  </a:cubicBezTo>
                  <a:cubicBezTo>
                    <a:pt x="51179" y="11629"/>
                    <a:pt x="51179" y="11729"/>
                    <a:pt x="51128" y="11805"/>
                  </a:cubicBezTo>
                  <a:cubicBezTo>
                    <a:pt x="51078" y="11880"/>
                    <a:pt x="51003" y="11930"/>
                    <a:pt x="50903" y="11955"/>
                  </a:cubicBezTo>
                  <a:cubicBezTo>
                    <a:pt x="50876" y="11962"/>
                    <a:pt x="50851" y="11965"/>
                    <a:pt x="50827" y="11965"/>
                  </a:cubicBezTo>
                  <a:cubicBezTo>
                    <a:pt x="50762" y="11965"/>
                    <a:pt x="50707" y="11942"/>
                    <a:pt x="50652" y="11905"/>
                  </a:cubicBezTo>
                  <a:cubicBezTo>
                    <a:pt x="48271" y="10802"/>
                    <a:pt x="45890" y="9699"/>
                    <a:pt x="43534" y="8571"/>
                  </a:cubicBezTo>
                  <a:cubicBezTo>
                    <a:pt x="43309" y="9098"/>
                    <a:pt x="43083" y="9599"/>
                    <a:pt x="42858" y="10100"/>
                  </a:cubicBezTo>
                  <a:lnTo>
                    <a:pt x="42883" y="10100"/>
                  </a:lnTo>
                  <a:cubicBezTo>
                    <a:pt x="42933" y="10100"/>
                    <a:pt x="42983" y="10125"/>
                    <a:pt x="43058" y="10150"/>
                  </a:cubicBezTo>
                  <a:cubicBezTo>
                    <a:pt x="45414" y="11253"/>
                    <a:pt x="47770" y="12356"/>
                    <a:pt x="50126" y="13459"/>
                  </a:cubicBezTo>
                  <a:cubicBezTo>
                    <a:pt x="50201" y="13484"/>
                    <a:pt x="50251" y="13584"/>
                    <a:pt x="50276" y="13659"/>
                  </a:cubicBezTo>
                  <a:cubicBezTo>
                    <a:pt x="50301" y="13759"/>
                    <a:pt x="50301" y="13860"/>
                    <a:pt x="50251" y="13935"/>
                  </a:cubicBezTo>
                  <a:cubicBezTo>
                    <a:pt x="50201" y="14010"/>
                    <a:pt x="50126" y="14060"/>
                    <a:pt x="50026" y="14085"/>
                  </a:cubicBezTo>
                  <a:cubicBezTo>
                    <a:pt x="49999" y="14092"/>
                    <a:pt x="49974" y="14095"/>
                    <a:pt x="49950" y="14095"/>
                  </a:cubicBezTo>
                  <a:cubicBezTo>
                    <a:pt x="49885" y="14095"/>
                    <a:pt x="49830" y="14072"/>
                    <a:pt x="49775" y="14035"/>
                  </a:cubicBezTo>
                  <a:cubicBezTo>
                    <a:pt x="47419" y="12932"/>
                    <a:pt x="45063" y="11830"/>
                    <a:pt x="42707" y="10727"/>
                  </a:cubicBezTo>
                  <a:cubicBezTo>
                    <a:pt x="42657" y="10727"/>
                    <a:pt x="42632" y="10677"/>
                    <a:pt x="42607" y="10652"/>
                  </a:cubicBezTo>
                  <a:cubicBezTo>
                    <a:pt x="42382" y="11153"/>
                    <a:pt x="42156" y="11629"/>
                    <a:pt x="41956" y="12130"/>
                  </a:cubicBezTo>
                  <a:cubicBezTo>
                    <a:pt x="44311" y="13233"/>
                    <a:pt x="46667" y="14336"/>
                    <a:pt x="49023" y="15439"/>
                  </a:cubicBezTo>
                  <a:cubicBezTo>
                    <a:pt x="49098" y="15464"/>
                    <a:pt x="49149" y="15564"/>
                    <a:pt x="49174" y="15639"/>
                  </a:cubicBezTo>
                  <a:cubicBezTo>
                    <a:pt x="49199" y="15739"/>
                    <a:pt x="49174" y="15815"/>
                    <a:pt x="49123" y="15915"/>
                  </a:cubicBezTo>
                  <a:cubicBezTo>
                    <a:pt x="49073" y="15990"/>
                    <a:pt x="48998" y="16040"/>
                    <a:pt x="48923" y="16065"/>
                  </a:cubicBezTo>
                  <a:cubicBezTo>
                    <a:pt x="48896" y="16072"/>
                    <a:pt x="48871" y="16075"/>
                    <a:pt x="48847" y="16075"/>
                  </a:cubicBezTo>
                  <a:cubicBezTo>
                    <a:pt x="48781" y="16075"/>
                    <a:pt x="48721" y="16052"/>
                    <a:pt x="48647" y="16015"/>
                  </a:cubicBezTo>
                  <a:cubicBezTo>
                    <a:pt x="46316" y="14937"/>
                    <a:pt x="43986" y="13835"/>
                    <a:pt x="41680" y="12757"/>
                  </a:cubicBezTo>
                  <a:cubicBezTo>
                    <a:pt x="41404" y="13308"/>
                    <a:pt x="41153" y="13885"/>
                    <a:pt x="40903" y="14436"/>
                  </a:cubicBezTo>
                  <a:cubicBezTo>
                    <a:pt x="43209" y="15514"/>
                    <a:pt x="45514" y="16592"/>
                    <a:pt x="47820" y="17669"/>
                  </a:cubicBezTo>
                  <a:cubicBezTo>
                    <a:pt x="47895" y="17719"/>
                    <a:pt x="47946" y="17820"/>
                    <a:pt x="47971" y="17895"/>
                  </a:cubicBezTo>
                  <a:cubicBezTo>
                    <a:pt x="47996" y="17970"/>
                    <a:pt x="47971" y="18070"/>
                    <a:pt x="47946" y="18145"/>
                  </a:cubicBezTo>
                  <a:cubicBezTo>
                    <a:pt x="47895" y="18221"/>
                    <a:pt x="47820" y="18296"/>
                    <a:pt x="47720" y="18296"/>
                  </a:cubicBezTo>
                  <a:cubicBezTo>
                    <a:pt x="47691" y="18303"/>
                    <a:pt x="47663" y="18306"/>
                    <a:pt x="47638" y="18306"/>
                  </a:cubicBezTo>
                  <a:cubicBezTo>
                    <a:pt x="47576" y="18306"/>
                    <a:pt x="47522" y="18289"/>
                    <a:pt x="47469" y="18271"/>
                  </a:cubicBezTo>
                  <a:cubicBezTo>
                    <a:pt x="45189" y="17193"/>
                    <a:pt x="42908" y="16140"/>
                    <a:pt x="40627" y="15063"/>
                  </a:cubicBezTo>
                  <a:cubicBezTo>
                    <a:pt x="40427" y="15539"/>
                    <a:pt x="40201" y="16015"/>
                    <a:pt x="40001" y="16491"/>
                  </a:cubicBezTo>
                  <a:cubicBezTo>
                    <a:pt x="40276" y="16642"/>
                    <a:pt x="40552" y="16767"/>
                    <a:pt x="40828" y="16892"/>
                  </a:cubicBezTo>
                  <a:cubicBezTo>
                    <a:pt x="44437" y="18572"/>
                    <a:pt x="48046" y="20276"/>
                    <a:pt x="51655" y="21955"/>
                  </a:cubicBezTo>
                  <a:cubicBezTo>
                    <a:pt x="51730" y="22005"/>
                    <a:pt x="51780" y="22105"/>
                    <a:pt x="51805" y="22181"/>
                  </a:cubicBezTo>
                  <a:cubicBezTo>
                    <a:pt x="51830" y="22256"/>
                    <a:pt x="51805" y="22356"/>
                    <a:pt x="51755" y="22431"/>
                  </a:cubicBezTo>
                  <a:cubicBezTo>
                    <a:pt x="51730" y="22506"/>
                    <a:pt x="51630" y="22557"/>
                    <a:pt x="51555" y="22582"/>
                  </a:cubicBezTo>
                  <a:cubicBezTo>
                    <a:pt x="51525" y="22589"/>
                    <a:pt x="51498" y="22592"/>
                    <a:pt x="51472" y="22592"/>
                  </a:cubicBezTo>
                  <a:cubicBezTo>
                    <a:pt x="51408" y="22592"/>
                    <a:pt x="51350" y="22574"/>
                    <a:pt x="51279" y="22557"/>
                  </a:cubicBezTo>
                  <a:cubicBezTo>
                    <a:pt x="50301" y="22080"/>
                    <a:pt x="49324" y="21629"/>
                    <a:pt x="48347" y="21178"/>
                  </a:cubicBezTo>
                  <a:cubicBezTo>
                    <a:pt x="45464" y="19825"/>
                    <a:pt x="42582" y="18471"/>
                    <a:pt x="39725" y="17118"/>
                  </a:cubicBezTo>
                  <a:cubicBezTo>
                    <a:pt x="39524" y="17569"/>
                    <a:pt x="39324" y="17995"/>
                    <a:pt x="39123" y="18421"/>
                  </a:cubicBezTo>
                  <a:cubicBezTo>
                    <a:pt x="41555" y="19549"/>
                    <a:pt x="43986" y="20702"/>
                    <a:pt x="46417" y="21830"/>
                  </a:cubicBezTo>
                  <a:cubicBezTo>
                    <a:pt x="46492" y="21880"/>
                    <a:pt x="46542" y="21955"/>
                    <a:pt x="46567" y="22055"/>
                  </a:cubicBezTo>
                  <a:cubicBezTo>
                    <a:pt x="46592" y="22130"/>
                    <a:pt x="46567" y="22231"/>
                    <a:pt x="46517" y="22306"/>
                  </a:cubicBezTo>
                  <a:cubicBezTo>
                    <a:pt x="46492" y="22381"/>
                    <a:pt x="46392" y="22431"/>
                    <a:pt x="46316" y="22456"/>
                  </a:cubicBezTo>
                  <a:cubicBezTo>
                    <a:pt x="46287" y="22464"/>
                    <a:pt x="46260" y="22467"/>
                    <a:pt x="46234" y="22467"/>
                  </a:cubicBezTo>
                  <a:cubicBezTo>
                    <a:pt x="46170" y="22467"/>
                    <a:pt x="46112" y="22449"/>
                    <a:pt x="46041" y="22431"/>
                  </a:cubicBezTo>
                  <a:cubicBezTo>
                    <a:pt x="43660" y="21303"/>
                    <a:pt x="41254" y="20176"/>
                    <a:pt x="38848" y="19048"/>
                  </a:cubicBezTo>
                  <a:cubicBezTo>
                    <a:pt x="38647" y="19524"/>
                    <a:pt x="38447" y="20000"/>
                    <a:pt x="38221" y="20476"/>
                  </a:cubicBezTo>
                  <a:cubicBezTo>
                    <a:pt x="40577" y="21554"/>
                    <a:pt x="42908" y="22657"/>
                    <a:pt x="45264" y="23760"/>
                  </a:cubicBezTo>
                  <a:cubicBezTo>
                    <a:pt x="45339" y="23785"/>
                    <a:pt x="45389" y="23885"/>
                    <a:pt x="45414" y="23960"/>
                  </a:cubicBezTo>
                  <a:cubicBezTo>
                    <a:pt x="45439" y="24060"/>
                    <a:pt x="45414" y="24161"/>
                    <a:pt x="45364" y="24236"/>
                  </a:cubicBezTo>
                  <a:cubicBezTo>
                    <a:pt x="45339" y="24311"/>
                    <a:pt x="45239" y="24361"/>
                    <a:pt x="45164" y="24386"/>
                  </a:cubicBezTo>
                  <a:cubicBezTo>
                    <a:pt x="45137" y="24393"/>
                    <a:pt x="45112" y="24396"/>
                    <a:pt x="45088" y="24396"/>
                  </a:cubicBezTo>
                  <a:cubicBezTo>
                    <a:pt x="45023" y="24396"/>
                    <a:pt x="44968" y="24373"/>
                    <a:pt x="44913" y="24336"/>
                  </a:cubicBezTo>
                  <a:cubicBezTo>
                    <a:pt x="42582" y="23258"/>
                    <a:pt x="40276" y="22181"/>
                    <a:pt x="37945" y="21103"/>
                  </a:cubicBezTo>
                  <a:lnTo>
                    <a:pt x="37344" y="22456"/>
                  </a:lnTo>
                  <a:cubicBezTo>
                    <a:pt x="39725" y="23559"/>
                    <a:pt x="42106" y="24687"/>
                    <a:pt x="44512" y="25790"/>
                  </a:cubicBezTo>
                  <a:cubicBezTo>
                    <a:pt x="44587" y="25840"/>
                    <a:pt x="44637" y="25940"/>
                    <a:pt x="44662" y="26015"/>
                  </a:cubicBezTo>
                  <a:cubicBezTo>
                    <a:pt x="44687" y="26090"/>
                    <a:pt x="44662" y="26191"/>
                    <a:pt x="44612" y="26266"/>
                  </a:cubicBezTo>
                  <a:cubicBezTo>
                    <a:pt x="44562" y="26341"/>
                    <a:pt x="44487" y="26416"/>
                    <a:pt x="44412" y="26416"/>
                  </a:cubicBezTo>
                  <a:cubicBezTo>
                    <a:pt x="44382" y="26424"/>
                    <a:pt x="44355" y="26427"/>
                    <a:pt x="44329" y="26427"/>
                  </a:cubicBezTo>
                  <a:cubicBezTo>
                    <a:pt x="44265" y="26427"/>
                    <a:pt x="44207" y="26409"/>
                    <a:pt x="44136" y="26391"/>
                  </a:cubicBezTo>
                  <a:cubicBezTo>
                    <a:pt x="41780" y="25288"/>
                    <a:pt x="39424" y="24186"/>
                    <a:pt x="37068" y="23083"/>
                  </a:cubicBezTo>
                  <a:cubicBezTo>
                    <a:pt x="36868" y="23534"/>
                    <a:pt x="36667" y="23960"/>
                    <a:pt x="36467" y="24411"/>
                  </a:cubicBezTo>
                  <a:cubicBezTo>
                    <a:pt x="38798" y="25514"/>
                    <a:pt x="41128" y="26592"/>
                    <a:pt x="43459" y="27694"/>
                  </a:cubicBezTo>
                  <a:cubicBezTo>
                    <a:pt x="43534" y="27719"/>
                    <a:pt x="43585" y="27820"/>
                    <a:pt x="43610" y="27895"/>
                  </a:cubicBezTo>
                  <a:cubicBezTo>
                    <a:pt x="43635" y="27995"/>
                    <a:pt x="43610" y="28095"/>
                    <a:pt x="43560" y="28171"/>
                  </a:cubicBezTo>
                  <a:cubicBezTo>
                    <a:pt x="43509" y="28246"/>
                    <a:pt x="43434" y="28296"/>
                    <a:pt x="43359" y="28321"/>
                  </a:cubicBezTo>
                  <a:cubicBezTo>
                    <a:pt x="43332" y="28328"/>
                    <a:pt x="43307" y="28331"/>
                    <a:pt x="43283" y="28331"/>
                  </a:cubicBezTo>
                  <a:cubicBezTo>
                    <a:pt x="43217" y="28331"/>
                    <a:pt x="43157" y="28308"/>
                    <a:pt x="43083" y="28271"/>
                  </a:cubicBezTo>
                  <a:cubicBezTo>
                    <a:pt x="40778" y="27193"/>
                    <a:pt x="38472" y="26115"/>
                    <a:pt x="36191" y="25038"/>
                  </a:cubicBezTo>
                  <a:cubicBezTo>
                    <a:pt x="35965" y="25564"/>
                    <a:pt x="35715" y="26065"/>
                    <a:pt x="35489" y="26592"/>
                  </a:cubicBezTo>
                  <a:cubicBezTo>
                    <a:pt x="35640" y="26642"/>
                    <a:pt x="35765" y="26717"/>
                    <a:pt x="35915" y="26767"/>
                  </a:cubicBezTo>
                  <a:cubicBezTo>
                    <a:pt x="39575" y="28496"/>
                    <a:pt x="43234" y="30201"/>
                    <a:pt x="46918" y="31930"/>
                  </a:cubicBezTo>
                  <a:cubicBezTo>
                    <a:pt x="46993" y="31955"/>
                    <a:pt x="47043" y="32055"/>
                    <a:pt x="47068" y="32131"/>
                  </a:cubicBezTo>
                  <a:cubicBezTo>
                    <a:pt x="47093" y="32231"/>
                    <a:pt x="47068" y="32331"/>
                    <a:pt x="47018" y="32406"/>
                  </a:cubicBezTo>
                  <a:cubicBezTo>
                    <a:pt x="46968" y="32481"/>
                    <a:pt x="46893" y="32532"/>
                    <a:pt x="46818" y="32557"/>
                  </a:cubicBezTo>
                  <a:cubicBezTo>
                    <a:pt x="46791" y="32563"/>
                    <a:pt x="46766" y="32566"/>
                    <a:pt x="46742" y="32566"/>
                  </a:cubicBezTo>
                  <a:cubicBezTo>
                    <a:pt x="46675" y="32566"/>
                    <a:pt x="46615" y="32543"/>
                    <a:pt x="46542" y="32506"/>
                  </a:cubicBezTo>
                  <a:cubicBezTo>
                    <a:pt x="45840" y="32181"/>
                    <a:pt x="45113" y="31855"/>
                    <a:pt x="44412" y="31504"/>
                  </a:cubicBezTo>
                  <a:cubicBezTo>
                    <a:pt x="41354" y="30075"/>
                    <a:pt x="38271" y="28647"/>
                    <a:pt x="35214" y="27218"/>
                  </a:cubicBezTo>
                  <a:cubicBezTo>
                    <a:pt x="34963" y="27770"/>
                    <a:pt x="34712" y="28346"/>
                    <a:pt x="34462" y="28897"/>
                  </a:cubicBezTo>
                  <a:cubicBezTo>
                    <a:pt x="36793" y="30000"/>
                    <a:pt x="39123" y="31078"/>
                    <a:pt x="41429" y="32181"/>
                  </a:cubicBezTo>
                  <a:cubicBezTo>
                    <a:pt x="41504" y="32206"/>
                    <a:pt x="41580" y="32306"/>
                    <a:pt x="41605" y="32381"/>
                  </a:cubicBezTo>
                  <a:cubicBezTo>
                    <a:pt x="41605" y="32481"/>
                    <a:pt x="41605" y="32557"/>
                    <a:pt x="41555" y="32657"/>
                  </a:cubicBezTo>
                  <a:cubicBezTo>
                    <a:pt x="41504" y="32732"/>
                    <a:pt x="41429" y="32782"/>
                    <a:pt x="41329" y="32807"/>
                  </a:cubicBezTo>
                  <a:cubicBezTo>
                    <a:pt x="41302" y="32814"/>
                    <a:pt x="41277" y="32817"/>
                    <a:pt x="41253" y="32817"/>
                  </a:cubicBezTo>
                  <a:cubicBezTo>
                    <a:pt x="41188" y="32817"/>
                    <a:pt x="41133" y="32794"/>
                    <a:pt x="41078" y="32757"/>
                  </a:cubicBezTo>
                  <a:cubicBezTo>
                    <a:pt x="38773" y="31679"/>
                    <a:pt x="36492" y="30602"/>
                    <a:pt x="34186" y="29524"/>
                  </a:cubicBezTo>
                  <a:cubicBezTo>
                    <a:pt x="33986" y="29975"/>
                    <a:pt x="33785" y="30401"/>
                    <a:pt x="33610" y="30827"/>
                  </a:cubicBezTo>
                  <a:cubicBezTo>
                    <a:pt x="35840" y="31880"/>
                    <a:pt x="38096" y="32933"/>
                    <a:pt x="40351" y="33985"/>
                  </a:cubicBezTo>
                  <a:cubicBezTo>
                    <a:pt x="40427" y="34035"/>
                    <a:pt x="40477" y="34136"/>
                    <a:pt x="40502" y="34211"/>
                  </a:cubicBezTo>
                  <a:cubicBezTo>
                    <a:pt x="40527" y="34286"/>
                    <a:pt x="40502" y="34386"/>
                    <a:pt x="40452" y="34461"/>
                  </a:cubicBezTo>
                  <a:cubicBezTo>
                    <a:pt x="40402" y="34537"/>
                    <a:pt x="40326" y="34612"/>
                    <a:pt x="40251" y="34637"/>
                  </a:cubicBezTo>
                  <a:cubicBezTo>
                    <a:pt x="40151" y="34637"/>
                    <a:pt x="40076" y="34637"/>
                    <a:pt x="39976" y="34587"/>
                  </a:cubicBezTo>
                  <a:cubicBezTo>
                    <a:pt x="37770" y="33534"/>
                    <a:pt x="35539" y="32506"/>
                    <a:pt x="33309" y="31454"/>
                  </a:cubicBezTo>
                  <a:cubicBezTo>
                    <a:pt x="33108" y="31955"/>
                    <a:pt x="32883" y="32456"/>
                    <a:pt x="32657" y="32933"/>
                  </a:cubicBezTo>
                  <a:cubicBezTo>
                    <a:pt x="34888" y="33985"/>
                    <a:pt x="37093" y="35013"/>
                    <a:pt x="39299" y="36065"/>
                  </a:cubicBezTo>
                  <a:cubicBezTo>
                    <a:pt x="39399" y="36090"/>
                    <a:pt x="39449" y="36191"/>
                    <a:pt x="39474" y="36266"/>
                  </a:cubicBezTo>
                  <a:cubicBezTo>
                    <a:pt x="39499" y="36366"/>
                    <a:pt x="39474" y="36466"/>
                    <a:pt x="39424" y="36542"/>
                  </a:cubicBezTo>
                  <a:cubicBezTo>
                    <a:pt x="39374" y="36617"/>
                    <a:pt x="39299" y="36667"/>
                    <a:pt x="39199" y="36692"/>
                  </a:cubicBezTo>
                  <a:cubicBezTo>
                    <a:pt x="39178" y="36699"/>
                    <a:pt x="39157" y="36702"/>
                    <a:pt x="39134" y="36702"/>
                  </a:cubicBezTo>
                  <a:cubicBezTo>
                    <a:pt x="39071" y="36702"/>
                    <a:pt x="39003" y="36679"/>
                    <a:pt x="38948" y="36642"/>
                  </a:cubicBezTo>
                  <a:cubicBezTo>
                    <a:pt x="36768" y="35614"/>
                    <a:pt x="34562" y="34587"/>
                    <a:pt x="32382" y="33584"/>
                  </a:cubicBezTo>
                  <a:cubicBezTo>
                    <a:pt x="32156" y="34060"/>
                    <a:pt x="31955" y="34537"/>
                    <a:pt x="31730" y="35013"/>
                  </a:cubicBezTo>
                  <a:cubicBezTo>
                    <a:pt x="33935" y="36040"/>
                    <a:pt x="36141" y="37093"/>
                    <a:pt x="38346" y="38121"/>
                  </a:cubicBezTo>
                  <a:cubicBezTo>
                    <a:pt x="38422" y="38146"/>
                    <a:pt x="38472" y="38246"/>
                    <a:pt x="38497" y="38321"/>
                  </a:cubicBezTo>
                  <a:cubicBezTo>
                    <a:pt x="38522" y="38421"/>
                    <a:pt x="38497" y="38522"/>
                    <a:pt x="38447" y="38597"/>
                  </a:cubicBezTo>
                  <a:cubicBezTo>
                    <a:pt x="38397" y="38672"/>
                    <a:pt x="38321" y="38722"/>
                    <a:pt x="38246" y="38747"/>
                  </a:cubicBezTo>
                  <a:cubicBezTo>
                    <a:pt x="38219" y="38754"/>
                    <a:pt x="38194" y="38757"/>
                    <a:pt x="38170" y="38757"/>
                  </a:cubicBezTo>
                  <a:cubicBezTo>
                    <a:pt x="38104" y="38757"/>
                    <a:pt x="38044" y="38734"/>
                    <a:pt x="37971" y="38697"/>
                  </a:cubicBezTo>
                  <a:cubicBezTo>
                    <a:pt x="35815" y="37694"/>
                    <a:pt x="33635" y="36667"/>
                    <a:pt x="31454" y="35639"/>
                  </a:cubicBezTo>
                  <a:cubicBezTo>
                    <a:pt x="31229" y="36141"/>
                    <a:pt x="31028" y="36617"/>
                    <a:pt x="30803" y="37093"/>
                  </a:cubicBezTo>
                  <a:cubicBezTo>
                    <a:pt x="34437" y="38772"/>
                    <a:pt x="38046" y="40476"/>
                    <a:pt x="41655" y="42181"/>
                  </a:cubicBezTo>
                  <a:cubicBezTo>
                    <a:pt x="41730" y="42206"/>
                    <a:pt x="41780" y="42306"/>
                    <a:pt x="41805" y="42381"/>
                  </a:cubicBezTo>
                  <a:cubicBezTo>
                    <a:pt x="41830" y="42481"/>
                    <a:pt x="41805" y="42557"/>
                    <a:pt x="41780" y="42657"/>
                  </a:cubicBezTo>
                  <a:cubicBezTo>
                    <a:pt x="41730" y="42732"/>
                    <a:pt x="41655" y="42782"/>
                    <a:pt x="41555" y="42807"/>
                  </a:cubicBezTo>
                  <a:cubicBezTo>
                    <a:pt x="41528" y="42814"/>
                    <a:pt x="41503" y="42817"/>
                    <a:pt x="41479" y="42817"/>
                  </a:cubicBezTo>
                  <a:cubicBezTo>
                    <a:pt x="41414" y="42817"/>
                    <a:pt x="41359" y="42794"/>
                    <a:pt x="41304" y="42757"/>
                  </a:cubicBezTo>
                  <a:cubicBezTo>
                    <a:pt x="40978" y="42607"/>
                    <a:pt x="40677" y="42456"/>
                    <a:pt x="40351" y="42331"/>
                  </a:cubicBezTo>
                  <a:cubicBezTo>
                    <a:pt x="37093" y="40777"/>
                    <a:pt x="33810" y="39248"/>
                    <a:pt x="30527" y="37720"/>
                  </a:cubicBezTo>
                  <a:cubicBezTo>
                    <a:pt x="30326" y="38196"/>
                    <a:pt x="30101" y="38672"/>
                    <a:pt x="29900" y="39148"/>
                  </a:cubicBezTo>
                  <a:cubicBezTo>
                    <a:pt x="32056" y="40151"/>
                    <a:pt x="34211" y="41153"/>
                    <a:pt x="36367" y="42156"/>
                  </a:cubicBezTo>
                  <a:cubicBezTo>
                    <a:pt x="36442" y="42206"/>
                    <a:pt x="36492" y="42306"/>
                    <a:pt x="36517" y="42381"/>
                  </a:cubicBezTo>
                  <a:cubicBezTo>
                    <a:pt x="36542" y="42481"/>
                    <a:pt x="36517" y="42557"/>
                    <a:pt x="36467" y="42632"/>
                  </a:cubicBezTo>
                  <a:cubicBezTo>
                    <a:pt x="36417" y="42732"/>
                    <a:pt x="36341" y="42782"/>
                    <a:pt x="36266" y="42807"/>
                  </a:cubicBezTo>
                  <a:cubicBezTo>
                    <a:pt x="36239" y="42814"/>
                    <a:pt x="36214" y="42817"/>
                    <a:pt x="36190" y="42817"/>
                  </a:cubicBezTo>
                  <a:cubicBezTo>
                    <a:pt x="36124" y="42817"/>
                    <a:pt x="36064" y="42794"/>
                    <a:pt x="35991" y="42757"/>
                  </a:cubicBezTo>
                  <a:cubicBezTo>
                    <a:pt x="33860" y="41755"/>
                    <a:pt x="31730" y="40777"/>
                    <a:pt x="29625" y="39775"/>
                  </a:cubicBezTo>
                  <a:cubicBezTo>
                    <a:pt x="29424" y="40226"/>
                    <a:pt x="29199" y="40677"/>
                    <a:pt x="28998" y="41128"/>
                  </a:cubicBezTo>
                  <a:cubicBezTo>
                    <a:pt x="31103" y="42106"/>
                    <a:pt x="33209" y="43108"/>
                    <a:pt x="35314" y="44085"/>
                  </a:cubicBezTo>
                  <a:cubicBezTo>
                    <a:pt x="35389" y="44111"/>
                    <a:pt x="35464" y="44211"/>
                    <a:pt x="35464" y="44311"/>
                  </a:cubicBezTo>
                  <a:cubicBezTo>
                    <a:pt x="35489" y="44386"/>
                    <a:pt x="35489" y="44486"/>
                    <a:pt x="35439" y="44562"/>
                  </a:cubicBezTo>
                  <a:cubicBezTo>
                    <a:pt x="35389" y="44637"/>
                    <a:pt x="35314" y="44687"/>
                    <a:pt x="35214" y="44712"/>
                  </a:cubicBezTo>
                  <a:cubicBezTo>
                    <a:pt x="35184" y="44719"/>
                    <a:pt x="35157" y="44722"/>
                    <a:pt x="35131" y="44722"/>
                  </a:cubicBezTo>
                  <a:cubicBezTo>
                    <a:pt x="35069" y="44722"/>
                    <a:pt x="35016" y="44705"/>
                    <a:pt x="34963" y="44687"/>
                  </a:cubicBezTo>
                  <a:cubicBezTo>
                    <a:pt x="32883" y="43710"/>
                    <a:pt x="30803" y="42732"/>
                    <a:pt x="28722" y="41755"/>
                  </a:cubicBezTo>
                  <a:cubicBezTo>
                    <a:pt x="28547" y="42181"/>
                    <a:pt x="28346" y="42632"/>
                    <a:pt x="28146" y="43058"/>
                  </a:cubicBezTo>
                  <a:cubicBezTo>
                    <a:pt x="30251" y="44035"/>
                    <a:pt x="32382" y="45013"/>
                    <a:pt x="34487" y="46015"/>
                  </a:cubicBezTo>
                  <a:cubicBezTo>
                    <a:pt x="34562" y="46040"/>
                    <a:pt x="34612" y="46141"/>
                    <a:pt x="34637" y="46216"/>
                  </a:cubicBezTo>
                  <a:cubicBezTo>
                    <a:pt x="34662" y="46316"/>
                    <a:pt x="34637" y="46416"/>
                    <a:pt x="34587" y="46491"/>
                  </a:cubicBezTo>
                  <a:cubicBezTo>
                    <a:pt x="34537" y="46567"/>
                    <a:pt x="34462" y="46617"/>
                    <a:pt x="34387" y="46642"/>
                  </a:cubicBezTo>
                  <a:cubicBezTo>
                    <a:pt x="34360" y="46649"/>
                    <a:pt x="34335" y="46652"/>
                    <a:pt x="34310" y="46652"/>
                  </a:cubicBezTo>
                  <a:cubicBezTo>
                    <a:pt x="34244" y="46652"/>
                    <a:pt x="34184" y="46628"/>
                    <a:pt x="34111" y="46592"/>
                  </a:cubicBezTo>
                  <a:cubicBezTo>
                    <a:pt x="32031" y="45639"/>
                    <a:pt x="29950" y="44662"/>
                    <a:pt x="27870" y="43684"/>
                  </a:cubicBezTo>
                  <a:cubicBezTo>
                    <a:pt x="27670" y="44111"/>
                    <a:pt x="27494" y="44562"/>
                    <a:pt x="27294" y="44988"/>
                  </a:cubicBezTo>
                  <a:cubicBezTo>
                    <a:pt x="29424" y="45990"/>
                    <a:pt x="31580" y="46993"/>
                    <a:pt x="33735" y="47995"/>
                  </a:cubicBezTo>
                  <a:cubicBezTo>
                    <a:pt x="33810" y="48045"/>
                    <a:pt x="33860" y="48146"/>
                    <a:pt x="33885" y="48221"/>
                  </a:cubicBezTo>
                  <a:cubicBezTo>
                    <a:pt x="33910" y="48296"/>
                    <a:pt x="33885" y="48396"/>
                    <a:pt x="33835" y="48471"/>
                  </a:cubicBezTo>
                  <a:cubicBezTo>
                    <a:pt x="33785" y="48547"/>
                    <a:pt x="33710" y="48597"/>
                    <a:pt x="33635" y="48622"/>
                  </a:cubicBezTo>
                  <a:cubicBezTo>
                    <a:pt x="33605" y="48629"/>
                    <a:pt x="33578" y="48632"/>
                    <a:pt x="33552" y="48632"/>
                  </a:cubicBezTo>
                  <a:cubicBezTo>
                    <a:pt x="33488" y="48632"/>
                    <a:pt x="33430" y="48614"/>
                    <a:pt x="33359" y="48597"/>
                  </a:cubicBezTo>
                  <a:cubicBezTo>
                    <a:pt x="31254" y="47594"/>
                    <a:pt x="29123" y="46617"/>
                    <a:pt x="27018" y="45614"/>
                  </a:cubicBezTo>
                  <a:cubicBezTo>
                    <a:pt x="26793" y="46116"/>
                    <a:pt x="26567" y="46592"/>
                    <a:pt x="26341" y="47093"/>
                  </a:cubicBezTo>
                  <a:cubicBezTo>
                    <a:pt x="26542" y="47193"/>
                    <a:pt x="26742" y="47294"/>
                    <a:pt x="26943" y="47369"/>
                  </a:cubicBezTo>
                  <a:cubicBezTo>
                    <a:pt x="26943" y="47394"/>
                    <a:pt x="26943" y="47394"/>
                    <a:pt x="26968" y="47394"/>
                  </a:cubicBezTo>
                  <a:cubicBezTo>
                    <a:pt x="29048" y="48371"/>
                    <a:pt x="31128" y="49349"/>
                    <a:pt x="33209" y="50326"/>
                  </a:cubicBezTo>
                  <a:cubicBezTo>
                    <a:pt x="33509" y="50451"/>
                    <a:pt x="33785" y="50577"/>
                    <a:pt x="34086" y="50727"/>
                  </a:cubicBezTo>
                  <a:cubicBezTo>
                    <a:pt x="34988" y="51153"/>
                    <a:pt x="35890" y="51579"/>
                    <a:pt x="36793" y="51980"/>
                  </a:cubicBezTo>
                  <a:cubicBezTo>
                    <a:pt x="36868" y="52030"/>
                    <a:pt x="36943" y="52131"/>
                    <a:pt x="36943" y="52206"/>
                  </a:cubicBezTo>
                  <a:cubicBezTo>
                    <a:pt x="36968" y="52306"/>
                    <a:pt x="36968" y="52381"/>
                    <a:pt x="36918" y="52456"/>
                  </a:cubicBezTo>
                  <a:cubicBezTo>
                    <a:pt x="36868" y="52557"/>
                    <a:pt x="36793" y="52607"/>
                    <a:pt x="36692" y="52632"/>
                  </a:cubicBezTo>
                  <a:cubicBezTo>
                    <a:pt x="36665" y="52639"/>
                    <a:pt x="36640" y="52642"/>
                    <a:pt x="36617" y="52642"/>
                  </a:cubicBezTo>
                  <a:cubicBezTo>
                    <a:pt x="36552" y="52642"/>
                    <a:pt x="36497" y="52618"/>
                    <a:pt x="36442" y="52582"/>
                  </a:cubicBezTo>
                  <a:cubicBezTo>
                    <a:pt x="36191" y="52456"/>
                    <a:pt x="35940" y="52356"/>
                    <a:pt x="35715" y="52231"/>
                  </a:cubicBezTo>
                  <a:lnTo>
                    <a:pt x="33735" y="51304"/>
                  </a:lnTo>
                  <a:lnTo>
                    <a:pt x="33710" y="51304"/>
                  </a:lnTo>
                  <a:cubicBezTo>
                    <a:pt x="31580" y="50301"/>
                    <a:pt x="29449" y="49299"/>
                    <a:pt x="27294" y="48296"/>
                  </a:cubicBezTo>
                  <a:cubicBezTo>
                    <a:pt x="27068" y="48196"/>
                    <a:pt x="26843" y="48096"/>
                    <a:pt x="26592" y="47970"/>
                  </a:cubicBezTo>
                  <a:cubicBezTo>
                    <a:pt x="26417" y="47895"/>
                    <a:pt x="26241" y="47820"/>
                    <a:pt x="26066" y="47720"/>
                  </a:cubicBezTo>
                  <a:cubicBezTo>
                    <a:pt x="25840" y="48221"/>
                    <a:pt x="25615" y="48747"/>
                    <a:pt x="25389" y="49248"/>
                  </a:cubicBezTo>
                  <a:cubicBezTo>
                    <a:pt x="27494" y="50226"/>
                    <a:pt x="29574" y="51203"/>
                    <a:pt x="31680" y="52181"/>
                  </a:cubicBezTo>
                  <a:cubicBezTo>
                    <a:pt x="31755" y="52231"/>
                    <a:pt x="31805" y="52331"/>
                    <a:pt x="31830" y="52406"/>
                  </a:cubicBezTo>
                  <a:cubicBezTo>
                    <a:pt x="31855" y="52482"/>
                    <a:pt x="31830" y="52582"/>
                    <a:pt x="31780" y="52657"/>
                  </a:cubicBezTo>
                  <a:cubicBezTo>
                    <a:pt x="31730" y="52732"/>
                    <a:pt x="31655" y="52807"/>
                    <a:pt x="31580" y="52807"/>
                  </a:cubicBezTo>
                  <a:cubicBezTo>
                    <a:pt x="31550" y="52815"/>
                    <a:pt x="31523" y="52818"/>
                    <a:pt x="31497" y="52818"/>
                  </a:cubicBezTo>
                  <a:cubicBezTo>
                    <a:pt x="31433" y="52818"/>
                    <a:pt x="31375" y="52800"/>
                    <a:pt x="31304" y="52782"/>
                  </a:cubicBezTo>
                  <a:cubicBezTo>
                    <a:pt x="29249" y="51805"/>
                    <a:pt x="27168" y="50827"/>
                    <a:pt x="25113" y="49875"/>
                  </a:cubicBezTo>
                  <a:cubicBezTo>
                    <a:pt x="24888" y="50351"/>
                    <a:pt x="24687" y="50827"/>
                    <a:pt x="24462" y="51329"/>
                  </a:cubicBezTo>
                  <a:cubicBezTo>
                    <a:pt x="26442" y="52256"/>
                    <a:pt x="28447" y="53183"/>
                    <a:pt x="30427" y="54111"/>
                  </a:cubicBezTo>
                  <a:cubicBezTo>
                    <a:pt x="30502" y="54161"/>
                    <a:pt x="30552" y="54236"/>
                    <a:pt x="30577" y="54336"/>
                  </a:cubicBezTo>
                  <a:cubicBezTo>
                    <a:pt x="30602" y="54411"/>
                    <a:pt x="30577" y="54512"/>
                    <a:pt x="30527" y="54587"/>
                  </a:cubicBezTo>
                  <a:cubicBezTo>
                    <a:pt x="30477" y="54662"/>
                    <a:pt x="30402" y="54712"/>
                    <a:pt x="30326" y="54737"/>
                  </a:cubicBezTo>
                  <a:cubicBezTo>
                    <a:pt x="30297" y="54744"/>
                    <a:pt x="30270" y="54748"/>
                    <a:pt x="30243" y="54748"/>
                  </a:cubicBezTo>
                  <a:cubicBezTo>
                    <a:pt x="30180" y="54748"/>
                    <a:pt x="30122" y="54730"/>
                    <a:pt x="30051" y="54712"/>
                  </a:cubicBezTo>
                  <a:cubicBezTo>
                    <a:pt x="28096" y="53785"/>
                    <a:pt x="26141" y="52857"/>
                    <a:pt x="24186" y="51955"/>
                  </a:cubicBezTo>
                  <a:cubicBezTo>
                    <a:pt x="23935" y="52482"/>
                    <a:pt x="23710" y="53008"/>
                    <a:pt x="23484" y="53534"/>
                  </a:cubicBezTo>
                  <a:cubicBezTo>
                    <a:pt x="25539" y="54512"/>
                    <a:pt x="27620" y="55464"/>
                    <a:pt x="29675" y="56441"/>
                  </a:cubicBezTo>
                  <a:cubicBezTo>
                    <a:pt x="29750" y="56466"/>
                    <a:pt x="29800" y="56567"/>
                    <a:pt x="29825" y="56667"/>
                  </a:cubicBezTo>
                  <a:cubicBezTo>
                    <a:pt x="29850" y="56742"/>
                    <a:pt x="29825" y="56842"/>
                    <a:pt x="29775" y="56918"/>
                  </a:cubicBezTo>
                  <a:cubicBezTo>
                    <a:pt x="29750" y="56993"/>
                    <a:pt x="29650" y="57043"/>
                    <a:pt x="29574" y="57068"/>
                  </a:cubicBezTo>
                  <a:cubicBezTo>
                    <a:pt x="29545" y="57075"/>
                    <a:pt x="29518" y="57078"/>
                    <a:pt x="29492" y="57078"/>
                  </a:cubicBezTo>
                  <a:cubicBezTo>
                    <a:pt x="29428" y="57078"/>
                    <a:pt x="29370" y="57061"/>
                    <a:pt x="29299" y="57043"/>
                  </a:cubicBezTo>
                  <a:cubicBezTo>
                    <a:pt x="27269" y="56065"/>
                    <a:pt x="25239" y="55113"/>
                    <a:pt x="23183" y="54161"/>
                  </a:cubicBezTo>
                  <a:cubicBezTo>
                    <a:pt x="22958" y="54687"/>
                    <a:pt x="22732" y="55213"/>
                    <a:pt x="22482" y="55740"/>
                  </a:cubicBezTo>
                  <a:cubicBezTo>
                    <a:pt x="24537" y="56692"/>
                    <a:pt x="26567" y="57670"/>
                    <a:pt x="28622" y="58622"/>
                  </a:cubicBezTo>
                  <a:cubicBezTo>
                    <a:pt x="28697" y="58647"/>
                    <a:pt x="28747" y="58747"/>
                    <a:pt x="28772" y="58822"/>
                  </a:cubicBezTo>
                  <a:cubicBezTo>
                    <a:pt x="28798" y="58923"/>
                    <a:pt x="28772" y="59023"/>
                    <a:pt x="28722" y="59098"/>
                  </a:cubicBezTo>
                  <a:cubicBezTo>
                    <a:pt x="28697" y="59173"/>
                    <a:pt x="28597" y="59223"/>
                    <a:pt x="28522" y="59248"/>
                  </a:cubicBezTo>
                  <a:cubicBezTo>
                    <a:pt x="28495" y="59255"/>
                    <a:pt x="28470" y="59258"/>
                    <a:pt x="28446" y="59258"/>
                  </a:cubicBezTo>
                  <a:cubicBezTo>
                    <a:pt x="28380" y="59258"/>
                    <a:pt x="28320" y="59235"/>
                    <a:pt x="28246" y="59198"/>
                  </a:cubicBezTo>
                  <a:cubicBezTo>
                    <a:pt x="26241" y="58271"/>
                    <a:pt x="24236" y="57319"/>
                    <a:pt x="22206" y="56366"/>
                  </a:cubicBezTo>
                  <a:cubicBezTo>
                    <a:pt x="22031" y="56792"/>
                    <a:pt x="21830" y="57218"/>
                    <a:pt x="21655" y="57619"/>
                  </a:cubicBezTo>
                  <a:cubicBezTo>
                    <a:pt x="25264" y="59324"/>
                    <a:pt x="28873" y="61003"/>
                    <a:pt x="32482" y="62707"/>
                  </a:cubicBezTo>
                  <a:cubicBezTo>
                    <a:pt x="32557" y="62732"/>
                    <a:pt x="32632" y="62832"/>
                    <a:pt x="32657" y="62908"/>
                  </a:cubicBezTo>
                  <a:cubicBezTo>
                    <a:pt x="32657" y="63008"/>
                    <a:pt x="32657" y="63083"/>
                    <a:pt x="32607" y="63183"/>
                  </a:cubicBezTo>
                  <a:cubicBezTo>
                    <a:pt x="32557" y="63259"/>
                    <a:pt x="32482" y="63309"/>
                    <a:pt x="32382" y="63334"/>
                  </a:cubicBezTo>
                  <a:cubicBezTo>
                    <a:pt x="32355" y="63340"/>
                    <a:pt x="32330" y="63344"/>
                    <a:pt x="32306" y="63344"/>
                  </a:cubicBezTo>
                  <a:cubicBezTo>
                    <a:pt x="32241" y="63344"/>
                    <a:pt x="32186" y="63320"/>
                    <a:pt x="32131" y="63284"/>
                  </a:cubicBezTo>
                  <a:cubicBezTo>
                    <a:pt x="31805" y="63133"/>
                    <a:pt x="31479" y="62983"/>
                    <a:pt x="31179" y="62832"/>
                  </a:cubicBezTo>
                  <a:cubicBezTo>
                    <a:pt x="27895" y="61304"/>
                    <a:pt x="24637" y="59775"/>
                    <a:pt x="21379" y="58246"/>
                  </a:cubicBezTo>
                  <a:cubicBezTo>
                    <a:pt x="21153" y="58722"/>
                    <a:pt x="20953" y="59198"/>
                    <a:pt x="20727" y="59675"/>
                  </a:cubicBezTo>
                  <a:cubicBezTo>
                    <a:pt x="22883" y="60677"/>
                    <a:pt x="25013" y="61680"/>
                    <a:pt x="27143" y="62682"/>
                  </a:cubicBezTo>
                  <a:cubicBezTo>
                    <a:pt x="27219" y="62732"/>
                    <a:pt x="27294" y="62832"/>
                    <a:pt x="27294" y="62908"/>
                  </a:cubicBezTo>
                  <a:cubicBezTo>
                    <a:pt x="27319" y="62983"/>
                    <a:pt x="27319" y="63083"/>
                    <a:pt x="27269" y="63158"/>
                  </a:cubicBezTo>
                  <a:cubicBezTo>
                    <a:pt x="27219" y="63233"/>
                    <a:pt x="27143" y="63309"/>
                    <a:pt x="27043" y="63309"/>
                  </a:cubicBezTo>
                  <a:cubicBezTo>
                    <a:pt x="27014" y="63316"/>
                    <a:pt x="26987" y="63319"/>
                    <a:pt x="26961" y="63319"/>
                  </a:cubicBezTo>
                  <a:cubicBezTo>
                    <a:pt x="26899" y="63319"/>
                    <a:pt x="26846" y="63301"/>
                    <a:pt x="26793" y="63284"/>
                  </a:cubicBezTo>
                  <a:lnTo>
                    <a:pt x="20452" y="60301"/>
                  </a:lnTo>
                  <a:cubicBezTo>
                    <a:pt x="20201" y="60878"/>
                    <a:pt x="19950" y="61429"/>
                    <a:pt x="19700" y="61980"/>
                  </a:cubicBezTo>
                  <a:cubicBezTo>
                    <a:pt x="21905" y="63008"/>
                    <a:pt x="24086" y="64035"/>
                    <a:pt x="26291" y="65063"/>
                  </a:cubicBezTo>
                  <a:cubicBezTo>
                    <a:pt x="26366" y="65088"/>
                    <a:pt x="26417" y="65188"/>
                    <a:pt x="26442" y="65264"/>
                  </a:cubicBezTo>
                  <a:cubicBezTo>
                    <a:pt x="26467" y="65364"/>
                    <a:pt x="26442" y="65464"/>
                    <a:pt x="26392" y="65539"/>
                  </a:cubicBezTo>
                  <a:cubicBezTo>
                    <a:pt x="26341" y="65614"/>
                    <a:pt x="26266" y="65665"/>
                    <a:pt x="26191" y="65690"/>
                  </a:cubicBezTo>
                  <a:cubicBezTo>
                    <a:pt x="26164" y="65696"/>
                    <a:pt x="26139" y="65699"/>
                    <a:pt x="26115" y="65699"/>
                  </a:cubicBezTo>
                  <a:cubicBezTo>
                    <a:pt x="26049" y="65699"/>
                    <a:pt x="25989" y="65676"/>
                    <a:pt x="25915" y="65639"/>
                  </a:cubicBezTo>
                  <a:cubicBezTo>
                    <a:pt x="23760" y="64637"/>
                    <a:pt x="21605" y="63609"/>
                    <a:pt x="19424" y="62607"/>
                  </a:cubicBezTo>
                  <a:cubicBezTo>
                    <a:pt x="19224" y="63083"/>
                    <a:pt x="19023" y="63534"/>
                    <a:pt x="18797" y="64010"/>
                  </a:cubicBezTo>
                  <a:cubicBezTo>
                    <a:pt x="20903" y="64988"/>
                    <a:pt x="23033" y="65990"/>
                    <a:pt x="25138" y="66968"/>
                  </a:cubicBezTo>
                  <a:cubicBezTo>
                    <a:pt x="25214" y="67018"/>
                    <a:pt x="25264" y="67118"/>
                    <a:pt x="25289" y="67193"/>
                  </a:cubicBezTo>
                  <a:cubicBezTo>
                    <a:pt x="25314" y="67269"/>
                    <a:pt x="25289" y="67369"/>
                    <a:pt x="25239" y="67444"/>
                  </a:cubicBezTo>
                  <a:cubicBezTo>
                    <a:pt x="25188" y="67519"/>
                    <a:pt x="25113" y="67594"/>
                    <a:pt x="25038" y="67594"/>
                  </a:cubicBezTo>
                  <a:cubicBezTo>
                    <a:pt x="25009" y="67602"/>
                    <a:pt x="24982" y="67605"/>
                    <a:pt x="24955" y="67605"/>
                  </a:cubicBezTo>
                  <a:cubicBezTo>
                    <a:pt x="24892" y="67605"/>
                    <a:pt x="24833" y="67587"/>
                    <a:pt x="24762" y="67569"/>
                  </a:cubicBezTo>
                  <a:cubicBezTo>
                    <a:pt x="22682" y="66592"/>
                    <a:pt x="20602" y="65614"/>
                    <a:pt x="18522" y="64637"/>
                  </a:cubicBezTo>
                  <a:cubicBezTo>
                    <a:pt x="18246" y="65238"/>
                    <a:pt x="17995" y="65840"/>
                    <a:pt x="17720" y="66441"/>
                  </a:cubicBezTo>
                  <a:cubicBezTo>
                    <a:pt x="19850" y="67419"/>
                    <a:pt x="21955" y="68421"/>
                    <a:pt x="24086" y="69399"/>
                  </a:cubicBezTo>
                  <a:cubicBezTo>
                    <a:pt x="24161" y="69449"/>
                    <a:pt x="24211" y="69549"/>
                    <a:pt x="24236" y="69624"/>
                  </a:cubicBezTo>
                  <a:cubicBezTo>
                    <a:pt x="24261" y="69700"/>
                    <a:pt x="24236" y="69800"/>
                    <a:pt x="24186" y="69875"/>
                  </a:cubicBezTo>
                  <a:cubicBezTo>
                    <a:pt x="24161" y="69950"/>
                    <a:pt x="24061" y="70025"/>
                    <a:pt x="23985" y="70025"/>
                  </a:cubicBezTo>
                  <a:cubicBezTo>
                    <a:pt x="23956" y="70033"/>
                    <a:pt x="23929" y="70036"/>
                    <a:pt x="23903" y="70036"/>
                  </a:cubicBezTo>
                  <a:cubicBezTo>
                    <a:pt x="23839" y="70036"/>
                    <a:pt x="23781" y="70018"/>
                    <a:pt x="23710" y="70000"/>
                  </a:cubicBezTo>
                  <a:cubicBezTo>
                    <a:pt x="21630" y="69023"/>
                    <a:pt x="19549" y="68045"/>
                    <a:pt x="17444" y="67068"/>
                  </a:cubicBezTo>
                  <a:lnTo>
                    <a:pt x="16692" y="68747"/>
                  </a:lnTo>
                  <a:cubicBezTo>
                    <a:pt x="20276" y="70426"/>
                    <a:pt x="23860" y="72106"/>
                    <a:pt x="27419" y="73785"/>
                  </a:cubicBezTo>
                  <a:cubicBezTo>
                    <a:pt x="27519" y="73810"/>
                    <a:pt x="27569" y="73910"/>
                    <a:pt x="27595" y="73985"/>
                  </a:cubicBezTo>
                  <a:cubicBezTo>
                    <a:pt x="27595" y="74086"/>
                    <a:pt x="27595" y="74186"/>
                    <a:pt x="27544" y="74261"/>
                  </a:cubicBezTo>
                  <a:cubicBezTo>
                    <a:pt x="27494" y="74336"/>
                    <a:pt x="27419" y="74386"/>
                    <a:pt x="27319" y="74411"/>
                  </a:cubicBezTo>
                  <a:cubicBezTo>
                    <a:pt x="27299" y="74418"/>
                    <a:pt x="27277" y="74421"/>
                    <a:pt x="27254" y="74421"/>
                  </a:cubicBezTo>
                  <a:cubicBezTo>
                    <a:pt x="27192" y="74421"/>
                    <a:pt x="27123" y="74398"/>
                    <a:pt x="27068" y="74361"/>
                  </a:cubicBezTo>
                  <a:cubicBezTo>
                    <a:pt x="26667" y="74186"/>
                    <a:pt x="26291" y="74010"/>
                    <a:pt x="25890" y="73810"/>
                  </a:cubicBezTo>
                  <a:cubicBezTo>
                    <a:pt x="22732" y="72331"/>
                    <a:pt x="19574" y="70853"/>
                    <a:pt x="16417" y="69374"/>
                  </a:cubicBezTo>
                  <a:cubicBezTo>
                    <a:pt x="10953" y="81655"/>
                    <a:pt x="5464" y="93910"/>
                    <a:pt x="0" y="106191"/>
                  </a:cubicBezTo>
                  <a:cubicBezTo>
                    <a:pt x="7469" y="109524"/>
                    <a:pt x="14938" y="112858"/>
                    <a:pt x="22407" y="116191"/>
                  </a:cubicBezTo>
                  <a:cubicBezTo>
                    <a:pt x="26868" y="106091"/>
                    <a:pt x="31329" y="96016"/>
                    <a:pt x="35765" y="85915"/>
                  </a:cubicBezTo>
                  <a:cubicBezTo>
                    <a:pt x="41479" y="72958"/>
                    <a:pt x="47219" y="60000"/>
                    <a:pt x="52933" y="47043"/>
                  </a:cubicBezTo>
                  <a:cubicBezTo>
                    <a:pt x="58397" y="34637"/>
                    <a:pt x="63885" y="22206"/>
                    <a:pt x="69349" y="9800"/>
                  </a:cubicBezTo>
                  <a:cubicBezTo>
                    <a:pt x="62031" y="6541"/>
                    <a:pt x="54687" y="3258"/>
                    <a:pt x="47369" y="0"/>
                  </a:cubicBezTo>
                  <a:close/>
                </a:path>
              </a:pathLst>
            </a:custGeom>
            <a:solidFill>
              <a:srgbClr val="D99878"/>
            </a:solidFill>
            <a:ln>
              <a:noFill/>
            </a:ln>
          </p:spPr>
          <p:txBody>
            <a:bodyPr spcFirstLastPara="1" wrap="square" lIns="115184" tIns="115184" rIns="115184" bIns="115184" anchor="ctr" anchorCtr="0">
              <a:noAutofit/>
            </a:bodyPr>
            <a:lstStyle/>
            <a:p>
              <a:endParaRPr sz="2400">
                <a:latin typeface="+mj-lt"/>
              </a:endParaRPr>
            </a:p>
          </p:txBody>
        </p:sp>
        <p:sp>
          <p:nvSpPr>
            <p:cNvPr id="30" name="Google Shape;9403;p55">
              <a:extLst>
                <a:ext uri="{FF2B5EF4-FFF2-40B4-BE49-F238E27FC236}">
                  <a16:creationId xmlns:a16="http://schemas.microsoft.com/office/drawing/2014/main" id="{58354383-7E65-35BA-0980-ADBE6CD5655C}"/>
                </a:ext>
              </a:extLst>
            </p:cNvPr>
            <p:cNvSpPr/>
            <p:nvPr/>
          </p:nvSpPr>
          <p:spPr>
            <a:xfrm>
              <a:off x="2404900" y="1789500"/>
              <a:ext cx="391625" cy="386625"/>
            </a:xfrm>
            <a:custGeom>
              <a:avLst/>
              <a:gdLst/>
              <a:ahLst/>
              <a:cxnLst/>
              <a:rect l="l" t="t" r="r" b="b"/>
              <a:pathLst>
                <a:path w="15665" h="15465" extrusionOk="0">
                  <a:moveTo>
                    <a:pt x="15489" y="0"/>
                  </a:moveTo>
                  <a:cubicBezTo>
                    <a:pt x="15439" y="0"/>
                    <a:pt x="15389" y="26"/>
                    <a:pt x="15364" y="51"/>
                  </a:cubicBezTo>
                  <a:cubicBezTo>
                    <a:pt x="15088" y="301"/>
                    <a:pt x="14813" y="527"/>
                    <a:pt x="14512" y="727"/>
                  </a:cubicBezTo>
                  <a:cubicBezTo>
                    <a:pt x="13961" y="1078"/>
                    <a:pt x="13384" y="1354"/>
                    <a:pt x="12682" y="1579"/>
                  </a:cubicBezTo>
                  <a:cubicBezTo>
                    <a:pt x="11580" y="1955"/>
                    <a:pt x="10427" y="2131"/>
                    <a:pt x="9299" y="2281"/>
                  </a:cubicBezTo>
                  <a:cubicBezTo>
                    <a:pt x="8923" y="2356"/>
                    <a:pt x="8547" y="2407"/>
                    <a:pt x="8146" y="2457"/>
                  </a:cubicBezTo>
                  <a:cubicBezTo>
                    <a:pt x="7244" y="2632"/>
                    <a:pt x="6517" y="2782"/>
                    <a:pt x="5865" y="3008"/>
                  </a:cubicBezTo>
                  <a:cubicBezTo>
                    <a:pt x="5464" y="3133"/>
                    <a:pt x="5114" y="3259"/>
                    <a:pt x="4788" y="3409"/>
                  </a:cubicBezTo>
                  <a:cubicBezTo>
                    <a:pt x="4462" y="3584"/>
                    <a:pt x="4111" y="3760"/>
                    <a:pt x="3760" y="4011"/>
                  </a:cubicBezTo>
                  <a:cubicBezTo>
                    <a:pt x="3083" y="4437"/>
                    <a:pt x="2507" y="4988"/>
                    <a:pt x="2031" y="5640"/>
                  </a:cubicBezTo>
                  <a:cubicBezTo>
                    <a:pt x="1605" y="6216"/>
                    <a:pt x="1229" y="6893"/>
                    <a:pt x="928" y="7720"/>
                  </a:cubicBezTo>
                  <a:cubicBezTo>
                    <a:pt x="627" y="8447"/>
                    <a:pt x="427" y="9224"/>
                    <a:pt x="276" y="10101"/>
                  </a:cubicBezTo>
                  <a:cubicBezTo>
                    <a:pt x="126" y="10928"/>
                    <a:pt x="76" y="11755"/>
                    <a:pt x="76" y="12582"/>
                  </a:cubicBezTo>
                  <a:cubicBezTo>
                    <a:pt x="101" y="13155"/>
                    <a:pt x="150" y="13702"/>
                    <a:pt x="249" y="14225"/>
                  </a:cubicBezTo>
                  <a:lnTo>
                    <a:pt x="249" y="14225"/>
                  </a:lnTo>
                  <a:cubicBezTo>
                    <a:pt x="243" y="14211"/>
                    <a:pt x="222" y="14211"/>
                    <a:pt x="201" y="14211"/>
                  </a:cubicBezTo>
                  <a:cubicBezTo>
                    <a:pt x="126" y="14211"/>
                    <a:pt x="76" y="14261"/>
                    <a:pt x="51" y="14311"/>
                  </a:cubicBezTo>
                  <a:cubicBezTo>
                    <a:pt x="1" y="14336"/>
                    <a:pt x="1" y="14387"/>
                    <a:pt x="26" y="14437"/>
                  </a:cubicBezTo>
                  <a:cubicBezTo>
                    <a:pt x="26" y="14437"/>
                    <a:pt x="26" y="14462"/>
                    <a:pt x="26" y="14462"/>
                  </a:cubicBezTo>
                  <a:cubicBezTo>
                    <a:pt x="26" y="14512"/>
                    <a:pt x="51" y="14537"/>
                    <a:pt x="76" y="14562"/>
                  </a:cubicBezTo>
                  <a:lnTo>
                    <a:pt x="126" y="14662"/>
                  </a:lnTo>
                  <a:cubicBezTo>
                    <a:pt x="176" y="14712"/>
                    <a:pt x="226" y="14762"/>
                    <a:pt x="301" y="14838"/>
                  </a:cubicBezTo>
                  <a:cubicBezTo>
                    <a:pt x="327" y="14863"/>
                    <a:pt x="352" y="14888"/>
                    <a:pt x="402" y="14913"/>
                  </a:cubicBezTo>
                  <a:lnTo>
                    <a:pt x="427" y="15013"/>
                  </a:lnTo>
                  <a:lnTo>
                    <a:pt x="427" y="15088"/>
                  </a:lnTo>
                  <a:cubicBezTo>
                    <a:pt x="452" y="15138"/>
                    <a:pt x="477" y="15163"/>
                    <a:pt x="527" y="15189"/>
                  </a:cubicBezTo>
                  <a:cubicBezTo>
                    <a:pt x="552" y="15214"/>
                    <a:pt x="577" y="15239"/>
                    <a:pt x="627" y="15239"/>
                  </a:cubicBezTo>
                  <a:cubicBezTo>
                    <a:pt x="677" y="15214"/>
                    <a:pt x="728" y="15189"/>
                    <a:pt x="753" y="15163"/>
                  </a:cubicBezTo>
                  <a:cubicBezTo>
                    <a:pt x="978" y="15289"/>
                    <a:pt x="1254" y="15364"/>
                    <a:pt x="1580" y="15414"/>
                  </a:cubicBezTo>
                  <a:cubicBezTo>
                    <a:pt x="1730" y="15439"/>
                    <a:pt x="1905" y="15464"/>
                    <a:pt x="2081" y="15464"/>
                  </a:cubicBezTo>
                  <a:cubicBezTo>
                    <a:pt x="2231" y="15464"/>
                    <a:pt x="2382" y="15464"/>
                    <a:pt x="2582" y="15439"/>
                  </a:cubicBezTo>
                  <a:cubicBezTo>
                    <a:pt x="2908" y="15389"/>
                    <a:pt x="3259" y="15339"/>
                    <a:pt x="3660" y="15239"/>
                  </a:cubicBezTo>
                  <a:cubicBezTo>
                    <a:pt x="4261" y="15088"/>
                    <a:pt x="4888" y="14863"/>
                    <a:pt x="5640" y="14512"/>
                  </a:cubicBezTo>
                  <a:cubicBezTo>
                    <a:pt x="5916" y="14387"/>
                    <a:pt x="6191" y="14261"/>
                    <a:pt x="6467" y="14136"/>
                  </a:cubicBezTo>
                  <a:cubicBezTo>
                    <a:pt x="6868" y="13935"/>
                    <a:pt x="7294" y="13710"/>
                    <a:pt x="7720" y="13434"/>
                  </a:cubicBezTo>
                  <a:cubicBezTo>
                    <a:pt x="8547" y="12933"/>
                    <a:pt x="9374" y="12331"/>
                    <a:pt x="10126" y="11655"/>
                  </a:cubicBezTo>
                  <a:cubicBezTo>
                    <a:pt x="10878" y="11003"/>
                    <a:pt x="11580" y="10276"/>
                    <a:pt x="12181" y="9524"/>
                  </a:cubicBezTo>
                  <a:cubicBezTo>
                    <a:pt x="12432" y="9199"/>
                    <a:pt x="12682" y="8823"/>
                    <a:pt x="12933" y="8447"/>
                  </a:cubicBezTo>
                  <a:cubicBezTo>
                    <a:pt x="13109" y="8171"/>
                    <a:pt x="13309" y="7845"/>
                    <a:pt x="13510" y="7444"/>
                  </a:cubicBezTo>
                  <a:cubicBezTo>
                    <a:pt x="13885" y="6717"/>
                    <a:pt x="14236" y="5915"/>
                    <a:pt x="14562" y="5038"/>
                  </a:cubicBezTo>
                  <a:cubicBezTo>
                    <a:pt x="14888" y="4186"/>
                    <a:pt x="15139" y="3334"/>
                    <a:pt x="15339" y="2507"/>
                  </a:cubicBezTo>
                  <a:cubicBezTo>
                    <a:pt x="15540" y="1630"/>
                    <a:pt x="15640" y="903"/>
                    <a:pt x="15665" y="201"/>
                  </a:cubicBezTo>
                  <a:cubicBezTo>
                    <a:pt x="15665" y="151"/>
                    <a:pt x="15640" y="76"/>
                    <a:pt x="15590" y="51"/>
                  </a:cubicBezTo>
                  <a:cubicBezTo>
                    <a:pt x="15565" y="26"/>
                    <a:pt x="15515" y="0"/>
                    <a:pt x="15489" y="0"/>
                  </a:cubicBezTo>
                  <a:close/>
                </a:path>
              </a:pathLst>
            </a:custGeom>
            <a:solidFill>
              <a:srgbClr val="87C89B"/>
            </a:solidFill>
            <a:ln>
              <a:noFill/>
            </a:ln>
          </p:spPr>
          <p:txBody>
            <a:bodyPr spcFirstLastPara="1" wrap="square" lIns="115184" tIns="115184" rIns="115184" bIns="115184" anchor="ctr" anchorCtr="0">
              <a:noAutofit/>
            </a:bodyPr>
            <a:lstStyle/>
            <a:p>
              <a:endParaRPr sz="2400">
                <a:latin typeface="+mj-lt"/>
              </a:endParaRPr>
            </a:p>
          </p:txBody>
        </p:sp>
        <p:sp>
          <p:nvSpPr>
            <p:cNvPr id="31" name="Google Shape;9404;p55">
              <a:extLst>
                <a:ext uri="{FF2B5EF4-FFF2-40B4-BE49-F238E27FC236}">
                  <a16:creationId xmlns:a16="http://schemas.microsoft.com/office/drawing/2014/main" id="{798B392D-60A5-8CC9-D464-6826A67991DE}"/>
                </a:ext>
              </a:extLst>
            </p:cNvPr>
            <p:cNvSpPr/>
            <p:nvPr/>
          </p:nvSpPr>
          <p:spPr>
            <a:xfrm>
              <a:off x="2404900" y="1790125"/>
              <a:ext cx="386625" cy="369700"/>
            </a:xfrm>
            <a:custGeom>
              <a:avLst/>
              <a:gdLst/>
              <a:ahLst/>
              <a:cxnLst/>
              <a:rect l="l" t="t" r="r" b="b"/>
              <a:pathLst>
                <a:path w="15465" h="14788" extrusionOk="0">
                  <a:moveTo>
                    <a:pt x="15464" y="1"/>
                  </a:moveTo>
                  <a:cubicBezTo>
                    <a:pt x="15414" y="1"/>
                    <a:pt x="15389" y="26"/>
                    <a:pt x="15364" y="26"/>
                  </a:cubicBezTo>
                  <a:cubicBezTo>
                    <a:pt x="15114" y="276"/>
                    <a:pt x="14813" y="502"/>
                    <a:pt x="14512" y="702"/>
                  </a:cubicBezTo>
                  <a:cubicBezTo>
                    <a:pt x="13986" y="1053"/>
                    <a:pt x="13384" y="1329"/>
                    <a:pt x="12682" y="1579"/>
                  </a:cubicBezTo>
                  <a:lnTo>
                    <a:pt x="12682" y="1554"/>
                  </a:lnTo>
                  <a:cubicBezTo>
                    <a:pt x="11580" y="1930"/>
                    <a:pt x="10427" y="2106"/>
                    <a:pt x="9299" y="2281"/>
                  </a:cubicBezTo>
                  <a:cubicBezTo>
                    <a:pt x="8923" y="2331"/>
                    <a:pt x="8547" y="2382"/>
                    <a:pt x="8146" y="2457"/>
                  </a:cubicBezTo>
                  <a:cubicBezTo>
                    <a:pt x="7244" y="2607"/>
                    <a:pt x="6517" y="2783"/>
                    <a:pt x="5890" y="2983"/>
                  </a:cubicBezTo>
                  <a:cubicBezTo>
                    <a:pt x="5489" y="3108"/>
                    <a:pt x="5114" y="3259"/>
                    <a:pt x="4788" y="3409"/>
                  </a:cubicBezTo>
                  <a:cubicBezTo>
                    <a:pt x="4462" y="3559"/>
                    <a:pt x="4111" y="3760"/>
                    <a:pt x="3760" y="3986"/>
                  </a:cubicBezTo>
                  <a:cubicBezTo>
                    <a:pt x="3108" y="4412"/>
                    <a:pt x="2507" y="4988"/>
                    <a:pt x="2031" y="5640"/>
                  </a:cubicBezTo>
                  <a:cubicBezTo>
                    <a:pt x="1605" y="6216"/>
                    <a:pt x="1229" y="6868"/>
                    <a:pt x="928" y="7695"/>
                  </a:cubicBezTo>
                  <a:cubicBezTo>
                    <a:pt x="652" y="8422"/>
                    <a:pt x="427" y="9199"/>
                    <a:pt x="276" y="10076"/>
                  </a:cubicBezTo>
                  <a:cubicBezTo>
                    <a:pt x="126" y="10878"/>
                    <a:pt x="76" y="11730"/>
                    <a:pt x="101" y="12557"/>
                  </a:cubicBezTo>
                  <a:cubicBezTo>
                    <a:pt x="101" y="13133"/>
                    <a:pt x="151" y="13685"/>
                    <a:pt x="251" y="14211"/>
                  </a:cubicBezTo>
                  <a:cubicBezTo>
                    <a:pt x="226" y="14186"/>
                    <a:pt x="226" y="14186"/>
                    <a:pt x="201" y="14186"/>
                  </a:cubicBezTo>
                  <a:cubicBezTo>
                    <a:pt x="126" y="14211"/>
                    <a:pt x="76" y="14236"/>
                    <a:pt x="51" y="14286"/>
                  </a:cubicBezTo>
                  <a:cubicBezTo>
                    <a:pt x="26" y="14311"/>
                    <a:pt x="1" y="14362"/>
                    <a:pt x="26" y="14412"/>
                  </a:cubicBezTo>
                  <a:cubicBezTo>
                    <a:pt x="26" y="14412"/>
                    <a:pt x="26" y="14437"/>
                    <a:pt x="26" y="14462"/>
                  </a:cubicBezTo>
                  <a:cubicBezTo>
                    <a:pt x="26" y="14487"/>
                    <a:pt x="51" y="14512"/>
                    <a:pt x="76" y="14537"/>
                  </a:cubicBezTo>
                  <a:cubicBezTo>
                    <a:pt x="101" y="14562"/>
                    <a:pt x="126" y="14587"/>
                    <a:pt x="151" y="14637"/>
                  </a:cubicBezTo>
                  <a:cubicBezTo>
                    <a:pt x="176" y="14687"/>
                    <a:pt x="226" y="14737"/>
                    <a:pt x="276" y="14788"/>
                  </a:cubicBezTo>
                  <a:cubicBezTo>
                    <a:pt x="477" y="14311"/>
                    <a:pt x="702" y="13835"/>
                    <a:pt x="953" y="13384"/>
                  </a:cubicBezTo>
                  <a:cubicBezTo>
                    <a:pt x="1279" y="12808"/>
                    <a:pt x="1630" y="12256"/>
                    <a:pt x="2031" y="11755"/>
                  </a:cubicBezTo>
                  <a:cubicBezTo>
                    <a:pt x="2031" y="11730"/>
                    <a:pt x="2031" y="11730"/>
                    <a:pt x="2031" y="11730"/>
                  </a:cubicBezTo>
                  <a:cubicBezTo>
                    <a:pt x="1905" y="11529"/>
                    <a:pt x="1830" y="11304"/>
                    <a:pt x="1780" y="11103"/>
                  </a:cubicBezTo>
                  <a:cubicBezTo>
                    <a:pt x="1705" y="10903"/>
                    <a:pt x="1680" y="10702"/>
                    <a:pt x="1655" y="10502"/>
                  </a:cubicBezTo>
                  <a:cubicBezTo>
                    <a:pt x="1580" y="10051"/>
                    <a:pt x="1555" y="9625"/>
                    <a:pt x="1479" y="9174"/>
                  </a:cubicBezTo>
                  <a:cubicBezTo>
                    <a:pt x="1479" y="9123"/>
                    <a:pt x="1504" y="9098"/>
                    <a:pt x="1555" y="9073"/>
                  </a:cubicBezTo>
                  <a:cubicBezTo>
                    <a:pt x="1605" y="9073"/>
                    <a:pt x="1630" y="9123"/>
                    <a:pt x="1655" y="9148"/>
                  </a:cubicBezTo>
                  <a:cubicBezTo>
                    <a:pt x="1705" y="9474"/>
                    <a:pt x="1730" y="9800"/>
                    <a:pt x="1780" y="10126"/>
                  </a:cubicBezTo>
                  <a:cubicBezTo>
                    <a:pt x="1780" y="10276"/>
                    <a:pt x="1805" y="10427"/>
                    <a:pt x="1830" y="10602"/>
                  </a:cubicBezTo>
                  <a:cubicBezTo>
                    <a:pt x="1855" y="10727"/>
                    <a:pt x="1880" y="10853"/>
                    <a:pt x="1931" y="11003"/>
                  </a:cubicBezTo>
                  <a:cubicBezTo>
                    <a:pt x="1906" y="10978"/>
                    <a:pt x="1905" y="10978"/>
                    <a:pt x="1905" y="10978"/>
                  </a:cubicBezTo>
                  <a:lnTo>
                    <a:pt x="1905" y="10978"/>
                  </a:lnTo>
                  <a:cubicBezTo>
                    <a:pt x="1956" y="11078"/>
                    <a:pt x="1981" y="11204"/>
                    <a:pt x="2031" y="11329"/>
                  </a:cubicBezTo>
                  <a:cubicBezTo>
                    <a:pt x="2056" y="11404"/>
                    <a:pt x="2106" y="11504"/>
                    <a:pt x="2156" y="11605"/>
                  </a:cubicBezTo>
                  <a:cubicBezTo>
                    <a:pt x="2156" y="11580"/>
                    <a:pt x="2181" y="11580"/>
                    <a:pt x="2181" y="11554"/>
                  </a:cubicBezTo>
                  <a:cubicBezTo>
                    <a:pt x="2607" y="11003"/>
                    <a:pt x="3083" y="10502"/>
                    <a:pt x="3610" y="10001"/>
                  </a:cubicBezTo>
                  <a:cubicBezTo>
                    <a:pt x="3585" y="10001"/>
                    <a:pt x="3585" y="9976"/>
                    <a:pt x="3560" y="9950"/>
                  </a:cubicBezTo>
                  <a:cubicBezTo>
                    <a:pt x="3409" y="9650"/>
                    <a:pt x="3284" y="9299"/>
                    <a:pt x="3209" y="8948"/>
                  </a:cubicBezTo>
                  <a:cubicBezTo>
                    <a:pt x="3134" y="8597"/>
                    <a:pt x="3108" y="8246"/>
                    <a:pt x="3083" y="7895"/>
                  </a:cubicBezTo>
                  <a:cubicBezTo>
                    <a:pt x="3058" y="7219"/>
                    <a:pt x="3108" y="6517"/>
                    <a:pt x="3184" y="5840"/>
                  </a:cubicBezTo>
                  <a:cubicBezTo>
                    <a:pt x="3184" y="5790"/>
                    <a:pt x="3209" y="5765"/>
                    <a:pt x="3259" y="5765"/>
                  </a:cubicBezTo>
                  <a:cubicBezTo>
                    <a:pt x="3309" y="5765"/>
                    <a:pt x="3359" y="5815"/>
                    <a:pt x="3334" y="5865"/>
                  </a:cubicBezTo>
                  <a:cubicBezTo>
                    <a:pt x="3284" y="6392"/>
                    <a:pt x="3259" y="6918"/>
                    <a:pt x="3234" y="7419"/>
                  </a:cubicBezTo>
                  <a:cubicBezTo>
                    <a:pt x="3234" y="7720"/>
                    <a:pt x="3259" y="7996"/>
                    <a:pt x="3284" y="8296"/>
                  </a:cubicBezTo>
                  <a:cubicBezTo>
                    <a:pt x="3309" y="8547"/>
                    <a:pt x="3359" y="8823"/>
                    <a:pt x="3434" y="9073"/>
                  </a:cubicBezTo>
                  <a:cubicBezTo>
                    <a:pt x="3434" y="9073"/>
                    <a:pt x="3434" y="9098"/>
                    <a:pt x="3434" y="9098"/>
                  </a:cubicBezTo>
                  <a:cubicBezTo>
                    <a:pt x="3459" y="9249"/>
                    <a:pt x="3509" y="9374"/>
                    <a:pt x="3560" y="9524"/>
                  </a:cubicBezTo>
                  <a:cubicBezTo>
                    <a:pt x="3610" y="9650"/>
                    <a:pt x="3660" y="9775"/>
                    <a:pt x="3710" y="9875"/>
                  </a:cubicBezTo>
                  <a:cubicBezTo>
                    <a:pt x="4211" y="9399"/>
                    <a:pt x="4738" y="8973"/>
                    <a:pt x="5264" y="8522"/>
                  </a:cubicBezTo>
                  <a:cubicBezTo>
                    <a:pt x="5540" y="8296"/>
                    <a:pt x="5840" y="8071"/>
                    <a:pt x="6141" y="7845"/>
                  </a:cubicBezTo>
                  <a:cubicBezTo>
                    <a:pt x="6141" y="7845"/>
                    <a:pt x="6141" y="7820"/>
                    <a:pt x="6141" y="7820"/>
                  </a:cubicBezTo>
                  <a:cubicBezTo>
                    <a:pt x="5991" y="7519"/>
                    <a:pt x="5916" y="7219"/>
                    <a:pt x="5840" y="6918"/>
                  </a:cubicBezTo>
                  <a:cubicBezTo>
                    <a:pt x="5790" y="6592"/>
                    <a:pt x="5740" y="6266"/>
                    <a:pt x="5740" y="5915"/>
                  </a:cubicBezTo>
                  <a:cubicBezTo>
                    <a:pt x="5715" y="5615"/>
                    <a:pt x="5740" y="5289"/>
                    <a:pt x="5765" y="4963"/>
                  </a:cubicBezTo>
                  <a:cubicBezTo>
                    <a:pt x="5790" y="4813"/>
                    <a:pt x="5790" y="4662"/>
                    <a:pt x="5840" y="4512"/>
                  </a:cubicBezTo>
                  <a:cubicBezTo>
                    <a:pt x="5865" y="4361"/>
                    <a:pt x="5890" y="4236"/>
                    <a:pt x="5916" y="4111"/>
                  </a:cubicBezTo>
                  <a:cubicBezTo>
                    <a:pt x="5941" y="4086"/>
                    <a:pt x="5941" y="4061"/>
                    <a:pt x="5966" y="4061"/>
                  </a:cubicBezTo>
                  <a:cubicBezTo>
                    <a:pt x="5991" y="4061"/>
                    <a:pt x="5991" y="4036"/>
                    <a:pt x="5991" y="4036"/>
                  </a:cubicBezTo>
                  <a:cubicBezTo>
                    <a:pt x="6016" y="4036"/>
                    <a:pt x="6016" y="4061"/>
                    <a:pt x="6041" y="4061"/>
                  </a:cubicBezTo>
                  <a:cubicBezTo>
                    <a:pt x="6066" y="4061"/>
                    <a:pt x="6066" y="4086"/>
                    <a:pt x="6091" y="4111"/>
                  </a:cubicBezTo>
                  <a:cubicBezTo>
                    <a:pt x="6091" y="4136"/>
                    <a:pt x="6091" y="4136"/>
                    <a:pt x="6091" y="4161"/>
                  </a:cubicBezTo>
                  <a:cubicBezTo>
                    <a:pt x="6091" y="4186"/>
                    <a:pt x="6066" y="4211"/>
                    <a:pt x="6066" y="4211"/>
                  </a:cubicBezTo>
                  <a:cubicBezTo>
                    <a:pt x="6066" y="4211"/>
                    <a:pt x="6066" y="4211"/>
                    <a:pt x="6066" y="4186"/>
                  </a:cubicBezTo>
                  <a:cubicBezTo>
                    <a:pt x="5966" y="4662"/>
                    <a:pt x="5916" y="5163"/>
                    <a:pt x="5890" y="5640"/>
                  </a:cubicBezTo>
                  <a:cubicBezTo>
                    <a:pt x="5890" y="6141"/>
                    <a:pt x="5941" y="6667"/>
                    <a:pt x="6066" y="7143"/>
                  </a:cubicBezTo>
                  <a:cubicBezTo>
                    <a:pt x="6066" y="7143"/>
                    <a:pt x="6066" y="7143"/>
                    <a:pt x="6066" y="7118"/>
                  </a:cubicBezTo>
                  <a:cubicBezTo>
                    <a:pt x="6116" y="7344"/>
                    <a:pt x="6191" y="7544"/>
                    <a:pt x="6291" y="7745"/>
                  </a:cubicBezTo>
                  <a:cubicBezTo>
                    <a:pt x="7093" y="7118"/>
                    <a:pt x="7946" y="6517"/>
                    <a:pt x="8798" y="5940"/>
                  </a:cubicBezTo>
                  <a:cubicBezTo>
                    <a:pt x="8622" y="5489"/>
                    <a:pt x="8547" y="4988"/>
                    <a:pt x="8572" y="4512"/>
                  </a:cubicBezTo>
                  <a:cubicBezTo>
                    <a:pt x="8597" y="4261"/>
                    <a:pt x="8622" y="3986"/>
                    <a:pt x="8647" y="3710"/>
                  </a:cubicBezTo>
                  <a:cubicBezTo>
                    <a:pt x="8697" y="3509"/>
                    <a:pt x="8748" y="3284"/>
                    <a:pt x="8823" y="3058"/>
                  </a:cubicBezTo>
                  <a:cubicBezTo>
                    <a:pt x="8823" y="3033"/>
                    <a:pt x="8848" y="3033"/>
                    <a:pt x="8848" y="3008"/>
                  </a:cubicBezTo>
                  <a:lnTo>
                    <a:pt x="8923" y="3008"/>
                  </a:lnTo>
                  <a:cubicBezTo>
                    <a:pt x="8948" y="3033"/>
                    <a:pt x="8973" y="3033"/>
                    <a:pt x="8973" y="3058"/>
                  </a:cubicBezTo>
                  <a:cubicBezTo>
                    <a:pt x="8973" y="3083"/>
                    <a:pt x="8973" y="3108"/>
                    <a:pt x="8973" y="3133"/>
                  </a:cubicBezTo>
                  <a:cubicBezTo>
                    <a:pt x="8973" y="3158"/>
                    <a:pt x="8948" y="3184"/>
                    <a:pt x="8948" y="3209"/>
                  </a:cubicBezTo>
                  <a:lnTo>
                    <a:pt x="8948" y="3234"/>
                  </a:lnTo>
                  <a:cubicBezTo>
                    <a:pt x="8823" y="3683"/>
                    <a:pt x="8748" y="4158"/>
                    <a:pt x="8748" y="4657"/>
                  </a:cubicBezTo>
                  <a:lnTo>
                    <a:pt x="8748" y="4657"/>
                  </a:lnTo>
                  <a:cubicBezTo>
                    <a:pt x="8748" y="4651"/>
                    <a:pt x="8748" y="4644"/>
                    <a:pt x="8748" y="4637"/>
                  </a:cubicBezTo>
                  <a:cubicBezTo>
                    <a:pt x="8748" y="4637"/>
                    <a:pt x="8748" y="4662"/>
                    <a:pt x="8748" y="4662"/>
                  </a:cubicBezTo>
                  <a:cubicBezTo>
                    <a:pt x="8748" y="4661"/>
                    <a:pt x="8748" y="4659"/>
                    <a:pt x="8748" y="4657"/>
                  </a:cubicBezTo>
                  <a:lnTo>
                    <a:pt x="8748" y="4657"/>
                  </a:lnTo>
                  <a:cubicBezTo>
                    <a:pt x="8748" y="4801"/>
                    <a:pt x="8749" y="4945"/>
                    <a:pt x="8773" y="5088"/>
                  </a:cubicBezTo>
                  <a:cubicBezTo>
                    <a:pt x="8773" y="5239"/>
                    <a:pt x="8798" y="5389"/>
                    <a:pt x="8848" y="5514"/>
                  </a:cubicBezTo>
                  <a:cubicBezTo>
                    <a:pt x="8873" y="5615"/>
                    <a:pt x="8898" y="5740"/>
                    <a:pt x="8948" y="5840"/>
                  </a:cubicBezTo>
                  <a:cubicBezTo>
                    <a:pt x="9725" y="5264"/>
                    <a:pt x="10527" y="4712"/>
                    <a:pt x="11304" y="4111"/>
                  </a:cubicBezTo>
                  <a:cubicBezTo>
                    <a:pt x="11254" y="3986"/>
                    <a:pt x="11229" y="3835"/>
                    <a:pt x="11229" y="3710"/>
                  </a:cubicBezTo>
                  <a:cubicBezTo>
                    <a:pt x="11229" y="3534"/>
                    <a:pt x="11204" y="3384"/>
                    <a:pt x="11229" y="3234"/>
                  </a:cubicBezTo>
                  <a:cubicBezTo>
                    <a:pt x="11229" y="2908"/>
                    <a:pt x="11304" y="2582"/>
                    <a:pt x="11429" y="2281"/>
                  </a:cubicBezTo>
                  <a:cubicBezTo>
                    <a:pt x="11429" y="2256"/>
                    <a:pt x="11479" y="2231"/>
                    <a:pt x="11505" y="2231"/>
                  </a:cubicBezTo>
                  <a:lnTo>
                    <a:pt x="11530" y="2231"/>
                  </a:lnTo>
                  <a:cubicBezTo>
                    <a:pt x="11580" y="2256"/>
                    <a:pt x="11605" y="2306"/>
                    <a:pt x="11580" y="2356"/>
                  </a:cubicBezTo>
                  <a:cubicBezTo>
                    <a:pt x="11555" y="2432"/>
                    <a:pt x="11505" y="2532"/>
                    <a:pt x="11479" y="2632"/>
                  </a:cubicBezTo>
                  <a:cubicBezTo>
                    <a:pt x="11479" y="2632"/>
                    <a:pt x="11479" y="2607"/>
                    <a:pt x="11479" y="2607"/>
                  </a:cubicBezTo>
                  <a:cubicBezTo>
                    <a:pt x="11454" y="2732"/>
                    <a:pt x="11429" y="2858"/>
                    <a:pt x="11404" y="2983"/>
                  </a:cubicBezTo>
                  <a:cubicBezTo>
                    <a:pt x="11404" y="3108"/>
                    <a:pt x="11404" y="3234"/>
                    <a:pt x="11379" y="3359"/>
                  </a:cubicBezTo>
                  <a:cubicBezTo>
                    <a:pt x="11379" y="3484"/>
                    <a:pt x="11404" y="3610"/>
                    <a:pt x="11404" y="3735"/>
                  </a:cubicBezTo>
                  <a:cubicBezTo>
                    <a:pt x="11429" y="3810"/>
                    <a:pt x="11429" y="3910"/>
                    <a:pt x="11454" y="3986"/>
                  </a:cubicBezTo>
                  <a:cubicBezTo>
                    <a:pt x="11730" y="3760"/>
                    <a:pt x="12031" y="3534"/>
                    <a:pt x="12307" y="3309"/>
                  </a:cubicBezTo>
                  <a:cubicBezTo>
                    <a:pt x="12332" y="3284"/>
                    <a:pt x="12332" y="3284"/>
                    <a:pt x="12332" y="3284"/>
                  </a:cubicBezTo>
                  <a:cubicBezTo>
                    <a:pt x="12657" y="3008"/>
                    <a:pt x="12958" y="2757"/>
                    <a:pt x="13259" y="2457"/>
                  </a:cubicBezTo>
                  <a:cubicBezTo>
                    <a:pt x="13234" y="2281"/>
                    <a:pt x="13259" y="2106"/>
                    <a:pt x="13309" y="1930"/>
                  </a:cubicBezTo>
                  <a:cubicBezTo>
                    <a:pt x="13334" y="1855"/>
                    <a:pt x="13359" y="1755"/>
                    <a:pt x="13384" y="1680"/>
                  </a:cubicBezTo>
                  <a:cubicBezTo>
                    <a:pt x="13434" y="1605"/>
                    <a:pt x="13459" y="1554"/>
                    <a:pt x="13484" y="1504"/>
                  </a:cubicBezTo>
                  <a:cubicBezTo>
                    <a:pt x="13510" y="1479"/>
                    <a:pt x="13535" y="1454"/>
                    <a:pt x="13560" y="1454"/>
                  </a:cubicBezTo>
                  <a:cubicBezTo>
                    <a:pt x="13585" y="1454"/>
                    <a:pt x="13610" y="1479"/>
                    <a:pt x="13610" y="1479"/>
                  </a:cubicBezTo>
                  <a:cubicBezTo>
                    <a:pt x="13635" y="1504"/>
                    <a:pt x="13635" y="1504"/>
                    <a:pt x="13635" y="1529"/>
                  </a:cubicBezTo>
                  <a:cubicBezTo>
                    <a:pt x="13660" y="1554"/>
                    <a:pt x="13635" y="1579"/>
                    <a:pt x="13635" y="1605"/>
                  </a:cubicBezTo>
                  <a:cubicBezTo>
                    <a:pt x="13635" y="1605"/>
                    <a:pt x="13610" y="1630"/>
                    <a:pt x="13610" y="1630"/>
                  </a:cubicBezTo>
                  <a:cubicBezTo>
                    <a:pt x="13585" y="1705"/>
                    <a:pt x="13535" y="1780"/>
                    <a:pt x="13510" y="1830"/>
                  </a:cubicBezTo>
                  <a:cubicBezTo>
                    <a:pt x="13484" y="1880"/>
                    <a:pt x="13484" y="1955"/>
                    <a:pt x="13459" y="2006"/>
                  </a:cubicBezTo>
                  <a:cubicBezTo>
                    <a:pt x="13459" y="2056"/>
                    <a:pt x="13434" y="2106"/>
                    <a:pt x="13434" y="2156"/>
                  </a:cubicBezTo>
                  <a:cubicBezTo>
                    <a:pt x="13434" y="2206"/>
                    <a:pt x="13409" y="2256"/>
                    <a:pt x="13409" y="2306"/>
                  </a:cubicBezTo>
                  <a:cubicBezTo>
                    <a:pt x="13635" y="2106"/>
                    <a:pt x="13860" y="1880"/>
                    <a:pt x="14086" y="1655"/>
                  </a:cubicBezTo>
                  <a:cubicBezTo>
                    <a:pt x="14562" y="1128"/>
                    <a:pt x="15038" y="577"/>
                    <a:pt x="15464" y="1"/>
                  </a:cubicBezTo>
                  <a:close/>
                </a:path>
              </a:pathLst>
            </a:custGeom>
            <a:solidFill>
              <a:srgbClr val="738260"/>
            </a:solidFill>
            <a:ln>
              <a:noFill/>
            </a:ln>
          </p:spPr>
          <p:txBody>
            <a:bodyPr spcFirstLastPara="1" wrap="square" lIns="115184" tIns="115184" rIns="115184" bIns="115184" anchor="ctr" anchorCtr="0">
              <a:noAutofit/>
            </a:bodyPr>
            <a:lstStyle/>
            <a:p>
              <a:endParaRPr sz="2400">
                <a:latin typeface="+mj-lt"/>
              </a:endParaRPr>
            </a:p>
          </p:txBody>
        </p:sp>
        <p:sp>
          <p:nvSpPr>
            <p:cNvPr id="32" name="Google Shape;9405;p55">
              <a:extLst>
                <a:ext uri="{FF2B5EF4-FFF2-40B4-BE49-F238E27FC236}">
                  <a16:creationId xmlns:a16="http://schemas.microsoft.com/office/drawing/2014/main" id="{7F4C81B9-8E3D-7B8C-66F5-CE34AE6D66E2}"/>
                </a:ext>
              </a:extLst>
            </p:cNvPr>
            <p:cNvSpPr/>
            <p:nvPr/>
          </p:nvSpPr>
          <p:spPr>
            <a:xfrm>
              <a:off x="2490750" y="2016950"/>
              <a:ext cx="25" cy="650"/>
            </a:xfrm>
            <a:custGeom>
              <a:avLst/>
              <a:gdLst/>
              <a:ahLst/>
              <a:cxnLst/>
              <a:rect l="l" t="t" r="r" b="b"/>
              <a:pathLst>
                <a:path w="1" h="26" extrusionOk="0">
                  <a:moveTo>
                    <a:pt x="0" y="25"/>
                  </a:moveTo>
                  <a:cubicBezTo>
                    <a:pt x="0" y="25"/>
                    <a:pt x="0" y="25"/>
                    <a:pt x="0" y="25"/>
                  </a:cubicBezTo>
                  <a:lnTo>
                    <a:pt x="0" y="25"/>
                  </a:lnTo>
                  <a:cubicBezTo>
                    <a:pt x="0" y="25"/>
                    <a:pt x="0" y="25"/>
                    <a:pt x="0" y="0"/>
                  </a:cubicBezTo>
                  <a:cubicBezTo>
                    <a:pt x="0" y="25"/>
                    <a:pt x="0" y="25"/>
                    <a:pt x="0" y="25"/>
                  </a:cubicBezTo>
                  <a:close/>
                </a:path>
              </a:pathLst>
            </a:custGeom>
            <a:solidFill>
              <a:srgbClr val="738260"/>
            </a:solidFill>
            <a:ln>
              <a:noFill/>
            </a:ln>
          </p:spPr>
          <p:txBody>
            <a:bodyPr spcFirstLastPara="1" wrap="square" lIns="115184" tIns="115184" rIns="115184" bIns="115184" anchor="ctr" anchorCtr="0">
              <a:noAutofit/>
            </a:bodyPr>
            <a:lstStyle/>
            <a:p>
              <a:endParaRPr sz="2400">
                <a:latin typeface="+mj-lt"/>
              </a:endParaRPr>
            </a:p>
          </p:txBody>
        </p:sp>
        <p:sp>
          <p:nvSpPr>
            <p:cNvPr id="33" name="Google Shape;9406;p55">
              <a:extLst>
                <a:ext uri="{FF2B5EF4-FFF2-40B4-BE49-F238E27FC236}">
                  <a16:creationId xmlns:a16="http://schemas.microsoft.com/office/drawing/2014/main" id="{962FF08C-2C7E-ED7A-2650-01B78FA9F980}"/>
                </a:ext>
              </a:extLst>
            </p:cNvPr>
            <p:cNvSpPr/>
            <p:nvPr/>
          </p:nvSpPr>
          <p:spPr>
            <a:xfrm>
              <a:off x="2713175" y="1872200"/>
              <a:ext cx="25" cy="25"/>
            </a:xfrm>
            <a:custGeom>
              <a:avLst/>
              <a:gdLst/>
              <a:ahLst/>
              <a:cxnLst/>
              <a:rect l="l" t="t" r="r" b="b"/>
              <a:pathLst>
                <a:path w="1" h="1" extrusionOk="0">
                  <a:moveTo>
                    <a:pt x="1" y="1"/>
                  </a:moveTo>
                  <a:cubicBezTo>
                    <a:pt x="1" y="1"/>
                    <a:pt x="1" y="1"/>
                    <a:pt x="1" y="1"/>
                  </a:cubicBezTo>
                  <a:cubicBezTo>
                    <a:pt x="1" y="1"/>
                    <a:pt x="1" y="1"/>
                    <a:pt x="1" y="1"/>
                  </a:cubicBezTo>
                  <a:close/>
                </a:path>
              </a:pathLst>
            </a:custGeom>
            <a:solidFill>
              <a:srgbClr val="738260"/>
            </a:solidFill>
            <a:ln>
              <a:noFill/>
            </a:ln>
          </p:spPr>
          <p:txBody>
            <a:bodyPr spcFirstLastPara="1" wrap="square" lIns="115184" tIns="115184" rIns="115184" bIns="115184" anchor="ctr" anchorCtr="0">
              <a:noAutofit/>
            </a:bodyPr>
            <a:lstStyle/>
            <a:p>
              <a:endParaRPr sz="2400">
                <a:latin typeface="+mj-lt"/>
              </a:endParaRPr>
            </a:p>
          </p:txBody>
        </p:sp>
        <p:sp>
          <p:nvSpPr>
            <p:cNvPr id="34" name="Google Shape;9407;p55">
              <a:extLst>
                <a:ext uri="{FF2B5EF4-FFF2-40B4-BE49-F238E27FC236}">
                  <a16:creationId xmlns:a16="http://schemas.microsoft.com/office/drawing/2014/main" id="{ADB91780-C482-03DB-0470-902145359737}"/>
                </a:ext>
              </a:extLst>
            </p:cNvPr>
            <p:cNvSpPr/>
            <p:nvPr/>
          </p:nvSpPr>
          <p:spPr>
            <a:xfrm>
              <a:off x="2414925" y="1791375"/>
              <a:ext cx="381600" cy="384750"/>
            </a:xfrm>
            <a:custGeom>
              <a:avLst/>
              <a:gdLst/>
              <a:ahLst/>
              <a:cxnLst/>
              <a:rect l="l" t="t" r="r" b="b"/>
              <a:pathLst>
                <a:path w="15264" h="15390" extrusionOk="0">
                  <a:moveTo>
                    <a:pt x="15214" y="1"/>
                  </a:moveTo>
                  <a:cubicBezTo>
                    <a:pt x="14838" y="552"/>
                    <a:pt x="14412" y="1078"/>
                    <a:pt x="13936" y="1555"/>
                  </a:cubicBezTo>
                  <a:cubicBezTo>
                    <a:pt x="14036" y="1580"/>
                    <a:pt x="14111" y="1580"/>
                    <a:pt x="14186" y="1580"/>
                  </a:cubicBezTo>
                  <a:cubicBezTo>
                    <a:pt x="14236" y="1580"/>
                    <a:pt x="14312" y="1580"/>
                    <a:pt x="14362" y="1555"/>
                  </a:cubicBezTo>
                  <a:lnTo>
                    <a:pt x="14337" y="1555"/>
                  </a:lnTo>
                  <a:cubicBezTo>
                    <a:pt x="14437" y="1555"/>
                    <a:pt x="14537" y="1529"/>
                    <a:pt x="14637" y="1504"/>
                  </a:cubicBezTo>
                  <a:lnTo>
                    <a:pt x="14662" y="1504"/>
                  </a:lnTo>
                  <a:cubicBezTo>
                    <a:pt x="14713" y="1504"/>
                    <a:pt x="14738" y="1529"/>
                    <a:pt x="14763" y="1580"/>
                  </a:cubicBezTo>
                  <a:cubicBezTo>
                    <a:pt x="14763" y="1630"/>
                    <a:pt x="14738" y="1680"/>
                    <a:pt x="14687" y="1680"/>
                  </a:cubicBezTo>
                  <a:cubicBezTo>
                    <a:pt x="14612" y="1705"/>
                    <a:pt x="14537" y="1705"/>
                    <a:pt x="14437" y="1730"/>
                  </a:cubicBezTo>
                  <a:cubicBezTo>
                    <a:pt x="14387" y="1730"/>
                    <a:pt x="14312" y="1755"/>
                    <a:pt x="14236" y="1755"/>
                  </a:cubicBezTo>
                  <a:lnTo>
                    <a:pt x="13986" y="1755"/>
                  </a:lnTo>
                  <a:cubicBezTo>
                    <a:pt x="13936" y="1730"/>
                    <a:pt x="13885" y="1730"/>
                    <a:pt x="13835" y="1730"/>
                  </a:cubicBezTo>
                  <a:cubicBezTo>
                    <a:pt x="13835" y="1705"/>
                    <a:pt x="13835" y="1705"/>
                    <a:pt x="13810" y="1705"/>
                  </a:cubicBezTo>
                  <a:cubicBezTo>
                    <a:pt x="13760" y="1755"/>
                    <a:pt x="13735" y="1805"/>
                    <a:pt x="13685" y="1855"/>
                  </a:cubicBezTo>
                  <a:cubicBezTo>
                    <a:pt x="13184" y="2357"/>
                    <a:pt x="12657" y="2833"/>
                    <a:pt x="12131" y="3284"/>
                  </a:cubicBezTo>
                  <a:cubicBezTo>
                    <a:pt x="12181" y="3309"/>
                    <a:pt x="12231" y="3309"/>
                    <a:pt x="12281" y="3334"/>
                  </a:cubicBezTo>
                  <a:cubicBezTo>
                    <a:pt x="12382" y="3359"/>
                    <a:pt x="12457" y="3359"/>
                    <a:pt x="12532" y="3384"/>
                  </a:cubicBezTo>
                  <a:cubicBezTo>
                    <a:pt x="12657" y="3409"/>
                    <a:pt x="12808" y="3409"/>
                    <a:pt x="12933" y="3409"/>
                  </a:cubicBezTo>
                  <a:cubicBezTo>
                    <a:pt x="13058" y="3409"/>
                    <a:pt x="13159" y="3409"/>
                    <a:pt x="13284" y="3384"/>
                  </a:cubicBezTo>
                  <a:lnTo>
                    <a:pt x="13309" y="3384"/>
                  </a:lnTo>
                  <a:cubicBezTo>
                    <a:pt x="13434" y="3384"/>
                    <a:pt x="13560" y="3359"/>
                    <a:pt x="13710" y="3309"/>
                  </a:cubicBezTo>
                  <a:cubicBezTo>
                    <a:pt x="13735" y="3309"/>
                    <a:pt x="13785" y="3334"/>
                    <a:pt x="13810" y="3384"/>
                  </a:cubicBezTo>
                  <a:cubicBezTo>
                    <a:pt x="13810" y="3434"/>
                    <a:pt x="13785" y="3459"/>
                    <a:pt x="13735" y="3484"/>
                  </a:cubicBezTo>
                  <a:cubicBezTo>
                    <a:pt x="13459" y="3560"/>
                    <a:pt x="13159" y="3585"/>
                    <a:pt x="12858" y="3585"/>
                  </a:cubicBezTo>
                  <a:cubicBezTo>
                    <a:pt x="12708" y="3585"/>
                    <a:pt x="12557" y="3560"/>
                    <a:pt x="12432" y="3535"/>
                  </a:cubicBezTo>
                  <a:cubicBezTo>
                    <a:pt x="12281" y="3509"/>
                    <a:pt x="12156" y="3484"/>
                    <a:pt x="12006" y="3434"/>
                  </a:cubicBezTo>
                  <a:cubicBezTo>
                    <a:pt x="12006" y="3434"/>
                    <a:pt x="11981" y="3409"/>
                    <a:pt x="11981" y="3409"/>
                  </a:cubicBezTo>
                  <a:cubicBezTo>
                    <a:pt x="11855" y="3509"/>
                    <a:pt x="11730" y="3610"/>
                    <a:pt x="11605" y="3710"/>
                  </a:cubicBezTo>
                  <a:cubicBezTo>
                    <a:pt x="11429" y="3860"/>
                    <a:pt x="11254" y="4011"/>
                    <a:pt x="11078" y="4136"/>
                  </a:cubicBezTo>
                  <a:cubicBezTo>
                    <a:pt x="11053" y="4161"/>
                    <a:pt x="11053" y="4186"/>
                    <a:pt x="11028" y="4186"/>
                  </a:cubicBezTo>
                  <a:cubicBezTo>
                    <a:pt x="10577" y="4537"/>
                    <a:pt x="10126" y="4863"/>
                    <a:pt x="9675" y="5189"/>
                  </a:cubicBezTo>
                  <a:cubicBezTo>
                    <a:pt x="9750" y="5239"/>
                    <a:pt x="9825" y="5289"/>
                    <a:pt x="9901" y="5339"/>
                  </a:cubicBezTo>
                  <a:cubicBezTo>
                    <a:pt x="9976" y="5389"/>
                    <a:pt x="10026" y="5414"/>
                    <a:pt x="10101" y="5439"/>
                  </a:cubicBezTo>
                  <a:cubicBezTo>
                    <a:pt x="10276" y="5514"/>
                    <a:pt x="10427" y="5590"/>
                    <a:pt x="10602" y="5640"/>
                  </a:cubicBezTo>
                  <a:cubicBezTo>
                    <a:pt x="10753" y="5665"/>
                    <a:pt x="10903" y="5690"/>
                    <a:pt x="11053" y="5715"/>
                  </a:cubicBezTo>
                  <a:cubicBezTo>
                    <a:pt x="11053" y="5715"/>
                    <a:pt x="11078" y="5740"/>
                    <a:pt x="11078" y="5740"/>
                  </a:cubicBezTo>
                  <a:cubicBezTo>
                    <a:pt x="11404" y="5765"/>
                    <a:pt x="11730" y="5790"/>
                    <a:pt x="12056" y="5790"/>
                  </a:cubicBezTo>
                  <a:cubicBezTo>
                    <a:pt x="12106" y="5790"/>
                    <a:pt x="12131" y="5840"/>
                    <a:pt x="12131" y="5890"/>
                  </a:cubicBezTo>
                  <a:cubicBezTo>
                    <a:pt x="12131" y="5941"/>
                    <a:pt x="12106" y="5966"/>
                    <a:pt x="12056" y="5966"/>
                  </a:cubicBezTo>
                  <a:cubicBezTo>
                    <a:pt x="11830" y="5966"/>
                    <a:pt x="11605" y="5966"/>
                    <a:pt x="11379" y="5941"/>
                  </a:cubicBezTo>
                  <a:cubicBezTo>
                    <a:pt x="11154" y="5915"/>
                    <a:pt x="10928" y="5890"/>
                    <a:pt x="10703" y="5840"/>
                  </a:cubicBezTo>
                  <a:cubicBezTo>
                    <a:pt x="10602" y="5815"/>
                    <a:pt x="10477" y="5765"/>
                    <a:pt x="10352" y="5740"/>
                  </a:cubicBezTo>
                  <a:cubicBezTo>
                    <a:pt x="10251" y="5690"/>
                    <a:pt x="10151" y="5665"/>
                    <a:pt x="10051" y="5615"/>
                  </a:cubicBezTo>
                  <a:cubicBezTo>
                    <a:pt x="9875" y="5540"/>
                    <a:pt x="9700" y="5439"/>
                    <a:pt x="9550" y="5314"/>
                  </a:cubicBezTo>
                  <a:cubicBezTo>
                    <a:pt x="9550" y="5314"/>
                    <a:pt x="9525" y="5289"/>
                    <a:pt x="9525" y="5289"/>
                  </a:cubicBezTo>
                  <a:cubicBezTo>
                    <a:pt x="8748" y="5865"/>
                    <a:pt x="7946" y="6392"/>
                    <a:pt x="7169" y="6968"/>
                  </a:cubicBezTo>
                  <a:cubicBezTo>
                    <a:pt x="7194" y="6993"/>
                    <a:pt x="7219" y="7018"/>
                    <a:pt x="7244" y="7043"/>
                  </a:cubicBezTo>
                  <a:cubicBezTo>
                    <a:pt x="7369" y="7144"/>
                    <a:pt x="7520" y="7244"/>
                    <a:pt x="7670" y="7319"/>
                  </a:cubicBezTo>
                  <a:cubicBezTo>
                    <a:pt x="7795" y="7394"/>
                    <a:pt x="7921" y="7469"/>
                    <a:pt x="8046" y="7520"/>
                  </a:cubicBezTo>
                  <a:cubicBezTo>
                    <a:pt x="8497" y="7720"/>
                    <a:pt x="8998" y="7870"/>
                    <a:pt x="9474" y="7946"/>
                  </a:cubicBezTo>
                  <a:lnTo>
                    <a:pt x="9449" y="7946"/>
                  </a:lnTo>
                  <a:cubicBezTo>
                    <a:pt x="9670" y="7982"/>
                    <a:pt x="9890" y="8006"/>
                    <a:pt x="10110" y="8006"/>
                  </a:cubicBezTo>
                  <a:cubicBezTo>
                    <a:pt x="10190" y="8006"/>
                    <a:pt x="10271" y="8002"/>
                    <a:pt x="10352" y="7996"/>
                  </a:cubicBezTo>
                  <a:cubicBezTo>
                    <a:pt x="10402" y="7996"/>
                    <a:pt x="10427" y="8046"/>
                    <a:pt x="10427" y="8096"/>
                  </a:cubicBezTo>
                  <a:cubicBezTo>
                    <a:pt x="10427" y="8146"/>
                    <a:pt x="10402" y="8171"/>
                    <a:pt x="10352" y="8171"/>
                  </a:cubicBezTo>
                  <a:cubicBezTo>
                    <a:pt x="10271" y="8178"/>
                    <a:pt x="10190" y="8181"/>
                    <a:pt x="10110" y="8181"/>
                  </a:cubicBezTo>
                  <a:cubicBezTo>
                    <a:pt x="9890" y="8181"/>
                    <a:pt x="9670" y="8158"/>
                    <a:pt x="9449" y="8121"/>
                  </a:cubicBezTo>
                  <a:cubicBezTo>
                    <a:pt x="9149" y="8071"/>
                    <a:pt x="8848" y="7996"/>
                    <a:pt x="8547" y="7895"/>
                  </a:cubicBezTo>
                  <a:cubicBezTo>
                    <a:pt x="8246" y="7795"/>
                    <a:pt x="7971" y="7695"/>
                    <a:pt x="7695" y="7545"/>
                  </a:cubicBezTo>
                  <a:cubicBezTo>
                    <a:pt x="7570" y="7469"/>
                    <a:pt x="7444" y="7394"/>
                    <a:pt x="7319" y="7294"/>
                  </a:cubicBezTo>
                  <a:cubicBezTo>
                    <a:pt x="7219" y="7219"/>
                    <a:pt x="7119" y="7144"/>
                    <a:pt x="7018" y="7068"/>
                  </a:cubicBezTo>
                  <a:cubicBezTo>
                    <a:pt x="6266" y="7595"/>
                    <a:pt x="5515" y="8146"/>
                    <a:pt x="4813" y="8748"/>
                  </a:cubicBezTo>
                  <a:cubicBezTo>
                    <a:pt x="4863" y="8798"/>
                    <a:pt x="4938" y="8873"/>
                    <a:pt x="5013" y="8923"/>
                  </a:cubicBezTo>
                  <a:cubicBezTo>
                    <a:pt x="5164" y="9048"/>
                    <a:pt x="5314" y="9174"/>
                    <a:pt x="5489" y="9249"/>
                  </a:cubicBezTo>
                  <a:cubicBezTo>
                    <a:pt x="5640" y="9374"/>
                    <a:pt x="5815" y="9449"/>
                    <a:pt x="6016" y="9525"/>
                  </a:cubicBezTo>
                  <a:cubicBezTo>
                    <a:pt x="6617" y="9800"/>
                    <a:pt x="7244" y="9976"/>
                    <a:pt x="7870" y="10076"/>
                  </a:cubicBezTo>
                  <a:cubicBezTo>
                    <a:pt x="8121" y="10101"/>
                    <a:pt x="8372" y="10151"/>
                    <a:pt x="8647" y="10151"/>
                  </a:cubicBezTo>
                  <a:cubicBezTo>
                    <a:pt x="8697" y="10151"/>
                    <a:pt x="8723" y="10201"/>
                    <a:pt x="8723" y="10251"/>
                  </a:cubicBezTo>
                  <a:cubicBezTo>
                    <a:pt x="8723" y="10301"/>
                    <a:pt x="8672" y="10327"/>
                    <a:pt x="8647" y="10327"/>
                  </a:cubicBezTo>
                  <a:cubicBezTo>
                    <a:pt x="8296" y="10301"/>
                    <a:pt x="7946" y="10251"/>
                    <a:pt x="7595" y="10201"/>
                  </a:cubicBezTo>
                  <a:cubicBezTo>
                    <a:pt x="7219" y="10126"/>
                    <a:pt x="6868" y="10026"/>
                    <a:pt x="6517" y="9926"/>
                  </a:cubicBezTo>
                  <a:cubicBezTo>
                    <a:pt x="5840" y="9675"/>
                    <a:pt x="5189" y="9349"/>
                    <a:pt x="4662" y="8848"/>
                  </a:cubicBezTo>
                  <a:lnTo>
                    <a:pt x="4562" y="8948"/>
                  </a:lnTo>
                  <a:cubicBezTo>
                    <a:pt x="3961" y="9449"/>
                    <a:pt x="3384" y="9976"/>
                    <a:pt x="2858" y="10552"/>
                  </a:cubicBezTo>
                  <a:cubicBezTo>
                    <a:pt x="2783" y="10602"/>
                    <a:pt x="2733" y="10652"/>
                    <a:pt x="2682" y="10728"/>
                  </a:cubicBezTo>
                  <a:lnTo>
                    <a:pt x="2707" y="10728"/>
                  </a:lnTo>
                  <a:cubicBezTo>
                    <a:pt x="2783" y="10828"/>
                    <a:pt x="2883" y="10928"/>
                    <a:pt x="3008" y="11028"/>
                  </a:cubicBezTo>
                  <a:cubicBezTo>
                    <a:pt x="3008" y="11028"/>
                    <a:pt x="3008" y="11003"/>
                    <a:pt x="3008" y="11003"/>
                  </a:cubicBezTo>
                  <a:cubicBezTo>
                    <a:pt x="3159" y="11129"/>
                    <a:pt x="3309" y="11254"/>
                    <a:pt x="3484" y="11354"/>
                  </a:cubicBezTo>
                  <a:cubicBezTo>
                    <a:pt x="3660" y="11454"/>
                    <a:pt x="3835" y="11530"/>
                    <a:pt x="4011" y="11630"/>
                  </a:cubicBezTo>
                  <a:lnTo>
                    <a:pt x="3986" y="11630"/>
                  </a:lnTo>
                  <a:cubicBezTo>
                    <a:pt x="4562" y="11880"/>
                    <a:pt x="5189" y="12056"/>
                    <a:pt x="5790" y="12156"/>
                  </a:cubicBezTo>
                  <a:lnTo>
                    <a:pt x="5765" y="12156"/>
                  </a:lnTo>
                  <a:cubicBezTo>
                    <a:pt x="5991" y="12181"/>
                    <a:pt x="6216" y="12206"/>
                    <a:pt x="6417" y="12206"/>
                  </a:cubicBezTo>
                  <a:cubicBezTo>
                    <a:pt x="6467" y="12206"/>
                    <a:pt x="6517" y="12256"/>
                    <a:pt x="6517" y="12306"/>
                  </a:cubicBezTo>
                  <a:cubicBezTo>
                    <a:pt x="6517" y="12357"/>
                    <a:pt x="6467" y="12382"/>
                    <a:pt x="6417" y="12382"/>
                  </a:cubicBezTo>
                  <a:cubicBezTo>
                    <a:pt x="6091" y="12382"/>
                    <a:pt x="5740" y="12332"/>
                    <a:pt x="5414" y="12256"/>
                  </a:cubicBezTo>
                  <a:cubicBezTo>
                    <a:pt x="5038" y="12181"/>
                    <a:pt x="4687" y="12081"/>
                    <a:pt x="4337" y="11931"/>
                  </a:cubicBezTo>
                  <a:cubicBezTo>
                    <a:pt x="3685" y="11705"/>
                    <a:pt x="3058" y="11354"/>
                    <a:pt x="2582" y="10853"/>
                  </a:cubicBezTo>
                  <a:lnTo>
                    <a:pt x="2557" y="10853"/>
                  </a:lnTo>
                  <a:cubicBezTo>
                    <a:pt x="2131" y="11329"/>
                    <a:pt x="1730" y="11830"/>
                    <a:pt x="1354" y="12357"/>
                  </a:cubicBezTo>
                  <a:cubicBezTo>
                    <a:pt x="1329" y="12407"/>
                    <a:pt x="1279" y="12482"/>
                    <a:pt x="1254" y="12532"/>
                  </a:cubicBezTo>
                  <a:cubicBezTo>
                    <a:pt x="1254" y="12532"/>
                    <a:pt x="1279" y="12532"/>
                    <a:pt x="1279" y="12557"/>
                  </a:cubicBezTo>
                  <a:cubicBezTo>
                    <a:pt x="1329" y="12632"/>
                    <a:pt x="1379" y="12682"/>
                    <a:pt x="1454" y="12758"/>
                  </a:cubicBezTo>
                  <a:cubicBezTo>
                    <a:pt x="1504" y="12808"/>
                    <a:pt x="1555" y="12858"/>
                    <a:pt x="1630" y="12908"/>
                  </a:cubicBezTo>
                  <a:cubicBezTo>
                    <a:pt x="1730" y="13008"/>
                    <a:pt x="1855" y="13083"/>
                    <a:pt x="1956" y="13159"/>
                  </a:cubicBezTo>
                  <a:cubicBezTo>
                    <a:pt x="2081" y="13209"/>
                    <a:pt x="2181" y="13259"/>
                    <a:pt x="2306" y="13309"/>
                  </a:cubicBezTo>
                  <a:lnTo>
                    <a:pt x="2281" y="13309"/>
                  </a:lnTo>
                  <a:cubicBezTo>
                    <a:pt x="2557" y="13434"/>
                    <a:pt x="2833" y="13510"/>
                    <a:pt x="3108" y="13610"/>
                  </a:cubicBezTo>
                  <a:cubicBezTo>
                    <a:pt x="3159" y="13610"/>
                    <a:pt x="3184" y="13660"/>
                    <a:pt x="3184" y="13710"/>
                  </a:cubicBezTo>
                  <a:cubicBezTo>
                    <a:pt x="3165" y="13747"/>
                    <a:pt x="3134" y="13770"/>
                    <a:pt x="3098" y="13770"/>
                  </a:cubicBezTo>
                  <a:cubicBezTo>
                    <a:pt x="3085" y="13770"/>
                    <a:pt x="3072" y="13767"/>
                    <a:pt x="3058" y="13760"/>
                  </a:cubicBezTo>
                  <a:cubicBezTo>
                    <a:pt x="2883" y="13710"/>
                    <a:pt x="2707" y="13660"/>
                    <a:pt x="2532" y="13585"/>
                  </a:cubicBezTo>
                  <a:cubicBezTo>
                    <a:pt x="2357" y="13535"/>
                    <a:pt x="2181" y="13459"/>
                    <a:pt x="2006" y="13359"/>
                  </a:cubicBezTo>
                  <a:cubicBezTo>
                    <a:pt x="1931" y="13309"/>
                    <a:pt x="1830" y="13259"/>
                    <a:pt x="1730" y="13209"/>
                  </a:cubicBezTo>
                  <a:cubicBezTo>
                    <a:pt x="1680" y="13159"/>
                    <a:pt x="1605" y="13109"/>
                    <a:pt x="1530" y="13058"/>
                  </a:cubicBezTo>
                  <a:cubicBezTo>
                    <a:pt x="1379" y="12933"/>
                    <a:pt x="1254" y="12808"/>
                    <a:pt x="1154" y="12682"/>
                  </a:cubicBezTo>
                  <a:cubicBezTo>
                    <a:pt x="928" y="13033"/>
                    <a:pt x="702" y="13384"/>
                    <a:pt x="502" y="13760"/>
                  </a:cubicBezTo>
                  <a:cubicBezTo>
                    <a:pt x="327" y="14136"/>
                    <a:pt x="151" y="14487"/>
                    <a:pt x="1" y="14863"/>
                  </a:cubicBezTo>
                  <a:lnTo>
                    <a:pt x="26" y="14913"/>
                  </a:lnTo>
                  <a:lnTo>
                    <a:pt x="51" y="15013"/>
                  </a:lnTo>
                  <a:cubicBezTo>
                    <a:pt x="51" y="15063"/>
                    <a:pt x="76" y="15088"/>
                    <a:pt x="126" y="15114"/>
                  </a:cubicBezTo>
                  <a:cubicBezTo>
                    <a:pt x="151" y="15139"/>
                    <a:pt x="176" y="15139"/>
                    <a:pt x="201" y="15139"/>
                  </a:cubicBezTo>
                  <a:cubicBezTo>
                    <a:pt x="276" y="15139"/>
                    <a:pt x="327" y="15114"/>
                    <a:pt x="352" y="15088"/>
                  </a:cubicBezTo>
                  <a:cubicBezTo>
                    <a:pt x="577" y="15214"/>
                    <a:pt x="853" y="15289"/>
                    <a:pt x="1179" y="15339"/>
                  </a:cubicBezTo>
                  <a:cubicBezTo>
                    <a:pt x="1329" y="15364"/>
                    <a:pt x="1479" y="15389"/>
                    <a:pt x="1655" y="15389"/>
                  </a:cubicBezTo>
                  <a:cubicBezTo>
                    <a:pt x="1830" y="15389"/>
                    <a:pt x="1981" y="15364"/>
                    <a:pt x="2181" y="15339"/>
                  </a:cubicBezTo>
                  <a:cubicBezTo>
                    <a:pt x="2507" y="15314"/>
                    <a:pt x="2858" y="15264"/>
                    <a:pt x="3259" y="15139"/>
                  </a:cubicBezTo>
                  <a:cubicBezTo>
                    <a:pt x="3835" y="14988"/>
                    <a:pt x="4462" y="14763"/>
                    <a:pt x="5239" y="14437"/>
                  </a:cubicBezTo>
                  <a:cubicBezTo>
                    <a:pt x="5515" y="14312"/>
                    <a:pt x="5765" y="14186"/>
                    <a:pt x="6041" y="14061"/>
                  </a:cubicBezTo>
                  <a:cubicBezTo>
                    <a:pt x="6467" y="13860"/>
                    <a:pt x="6868" y="13635"/>
                    <a:pt x="7319" y="13359"/>
                  </a:cubicBezTo>
                  <a:cubicBezTo>
                    <a:pt x="8146" y="12858"/>
                    <a:pt x="8948" y="12256"/>
                    <a:pt x="9725" y="11580"/>
                  </a:cubicBezTo>
                  <a:cubicBezTo>
                    <a:pt x="10477" y="10928"/>
                    <a:pt x="11154" y="10201"/>
                    <a:pt x="11755" y="9449"/>
                  </a:cubicBezTo>
                  <a:cubicBezTo>
                    <a:pt x="12031" y="9098"/>
                    <a:pt x="12281" y="8748"/>
                    <a:pt x="12507" y="8372"/>
                  </a:cubicBezTo>
                  <a:cubicBezTo>
                    <a:pt x="12708" y="8096"/>
                    <a:pt x="12883" y="7770"/>
                    <a:pt x="13109" y="7344"/>
                  </a:cubicBezTo>
                  <a:cubicBezTo>
                    <a:pt x="13484" y="6617"/>
                    <a:pt x="13835" y="5840"/>
                    <a:pt x="14161" y="4938"/>
                  </a:cubicBezTo>
                  <a:cubicBezTo>
                    <a:pt x="14462" y="4111"/>
                    <a:pt x="14713" y="3259"/>
                    <a:pt x="14913" y="2432"/>
                  </a:cubicBezTo>
                  <a:cubicBezTo>
                    <a:pt x="15114" y="1555"/>
                    <a:pt x="15239" y="828"/>
                    <a:pt x="15264" y="126"/>
                  </a:cubicBezTo>
                  <a:cubicBezTo>
                    <a:pt x="15264" y="76"/>
                    <a:pt x="15239" y="51"/>
                    <a:pt x="15214" y="1"/>
                  </a:cubicBezTo>
                  <a:close/>
                </a:path>
              </a:pathLst>
            </a:custGeom>
            <a:solidFill>
              <a:srgbClr val="738260"/>
            </a:solidFill>
            <a:ln>
              <a:noFill/>
            </a:ln>
          </p:spPr>
          <p:txBody>
            <a:bodyPr spcFirstLastPara="1" wrap="square" lIns="115184" tIns="115184" rIns="115184" bIns="115184" anchor="ctr" anchorCtr="0">
              <a:noAutofit/>
            </a:bodyPr>
            <a:lstStyle/>
            <a:p>
              <a:endParaRPr sz="2400">
                <a:latin typeface="+mj-lt"/>
              </a:endParaRPr>
            </a:p>
          </p:txBody>
        </p:sp>
        <p:sp>
          <p:nvSpPr>
            <p:cNvPr id="35" name="Google Shape;9408;p55">
              <a:extLst>
                <a:ext uri="{FF2B5EF4-FFF2-40B4-BE49-F238E27FC236}">
                  <a16:creationId xmlns:a16="http://schemas.microsoft.com/office/drawing/2014/main" id="{5AF1C4D4-3B54-6C88-261B-7760F0AA01E0}"/>
                </a:ext>
              </a:extLst>
            </p:cNvPr>
            <p:cNvSpPr/>
            <p:nvPr/>
          </p:nvSpPr>
          <p:spPr>
            <a:xfrm>
              <a:off x="2691250" y="1934225"/>
              <a:ext cx="650" cy="675"/>
            </a:xfrm>
            <a:custGeom>
              <a:avLst/>
              <a:gdLst/>
              <a:ahLst/>
              <a:cxnLst/>
              <a:rect l="l" t="t" r="r" b="b"/>
              <a:pathLst>
                <a:path w="26" h="27" extrusionOk="0">
                  <a:moveTo>
                    <a:pt x="25" y="26"/>
                  </a:moveTo>
                  <a:cubicBezTo>
                    <a:pt x="0" y="26"/>
                    <a:pt x="0" y="26"/>
                    <a:pt x="0" y="1"/>
                  </a:cubicBezTo>
                  <a:lnTo>
                    <a:pt x="0" y="1"/>
                  </a:lnTo>
                  <a:cubicBezTo>
                    <a:pt x="0" y="26"/>
                    <a:pt x="0" y="26"/>
                    <a:pt x="25" y="26"/>
                  </a:cubicBezTo>
                  <a:close/>
                </a:path>
              </a:pathLst>
            </a:custGeom>
            <a:solidFill>
              <a:srgbClr val="738260"/>
            </a:solidFill>
            <a:ln>
              <a:noFill/>
            </a:ln>
          </p:spPr>
          <p:txBody>
            <a:bodyPr spcFirstLastPara="1" wrap="square" lIns="115184" tIns="115184" rIns="115184" bIns="115184" anchor="ctr" anchorCtr="0">
              <a:noAutofit/>
            </a:bodyPr>
            <a:lstStyle/>
            <a:p>
              <a:endParaRPr sz="2400">
                <a:latin typeface="+mj-lt"/>
              </a:endParaRPr>
            </a:p>
          </p:txBody>
        </p:sp>
        <p:sp>
          <p:nvSpPr>
            <p:cNvPr id="36" name="Google Shape;9409;p55">
              <a:extLst>
                <a:ext uri="{FF2B5EF4-FFF2-40B4-BE49-F238E27FC236}">
                  <a16:creationId xmlns:a16="http://schemas.microsoft.com/office/drawing/2014/main" id="{182EC37A-9CDF-195D-AB00-32350A67317C}"/>
                </a:ext>
              </a:extLst>
            </p:cNvPr>
            <p:cNvSpPr/>
            <p:nvPr/>
          </p:nvSpPr>
          <p:spPr>
            <a:xfrm>
              <a:off x="2691875" y="1934875"/>
              <a:ext cx="25" cy="25"/>
            </a:xfrm>
            <a:custGeom>
              <a:avLst/>
              <a:gdLst/>
              <a:ahLst/>
              <a:cxnLst/>
              <a:rect l="l" t="t" r="r" b="b"/>
              <a:pathLst>
                <a:path w="1" h="1" extrusionOk="0">
                  <a:moveTo>
                    <a:pt x="0" y="0"/>
                  </a:moveTo>
                  <a:cubicBezTo>
                    <a:pt x="0" y="0"/>
                    <a:pt x="0" y="0"/>
                    <a:pt x="0" y="0"/>
                  </a:cubicBezTo>
                  <a:cubicBezTo>
                    <a:pt x="0" y="0"/>
                    <a:pt x="0" y="0"/>
                    <a:pt x="0" y="0"/>
                  </a:cubicBezTo>
                  <a:cubicBezTo>
                    <a:pt x="0" y="0"/>
                    <a:pt x="0" y="0"/>
                    <a:pt x="0" y="0"/>
                  </a:cubicBezTo>
                  <a:close/>
                </a:path>
              </a:pathLst>
            </a:custGeom>
            <a:solidFill>
              <a:srgbClr val="738260"/>
            </a:solidFill>
            <a:ln>
              <a:noFill/>
            </a:ln>
          </p:spPr>
          <p:txBody>
            <a:bodyPr spcFirstLastPara="1" wrap="square" lIns="115184" tIns="115184" rIns="115184" bIns="115184" anchor="ctr" anchorCtr="0">
              <a:noAutofit/>
            </a:bodyPr>
            <a:lstStyle/>
            <a:p>
              <a:endParaRPr sz="2400">
                <a:latin typeface="+mj-lt"/>
              </a:endParaRPr>
            </a:p>
          </p:txBody>
        </p:sp>
        <p:sp>
          <p:nvSpPr>
            <p:cNvPr id="37" name="Google Shape;9410;p55">
              <a:extLst>
                <a:ext uri="{FF2B5EF4-FFF2-40B4-BE49-F238E27FC236}">
                  <a16:creationId xmlns:a16="http://schemas.microsoft.com/office/drawing/2014/main" id="{769E7004-5E6E-9FA5-B7F4-AC7E03EDAFFC}"/>
                </a:ext>
              </a:extLst>
            </p:cNvPr>
            <p:cNvSpPr/>
            <p:nvPr/>
          </p:nvSpPr>
          <p:spPr>
            <a:xfrm>
              <a:off x="2747000" y="1875975"/>
              <a:ext cx="675" cy="25"/>
            </a:xfrm>
            <a:custGeom>
              <a:avLst/>
              <a:gdLst/>
              <a:ahLst/>
              <a:cxnLst/>
              <a:rect l="l" t="t" r="r" b="b"/>
              <a:pathLst>
                <a:path w="27" h="1" extrusionOk="0">
                  <a:moveTo>
                    <a:pt x="1" y="0"/>
                  </a:moveTo>
                  <a:lnTo>
                    <a:pt x="1" y="0"/>
                  </a:lnTo>
                  <a:cubicBezTo>
                    <a:pt x="1" y="0"/>
                    <a:pt x="26" y="0"/>
                    <a:pt x="26" y="0"/>
                  </a:cubicBezTo>
                  <a:close/>
                </a:path>
              </a:pathLst>
            </a:custGeom>
            <a:solidFill>
              <a:srgbClr val="738260"/>
            </a:solidFill>
            <a:ln>
              <a:noFill/>
            </a:ln>
          </p:spPr>
          <p:txBody>
            <a:bodyPr spcFirstLastPara="1" wrap="square" lIns="115184" tIns="115184" rIns="115184" bIns="115184" anchor="ctr" anchorCtr="0">
              <a:noAutofit/>
            </a:bodyPr>
            <a:lstStyle/>
            <a:p>
              <a:endParaRPr sz="2400">
                <a:latin typeface="+mj-lt"/>
              </a:endParaRPr>
            </a:p>
          </p:txBody>
        </p:sp>
        <p:sp>
          <p:nvSpPr>
            <p:cNvPr id="38" name="Google Shape;9411;p55">
              <a:extLst>
                <a:ext uri="{FF2B5EF4-FFF2-40B4-BE49-F238E27FC236}">
                  <a16:creationId xmlns:a16="http://schemas.microsoft.com/office/drawing/2014/main" id="{3D06B94C-5B23-2C45-0755-FDA0B3E1CA0E}"/>
                </a:ext>
              </a:extLst>
            </p:cNvPr>
            <p:cNvSpPr/>
            <p:nvPr/>
          </p:nvSpPr>
          <p:spPr>
            <a:xfrm>
              <a:off x="2317175" y="1858425"/>
              <a:ext cx="150400" cy="301400"/>
            </a:xfrm>
            <a:custGeom>
              <a:avLst/>
              <a:gdLst/>
              <a:ahLst/>
              <a:cxnLst/>
              <a:rect l="l" t="t" r="r" b="b"/>
              <a:pathLst>
                <a:path w="6016" h="12056" extrusionOk="0">
                  <a:moveTo>
                    <a:pt x="4011" y="0"/>
                  </a:moveTo>
                  <a:cubicBezTo>
                    <a:pt x="3886" y="0"/>
                    <a:pt x="3735" y="25"/>
                    <a:pt x="3585" y="51"/>
                  </a:cubicBezTo>
                  <a:cubicBezTo>
                    <a:pt x="3359" y="76"/>
                    <a:pt x="3159" y="126"/>
                    <a:pt x="2908" y="226"/>
                  </a:cubicBezTo>
                  <a:cubicBezTo>
                    <a:pt x="2632" y="326"/>
                    <a:pt x="2382" y="452"/>
                    <a:pt x="2106" y="577"/>
                  </a:cubicBezTo>
                  <a:cubicBezTo>
                    <a:pt x="1856" y="727"/>
                    <a:pt x="1630" y="903"/>
                    <a:pt x="1379" y="1103"/>
                  </a:cubicBezTo>
                  <a:cubicBezTo>
                    <a:pt x="1204" y="1279"/>
                    <a:pt x="1003" y="1504"/>
                    <a:pt x="828" y="1755"/>
                  </a:cubicBezTo>
                  <a:cubicBezTo>
                    <a:pt x="527" y="2181"/>
                    <a:pt x="302" y="2732"/>
                    <a:pt x="151" y="3334"/>
                  </a:cubicBezTo>
                  <a:cubicBezTo>
                    <a:pt x="26" y="3885"/>
                    <a:pt x="1" y="4512"/>
                    <a:pt x="26" y="5163"/>
                  </a:cubicBezTo>
                  <a:cubicBezTo>
                    <a:pt x="51" y="5790"/>
                    <a:pt x="176" y="6442"/>
                    <a:pt x="352" y="7093"/>
                  </a:cubicBezTo>
                  <a:cubicBezTo>
                    <a:pt x="477" y="7569"/>
                    <a:pt x="653" y="8071"/>
                    <a:pt x="878" y="8597"/>
                  </a:cubicBezTo>
                  <a:cubicBezTo>
                    <a:pt x="1104" y="9073"/>
                    <a:pt x="1329" y="9524"/>
                    <a:pt x="1605" y="9950"/>
                  </a:cubicBezTo>
                  <a:cubicBezTo>
                    <a:pt x="1881" y="10376"/>
                    <a:pt x="2181" y="10752"/>
                    <a:pt x="2507" y="11103"/>
                  </a:cubicBezTo>
                  <a:cubicBezTo>
                    <a:pt x="2658" y="11254"/>
                    <a:pt x="2833" y="11404"/>
                    <a:pt x="2983" y="11554"/>
                  </a:cubicBezTo>
                  <a:cubicBezTo>
                    <a:pt x="3034" y="11630"/>
                    <a:pt x="3109" y="11705"/>
                    <a:pt x="3184" y="11780"/>
                  </a:cubicBezTo>
                  <a:cubicBezTo>
                    <a:pt x="3234" y="11830"/>
                    <a:pt x="3309" y="11880"/>
                    <a:pt x="3384" y="11955"/>
                  </a:cubicBezTo>
                  <a:cubicBezTo>
                    <a:pt x="3435" y="11980"/>
                    <a:pt x="3485" y="12005"/>
                    <a:pt x="3585" y="12031"/>
                  </a:cubicBezTo>
                  <a:cubicBezTo>
                    <a:pt x="3610" y="12056"/>
                    <a:pt x="3660" y="12056"/>
                    <a:pt x="3685" y="12056"/>
                  </a:cubicBezTo>
                  <a:cubicBezTo>
                    <a:pt x="3710" y="12056"/>
                    <a:pt x="3760" y="12056"/>
                    <a:pt x="3810" y="12031"/>
                  </a:cubicBezTo>
                  <a:cubicBezTo>
                    <a:pt x="3861" y="12031"/>
                    <a:pt x="3911" y="12005"/>
                    <a:pt x="3961" y="11955"/>
                  </a:cubicBezTo>
                  <a:cubicBezTo>
                    <a:pt x="4036" y="11930"/>
                    <a:pt x="4086" y="11880"/>
                    <a:pt x="4111" y="11830"/>
                  </a:cubicBezTo>
                  <a:cubicBezTo>
                    <a:pt x="4211" y="11705"/>
                    <a:pt x="4287" y="11579"/>
                    <a:pt x="4337" y="11429"/>
                  </a:cubicBezTo>
                  <a:cubicBezTo>
                    <a:pt x="4462" y="11203"/>
                    <a:pt x="4537" y="10978"/>
                    <a:pt x="4587" y="10828"/>
                  </a:cubicBezTo>
                  <a:cubicBezTo>
                    <a:pt x="4638" y="10677"/>
                    <a:pt x="4688" y="10502"/>
                    <a:pt x="4738" y="10351"/>
                  </a:cubicBezTo>
                  <a:cubicBezTo>
                    <a:pt x="5013" y="9574"/>
                    <a:pt x="5239" y="8722"/>
                    <a:pt x="5440" y="7770"/>
                  </a:cubicBezTo>
                  <a:cubicBezTo>
                    <a:pt x="5715" y="6617"/>
                    <a:pt x="5866" y="5589"/>
                    <a:pt x="5966" y="4612"/>
                  </a:cubicBezTo>
                  <a:cubicBezTo>
                    <a:pt x="6016" y="4061"/>
                    <a:pt x="6016" y="3584"/>
                    <a:pt x="6016" y="3108"/>
                  </a:cubicBezTo>
                  <a:cubicBezTo>
                    <a:pt x="5991" y="2632"/>
                    <a:pt x="5941" y="2181"/>
                    <a:pt x="5866" y="1780"/>
                  </a:cubicBezTo>
                  <a:cubicBezTo>
                    <a:pt x="5765" y="1379"/>
                    <a:pt x="5615" y="1053"/>
                    <a:pt x="5440" y="777"/>
                  </a:cubicBezTo>
                  <a:cubicBezTo>
                    <a:pt x="5339" y="627"/>
                    <a:pt x="5239" y="502"/>
                    <a:pt x="5114" y="401"/>
                  </a:cubicBezTo>
                  <a:cubicBezTo>
                    <a:pt x="4988" y="276"/>
                    <a:pt x="4838" y="201"/>
                    <a:pt x="4688" y="126"/>
                  </a:cubicBezTo>
                  <a:cubicBezTo>
                    <a:pt x="4487" y="51"/>
                    <a:pt x="4262" y="0"/>
                    <a:pt x="4011" y="0"/>
                  </a:cubicBezTo>
                  <a:close/>
                </a:path>
              </a:pathLst>
            </a:custGeom>
            <a:solidFill>
              <a:srgbClr val="A37960"/>
            </a:solidFill>
            <a:ln>
              <a:noFill/>
            </a:ln>
          </p:spPr>
          <p:txBody>
            <a:bodyPr spcFirstLastPara="1" wrap="square" lIns="115184" tIns="115184" rIns="115184" bIns="115184" anchor="ctr" anchorCtr="0">
              <a:noAutofit/>
            </a:bodyPr>
            <a:lstStyle/>
            <a:p>
              <a:endParaRPr sz="2400">
                <a:latin typeface="+mj-lt"/>
              </a:endParaRPr>
            </a:p>
          </p:txBody>
        </p:sp>
        <p:sp>
          <p:nvSpPr>
            <p:cNvPr id="39" name="Google Shape;9412;p55">
              <a:extLst>
                <a:ext uri="{FF2B5EF4-FFF2-40B4-BE49-F238E27FC236}">
                  <a16:creationId xmlns:a16="http://schemas.microsoft.com/office/drawing/2014/main" id="{097669D2-502C-83CD-9A7D-5C3EAAF115A2}"/>
                </a:ext>
              </a:extLst>
            </p:cNvPr>
            <p:cNvSpPr/>
            <p:nvPr/>
          </p:nvSpPr>
          <p:spPr>
            <a:xfrm>
              <a:off x="2317175" y="1858425"/>
              <a:ext cx="150400" cy="300775"/>
            </a:xfrm>
            <a:custGeom>
              <a:avLst/>
              <a:gdLst/>
              <a:ahLst/>
              <a:cxnLst/>
              <a:rect l="l" t="t" r="r" b="b"/>
              <a:pathLst>
                <a:path w="6016" h="12031" extrusionOk="0">
                  <a:moveTo>
                    <a:pt x="4237" y="502"/>
                  </a:moveTo>
                  <a:cubicBezTo>
                    <a:pt x="4262" y="502"/>
                    <a:pt x="4312" y="527"/>
                    <a:pt x="4337" y="527"/>
                  </a:cubicBezTo>
                  <a:cubicBezTo>
                    <a:pt x="4412" y="527"/>
                    <a:pt x="4487" y="527"/>
                    <a:pt x="4537" y="552"/>
                  </a:cubicBezTo>
                  <a:cubicBezTo>
                    <a:pt x="4612" y="552"/>
                    <a:pt x="4663" y="577"/>
                    <a:pt x="4713" y="602"/>
                  </a:cubicBezTo>
                  <a:cubicBezTo>
                    <a:pt x="4788" y="627"/>
                    <a:pt x="4838" y="652"/>
                    <a:pt x="4888" y="677"/>
                  </a:cubicBezTo>
                  <a:cubicBezTo>
                    <a:pt x="4938" y="727"/>
                    <a:pt x="4988" y="752"/>
                    <a:pt x="5013" y="802"/>
                  </a:cubicBezTo>
                  <a:cubicBezTo>
                    <a:pt x="5089" y="903"/>
                    <a:pt x="5139" y="1003"/>
                    <a:pt x="5139" y="1128"/>
                  </a:cubicBezTo>
                  <a:cubicBezTo>
                    <a:pt x="5164" y="1203"/>
                    <a:pt x="5139" y="1279"/>
                    <a:pt x="5114" y="1354"/>
                  </a:cubicBezTo>
                  <a:cubicBezTo>
                    <a:pt x="5114" y="1379"/>
                    <a:pt x="5089" y="1404"/>
                    <a:pt x="5089" y="1404"/>
                  </a:cubicBezTo>
                  <a:cubicBezTo>
                    <a:pt x="5089" y="1429"/>
                    <a:pt x="5089" y="1429"/>
                    <a:pt x="5064" y="1454"/>
                  </a:cubicBezTo>
                  <a:cubicBezTo>
                    <a:pt x="5064" y="1454"/>
                    <a:pt x="5064" y="1454"/>
                    <a:pt x="5064" y="1479"/>
                  </a:cubicBezTo>
                  <a:cubicBezTo>
                    <a:pt x="5039" y="1479"/>
                    <a:pt x="5039" y="1504"/>
                    <a:pt x="5039" y="1529"/>
                  </a:cubicBezTo>
                  <a:cubicBezTo>
                    <a:pt x="4963" y="1604"/>
                    <a:pt x="4888" y="1680"/>
                    <a:pt x="4813" y="1730"/>
                  </a:cubicBezTo>
                  <a:cubicBezTo>
                    <a:pt x="4788" y="1755"/>
                    <a:pt x="4763" y="1805"/>
                    <a:pt x="4713" y="1830"/>
                  </a:cubicBezTo>
                  <a:cubicBezTo>
                    <a:pt x="4562" y="1955"/>
                    <a:pt x="4387" y="2081"/>
                    <a:pt x="4211" y="2181"/>
                  </a:cubicBezTo>
                  <a:cubicBezTo>
                    <a:pt x="3836" y="2406"/>
                    <a:pt x="3409" y="2607"/>
                    <a:pt x="2983" y="2732"/>
                  </a:cubicBezTo>
                  <a:cubicBezTo>
                    <a:pt x="2783" y="2782"/>
                    <a:pt x="2557" y="2832"/>
                    <a:pt x="2357" y="2858"/>
                  </a:cubicBezTo>
                  <a:cubicBezTo>
                    <a:pt x="2257" y="2858"/>
                    <a:pt x="2181" y="2883"/>
                    <a:pt x="2106" y="2883"/>
                  </a:cubicBezTo>
                  <a:cubicBezTo>
                    <a:pt x="2006" y="2883"/>
                    <a:pt x="1906" y="2858"/>
                    <a:pt x="1830" y="2858"/>
                  </a:cubicBezTo>
                  <a:cubicBezTo>
                    <a:pt x="1730" y="2832"/>
                    <a:pt x="1605" y="2807"/>
                    <a:pt x="1505" y="2757"/>
                  </a:cubicBezTo>
                  <a:cubicBezTo>
                    <a:pt x="1429" y="2707"/>
                    <a:pt x="1354" y="2682"/>
                    <a:pt x="1279" y="2607"/>
                  </a:cubicBezTo>
                  <a:cubicBezTo>
                    <a:pt x="1204" y="2582"/>
                    <a:pt x="1154" y="2532"/>
                    <a:pt x="1129" y="2457"/>
                  </a:cubicBezTo>
                  <a:cubicBezTo>
                    <a:pt x="1104" y="2431"/>
                    <a:pt x="1104" y="2406"/>
                    <a:pt x="1079" y="2356"/>
                  </a:cubicBezTo>
                  <a:cubicBezTo>
                    <a:pt x="1079" y="2331"/>
                    <a:pt x="1054" y="2306"/>
                    <a:pt x="1054" y="2281"/>
                  </a:cubicBezTo>
                  <a:cubicBezTo>
                    <a:pt x="1054" y="2256"/>
                    <a:pt x="1054" y="2231"/>
                    <a:pt x="1054" y="2181"/>
                  </a:cubicBezTo>
                  <a:cubicBezTo>
                    <a:pt x="1054" y="2156"/>
                    <a:pt x="1079" y="2131"/>
                    <a:pt x="1079" y="2106"/>
                  </a:cubicBezTo>
                  <a:cubicBezTo>
                    <a:pt x="1079" y="2056"/>
                    <a:pt x="1104" y="2005"/>
                    <a:pt x="1129" y="1955"/>
                  </a:cubicBezTo>
                  <a:cubicBezTo>
                    <a:pt x="1204" y="1830"/>
                    <a:pt x="1279" y="1730"/>
                    <a:pt x="1379" y="1629"/>
                  </a:cubicBezTo>
                  <a:cubicBezTo>
                    <a:pt x="1505" y="1504"/>
                    <a:pt x="1655" y="1404"/>
                    <a:pt x="1780" y="1304"/>
                  </a:cubicBezTo>
                  <a:cubicBezTo>
                    <a:pt x="1906" y="1203"/>
                    <a:pt x="2031" y="1128"/>
                    <a:pt x="2181" y="1053"/>
                  </a:cubicBezTo>
                  <a:cubicBezTo>
                    <a:pt x="2407" y="953"/>
                    <a:pt x="2632" y="853"/>
                    <a:pt x="2883" y="777"/>
                  </a:cubicBezTo>
                  <a:cubicBezTo>
                    <a:pt x="3059" y="727"/>
                    <a:pt x="3209" y="677"/>
                    <a:pt x="3384" y="627"/>
                  </a:cubicBezTo>
                  <a:cubicBezTo>
                    <a:pt x="3535" y="602"/>
                    <a:pt x="3710" y="552"/>
                    <a:pt x="3861" y="552"/>
                  </a:cubicBezTo>
                  <a:cubicBezTo>
                    <a:pt x="3986" y="527"/>
                    <a:pt x="4111" y="502"/>
                    <a:pt x="4237" y="502"/>
                  </a:cubicBezTo>
                  <a:close/>
                  <a:moveTo>
                    <a:pt x="4011" y="0"/>
                  </a:moveTo>
                  <a:cubicBezTo>
                    <a:pt x="3861" y="0"/>
                    <a:pt x="3735" y="25"/>
                    <a:pt x="3585" y="51"/>
                  </a:cubicBezTo>
                  <a:cubicBezTo>
                    <a:pt x="3359" y="76"/>
                    <a:pt x="3159" y="151"/>
                    <a:pt x="2908" y="226"/>
                  </a:cubicBezTo>
                  <a:cubicBezTo>
                    <a:pt x="2632" y="326"/>
                    <a:pt x="2357" y="452"/>
                    <a:pt x="2106" y="577"/>
                  </a:cubicBezTo>
                  <a:cubicBezTo>
                    <a:pt x="1881" y="727"/>
                    <a:pt x="1630" y="903"/>
                    <a:pt x="1404" y="1103"/>
                  </a:cubicBezTo>
                  <a:cubicBezTo>
                    <a:pt x="1204" y="1279"/>
                    <a:pt x="1003" y="1504"/>
                    <a:pt x="828" y="1755"/>
                  </a:cubicBezTo>
                  <a:cubicBezTo>
                    <a:pt x="527" y="2206"/>
                    <a:pt x="302" y="2732"/>
                    <a:pt x="176" y="3334"/>
                  </a:cubicBezTo>
                  <a:cubicBezTo>
                    <a:pt x="51" y="3885"/>
                    <a:pt x="1" y="4512"/>
                    <a:pt x="26" y="5163"/>
                  </a:cubicBezTo>
                  <a:cubicBezTo>
                    <a:pt x="76" y="5790"/>
                    <a:pt x="176" y="6442"/>
                    <a:pt x="352" y="7093"/>
                  </a:cubicBezTo>
                  <a:cubicBezTo>
                    <a:pt x="477" y="7594"/>
                    <a:pt x="653" y="8071"/>
                    <a:pt x="878" y="8597"/>
                  </a:cubicBezTo>
                  <a:cubicBezTo>
                    <a:pt x="1104" y="9048"/>
                    <a:pt x="1329" y="9524"/>
                    <a:pt x="1630" y="9950"/>
                  </a:cubicBezTo>
                  <a:cubicBezTo>
                    <a:pt x="1881" y="10376"/>
                    <a:pt x="2181" y="10752"/>
                    <a:pt x="2507" y="11103"/>
                  </a:cubicBezTo>
                  <a:cubicBezTo>
                    <a:pt x="2658" y="11254"/>
                    <a:pt x="2833" y="11404"/>
                    <a:pt x="2983" y="11554"/>
                  </a:cubicBezTo>
                  <a:cubicBezTo>
                    <a:pt x="3059" y="11630"/>
                    <a:pt x="3109" y="11705"/>
                    <a:pt x="3184" y="11780"/>
                  </a:cubicBezTo>
                  <a:cubicBezTo>
                    <a:pt x="3234" y="11830"/>
                    <a:pt x="3309" y="11880"/>
                    <a:pt x="3384" y="11930"/>
                  </a:cubicBezTo>
                  <a:cubicBezTo>
                    <a:pt x="3435" y="11980"/>
                    <a:pt x="3485" y="12005"/>
                    <a:pt x="3585" y="12031"/>
                  </a:cubicBezTo>
                  <a:lnTo>
                    <a:pt x="3810" y="12031"/>
                  </a:lnTo>
                  <a:cubicBezTo>
                    <a:pt x="3861" y="12031"/>
                    <a:pt x="3911" y="12005"/>
                    <a:pt x="3961" y="11955"/>
                  </a:cubicBezTo>
                  <a:cubicBezTo>
                    <a:pt x="4011" y="11930"/>
                    <a:pt x="4061" y="11880"/>
                    <a:pt x="4111" y="11830"/>
                  </a:cubicBezTo>
                  <a:cubicBezTo>
                    <a:pt x="4211" y="11705"/>
                    <a:pt x="4287" y="11554"/>
                    <a:pt x="4337" y="11429"/>
                  </a:cubicBezTo>
                  <a:cubicBezTo>
                    <a:pt x="4437" y="11203"/>
                    <a:pt x="4512" y="10978"/>
                    <a:pt x="4587" y="10802"/>
                  </a:cubicBezTo>
                  <a:cubicBezTo>
                    <a:pt x="4638" y="10652"/>
                    <a:pt x="4688" y="10502"/>
                    <a:pt x="4738" y="10351"/>
                  </a:cubicBezTo>
                  <a:cubicBezTo>
                    <a:pt x="4988" y="9574"/>
                    <a:pt x="5214" y="8722"/>
                    <a:pt x="5440" y="7770"/>
                  </a:cubicBezTo>
                  <a:cubicBezTo>
                    <a:pt x="5690" y="6617"/>
                    <a:pt x="5866" y="5589"/>
                    <a:pt x="5966" y="4612"/>
                  </a:cubicBezTo>
                  <a:cubicBezTo>
                    <a:pt x="5991" y="4086"/>
                    <a:pt x="6016" y="3584"/>
                    <a:pt x="6016" y="3108"/>
                  </a:cubicBezTo>
                  <a:cubicBezTo>
                    <a:pt x="5991" y="2632"/>
                    <a:pt x="5941" y="2181"/>
                    <a:pt x="5841" y="1805"/>
                  </a:cubicBezTo>
                  <a:cubicBezTo>
                    <a:pt x="5765" y="1379"/>
                    <a:pt x="5615" y="1053"/>
                    <a:pt x="5440" y="777"/>
                  </a:cubicBezTo>
                  <a:cubicBezTo>
                    <a:pt x="5339" y="627"/>
                    <a:pt x="5239" y="502"/>
                    <a:pt x="5114" y="401"/>
                  </a:cubicBezTo>
                  <a:cubicBezTo>
                    <a:pt x="4988" y="301"/>
                    <a:pt x="4838" y="201"/>
                    <a:pt x="4663" y="126"/>
                  </a:cubicBezTo>
                  <a:cubicBezTo>
                    <a:pt x="4462" y="51"/>
                    <a:pt x="4237" y="0"/>
                    <a:pt x="4011" y="0"/>
                  </a:cubicBezTo>
                  <a:close/>
                </a:path>
              </a:pathLst>
            </a:custGeom>
            <a:solidFill>
              <a:srgbClr val="88644F"/>
            </a:solidFill>
            <a:ln>
              <a:noFill/>
            </a:ln>
          </p:spPr>
          <p:txBody>
            <a:bodyPr spcFirstLastPara="1" wrap="square" lIns="115184" tIns="115184" rIns="115184" bIns="115184" anchor="ctr" anchorCtr="0">
              <a:noAutofit/>
            </a:bodyPr>
            <a:lstStyle/>
            <a:p>
              <a:endParaRPr sz="2400">
                <a:latin typeface="+mj-lt"/>
              </a:endParaRPr>
            </a:p>
          </p:txBody>
        </p:sp>
        <p:sp>
          <p:nvSpPr>
            <p:cNvPr id="40" name="Google Shape;9413;p55">
              <a:extLst>
                <a:ext uri="{FF2B5EF4-FFF2-40B4-BE49-F238E27FC236}">
                  <a16:creationId xmlns:a16="http://schemas.microsoft.com/office/drawing/2014/main" id="{4FBA80E5-0136-8D1F-DEAF-5259D1BD34A8}"/>
                </a:ext>
              </a:extLst>
            </p:cNvPr>
            <p:cNvSpPr/>
            <p:nvPr/>
          </p:nvSpPr>
          <p:spPr>
            <a:xfrm>
              <a:off x="1916175" y="2061425"/>
              <a:ext cx="924850" cy="824600"/>
            </a:xfrm>
            <a:custGeom>
              <a:avLst/>
              <a:gdLst/>
              <a:ahLst/>
              <a:cxnLst/>
              <a:rect l="l" t="t" r="r" b="b"/>
              <a:pathLst>
                <a:path w="36994" h="32984" extrusionOk="0">
                  <a:moveTo>
                    <a:pt x="11780" y="1"/>
                  </a:moveTo>
                  <a:cubicBezTo>
                    <a:pt x="10903" y="1"/>
                    <a:pt x="10051" y="101"/>
                    <a:pt x="9174" y="301"/>
                  </a:cubicBezTo>
                  <a:cubicBezTo>
                    <a:pt x="8246" y="527"/>
                    <a:pt x="7319" y="878"/>
                    <a:pt x="6442" y="1329"/>
                  </a:cubicBezTo>
                  <a:cubicBezTo>
                    <a:pt x="5865" y="1630"/>
                    <a:pt x="5289" y="2006"/>
                    <a:pt x="4763" y="2457"/>
                  </a:cubicBezTo>
                  <a:cubicBezTo>
                    <a:pt x="3785" y="3234"/>
                    <a:pt x="2933" y="4236"/>
                    <a:pt x="2206" y="5414"/>
                  </a:cubicBezTo>
                  <a:cubicBezTo>
                    <a:pt x="1555" y="6517"/>
                    <a:pt x="1028" y="7795"/>
                    <a:pt x="652" y="9174"/>
                  </a:cubicBezTo>
                  <a:cubicBezTo>
                    <a:pt x="327" y="10477"/>
                    <a:pt x="101" y="11931"/>
                    <a:pt x="51" y="13434"/>
                  </a:cubicBezTo>
                  <a:cubicBezTo>
                    <a:pt x="1" y="14863"/>
                    <a:pt x="76" y="16367"/>
                    <a:pt x="301" y="17896"/>
                  </a:cubicBezTo>
                  <a:cubicBezTo>
                    <a:pt x="527" y="19374"/>
                    <a:pt x="878" y="20828"/>
                    <a:pt x="1354" y="22256"/>
                  </a:cubicBezTo>
                  <a:cubicBezTo>
                    <a:pt x="1830" y="23685"/>
                    <a:pt x="2432" y="25013"/>
                    <a:pt x="3134" y="26267"/>
                  </a:cubicBezTo>
                  <a:cubicBezTo>
                    <a:pt x="3860" y="27495"/>
                    <a:pt x="4687" y="28622"/>
                    <a:pt x="5590" y="29600"/>
                  </a:cubicBezTo>
                  <a:cubicBezTo>
                    <a:pt x="6542" y="30577"/>
                    <a:pt x="7570" y="31379"/>
                    <a:pt x="8647" y="31981"/>
                  </a:cubicBezTo>
                  <a:cubicBezTo>
                    <a:pt x="8923" y="32131"/>
                    <a:pt x="9224" y="32257"/>
                    <a:pt x="9500" y="32382"/>
                  </a:cubicBezTo>
                  <a:cubicBezTo>
                    <a:pt x="9926" y="32557"/>
                    <a:pt x="10302" y="32708"/>
                    <a:pt x="10652" y="32808"/>
                  </a:cubicBezTo>
                  <a:cubicBezTo>
                    <a:pt x="11129" y="32933"/>
                    <a:pt x="11630" y="32983"/>
                    <a:pt x="12131" y="32983"/>
                  </a:cubicBezTo>
                  <a:lnTo>
                    <a:pt x="12206" y="32983"/>
                  </a:lnTo>
                  <a:cubicBezTo>
                    <a:pt x="12632" y="32983"/>
                    <a:pt x="13083" y="32908"/>
                    <a:pt x="13585" y="32783"/>
                  </a:cubicBezTo>
                  <a:cubicBezTo>
                    <a:pt x="14186" y="32632"/>
                    <a:pt x="14788" y="32357"/>
                    <a:pt x="15314" y="32131"/>
                  </a:cubicBezTo>
                  <a:cubicBezTo>
                    <a:pt x="15515" y="32031"/>
                    <a:pt x="15715" y="31931"/>
                    <a:pt x="15891" y="31856"/>
                  </a:cubicBezTo>
                  <a:cubicBezTo>
                    <a:pt x="16292" y="31655"/>
                    <a:pt x="16693" y="31480"/>
                    <a:pt x="17094" y="31304"/>
                  </a:cubicBezTo>
                  <a:cubicBezTo>
                    <a:pt x="17419" y="31179"/>
                    <a:pt x="17720" y="31054"/>
                    <a:pt x="17996" y="30953"/>
                  </a:cubicBezTo>
                  <a:cubicBezTo>
                    <a:pt x="18347" y="30853"/>
                    <a:pt x="18672" y="30778"/>
                    <a:pt x="18948" y="30728"/>
                  </a:cubicBezTo>
                  <a:cubicBezTo>
                    <a:pt x="19174" y="30703"/>
                    <a:pt x="19374" y="30678"/>
                    <a:pt x="19600" y="30678"/>
                  </a:cubicBezTo>
                  <a:cubicBezTo>
                    <a:pt x="19800" y="30678"/>
                    <a:pt x="20001" y="30703"/>
                    <a:pt x="20226" y="30728"/>
                  </a:cubicBezTo>
                  <a:cubicBezTo>
                    <a:pt x="20953" y="30828"/>
                    <a:pt x="21655" y="31054"/>
                    <a:pt x="22357" y="31279"/>
                  </a:cubicBezTo>
                  <a:cubicBezTo>
                    <a:pt x="22532" y="31329"/>
                    <a:pt x="22733" y="31404"/>
                    <a:pt x="22933" y="31455"/>
                  </a:cubicBezTo>
                  <a:cubicBezTo>
                    <a:pt x="23434" y="31605"/>
                    <a:pt x="23860" y="31705"/>
                    <a:pt x="24287" y="31780"/>
                  </a:cubicBezTo>
                  <a:cubicBezTo>
                    <a:pt x="24537" y="31805"/>
                    <a:pt x="24813" y="31830"/>
                    <a:pt x="25064" y="31830"/>
                  </a:cubicBezTo>
                  <a:cubicBezTo>
                    <a:pt x="25264" y="31830"/>
                    <a:pt x="25465" y="31830"/>
                    <a:pt x="25665" y="31805"/>
                  </a:cubicBezTo>
                  <a:cubicBezTo>
                    <a:pt x="25891" y="31755"/>
                    <a:pt x="26116" y="31705"/>
                    <a:pt x="26367" y="31630"/>
                  </a:cubicBezTo>
                  <a:cubicBezTo>
                    <a:pt x="26567" y="31580"/>
                    <a:pt x="26768" y="31505"/>
                    <a:pt x="26918" y="31429"/>
                  </a:cubicBezTo>
                  <a:cubicBezTo>
                    <a:pt x="27244" y="31304"/>
                    <a:pt x="27570" y="31154"/>
                    <a:pt x="27896" y="30953"/>
                  </a:cubicBezTo>
                  <a:cubicBezTo>
                    <a:pt x="28522" y="30627"/>
                    <a:pt x="29124" y="30201"/>
                    <a:pt x="29725" y="29675"/>
                  </a:cubicBezTo>
                  <a:cubicBezTo>
                    <a:pt x="30277" y="29174"/>
                    <a:pt x="30803" y="28622"/>
                    <a:pt x="31354" y="27971"/>
                  </a:cubicBezTo>
                  <a:cubicBezTo>
                    <a:pt x="31830" y="27369"/>
                    <a:pt x="32307" y="26693"/>
                    <a:pt x="32758" y="25941"/>
                  </a:cubicBezTo>
                  <a:cubicBezTo>
                    <a:pt x="33610" y="24587"/>
                    <a:pt x="34337" y="23033"/>
                    <a:pt x="34988" y="21254"/>
                  </a:cubicBezTo>
                  <a:cubicBezTo>
                    <a:pt x="35565" y="19675"/>
                    <a:pt x="36041" y="17996"/>
                    <a:pt x="36367" y="16266"/>
                  </a:cubicBezTo>
                  <a:cubicBezTo>
                    <a:pt x="36693" y="14637"/>
                    <a:pt x="36893" y="13084"/>
                    <a:pt x="36918" y="11630"/>
                  </a:cubicBezTo>
                  <a:cubicBezTo>
                    <a:pt x="36993" y="9901"/>
                    <a:pt x="36818" y="8271"/>
                    <a:pt x="36417" y="6768"/>
                  </a:cubicBezTo>
                  <a:cubicBezTo>
                    <a:pt x="35941" y="4963"/>
                    <a:pt x="35139" y="3484"/>
                    <a:pt x="34061" y="2382"/>
                  </a:cubicBezTo>
                  <a:cubicBezTo>
                    <a:pt x="33485" y="1780"/>
                    <a:pt x="32808" y="1279"/>
                    <a:pt x="32056" y="928"/>
                  </a:cubicBezTo>
                  <a:cubicBezTo>
                    <a:pt x="31680" y="728"/>
                    <a:pt x="31279" y="577"/>
                    <a:pt x="30853" y="452"/>
                  </a:cubicBezTo>
                  <a:cubicBezTo>
                    <a:pt x="30427" y="327"/>
                    <a:pt x="29976" y="226"/>
                    <a:pt x="29475" y="151"/>
                  </a:cubicBezTo>
                  <a:cubicBezTo>
                    <a:pt x="29149" y="101"/>
                    <a:pt x="28823" y="101"/>
                    <a:pt x="28547" y="101"/>
                  </a:cubicBezTo>
                  <a:lnTo>
                    <a:pt x="28171" y="101"/>
                  </a:lnTo>
                  <a:cubicBezTo>
                    <a:pt x="27795" y="126"/>
                    <a:pt x="27394" y="201"/>
                    <a:pt x="26993" y="301"/>
                  </a:cubicBezTo>
                  <a:cubicBezTo>
                    <a:pt x="26292" y="452"/>
                    <a:pt x="25540" y="753"/>
                    <a:pt x="24663" y="1204"/>
                  </a:cubicBezTo>
                  <a:cubicBezTo>
                    <a:pt x="23810" y="1630"/>
                    <a:pt x="22958" y="2156"/>
                    <a:pt x="22156" y="2632"/>
                  </a:cubicBezTo>
                  <a:lnTo>
                    <a:pt x="21680" y="2933"/>
                  </a:lnTo>
                  <a:cubicBezTo>
                    <a:pt x="21229" y="3209"/>
                    <a:pt x="20703" y="3510"/>
                    <a:pt x="20151" y="3810"/>
                  </a:cubicBezTo>
                  <a:cubicBezTo>
                    <a:pt x="20176" y="3760"/>
                    <a:pt x="20176" y="3685"/>
                    <a:pt x="20126" y="3635"/>
                  </a:cubicBezTo>
                  <a:cubicBezTo>
                    <a:pt x="19449" y="2908"/>
                    <a:pt x="18672" y="2256"/>
                    <a:pt x="17795" y="1705"/>
                  </a:cubicBezTo>
                  <a:cubicBezTo>
                    <a:pt x="16993" y="1204"/>
                    <a:pt x="16066" y="803"/>
                    <a:pt x="15089" y="502"/>
                  </a:cubicBezTo>
                  <a:cubicBezTo>
                    <a:pt x="14161" y="226"/>
                    <a:pt x="13184" y="51"/>
                    <a:pt x="12156" y="26"/>
                  </a:cubicBezTo>
                  <a:cubicBezTo>
                    <a:pt x="12031" y="1"/>
                    <a:pt x="11906" y="1"/>
                    <a:pt x="11780" y="1"/>
                  </a:cubicBezTo>
                  <a:close/>
                </a:path>
              </a:pathLst>
            </a:custGeom>
            <a:solidFill>
              <a:srgbClr val="C83F3D"/>
            </a:solidFill>
            <a:ln>
              <a:noFill/>
            </a:ln>
          </p:spPr>
          <p:txBody>
            <a:bodyPr spcFirstLastPara="1" wrap="square" lIns="115184" tIns="115184" rIns="115184" bIns="115184" anchor="ctr" anchorCtr="0">
              <a:noAutofit/>
            </a:bodyPr>
            <a:lstStyle/>
            <a:p>
              <a:endParaRPr sz="2400">
                <a:latin typeface="+mj-lt"/>
              </a:endParaRPr>
            </a:p>
          </p:txBody>
        </p:sp>
        <p:sp>
          <p:nvSpPr>
            <p:cNvPr id="41" name="Google Shape;9414;p55">
              <a:extLst>
                <a:ext uri="{FF2B5EF4-FFF2-40B4-BE49-F238E27FC236}">
                  <a16:creationId xmlns:a16="http://schemas.microsoft.com/office/drawing/2014/main" id="{67712D2B-632E-BE81-2F7F-7E2720A74E4C}"/>
                </a:ext>
              </a:extLst>
            </p:cNvPr>
            <p:cNvSpPr/>
            <p:nvPr/>
          </p:nvSpPr>
          <p:spPr>
            <a:xfrm>
              <a:off x="2220700" y="2130975"/>
              <a:ext cx="245625" cy="57150"/>
            </a:xfrm>
            <a:custGeom>
              <a:avLst/>
              <a:gdLst/>
              <a:ahLst/>
              <a:cxnLst/>
              <a:rect l="l" t="t" r="r" b="b"/>
              <a:pathLst>
                <a:path w="9825" h="2286" extrusionOk="0">
                  <a:moveTo>
                    <a:pt x="9725" y="1"/>
                  </a:moveTo>
                  <a:cubicBezTo>
                    <a:pt x="9700" y="1"/>
                    <a:pt x="9674" y="1"/>
                    <a:pt x="9674" y="26"/>
                  </a:cubicBezTo>
                  <a:cubicBezTo>
                    <a:pt x="9649" y="26"/>
                    <a:pt x="9649" y="51"/>
                    <a:pt x="9624" y="51"/>
                  </a:cubicBezTo>
                  <a:cubicBezTo>
                    <a:pt x="9624" y="51"/>
                    <a:pt x="9649" y="51"/>
                    <a:pt x="9649" y="26"/>
                  </a:cubicBezTo>
                  <a:lnTo>
                    <a:pt x="9649" y="26"/>
                  </a:lnTo>
                  <a:cubicBezTo>
                    <a:pt x="9299" y="276"/>
                    <a:pt x="8923" y="452"/>
                    <a:pt x="8547" y="577"/>
                  </a:cubicBezTo>
                  <a:lnTo>
                    <a:pt x="8572" y="577"/>
                  </a:lnTo>
                  <a:cubicBezTo>
                    <a:pt x="8371" y="652"/>
                    <a:pt x="8171" y="702"/>
                    <a:pt x="7970" y="778"/>
                  </a:cubicBezTo>
                  <a:lnTo>
                    <a:pt x="8020" y="753"/>
                  </a:lnTo>
                  <a:lnTo>
                    <a:pt x="8020" y="753"/>
                  </a:lnTo>
                  <a:cubicBezTo>
                    <a:pt x="7745" y="853"/>
                    <a:pt x="7444" y="928"/>
                    <a:pt x="7143" y="1003"/>
                  </a:cubicBezTo>
                  <a:cubicBezTo>
                    <a:pt x="6842" y="1103"/>
                    <a:pt x="6542" y="1179"/>
                    <a:pt x="6241" y="1229"/>
                  </a:cubicBezTo>
                  <a:cubicBezTo>
                    <a:pt x="5614" y="1354"/>
                    <a:pt x="4988" y="1454"/>
                    <a:pt x="4361" y="1504"/>
                  </a:cubicBezTo>
                  <a:cubicBezTo>
                    <a:pt x="4080" y="1520"/>
                    <a:pt x="3802" y="1528"/>
                    <a:pt x="3525" y="1528"/>
                  </a:cubicBezTo>
                  <a:cubicBezTo>
                    <a:pt x="2887" y="1528"/>
                    <a:pt x="2258" y="1484"/>
                    <a:pt x="1629" y="1379"/>
                  </a:cubicBezTo>
                  <a:cubicBezTo>
                    <a:pt x="1454" y="1329"/>
                    <a:pt x="1253" y="1279"/>
                    <a:pt x="1078" y="1229"/>
                  </a:cubicBezTo>
                  <a:cubicBezTo>
                    <a:pt x="953" y="1204"/>
                    <a:pt x="852" y="1179"/>
                    <a:pt x="752" y="1129"/>
                  </a:cubicBezTo>
                  <a:cubicBezTo>
                    <a:pt x="702" y="1129"/>
                    <a:pt x="677" y="1103"/>
                    <a:pt x="627" y="1103"/>
                  </a:cubicBezTo>
                  <a:cubicBezTo>
                    <a:pt x="577" y="1078"/>
                    <a:pt x="501" y="1078"/>
                    <a:pt x="451" y="1053"/>
                  </a:cubicBezTo>
                  <a:cubicBezTo>
                    <a:pt x="411" y="1036"/>
                    <a:pt x="370" y="1028"/>
                    <a:pt x="329" y="1028"/>
                  </a:cubicBezTo>
                  <a:cubicBezTo>
                    <a:pt x="192" y="1028"/>
                    <a:pt x="64" y="1119"/>
                    <a:pt x="25" y="1254"/>
                  </a:cubicBezTo>
                  <a:cubicBezTo>
                    <a:pt x="0" y="1329"/>
                    <a:pt x="0" y="1429"/>
                    <a:pt x="50" y="1504"/>
                  </a:cubicBezTo>
                  <a:cubicBezTo>
                    <a:pt x="100" y="1580"/>
                    <a:pt x="151" y="1630"/>
                    <a:pt x="226" y="1680"/>
                  </a:cubicBezTo>
                  <a:lnTo>
                    <a:pt x="251" y="1680"/>
                  </a:lnTo>
                  <a:cubicBezTo>
                    <a:pt x="577" y="1855"/>
                    <a:pt x="902" y="1956"/>
                    <a:pt x="1253" y="2031"/>
                  </a:cubicBezTo>
                  <a:cubicBezTo>
                    <a:pt x="1629" y="2131"/>
                    <a:pt x="2030" y="2181"/>
                    <a:pt x="2431" y="2231"/>
                  </a:cubicBezTo>
                  <a:cubicBezTo>
                    <a:pt x="2757" y="2270"/>
                    <a:pt x="3079" y="2286"/>
                    <a:pt x="3398" y="2286"/>
                  </a:cubicBezTo>
                  <a:cubicBezTo>
                    <a:pt x="3915" y="2286"/>
                    <a:pt x="4426" y="2243"/>
                    <a:pt x="4938" y="2181"/>
                  </a:cubicBezTo>
                  <a:cubicBezTo>
                    <a:pt x="5339" y="2131"/>
                    <a:pt x="5740" y="2056"/>
                    <a:pt x="6141" y="1956"/>
                  </a:cubicBezTo>
                  <a:cubicBezTo>
                    <a:pt x="6341" y="1905"/>
                    <a:pt x="6542" y="1830"/>
                    <a:pt x="6742" y="1780"/>
                  </a:cubicBezTo>
                  <a:cubicBezTo>
                    <a:pt x="6943" y="1705"/>
                    <a:pt x="7143" y="1630"/>
                    <a:pt x="7344" y="1555"/>
                  </a:cubicBezTo>
                  <a:cubicBezTo>
                    <a:pt x="7544" y="1504"/>
                    <a:pt x="7720" y="1404"/>
                    <a:pt x="7895" y="1329"/>
                  </a:cubicBezTo>
                  <a:cubicBezTo>
                    <a:pt x="7995" y="1279"/>
                    <a:pt x="8070" y="1229"/>
                    <a:pt x="8171" y="1179"/>
                  </a:cubicBezTo>
                  <a:cubicBezTo>
                    <a:pt x="8271" y="1154"/>
                    <a:pt x="8346" y="1103"/>
                    <a:pt x="8421" y="1028"/>
                  </a:cubicBezTo>
                  <a:cubicBezTo>
                    <a:pt x="8772" y="828"/>
                    <a:pt x="9073" y="627"/>
                    <a:pt x="9399" y="427"/>
                  </a:cubicBezTo>
                  <a:lnTo>
                    <a:pt x="9374" y="427"/>
                  </a:lnTo>
                  <a:cubicBezTo>
                    <a:pt x="9424" y="402"/>
                    <a:pt x="9499" y="352"/>
                    <a:pt x="9549" y="327"/>
                  </a:cubicBezTo>
                  <a:lnTo>
                    <a:pt x="9524" y="327"/>
                  </a:lnTo>
                  <a:cubicBezTo>
                    <a:pt x="9624" y="276"/>
                    <a:pt x="9700" y="201"/>
                    <a:pt x="9775" y="151"/>
                  </a:cubicBezTo>
                  <a:cubicBezTo>
                    <a:pt x="9825" y="126"/>
                    <a:pt x="9825" y="51"/>
                    <a:pt x="9800" y="26"/>
                  </a:cubicBezTo>
                  <a:cubicBezTo>
                    <a:pt x="9775" y="1"/>
                    <a:pt x="9750" y="1"/>
                    <a:pt x="9725" y="1"/>
                  </a:cubicBezTo>
                  <a:close/>
                </a:path>
              </a:pathLst>
            </a:custGeom>
            <a:solidFill>
              <a:srgbClr val="AB3432"/>
            </a:solidFill>
            <a:ln>
              <a:noFill/>
            </a:ln>
          </p:spPr>
          <p:txBody>
            <a:bodyPr spcFirstLastPara="1" wrap="square" lIns="115184" tIns="115184" rIns="115184" bIns="115184" anchor="ctr" anchorCtr="0">
              <a:noAutofit/>
            </a:bodyPr>
            <a:lstStyle/>
            <a:p>
              <a:endParaRPr sz="2400">
                <a:latin typeface="+mj-lt"/>
              </a:endParaRPr>
            </a:p>
          </p:txBody>
        </p:sp>
        <p:sp>
          <p:nvSpPr>
            <p:cNvPr id="42" name="Google Shape;9415;p55">
              <a:extLst>
                <a:ext uri="{FF2B5EF4-FFF2-40B4-BE49-F238E27FC236}">
                  <a16:creationId xmlns:a16="http://schemas.microsoft.com/office/drawing/2014/main" id="{442C8FBC-C242-645C-FB8D-2CA34E0452EE}"/>
                </a:ext>
              </a:extLst>
            </p:cNvPr>
            <p:cNvSpPr/>
            <p:nvPr/>
          </p:nvSpPr>
          <p:spPr>
            <a:xfrm>
              <a:off x="1915550" y="2066450"/>
              <a:ext cx="753800" cy="820200"/>
            </a:xfrm>
            <a:custGeom>
              <a:avLst/>
              <a:gdLst/>
              <a:ahLst/>
              <a:cxnLst/>
              <a:rect l="l" t="t" r="r" b="b"/>
              <a:pathLst>
                <a:path w="30152" h="32808" extrusionOk="0">
                  <a:moveTo>
                    <a:pt x="9625" y="0"/>
                  </a:moveTo>
                  <a:cubicBezTo>
                    <a:pt x="9474" y="50"/>
                    <a:pt x="9349" y="75"/>
                    <a:pt x="9199" y="100"/>
                  </a:cubicBezTo>
                  <a:cubicBezTo>
                    <a:pt x="8246" y="326"/>
                    <a:pt x="7319" y="677"/>
                    <a:pt x="6442" y="1128"/>
                  </a:cubicBezTo>
                  <a:cubicBezTo>
                    <a:pt x="5890" y="1429"/>
                    <a:pt x="5314" y="1805"/>
                    <a:pt x="4788" y="2231"/>
                  </a:cubicBezTo>
                  <a:cubicBezTo>
                    <a:pt x="3810" y="3033"/>
                    <a:pt x="2958" y="4035"/>
                    <a:pt x="2231" y="5213"/>
                  </a:cubicBezTo>
                  <a:cubicBezTo>
                    <a:pt x="1580" y="6316"/>
                    <a:pt x="1053" y="7594"/>
                    <a:pt x="677" y="8973"/>
                  </a:cubicBezTo>
                  <a:cubicBezTo>
                    <a:pt x="326" y="10301"/>
                    <a:pt x="126" y="11730"/>
                    <a:pt x="76" y="13233"/>
                  </a:cubicBezTo>
                  <a:cubicBezTo>
                    <a:pt x="1" y="14662"/>
                    <a:pt x="101" y="16166"/>
                    <a:pt x="326" y="17695"/>
                  </a:cubicBezTo>
                  <a:cubicBezTo>
                    <a:pt x="527" y="19173"/>
                    <a:pt x="878" y="20627"/>
                    <a:pt x="1379" y="22055"/>
                  </a:cubicBezTo>
                  <a:cubicBezTo>
                    <a:pt x="1855" y="23484"/>
                    <a:pt x="2457" y="24837"/>
                    <a:pt x="3159" y="26066"/>
                  </a:cubicBezTo>
                  <a:cubicBezTo>
                    <a:pt x="3860" y="27294"/>
                    <a:pt x="4687" y="28421"/>
                    <a:pt x="5615" y="29399"/>
                  </a:cubicBezTo>
                  <a:cubicBezTo>
                    <a:pt x="6567" y="30376"/>
                    <a:pt x="7595" y="31178"/>
                    <a:pt x="8672" y="31780"/>
                  </a:cubicBezTo>
                  <a:cubicBezTo>
                    <a:pt x="8948" y="31930"/>
                    <a:pt x="9249" y="32081"/>
                    <a:pt x="9525" y="32206"/>
                  </a:cubicBezTo>
                  <a:cubicBezTo>
                    <a:pt x="9951" y="32381"/>
                    <a:pt x="10327" y="32507"/>
                    <a:pt x="10677" y="32607"/>
                  </a:cubicBezTo>
                  <a:cubicBezTo>
                    <a:pt x="11154" y="32732"/>
                    <a:pt x="11655" y="32807"/>
                    <a:pt x="12156" y="32807"/>
                  </a:cubicBezTo>
                  <a:lnTo>
                    <a:pt x="12231" y="32807"/>
                  </a:lnTo>
                  <a:cubicBezTo>
                    <a:pt x="12657" y="32782"/>
                    <a:pt x="13108" y="32732"/>
                    <a:pt x="13610" y="32582"/>
                  </a:cubicBezTo>
                  <a:cubicBezTo>
                    <a:pt x="14211" y="32431"/>
                    <a:pt x="14788" y="32181"/>
                    <a:pt x="15339" y="31930"/>
                  </a:cubicBezTo>
                  <a:cubicBezTo>
                    <a:pt x="15439" y="31880"/>
                    <a:pt x="15565" y="31830"/>
                    <a:pt x="15665" y="31780"/>
                  </a:cubicBezTo>
                  <a:lnTo>
                    <a:pt x="15815" y="31705"/>
                  </a:lnTo>
                  <a:lnTo>
                    <a:pt x="15941" y="31655"/>
                  </a:lnTo>
                  <a:cubicBezTo>
                    <a:pt x="16291" y="31479"/>
                    <a:pt x="16718" y="31279"/>
                    <a:pt x="17119" y="31103"/>
                  </a:cubicBezTo>
                  <a:cubicBezTo>
                    <a:pt x="17444" y="30978"/>
                    <a:pt x="17720" y="30878"/>
                    <a:pt x="18021" y="30777"/>
                  </a:cubicBezTo>
                  <a:cubicBezTo>
                    <a:pt x="18372" y="30652"/>
                    <a:pt x="18697" y="30577"/>
                    <a:pt x="18973" y="30527"/>
                  </a:cubicBezTo>
                  <a:cubicBezTo>
                    <a:pt x="19174" y="30502"/>
                    <a:pt x="19399" y="30502"/>
                    <a:pt x="19625" y="30502"/>
                  </a:cubicBezTo>
                  <a:cubicBezTo>
                    <a:pt x="19825" y="30502"/>
                    <a:pt x="20051" y="30502"/>
                    <a:pt x="20251" y="30527"/>
                  </a:cubicBezTo>
                  <a:cubicBezTo>
                    <a:pt x="20978" y="30627"/>
                    <a:pt x="21680" y="30853"/>
                    <a:pt x="22357" y="31078"/>
                  </a:cubicBezTo>
                  <a:lnTo>
                    <a:pt x="22532" y="31128"/>
                  </a:lnTo>
                  <a:cubicBezTo>
                    <a:pt x="22682" y="31178"/>
                    <a:pt x="22808" y="31228"/>
                    <a:pt x="22958" y="31254"/>
                  </a:cubicBezTo>
                  <a:cubicBezTo>
                    <a:pt x="23459" y="31404"/>
                    <a:pt x="23885" y="31529"/>
                    <a:pt x="24312" y="31579"/>
                  </a:cubicBezTo>
                  <a:cubicBezTo>
                    <a:pt x="24562" y="31629"/>
                    <a:pt x="24838" y="31629"/>
                    <a:pt x="25089" y="31629"/>
                  </a:cubicBezTo>
                  <a:cubicBezTo>
                    <a:pt x="25289" y="31629"/>
                    <a:pt x="25490" y="31629"/>
                    <a:pt x="25690" y="31604"/>
                  </a:cubicBezTo>
                  <a:cubicBezTo>
                    <a:pt x="25916" y="31579"/>
                    <a:pt x="26141" y="31504"/>
                    <a:pt x="26392" y="31454"/>
                  </a:cubicBezTo>
                  <a:cubicBezTo>
                    <a:pt x="26592" y="31379"/>
                    <a:pt x="26793" y="31304"/>
                    <a:pt x="26943" y="31228"/>
                  </a:cubicBezTo>
                  <a:cubicBezTo>
                    <a:pt x="27269" y="31103"/>
                    <a:pt x="27595" y="30953"/>
                    <a:pt x="27946" y="30777"/>
                  </a:cubicBezTo>
                  <a:cubicBezTo>
                    <a:pt x="28547" y="30452"/>
                    <a:pt x="29149" y="30000"/>
                    <a:pt x="29750" y="29474"/>
                  </a:cubicBezTo>
                  <a:cubicBezTo>
                    <a:pt x="29876" y="29349"/>
                    <a:pt x="30026" y="29249"/>
                    <a:pt x="30151" y="29123"/>
                  </a:cubicBezTo>
                  <a:cubicBezTo>
                    <a:pt x="29700" y="29023"/>
                    <a:pt x="29249" y="28898"/>
                    <a:pt x="28798" y="28747"/>
                  </a:cubicBezTo>
                  <a:cubicBezTo>
                    <a:pt x="27921" y="28446"/>
                    <a:pt x="27068" y="28071"/>
                    <a:pt x="26266" y="27594"/>
                  </a:cubicBezTo>
                  <a:cubicBezTo>
                    <a:pt x="25840" y="27369"/>
                    <a:pt x="25439" y="27093"/>
                    <a:pt x="25063" y="26817"/>
                  </a:cubicBezTo>
                  <a:cubicBezTo>
                    <a:pt x="24713" y="26542"/>
                    <a:pt x="24362" y="26266"/>
                    <a:pt x="24036" y="25965"/>
                  </a:cubicBezTo>
                  <a:cubicBezTo>
                    <a:pt x="23384" y="25389"/>
                    <a:pt x="22808" y="24737"/>
                    <a:pt x="22281" y="24061"/>
                  </a:cubicBezTo>
                  <a:cubicBezTo>
                    <a:pt x="21780" y="23384"/>
                    <a:pt x="21304" y="22657"/>
                    <a:pt x="20828" y="21930"/>
                  </a:cubicBezTo>
                  <a:cubicBezTo>
                    <a:pt x="19926" y="20477"/>
                    <a:pt x="19073" y="18973"/>
                    <a:pt x="18021" y="17594"/>
                  </a:cubicBezTo>
                  <a:cubicBezTo>
                    <a:pt x="17695" y="17193"/>
                    <a:pt x="17344" y="16792"/>
                    <a:pt x="16993" y="16391"/>
                  </a:cubicBezTo>
                  <a:cubicBezTo>
                    <a:pt x="16793" y="16191"/>
                    <a:pt x="16617" y="16015"/>
                    <a:pt x="16417" y="15840"/>
                  </a:cubicBezTo>
                  <a:cubicBezTo>
                    <a:pt x="16266" y="15690"/>
                    <a:pt x="16116" y="15564"/>
                    <a:pt x="15966" y="15464"/>
                  </a:cubicBezTo>
                  <a:cubicBezTo>
                    <a:pt x="15489" y="15088"/>
                    <a:pt x="14988" y="14787"/>
                    <a:pt x="14437" y="14562"/>
                  </a:cubicBezTo>
                  <a:lnTo>
                    <a:pt x="14462" y="14562"/>
                  </a:lnTo>
                  <a:cubicBezTo>
                    <a:pt x="14061" y="14386"/>
                    <a:pt x="13635" y="14261"/>
                    <a:pt x="13209" y="14211"/>
                  </a:cubicBezTo>
                  <a:cubicBezTo>
                    <a:pt x="13071" y="14198"/>
                    <a:pt x="12933" y="14192"/>
                    <a:pt x="12792" y="14192"/>
                  </a:cubicBezTo>
                  <a:cubicBezTo>
                    <a:pt x="12651" y="14192"/>
                    <a:pt x="12507" y="14198"/>
                    <a:pt x="12357" y="14211"/>
                  </a:cubicBezTo>
                  <a:lnTo>
                    <a:pt x="12382" y="14211"/>
                  </a:lnTo>
                  <a:cubicBezTo>
                    <a:pt x="12156" y="14236"/>
                    <a:pt x="11956" y="14311"/>
                    <a:pt x="11730" y="14386"/>
                  </a:cubicBezTo>
                  <a:lnTo>
                    <a:pt x="11755" y="14386"/>
                  </a:lnTo>
                  <a:cubicBezTo>
                    <a:pt x="11580" y="14461"/>
                    <a:pt x="11404" y="14562"/>
                    <a:pt x="11229" y="14687"/>
                  </a:cubicBezTo>
                  <a:cubicBezTo>
                    <a:pt x="11078" y="14812"/>
                    <a:pt x="10928" y="14963"/>
                    <a:pt x="10778" y="15138"/>
                  </a:cubicBezTo>
                  <a:cubicBezTo>
                    <a:pt x="10602" y="15364"/>
                    <a:pt x="10477" y="15639"/>
                    <a:pt x="10352" y="15890"/>
                  </a:cubicBezTo>
                  <a:cubicBezTo>
                    <a:pt x="10276" y="16065"/>
                    <a:pt x="10201" y="16241"/>
                    <a:pt x="10151" y="16441"/>
                  </a:cubicBezTo>
                  <a:cubicBezTo>
                    <a:pt x="10101" y="16667"/>
                    <a:pt x="10051" y="16893"/>
                    <a:pt x="10001" y="17143"/>
                  </a:cubicBezTo>
                  <a:cubicBezTo>
                    <a:pt x="9976" y="17369"/>
                    <a:pt x="9976" y="17594"/>
                    <a:pt x="9976" y="17795"/>
                  </a:cubicBezTo>
                  <a:cubicBezTo>
                    <a:pt x="9976" y="18020"/>
                    <a:pt x="10001" y="18246"/>
                    <a:pt x="10026" y="18472"/>
                  </a:cubicBezTo>
                  <a:cubicBezTo>
                    <a:pt x="10026" y="18472"/>
                    <a:pt x="10026" y="18472"/>
                    <a:pt x="10026" y="18446"/>
                  </a:cubicBezTo>
                  <a:cubicBezTo>
                    <a:pt x="10076" y="18822"/>
                    <a:pt x="10151" y="19173"/>
                    <a:pt x="10251" y="19499"/>
                  </a:cubicBezTo>
                  <a:cubicBezTo>
                    <a:pt x="10352" y="19825"/>
                    <a:pt x="10477" y="20151"/>
                    <a:pt x="10602" y="20477"/>
                  </a:cubicBezTo>
                  <a:cubicBezTo>
                    <a:pt x="10602" y="20477"/>
                    <a:pt x="10602" y="20451"/>
                    <a:pt x="10602" y="20451"/>
                  </a:cubicBezTo>
                  <a:cubicBezTo>
                    <a:pt x="11003" y="21429"/>
                    <a:pt x="11530" y="22331"/>
                    <a:pt x="12006" y="23284"/>
                  </a:cubicBezTo>
                  <a:cubicBezTo>
                    <a:pt x="12031" y="23309"/>
                    <a:pt x="12031" y="23359"/>
                    <a:pt x="12006" y="23384"/>
                  </a:cubicBezTo>
                  <a:cubicBezTo>
                    <a:pt x="11981" y="23409"/>
                    <a:pt x="11956" y="23409"/>
                    <a:pt x="11931" y="23409"/>
                  </a:cubicBezTo>
                  <a:lnTo>
                    <a:pt x="11905" y="23409"/>
                  </a:lnTo>
                  <a:cubicBezTo>
                    <a:pt x="11605" y="23284"/>
                    <a:pt x="11354" y="23133"/>
                    <a:pt x="11078" y="22983"/>
                  </a:cubicBezTo>
                  <a:cubicBezTo>
                    <a:pt x="9700" y="22206"/>
                    <a:pt x="8497" y="21078"/>
                    <a:pt x="7545" y="19800"/>
                  </a:cubicBezTo>
                  <a:cubicBezTo>
                    <a:pt x="7068" y="19123"/>
                    <a:pt x="6617" y="18421"/>
                    <a:pt x="6266" y="17669"/>
                  </a:cubicBezTo>
                  <a:cubicBezTo>
                    <a:pt x="5890" y="16943"/>
                    <a:pt x="5565" y="16191"/>
                    <a:pt x="5339" y="15389"/>
                  </a:cubicBezTo>
                  <a:cubicBezTo>
                    <a:pt x="4838" y="13860"/>
                    <a:pt x="4562" y="12206"/>
                    <a:pt x="4637" y="10577"/>
                  </a:cubicBezTo>
                  <a:cubicBezTo>
                    <a:pt x="4662" y="9700"/>
                    <a:pt x="4763" y="8847"/>
                    <a:pt x="4963" y="7995"/>
                  </a:cubicBezTo>
                  <a:cubicBezTo>
                    <a:pt x="5164" y="7143"/>
                    <a:pt x="5439" y="6341"/>
                    <a:pt x="5765" y="5564"/>
                  </a:cubicBezTo>
                  <a:cubicBezTo>
                    <a:pt x="6667" y="3459"/>
                    <a:pt x="8021" y="1604"/>
                    <a:pt x="9625" y="0"/>
                  </a:cubicBezTo>
                  <a:close/>
                </a:path>
              </a:pathLst>
            </a:custGeom>
            <a:solidFill>
              <a:srgbClr val="AB3432"/>
            </a:solidFill>
            <a:ln>
              <a:noFill/>
            </a:ln>
          </p:spPr>
          <p:txBody>
            <a:bodyPr spcFirstLastPara="1" wrap="square" lIns="115184" tIns="115184" rIns="115184" bIns="115184" anchor="ctr" anchorCtr="0">
              <a:noAutofit/>
            </a:bodyPr>
            <a:lstStyle/>
            <a:p>
              <a:endParaRPr sz="2400">
                <a:latin typeface="+mj-lt"/>
              </a:endParaRPr>
            </a:p>
          </p:txBody>
        </p:sp>
        <p:sp>
          <p:nvSpPr>
            <p:cNvPr id="43" name="Google Shape;9416;p55">
              <a:extLst>
                <a:ext uri="{FF2B5EF4-FFF2-40B4-BE49-F238E27FC236}">
                  <a16:creationId xmlns:a16="http://schemas.microsoft.com/office/drawing/2014/main" id="{1DD0A274-865E-8604-74B3-E508406F1F83}"/>
                </a:ext>
              </a:extLst>
            </p:cNvPr>
            <p:cNvSpPr/>
            <p:nvPr/>
          </p:nvSpPr>
          <p:spPr>
            <a:xfrm>
              <a:off x="2609800" y="2130350"/>
              <a:ext cx="189250" cy="330225"/>
            </a:xfrm>
            <a:custGeom>
              <a:avLst/>
              <a:gdLst/>
              <a:ahLst/>
              <a:cxnLst/>
              <a:rect l="l" t="t" r="r" b="b"/>
              <a:pathLst>
                <a:path w="7570" h="13209" extrusionOk="0">
                  <a:moveTo>
                    <a:pt x="1253" y="1"/>
                  </a:moveTo>
                  <a:cubicBezTo>
                    <a:pt x="1153" y="1"/>
                    <a:pt x="1053" y="26"/>
                    <a:pt x="928" y="26"/>
                  </a:cubicBezTo>
                  <a:cubicBezTo>
                    <a:pt x="827" y="51"/>
                    <a:pt x="727" y="101"/>
                    <a:pt x="602" y="151"/>
                  </a:cubicBezTo>
                  <a:cubicBezTo>
                    <a:pt x="401" y="251"/>
                    <a:pt x="251" y="402"/>
                    <a:pt x="126" y="627"/>
                  </a:cubicBezTo>
                  <a:cubicBezTo>
                    <a:pt x="75" y="727"/>
                    <a:pt x="50" y="828"/>
                    <a:pt x="25" y="978"/>
                  </a:cubicBezTo>
                  <a:cubicBezTo>
                    <a:pt x="0" y="1128"/>
                    <a:pt x="50" y="1304"/>
                    <a:pt x="75" y="1404"/>
                  </a:cubicBezTo>
                  <a:cubicBezTo>
                    <a:pt x="100" y="1529"/>
                    <a:pt x="176" y="1680"/>
                    <a:pt x="226" y="1780"/>
                  </a:cubicBezTo>
                  <a:cubicBezTo>
                    <a:pt x="301" y="1930"/>
                    <a:pt x="376" y="2056"/>
                    <a:pt x="451" y="2206"/>
                  </a:cubicBezTo>
                  <a:lnTo>
                    <a:pt x="577" y="2382"/>
                  </a:lnTo>
                  <a:cubicBezTo>
                    <a:pt x="677" y="2557"/>
                    <a:pt x="802" y="2732"/>
                    <a:pt x="877" y="2933"/>
                  </a:cubicBezTo>
                  <a:cubicBezTo>
                    <a:pt x="1128" y="3534"/>
                    <a:pt x="1228" y="4186"/>
                    <a:pt x="1329" y="4763"/>
                  </a:cubicBezTo>
                  <a:lnTo>
                    <a:pt x="1303" y="4763"/>
                  </a:lnTo>
                  <a:cubicBezTo>
                    <a:pt x="1354" y="5013"/>
                    <a:pt x="1379" y="5264"/>
                    <a:pt x="1404" y="5514"/>
                  </a:cubicBezTo>
                  <a:cubicBezTo>
                    <a:pt x="1454" y="5840"/>
                    <a:pt x="1479" y="6191"/>
                    <a:pt x="1529" y="6517"/>
                  </a:cubicBezTo>
                  <a:cubicBezTo>
                    <a:pt x="1529" y="6517"/>
                    <a:pt x="1554" y="6542"/>
                    <a:pt x="1554" y="6542"/>
                  </a:cubicBezTo>
                  <a:lnTo>
                    <a:pt x="1579" y="6818"/>
                  </a:lnTo>
                  <a:cubicBezTo>
                    <a:pt x="1579" y="6993"/>
                    <a:pt x="1604" y="7169"/>
                    <a:pt x="1604" y="7344"/>
                  </a:cubicBezTo>
                  <a:cubicBezTo>
                    <a:pt x="1654" y="7820"/>
                    <a:pt x="1704" y="8196"/>
                    <a:pt x="1755" y="8572"/>
                  </a:cubicBezTo>
                  <a:cubicBezTo>
                    <a:pt x="1805" y="8848"/>
                    <a:pt x="1880" y="9123"/>
                    <a:pt x="1980" y="9399"/>
                  </a:cubicBezTo>
                  <a:cubicBezTo>
                    <a:pt x="2156" y="9976"/>
                    <a:pt x="2431" y="10527"/>
                    <a:pt x="2782" y="11078"/>
                  </a:cubicBezTo>
                  <a:cubicBezTo>
                    <a:pt x="2933" y="11329"/>
                    <a:pt x="3133" y="11605"/>
                    <a:pt x="3334" y="11855"/>
                  </a:cubicBezTo>
                  <a:cubicBezTo>
                    <a:pt x="3509" y="12081"/>
                    <a:pt x="3710" y="12306"/>
                    <a:pt x="3935" y="12482"/>
                  </a:cubicBezTo>
                  <a:cubicBezTo>
                    <a:pt x="4136" y="12682"/>
                    <a:pt x="4361" y="12833"/>
                    <a:pt x="4562" y="12958"/>
                  </a:cubicBezTo>
                  <a:cubicBezTo>
                    <a:pt x="4787" y="13083"/>
                    <a:pt x="5013" y="13159"/>
                    <a:pt x="5213" y="13184"/>
                  </a:cubicBezTo>
                  <a:cubicBezTo>
                    <a:pt x="5288" y="13184"/>
                    <a:pt x="5364" y="13209"/>
                    <a:pt x="5439" y="13209"/>
                  </a:cubicBezTo>
                  <a:cubicBezTo>
                    <a:pt x="5589" y="13209"/>
                    <a:pt x="5740" y="13184"/>
                    <a:pt x="5890" y="13134"/>
                  </a:cubicBezTo>
                  <a:cubicBezTo>
                    <a:pt x="6090" y="13058"/>
                    <a:pt x="6291" y="12908"/>
                    <a:pt x="6466" y="12707"/>
                  </a:cubicBezTo>
                  <a:cubicBezTo>
                    <a:pt x="6667" y="12507"/>
                    <a:pt x="6817" y="12256"/>
                    <a:pt x="6968" y="11931"/>
                  </a:cubicBezTo>
                  <a:cubicBezTo>
                    <a:pt x="7143" y="11580"/>
                    <a:pt x="7243" y="11204"/>
                    <a:pt x="7369" y="10753"/>
                  </a:cubicBezTo>
                  <a:cubicBezTo>
                    <a:pt x="7519" y="10076"/>
                    <a:pt x="7569" y="9324"/>
                    <a:pt x="7519" y="8522"/>
                  </a:cubicBezTo>
                  <a:cubicBezTo>
                    <a:pt x="7494" y="7770"/>
                    <a:pt x="7344" y="6968"/>
                    <a:pt x="7118" y="6166"/>
                  </a:cubicBezTo>
                  <a:cubicBezTo>
                    <a:pt x="6918" y="5389"/>
                    <a:pt x="6617" y="4637"/>
                    <a:pt x="6216" y="3910"/>
                  </a:cubicBezTo>
                  <a:cubicBezTo>
                    <a:pt x="5840" y="3209"/>
                    <a:pt x="5414" y="2557"/>
                    <a:pt x="4887" y="1981"/>
                  </a:cubicBezTo>
                  <a:cubicBezTo>
                    <a:pt x="4637" y="1705"/>
                    <a:pt x="4386" y="1454"/>
                    <a:pt x="4085" y="1204"/>
                  </a:cubicBezTo>
                  <a:cubicBezTo>
                    <a:pt x="3835" y="1003"/>
                    <a:pt x="3584" y="828"/>
                    <a:pt x="3334" y="677"/>
                  </a:cubicBezTo>
                  <a:cubicBezTo>
                    <a:pt x="3158" y="577"/>
                    <a:pt x="2958" y="477"/>
                    <a:pt x="2732" y="377"/>
                  </a:cubicBezTo>
                  <a:cubicBezTo>
                    <a:pt x="2481" y="251"/>
                    <a:pt x="2231" y="176"/>
                    <a:pt x="2005" y="101"/>
                  </a:cubicBezTo>
                  <a:cubicBezTo>
                    <a:pt x="1755" y="51"/>
                    <a:pt x="1504" y="1"/>
                    <a:pt x="1253" y="1"/>
                  </a:cubicBezTo>
                  <a:close/>
                </a:path>
              </a:pathLst>
            </a:custGeom>
            <a:solidFill>
              <a:srgbClr val="F57263"/>
            </a:solidFill>
            <a:ln>
              <a:noFill/>
            </a:ln>
          </p:spPr>
          <p:txBody>
            <a:bodyPr spcFirstLastPara="1" wrap="square" lIns="115184" tIns="115184" rIns="115184" bIns="115184" anchor="ctr" anchorCtr="0">
              <a:noAutofit/>
            </a:bodyPr>
            <a:lstStyle/>
            <a:p>
              <a:endParaRPr sz="2400">
                <a:latin typeface="+mj-lt"/>
              </a:endParaRPr>
            </a:p>
          </p:txBody>
        </p:sp>
        <p:sp>
          <p:nvSpPr>
            <p:cNvPr id="44" name="Google Shape;9417;p55">
              <a:extLst>
                <a:ext uri="{FF2B5EF4-FFF2-40B4-BE49-F238E27FC236}">
                  <a16:creationId xmlns:a16="http://schemas.microsoft.com/office/drawing/2014/main" id="{452454F8-B81A-13D5-6A06-2196A530928A}"/>
                </a:ext>
              </a:extLst>
            </p:cNvPr>
            <p:cNvSpPr/>
            <p:nvPr/>
          </p:nvSpPr>
          <p:spPr>
            <a:xfrm>
              <a:off x="2678100" y="2473725"/>
              <a:ext cx="93375" cy="134100"/>
            </a:xfrm>
            <a:custGeom>
              <a:avLst/>
              <a:gdLst/>
              <a:ahLst/>
              <a:cxnLst/>
              <a:rect l="l" t="t" r="r" b="b"/>
              <a:pathLst>
                <a:path w="3735" h="5364" extrusionOk="0">
                  <a:moveTo>
                    <a:pt x="1980" y="0"/>
                  </a:moveTo>
                  <a:cubicBezTo>
                    <a:pt x="1905" y="0"/>
                    <a:pt x="1805" y="0"/>
                    <a:pt x="1729" y="25"/>
                  </a:cubicBezTo>
                  <a:cubicBezTo>
                    <a:pt x="1579" y="50"/>
                    <a:pt x="1429" y="100"/>
                    <a:pt x="1253" y="201"/>
                  </a:cubicBezTo>
                  <a:cubicBezTo>
                    <a:pt x="1103" y="276"/>
                    <a:pt x="952" y="426"/>
                    <a:pt x="777" y="602"/>
                  </a:cubicBezTo>
                  <a:cubicBezTo>
                    <a:pt x="652" y="752"/>
                    <a:pt x="526" y="902"/>
                    <a:pt x="451" y="1078"/>
                  </a:cubicBezTo>
                  <a:cubicBezTo>
                    <a:pt x="351" y="1253"/>
                    <a:pt x="301" y="1429"/>
                    <a:pt x="226" y="1679"/>
                  </a:cubicBezTo>
                  <a:cubicBezTo>
                    <a:pt x="201" y="1830"/>
                    <a:pt x="176" y="1980"/>
                    <a:pt x="150" y="2155"/>
                  </a:cubicBezTo>
                  <a:cubicBezTo>
                    <a:pt x="75" y="2456"/>
                    <a:pt x="25" y="2757"/>
                    <a:pt x="25" y="3083"/>
                  </a:cubicBezTo>
                  <a:cubicBezTo>
                    <a:pt x="0" y="3434"/>
                    <a:pt x="50" y="3759"/>
                    <a:pt x="125" y="4060"/>
                  </a:cubicBezTo>
                  <a:cubicBezTo>
                    <a:pt x="176" y="4186"/>
                    <a:pt x="226" y="4311"/>
                    <a:pt x="301" y="4436"/>
                  </a:cubicBezTo>
                  <a:cubicBezTo>
                    <a:pt x="326" y="4511"/>
                    <a:pt x="376" y="4561"/>
                    <a:pt x="401" y="4612"/>
                  </a:cubicBezTo>
                  <a:cubicBezTo>
                    <a:pt x="476" y="4712"/>
                    <a:pt x="551" y="4787"/>
                    <a:pt x="602" y="4887"/>
                  </a:cubicBezTo>
                  <a:cubicBezTo>
                    <a:pt x="827" y="5113"/>
                    <a:pt x="1103" y="5288"/>
                    <a:pt x="1379" y="5338"/>
                  </a:cubicBezTo>
                  <a:cubicBezTo>
                    <a:pt x="1454" y="5363"/>
                    <a:pt x="1529" y="5363"/>
                    <a:pt x="1604" y="5363"/>
                  </a:cubicBezTo>
                  <a:lnTo>
                    <a:pt x="1780" y="5363"/>
                  </a:lnTo>
                  <a:cubicBezTo>
                    <a:pt x="1905" y="5338"/>
                    <a:pt x="2030" y="5288"/>
                    <a:pt x="2155" y="5238"/>
                  </a:cubicBezTo>
                  <a:cubicBezTo>
                    <a:pt x="2281" y="5163"/>
                    <a:pt x="2381" y="5088"/>
                    <a:pt x="2481" y="5013"/>
                  </a:cubicBezTo>
                  <a:cubicBezTo>
                    <a:pt x="2582" y="4912"/>
                    <a:pt x="2707" y="4812"/>
                    <a:pt x="2807" y="4687"/>
                  </a:cubicBezTo>
                  <a:cubicBezTo>
                    <a:pt x="3008" y="4436"/>
                    <a:pt x="3183" y="4160"/>
                    <a:pt x="3333" y="3835"/>
                  </a:cubicBezTo>
                  <a:cubicBezTo>
                    <a:pt x="3459" y="3534"/>
                    <a:pt x="3584" y="3233"/>
                    <a:pt x="3634" y="2907"/>
                  </a:cubicBezTo>
                  <a:cubicBezTo>
                    <a:pt x="3709" y="2582"/>
                    <a:pt x="3734" y="2281"/>
                    <a:pt x="3709" y="2005"/>
                  </a:cubicBezTo>
                  <a:cubicBezTo>
                    <a:pt x="3684" y="1629"/>
                    <a:pt x="3559" y="1253"/>
                    <a:pt x="3384" y="902"/>
                  </a:cubicBezTo>
                  <a:cubicBezTo>
                    <a:pt x="3208" y="602"/>
                    <a:pt x="2957" y="351"/>
                    <a:pt x="2657" y="175"/>
                  </a:cubicBezTo>
                  <a:cubicBezTo>
                    <a:pt x="2531" y="100"/>
                    <a:pt x="2381" y="50"/>
                    <a:pt x="2231" y="25"/>
                  </a:cubicBezTo>
                  <a:cubicBezTo>
                    <a:pt x="2155" y="0"/>
                    <a:pt x="2055" y="0"/>
                    <a:pt x="1980" y="0"/>
                  </a:cubicBezTo>
                  <a:close/>
                </a:path>
              </a:pathLst>
            </a:custGeom>
            <a:solidFill>
              <a:srgbClr val="F57263"/>
            </a:solidFill>
            <a:ln>
              <a:noFill/>
            </a:ln>
          </p:spPr>
          <p:txBody>
            <a:bodyPr spcFirstLastPara="1" wrap="square" lIns="115184" tIns="115184" rIns="115184" bIns="115184" anchor="ctr" anchorCtr="0">
              <a:noAutofit/>
            </a:bodyPr>
            <a:lstStyle/>
            <a:p>
              <a:endParaRPr sz="2400">
                <a:latin typeface="+mj-lt"/>
              </a:endParaRPr>
            </a:p>
          </p:txBody>
        </p:sp>
        <p:sp>
          <p:nvSpPr>
            <p:cNvPr id="45" name="Google Shape;9418;p55">
              <a:extLst>
                <a:ext uri="{FF2B5EF4-FFF2-40B4-BE49-F238E27FC236}">
                  <a16:creationId xmlns:a16="http://schemas.microsoft.com/office/drawing/2014/main" id="{A3FE2AEB-CE3B-0B5E-E68C-96403B92C3C0}"/>
                </a:ext>
              </a:extLst>
            </p:cNvPr>
            <p:cNvSpPr/>
            <p:nvPr/>
          </p:nvSpPr>
          <p:spPr>
            <a:xfrm>
              <a:off x="2679975" y="2479975"/>
              <a:ext cx="38250" cy="87750"/>
            </a:xfrm>
            <a:custGeom>
              <a:avLst/>
              <a:gdLst/>
              <a:ahLst/>
              <a:cxnLst/>
              <a:rect l="l" t="t" r="r" b="b"/>
              <a:pathLst>
                <a:path w="1530" h="3510" extrusionOk="0">
                  <a:moveTo>
                    <a:pt x="1278" y="1"/>
                  </a:moveTo>
                  <a:cubicBezTo>
                    <a:pt x="1128" y="76"/>
                    <a:pt x="1003" y="151"/>
                    <a:pt x="877" y="251"/>
                  </a:cubicBezTo>
                  <a:cubicBezTo>
                    <a:pt x="752" y="352"/>
                    <a:pt x="627" y="477"/>
                    <a:pt x="527" y="602"/>
                  </a:cubicBezTo>
                  <a:cubicBezTo>
                    <a:pt x="326" y="853"/>
                    <a:pt x="201" y="1154"/>
                    <a:pt x="126" y="1479"/>
                  </a:cubicBezTo>
                  <a:cubicBezTo>
                    <a:pt x="25" y="1805"/>
                    <a:pt x="0" y="2131"/>
                    <a:pt x="0" y="2457"/>
                  </a:cubicBezTo>
                  <a:cubicBezTo>
                    <a:pt x="0" y="2783"/>
                    <a:pt x="50" y="3083"/>
                    <a:pt x="126" y="3384"/>
                  </a:cubicBezTo>
                  <a:cubicBezTo>
                    <a:pt x="126" y="3434"/>
                    <a:pt x="176" y="3484"/>
                    <a:pt x="201" y="3484"/>
                  </a:cubicBezTo>
                  <a:cubicBezTo>
                    <a:pt x="251" y="3509"/>
                    <a:pt x="301" y="3509"/>
                    <a:pt x="326" y="3509"/>
                  </a:cubicBezTo>
                  <a:cubicBezTo>
                    <a:pt x="376" y="3484"/>
                    <a:pt x="426" y="3459"/>
                    <a:pt x="451" y="3409"/>
                  </a:cubicBezTo>
                  <a:cubicBezTo>
                    <a:pt x="451" y="3384"/>
                    <a:pt x="451" y="3334"/>
                    <a:pt x="451" y="3284"/>
                  </a:cubicBezTo>
                  <a:cubicBezTo>
                    <a:pt x="451" y="3259"/>
                    <a:pt x="426" y="3234"/>
                    <a:pt x="426" y="3209"/>
                  </a:cubicBezTo>
                  <a:cubicBezTo>
                    <a:pt x="376" y="2858"/>
                    <a:pt x="351" y="2507"/>
                    <a:pt x="376" y="2131"/>
                  </a:cubicBezTo>
                  <a:lnTo>
                    <a:pt x="376" y="2131"/>
                  </a:lnTo>
                  <a:lnTo>
                    <a:pt x="351" y="2181"/>
                  </a:lnTo>
                  <a:cubicBezTo>
                    <a:pt x="376" y="1905"/>
                    <a:pt x="426" y="1630"/>
                    <a:pt x="527" y="1354"/>
                  </a:cubicBezTo>
                  <a:cubicBezTo>
                    <a:pt x="577" y="1204"/>
                    <a:pt x="652" y="1053"/>
                    <a:pt x="752" y="903"/>
                  </a:cubicBezTo>
                  <a:cubicBezTo>
                    <a:pt x="827" y="778"/>
                    <a:pt x="928" y="652"/>
                    <a:pt x="1053" y="552"/>
                  </a:cubicBezTo>
                  <a:cubicBezTo>
                    <a:pt x="1153" y="452"/>
                    <a:pt x="1278" y="402"/>
                    <a:pt x="1404" y="326"/>
                  </a:cubicBezTo>
                  <a:cubicBezTo>
                    <a:pt x="1429" y="301"/>
                    <a:pt x="1479" y="276"/>
                    <a:pt x="1504" y="251"/>
                  </a:cubicBezTo>
                  <a:cubicBezTo>
                    <a:pt x="1504" y="201"/>
                    <a:pt x="1529" y="151"/>
                    <a:pt x="1504" y="101"/>
                  </a:cubicBezTo>
                  <a:cubicBezTo>
                    <a:pt x="1479" y="76"/>
                    <a:pt x="1454" y="26"/>
                    <a:pt x="1429" y="1"/>
                  </a:cubicBezTo>
                  <a:close/>
                </a:path>
              </a:pathLst>
            </a:custGeom>
            <a:solidFill>
              <a:srgbClr val="F57263"/>
            </a:solidFill>
            <a:ln>
              <a:noFill/>
            </a:ln>
          </p:spPr>
          <p:txBody>
            <a:bodyPr spcFirstLastPara="1" wrap="square" lIns="115184" tIns="115184" rIns="115184" bIns="115184" anchor="ctr" anchorCtr="0">
              <a:noAutofit/>
            </a:bodyPr>
            <a:lstStyle/>
            <a:p>
              <a:endParaRPr sz="2400">
                <a:latin typeface="+mj-lt"/>
              </a:endParaRPr>
            </a:p>
          </p:txBody>
        </p:sp>
        <p:sp>
          <p:nvSpPr>
            <p:cNvPr id="46" name="Google Shape;9419;p55">
              <a:extLst>
                <a:ext uri="{FF2B5EF4-FFF2-40B4-BE49-F238E27FC236}">
                  <a16:creationId xmlns:a16="http://schemas.microsoft.com/office/drawing/2014/main" id="{AF836DC3-551F-9007-674F-CB4C3B9E6ED8}"/>
                </a:ext>
              </a:extLst>
            </p:cNvPr>
            <p:cNvSpPr/>
            <p:nvPr/>
          </p:nvSpPr>
          <p:spPr>
            <a:xfrm>
              <a:off x="2676825" y="2490000"/>
              <a:ext cx="27600" cy="80250"/>
            </a:xfrm>
            <a:custGeom>
              <a:avLst/>
              <a:gdLst/>
              <a:ahLst/>
              <a:cxnLst/>
              <a:rect l="l" t="t" r="r" b="b"/>
              <a:pathLst>
                <a:path w="1104" h="3210" extrusionOk="0">
                  <a:moveTo>
                    <a:pt x="928" y="1"/>
                  </a:moveTo>
                  <a:cubicBezTo>
                    <a:pt x="878" y="1"/>
                    <a:pt x="828" y="26"/>
                    <a:pt x="803" y="51"/>
                  </a:cubicBezTo>
                  <a:cubicBezTo>
                    <a:pt x="452" y="477"/>
                    <a:pt x="201" y="1003"/>
                    <a:pt x="76" y="1530"/>
                  </a:cubicBezTo>
                  <a:cubicBezTo>
                    <a:pt x="26" y="1805"/>
                    <a:pt x="1" y="2081"/>
                    <a:pt x="26" y="2357"/>
                  </a:cubicBezTo>
                  <a:cubicBezTo>
                    <a:pt x="51" y="2507"/>
                    <a:pt x="76" y="2632"/>
                    <a:pt x="101" y="2758"/>
                  </a:cubicBezTo>
                  <a:cubicBezTo>
                    <a:pt x="151" y="2883"/>
                    <a:pt x="201" y="3008"/>
                    <a:pt x="277" y="3134"/>
                  </a:cubicBezTo>
                  <a:cubicBezTo>
                    <a:pt x="293" y="3182"/>
                    <a:pt x="351" y="3210"/>
                    <a:pt x="410" y="3210"/>
                  </a:cubicBezTo>
                  <a:cubicBezTo>
                    <a:pt x="443" y="3210"/>
                    <a:pt x="476" y="3201"/>
                    <a:pt x="502" y="3184"/>
                  </a:cubicBezTo>
                  <a:cubicBezTo>
                    <a:pt x="552" y="3159"/>
                    <a:pt x="577" y="3108"/>
                    <a:pt x="577" y="3083"/>
                  </a:cubicBezTo>
                  <a:cubicBezTo>
                    <a:pt x="602" y="3033"/>
                    <a:pt x="577" y="2983"/>
                    <a:pt x="552" y="2958"/>
                  </a:cubicBezTo>
                  <a:cubicBezTo>
                    <a:pt x="552" y="2933"/>
                    <a:pt x="527" y="2908"/>
                    <a:pt x="527" y="2883"/>
                  </a:cubicBezTo>
                  <a:cubicBezTo>
                    <a:pt x="477" y="2758"/>
                    <a:pt x="427" y="2632"/>
                    <a:pt x="402" y="2482"/>
                  </a:cubicBezTo>
                  <a:cubicBezTo>
                    <a:pt x="377" y="2306"/>
                    <a:pt x="352" y="2106"/>
                    <a:pt x="377" y="1931"/>
                  </a:cubicBezTo>
                  <a:cubicBezTo>
                    <a:pt x="402" y="1705"/>
                    <a:pt x="452" y="1479"/>
                    <a:pt x="527" y="1254"/>
                  </a:cubicBezTo>
                  <a:lnTo>
                    <a:pt x="527" y="1254"/>
                  </a:lnTo>
                  <a:cubicBezTo>
                    <a:pt x="527" y="1254"/>
                    <a:pt x="502" y="1279"/>
                    <a:pt x="502" y="1279"/>
                  </a:cubicBezTo>
                  <a:cubicBezTo>
                    <a:pt x="602" y="1003"/>
                    <a:pt x="728" y="727"/>
                    <a:pt x="903" y="477"/>
                  </a:cubicBezTo>
                  <a:cubicBezTo>
                    <a:pt x="953" y="427"/>
                    <a:pt x="1003" y="352"/>
                    <a:pt x="1054" y="276"/>
                  </a:cubicBezTo>
                  <a:cubicBezTo>
                    <a:pt x="1104" y="201"/>
                    <a:pt x="1104" y="101"/>
                    <a:pt x="1029" y="51"/>
                  </a:cubicBezTo>
                  <a:cubicBezTo>
                    <a:pt x="1003" y="1"/>
                    <a:pt x="953" y="1"/>
                    <a:pt x="928" y="1"/>
                  </a:cubicBezTo>
                  <a:close/>
                </a:path>
              </a:pathLst>
            </a:custGeom>
            <a:solidFill>
              <a:srgbClr val="F57263"/>
            </a:solidFill>
            <a:ln>
              <a:noFill/>
            </a:ln>
          </p:spPr>
          <p:txBody>
            <a:bodyPr spcFirstLastPara="1" wrap="square" lIns="115184" tIns="115184" rIns="115184" bIns="115184" anchor="ctr" anchorCtr="0">
              <a:noAutofit/>
            </a:bodyPr>
            <a:lstStyle/>
            <a:p>
              <a:endParaRPr sz="2400">
                <a:latin typeface="+mj-lt"/>
              </a:endParaRPr>
            </a:p>
          </p:txBody>
        </p:sp>
        <p:sp>
          <p:nvSpPr>
            <p:cNvPr id="47" name="Google Shape;9420;p55">
              <a:extLst>
                <a:ext uri="{FF2B5EF4-FFF2-40B4-BE49-F238E27FC236}">
                  <a16:creationId xmlns:a16="http://schemas.microsoft.com/office/drawing/2014/main" id="{FD3048E2-9A85-F19A-A18A-153A39F09B4B}"/>
                </a:ext>
              </a:extLst>
            </p:cNvPr>
            <p:cNvSpPr/>
            <p:nvPr/>
          </p:nvSpPr>
          <p:spPr>
            <a:xfrm>
              <a:off x="2677475" y="2519450"/>
              <a:ext cx="14425" cy="54700"/>
            </a:xfrm>
            <a:custGeom>
              <a:avLst/>
              <a:gdLst/>
              <a:ahLst/>
              <a:cxnLst/>
              <a:rect l="l" t="t" r="r" b="b"/>
              <a:pathLst>
                <a:path w="577" h="2188" extrusionOk="0">
                  <a:moveTo>
                    <a:pt x="376" y="1"/>
                  </a:moveTo>
                  <a:cubicBezTo>
                    <a:pt x="326" y="1"/>
                    <a:pt x="251" y="51"/>
                    <a:pt x="226" y="101"/>
                  </a:cubicBezTo>
                  <a:cubicBezTo>
                    <a:pt x="150" y="226"/>
                    <a:pt x="100" y="377"/>
                    <a:pt x="50" y="527"/>
                  </a:cubicBezTo>
                  <a:cubicBezTo>
                    <a:pt x="0" y="702"/>
                    <a:pt x="0" y="878"/>
                    <a:pt x="0" y="1053"/>
                  </a:cubicBezTo>
                  <a:cubicBezTo>
                    <a:pt x="0" y="1229"/>
                    <a:pt x="25" y="1404"/>
                    <a:pt x="50" y="1580"/>
                  </a:cubicBezTo>
                  <a:cubicBezTo>
                    <a:pt x="75" y="1755"/>
                    <a:pt x="125" y="1905"/>
                    <a:pt x="201" y="2081"/>
                  </a:cubicBezTo>
                  <a:cubicBezTo>
                    <a:pt x="221" y="2143"/>
                    <a:pt x="293" y="2188"/>
                    <a:pt x="359" y="2188"/>
                  </a:cubicBezTo>
                  <a:cubicBezTo>
                    <a:pt x="374" y="2188"/>
                    <a:pt x="388" y="2186"/>
                    <a:pt x="401" y="2181"/>
                  </a:cubicBezTo>
                  <a:cubicBezTo>
                    <a:pt x="501" y="2156"/>
                    <a:pt x="551" y="2056"/>
                    <a:pt x="526" y="1956"/>
                  </a:cubicBezTo>
                  <a:cubicBezTo>
                    <a:pt x="451" y="1805"/>
                    <a:pt x="426" y="1655"/>
                    <a:pt x="376" y="1504"/>
                  </a:cubicBezTo>
                  <a:cubicBezTo>
                    <a:pt x="351" y="1304"/>
                    <a:pt x="326" y="1128"/>
                    <a:pt x="351" y="928"/>
                  </a:cubicBezTo>
                  <a:cubicBezTo>
                    <a:pt x="351" y="778"/>
                    <a:pt x="376" y="627"/>
                    <a:pt x="426" y="477"/>
                  </a:cubicBezTo>
                  <a:cubicBezTo>
                    <a:pt x="451" y="402"/>
                    <a:pt x="501" y="326"/>
                    <a:pt x="526" y="251"/>
                  </a:cubicBezTo>
                  <a:cubicBezTo>
                    <a:pt x="576" y="176"/>
                    <a:pt x="551" y="76"/>
                    <a:pt x="451" y="26"/>
                  </a:cubicBezTo>
                  <a:cubicBezTo>
                    <a:pt x="426" y="26"/>
                    <a:pt x="401" y="1"/>
                    <a:pt x="376" y="1"/>
                  </a:cubicBezTo>
                  <a:close/>
                </a:path>
              </a:pathLst>
            </a:custGeom>
            <a:solidFill>
              <a:srgbClr val="F57263"/>
            </a:solidFill>
            <a:ln>
              <a:noFill/>
            </a:ln>
          </p:spPr>
          <p:txBody>
            <a:bodyPr spcFirstLastPara="1" wrap="square" lIns="115184" tIns="115184" rIns="115184" bIns="115184" anchor="ctr" anchorCtr="0">
              <a:noAutofit/>
            </a:bodyPr>
            <a:lstStyle/>
            <a:p>
              <a:endParaRPr sz="2400">
                <a:latin typeface="+mj-lt"/>
              </a:endParaRPr>
            </a:p>
          </p:txBody>
        </p:sp>
        <p:sp>
          <p:nvSpPr>
            <p:cNvPr id="48" name="Google Shape;9421;p55">
              <a:extLst>
                <a:ext uri="{FF2B5EF4-FFF2-40B4-BE49-F238E27FC236}">
                  <a16:creationId xmlns:a16="http://schemas.microsoft.com/office/drawing/2014/main" id="{E17AE749-99B8-7B83-EDCD-82649C8C7849}"/>
                </a:ext>
              </a:extLst>
            </p:cNvPr>
            <p:cNvSpPr/>
            <p:nvPr/>
          </p:nvSpPr>
          <p:spPr>
            <a:xfrm>
              <a:off x="2673700" y="2530725"/>
              <a:ext cx="16950" cy="44675"/>
            </a:xfrm>
            <a:custGeom>
              <a:avLst/>
              <a:gdLst/>
              <a:ahLst/>
              <a:cxnLst/>
              <a:rect l="l" t="t" r="r" b="b"/>
              <a:pathLst>
                <a:path w="678" h="1787" extrusionOk="0">
                  <a:moveTo>
                    <a:pt x="377" y="1"/>
                  </a:moveTo>
                  <a:cubicBezTo>
                    <a:pt x="326" y="26"/>
                    <a:pt x="301" y="51"/>
                    <a:pt x="276" y="101"/>
                  </a:cubicBezTo>
                  <a:cubicBezTo>
                    <a:pt x="1" y="577"/>
                    <a:pt x="151" y="1179"/>
                    <a:pt x="326" y="1655"/>
                  </a:cubicBezTo>
                  <a:cubicBezTo>
                    <a:pt x="347" y="1738"/>
                    <a:pt x="420" y="1787"/>
                    <a:pt x="501" y="1787"/>
                  </a:cubicBezTo>
                  <a:cubicBezTo>
                    <a:pt x="518" y="1787"/>
                    <a:pt x="535" y="1785"/>
                    <a:pt x="552" y="1780"/>
                  </a:cubicBezTo>
                  <a:cubicBezTo>
                    <a:pt x="627" y="1730"/>
                    <a:pt x="677" y="1630"/>
                    <a:pt x="652" y="1555"/>
                  </a:cubicBezTo>
                  <a:cubicBezTo>
                    <a:pt x="602" y="1379"/>
                    <a:pt x="552" y="1204"/>
                    <a:pt x="502" y="1028"/>
                  </a:cubicBezTo>
                  <a:cubicBezTo>
                    <a:pt x="477" y="878"/>
                    <a:pt x="477" y="753"/>
                    <a:pt x="477" y="627"/>
                  </a:cubicBezTo>
                  <a:cubicBezTo>
                    <a:pt x="477" y="552"/>
                    <a:pt x="502" y="477"/>
                    <a:pt x="527" y="402"/>
                  </a:cubicBezTo>
                  <a:cubicBezTo>
                    <a:pt x="527" y="352"/>
                    <a:pt x="552" y="302"/>
                    <a:pt x="602" y="251"/>
                  </a:cubicBezTo>
                  <a:cubicBezTo>
                    <a:pt x="652" y="176"/>
                    <a:pt x="602" y="51"/>
                    <a:pt x="527" y="26"/>
                  </a:cubicBezTo>
                  <a:cubicBezTo>
                    <a:pt x="502" y="1"/>
                    <a:pt x="477" y="1"/>
                    <a:pt x="427" y="1"/>
                  </a:cubicBezTo>
                  <a:close/>
                </a:path>
              </a:pathLst>
            </a:custGeom>
            <a:solidFill>
              <a:srgbClr val="F57263"/>
            </a:solidFill>
            <a:ln>
              <a:noFill/>
            </a:ln>
          </p:spPr>
          <p:txBody>
            <a:bodyPr spcFirstLastPara="1" wrap="square" lIns="115184" tIns="115184" rIns="115184" bIns="115184" anchor="ctr" anchorCtr="0">
              <a:noAutofit/>
            </a:bodyPr>
            <a:lstStyle/>
            <a:p>
              <a:endParaRPr sz="2400">
                <a:latin typeface="+mj-lt"/>
              </a:endParaRPr>
            </a:p>
          </p:txBody>
        </p:sp>
        <p:sp>
          <p:nvSpPr>
            <p:cNvPr id="49" name="Google Shape;9422;p55">
              <a:extLst>
                <a:ext uri="{FF2B5EF4-FFF2-40B4-BE49-F238E27FC236}">
                  <a16:creationId xmlns:a16="http://schemas.microsoft.com/office/drawing/2014/main" id="{A66204EF-8F94-D4DB-664B-BAF843D114CE}"/>
                </a:ext>
              </a:extLst>
            </p:cNvPr>
            <p:cNvSpPr/>
            <p:nvPr/>
          </p:nvSpPr>
          <p:spPr>
            <a:xfrm>
              <a:off x="2678100" y="2536375"/>
              <a:ext cx="14425" cy="44525"/>
            </a:xfrm>
            <a:custGeom>
              <a:avLst/>
              <a:gdLst/>
              <a:ahLst/>
              <a:cxnLst/>
              <a:rect l="l" t="t" r="r" b="b"/>
              <a:pathLst>
                <a:path w="577" h="1781" extrusionOk="0">
                  <a:moveTo>
                    <a:pt x="226" y="0"/>
                  </a:moveTo>
                  <a:cubicBezTo>
                    <a:pt x="150" y="0"/>
                    <a:pt x="75" y="50"/>
                    <a:pt x="50" y="126"/>
                  </a:cubicBezTo>
                  <a:cubicBezTo>
                    <a:pt x="0" y="376"/>
                    <a:pt x="0" y="652"/>
                    <a:pt x="25" y="903"/>
                  </a:cubicBezTo>
                  <a:cubicBezTo>
                    <a:pt x="25" y="1053"/>
                    <a:pt x="50" y="1178"/>
                    <a:pt x="100" y="1329"/>
                  </a:cubicBezTo>
                  <a:cubicBezTo>
                    <a:pt x="125" y="1454"/>
                    <a:pt x="176" y="1579"/>
                    <a:pt x="251" y="1705"/>
                  </a:cubicBezTo>
                  <a:cubicBezTo>
                    <a:pt x="283" y="1753"/>
                    <a:pt x="336" y="1781"/>
                    <a:pt x="390" y="1781"/>
                  </a:cubicBezTo>
                  <a:cubicBezTo>
                    <a:pt x="420" y="1781"/>
                    <a:pt x="450" y="1772"/>
                    <a:pt x="476" y="1755"/>
                  </a:cubicBezTo>
                  <a:cubicBezTo>
                    <a:pt x="526" y="1730"/>
                    <a:pt x="551" y="1680"/>
                    <a:pt x="551" y="1629"/>
                  </a:cubicBezTo>
                  <a:cubicBezTo>
                    <a:pt x="577" y="1579"/>
                    <a:pt x="551" y="1554"/>
                    <a:pt x="526" y="1504"/>
                  </a:cubicBezTo>
                  <a:cubicBezTo>
                    <a:pt x="526" y="1479"/>
                    <a:pt x="526" y="1479"/>
                    <a:pt x="501" y="1454"/>
                  </a:cubicBezTo>
                  <a:cubicBezTo>
                    <a:pt x="451" y="1329"/>
                    <a:pt x="426" y="1203"/>
                    <a:pt x="401" y="1078"/>
                  </a:cubicBezTo>
                  <a:cubicBezTo>
                    <a:pt x="351" y="903"/>
                    <a:pt x="351" y="702"/>
                    <a:pt x="351" y="527"/>
                  </a:cubicBezTo>
                  <a:cubicBezTo>
                    <a:pt x="376" y="401"/>
                    <a:pt x="376" y="301"/>
                    <a:pt x="401" y="201"/>
                  </a:cubicBezTo>
                  <a:cubicBezTo>
                    <a:pt x="426" y="101"/>
                    <a:pt x="351" y="0"/>
                    <a:pt x="276" y="0"/>
                  </a:cubicBezTo>
                  <a:close/>
                </a:path>
              </a:pathLst>
            </a:custGeom>
            <a:solidFill>
              <a:srgbClr val="F57263"/>
            </a:solidFill>
            <a:ln>
              <a:noFill/>
            </a:ln>
          </p:spPr>
          <p:txBody>
            <a:bodyPr spcFirstLastPara="1" wrap="square" lIns="115184" tIns="115184" rIns="115184" bIns="115184" anchor="ctr" anchorCtr="0">
              <a:noAutofit/>
            </a:bodyPr>
            <a:lstStyle/>
            <a:p>
              <a:endParaRPr sz="2400">
                <a:latin typeface="+mj-lt"/>
              </a:endParaRPr>
            </a:p>
          </p:txBody>
        </p:sp>
        <p:sp>
          <p:nvSpPr>
            <p:cNvPr id="50" name="Google Shape;9423;p55">
              <a:extLst>
                <a:ext uri="{FF2B5EF4-FFF2-40B4-BE49-F238E27FC236}">
                  <a16:creationId xmlns:a16="http://schemas.microsoft.com/office/drawing/2014/main" id="{6FEB136E-A920-3877-E7A0-E43F7A02D339}"/>
                </a:ext>
              </a:extLst>
            </p:cNvPr>
            <p:cNvSpPr/>
            <p:nvPr/>
          </p:nvSpPr>
          <p:spPr>
            <a:xfrm>
              <a:off x="5651800" y="2594025"/>
              <a:ext cx="189250" cy="245000"/>
            </a:xfrm>
            <a:custGeom>
              <a:avLst/>
              <a:gdLst/>
              <a:ahLst/>
              <a:cxnLst/>
              <a:rect l="l" t="t" r="r" b="b"/>
              <a:pathLst>
                <a:path w="7570" h="9800" extrusionOk="0">
                  <a:moveTo>
                    <a:pt x="7143" y="0"/>
                  </a:moveTo>
                  <a:cubicBezTo>
                    <a:pt x="6917" y="25"/>
                    <a:pt x="6692" y="75"/>
                    <a:pt x="6416" y="176"/>
                  </a:cubicBezTo>
                  <a:cubicBezTo>
                    <a:pt x="6166" y="251"/>
                    <a:pt x="5915" y="351"/>
                    <a:pt x="5589" y="526"/>
                  </a:cubicBezTo>
                  <a:cubicBezTo>
                    <a:pt x="5038" y="802"/>
                    <a:pt x="4486" y="1153"/>
                    <a:pt x="3835" y="1654"/>
                  </a:cubicBezTo>
                  <a:cubicBezTo>
                    <a:pt x="3258" y="2105"/>
                    <a:pt x="2682" y="2607"/>
                    <a:pt x="2130" y="3133"/>
                  </a:cubicBezTo>
                  <a:cubicBezTo>
                    <a:pt x="1604" y="3684"/>
                    <a:pt x="1153" y="4211"/>
                    <a:pt x="777" y="4712"/>
                  </a:cubicBezTo>
                  <a:cubicBezTo>
                    <a:pt x="602" y="4963"/>
                    <a:pt x="451" y="5213"/>
                    <a:pt x="326" y="5464"/>
                  </a:cubicBezTo>
                  <a:cubicBezTo>
                    <a:pt x="176" y="5739"/>
                    <a:pt x="75" y="6015"/>
                    <a:pt x="25" y="6291"/>
                  </a:cubicBezTo>
                  <a:cubicBezTo>
                    <a:pt x="0" y="6466"/>
                    <a:pt x="0" y="6642"/>
                    <a:pt x="25" y="6867"/>
                  </a:cubicBezTo>
                  <a:cubicBezTo>
                    <a:pt x="50" y="7068"/>
                    <a:pt x="100" y="7268"/>
                    <a:pt x="176" y="7494"/>
                  </a:cubicBezTo>
                  <a:cubicBezTo>
                    <a:pt x="251" y="7719"/>
                    <a:pt x="351" y="7920"/>
                    <a:pt x="451" y="8045"/>
                  </a:cubicBezTo>
                  <a:cubicBezTo>
                    <a:pt x="551" y="8246"/>
                    <a:pt x="702" y="8421"/>
                    <a:pt x="852" y="8597"/>
                  </a:cubicBezTo>
                  <a:cubicBezTo>
                    <a:pt x="1153" y="8922"/>
                    <a:pt x="1479" y="9198"/>
                    <a:pt x="1830" y="9399"/>
                  </a:cubicBezTo>
                  <a:cubicBezTo>
                    <a:pt x="2231" y="9624"/>
                    <a:pt x="2632" y="9750"/>
                    <a:pt x="3008" y="9800"/>
                  </a:cubicBezTo>
                  <a:lnTo>
                    <a:pt x="3183" y="9800"/>
                  </a:lnTo>
                  <a:cubicBezTo>
                    <a:pt x="3484" y="9800"/>
                    <a:pt x="3785" y="9724"/>
                    <a:pt x="4060" y="9599"/>
                  </a:cubicBezTo>
                  <a:cubicBezTo>
                    <a:pt x="4336" y="9474"/>
                    <a:pt x="4612" y="9248"/>
                    <a:pt x="4887" y="8948"/>
                  </a:cubicBezTo>
                  <a:cubicBezTo>
                    <a:pt x="5113" y="8697"/>
                    <a:pt x="5313" y="8421"/>
                    <a:pt x="5564" y="7995"/>
                  </a:cubicBezTo>
                  <a:cubicBezTo>
                    <a:pt x="5714" y="7719"/>
                    <a:pt x="5865" y="7419"/>
                    <a:pt x="6040" y="7043"/>
                  </a:cubicBezTo>
                  <a:cubicBezTo>
                    <a:pt x="6366" y="6341"/>
                    <a:pt x="6667" y="5589"/>
                    <a:pt x="6917" y="4787"/>
                  </a:cubicBezTo>
                  <a:cubicBezTo>
                    <a:pt x="7218" y="3885"/>
                    <a:pt x="7394" y="3083"/>
                    <a:pt x="7494" y="2306"/>
                  </a:cubicBezTo>
                  <a:cubicBezTo>
                    <a:pt x="7544" y="1905"/>
                    <a:pt x="7569" y="1529"/>
                    <a:pt x="7544" y="1153"/>
                  </a:cubicBezTo>
                  <a:cubicBezTo>
                    <a:pt x="7544" y="978"/>
                    <a:pt x="7544" y="827"/>
                    <a:pt x="7519" y="627"/>
                  </a:cubicBezTo>
                  <a:cubicBezTo>
                    <a:pt x="7494" y="551"/>
                    <a:pt x="7494" y="476"/>
                    <a:pt x="7469" y="401"/>
                  </a:cubicBezTo>
                  <a:lnTo>
                    <a:pt x="7469" y="326"/>
                  </a:lnTo>
                  <a:cubicBezTo>
                    <a:pt x="7444" y="301"/>
                    <a:pt x="7444" y="276"/>
                    <a:pt x="7444" y="226"/>
                  </a:cubicBezTo>
                  <a:cubicBezTo>
                    <a:pt x="7444" y="201"/>
                    <a:pt x="7444" y="176"/>
                    <a:pt x="7419" y="150"/>
                  </a:cubicBezTo>
                  <a:cubicBezTo>
                    <a:pt x="7394" y="75"/>
                    <a:pt x="7318" y="25"/>
                    <a:pt x="7268" y="25"/>
                  </a:cubicBezTo>
                  <a:cubicBezTo>
                    <a:pt x="7218" y="25"/>
                    <a:pt x="7193" y="0"/>
                    <a:pt x="7168"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1" name="Google Shape;9424;p55">
              <a:extLst>
                <a:ext uri="{FF2B5EF4-FFF2-40B4-BE49-F238E27FC236}">
                  <a16:creationId xmlns:a16="http://schemas.microsoft.com/office/drawing/2014/main" id="{1D5BB27B-7BF2-5630-816F-FD9CC9723F19}"/>
                </a:ext>
              </a:extLst>
            </p:cNvPr>
            <p:cNvSpPr/>
            <p:nvPr/>
          </p:nvSpPr>
          <p:spPr>
            <a:xfrm>
              <a:off x="5751425" y="2594025"/>
              <a:ext cx="92125" cy="230600"/>
            </a:xfrm>
            <a:custGeom>
              <a:avLst/>
              <a:gdLst/>
              <a:ahLst/>
              <a:cxnLst/>
              <a:rect l="l" t="t" r="r" b="b"/>
              <a:pathLst>
                <a:path w="3685" h="9224" extrusionOk="0">
                  <a:moveTo>
                    <a:pt x="3133" y="0"/>
                  </a:moveTo>
                  <a:cubicBezTo>
                    <a:pt x="3058" y="0"/>
                    <a:pt x="2983" y="50"/>
                    <a:pt x="2957" y="125"/>
                  </a:cubicBezTo>
                  <a:cubicBezTo>
                    <a:pt x="2957" y="226"/>
                    <a:pt x="3008" y="301"/>
                    <a:pt x="3108" y="326"/>
                  </a:cubicBezTo>
                  <a:cubicBezTo>
                    <a:pt x="3108" y="326"/>
                    <a:pt x="3108" y="326"/>
                    <a:pt x="3133" y="351"/>
                  </a:cubicBezTo>
                  <a:lnTo>
                    <a:pt x="3158" y="351"/>
                  </a:lnTo>
                  <a:cubicBezTo>
                    <a:pt x="3158" y="376"/>
                    <a:pt x="3183" y="376"/>
                    <a:pt x="3183" y="401"/>
                  </a:cubicBezTo>
                  <a:cubicBezTo>
                    <a:pt x="3208" y="401"/>
                    <a:pt x="3208" y="426"/>
                    <a:pt x="3233" y="451"/>
                  </a:cubicBezTo>
                  <a:cubicBezTo>
                    <a:pt x="3258" y="526"/>
                    <a:pt x="3283" y="602"/>
                    <a:pt x="3283" y="677"/>
                  </a:cubicBezTo>
                  <a:cubicBezTo>
                    <a:pt x="3308" y="927"/>
                    <a:pt x="3308" y="1153"/>
                    <a:pt x="3308" y="1404"/>
                  </a:cubicBezTo>
                  <a:cubicBezTo>
                    <a:pt x="3283" y="1629"/>
                    <a:pt x="3258" y="1855"/>
                    <a:pt x="3233" y="2080"/>
                  </a:cubicBezTo>
                  <a:lnTo>
                    <a:pt x="3258" y="2055"/>
                  </a:lnTo>
                  <a:lnTo>
                    <a:pt x="3258" y="2055"/>
                  </a:lnTo>
                  <a:cubicBezTo>
                    <a:pt x="3158" y="3108"/>
                    <a:pt x="2882" y="4135"/>
                    <a:pt x="2531" y="5138"/>
                  </a:cubicBezTo>
                  <a:cubicBezTo>
                    <a:pt x="2531" y="5138"/>
                    <a:pt x="2531" y="5113"/>
                    <a:pt x="2531" y="5088"/>
                  </a:cubicBezTo>
                  <a:cubicBezTo>
                    <a:pt x="2206" y="5990"/>
                    <a:pt x="1780" y="6842"/>
                    <a:pt x="1228" y="7619"/>
                  </a:cubicBezTo>
                  <a:lnTo>
                    <a:pt x="1253" y="7619"/>
                  </a:lnTo>
                  <a:cubicBezTo>
                    <a:pt x="1253" y="7619"/>
                    <a:pt x="1228" y="7644"/>
                    <a:pt x="1228" y="7644"/>
                  </a:cubicBezTo>
                  <a:cubicBezTo>
                    <a:pt x="877" y="8120"/>
                    <a:pt x="501" y="8547"/>
                    <a:pt x="50" y="8922"/>
                  </a:cubicBezTo>
                  <a:cubicBezTo>
                    <a:pt x="25" y="8948"/>
                    <a:pt x="0" y="8998"/>
                    <a:pt x="0" y="9048"/>
                  </a:cubicBezTo>
                  <a:cubicBezTo>
                    <a:pt x="0" y="9098"/>
                    <a:pt x="25" y="9148"/>
                    <a:pt x="75" y="9173"/>
                  </a:cubicBezTo>
                  <a:cubicBezTo>
                    <a:pt x="100" y="9198"/>
                    <a:pt x="150" y="9223"/>
                    <a:pt x="201" y="9223"/>
                  </a:cubicBezTo>
                  <a:cubicBezTo>
                    <a:pt x="251" y="9223"/>
                    <a:pt x="276" y="9198"/>
                    <a:pt x="301" y="9148"/>
                  </a:cubicBezTo>
                  <a:cubicBezTo>
                    <a:pt x="927" y="8647"/>
                    <a:pt x="1429" y="7995"/>
                    <a:pt x="1855" y="7318"/>
                  </a:cubicBezTo>
                  <a:cubicBezTo>
                    <a:pt x="2306" y="6592"/>
                    <a:pt x="2657" y="5790"/>
                    <a:pt x="2957" y="4963"/>
                  </a:cubicBezTo>
                  <a:cubicBezTo>
                    <a:pt x="3233" y="4186"/>
                    <a:pt x="3434" y="3359"/>
                    <a:pt x="3534" y="2531"/>
                  </a:cubicBezTo>
                  <a:cubicBezTo>
                    <a:pt x="3584" y="2231"/>
                    <a:pt x="3609" y="1905"/>
                    <a:pt x="3634" y="1579"/>
                  </a:cubicBezTo>
                  <a:cubicBezTo>
                    <a:pt x="3659" y="1253"/>
                    <a:pt x="3684" y="927"/>
                    <a:pt x="3634" y="602"/>
                  </a:cubicBezTo>
                  <a:cubicBezTo>
                    <a:pt x="3609" y="476"/>
                    <a:pt x="3559" y="326"/>
                    <a:pt x="3484" y="226"/>
                  </a:cubicBezTo>
                  <a:cubicBezTo>
                    <a:pt x="3409" y="100"/>
                    <a:pt x="3308" y="25"/>
                    <a:pt x="3183"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2" name="Google Shape;9425;p55">
              <a:extLst>
                <a:ext uri="{FF2B5EF4-FFF2-40B4-BE49-F238E27FC236}">
                  <a16:creationId xmlns:a16="http://schemas.microsoft.com/office/drawing/2014/main" id="{95402B55-596C-C4BF-42F1-0744C78771A5}"/>
                </a:ext>
              </a:extLst>
            </p:cNvPr>
            <p:cNvSpPr/>
            <p:nvPr/>
          </p:nvSpPr>
          <p:spPr>
            <a:xfrm>
              <a:off x="5776475" y="2596525"/>
              <a:ext cx="67075" cy="32225"/>
            </a:xfrm>
            <a:custGeom>
              <a:avLst/>
              <a:gdLst/>
              <a:ahLst/>
              <a:cxnLst/>
              <a:rect l="l" t="t" r="r" b="b"/>
              <a:pathLst>
                <a:path w="2683" h="1289" extrusionOk="0">
                  <a:moveTo>
                    <a:pt x="2206" y="0"/>
                  </a:moveTo>
                  <a:cubicBezTo>
                    <a:pt x="2056" y="0"/>
                    <a:pt x="1905" y="25"/>
                    <a:pt x="1780" y="76"/>
                  </a:cubicBezTo>
                  <a:cubicBezTo>
                    <a:pt x="1630" y="126"/>
                    <a:pt x="1454" y="201"/>
                    <a:pt x="1304" y="276"/>
                  </a:cubicBezTo>
                  <a:cubicBezTo>
                    <a:pt x="1128" y="351"/>
                    <a:pt x="953" y="451"/>
                    <a:pt x="803" y="552"/>
                  </a:cubicBezTo>
                  <a:cubicBezTo>
                    <a:pt x="552" y="677"/>
                    <a:pt x="326" y="827"/>
                    <a:pt x="101" y="978"/>
                  </a:cubicBezTo>
                  <a:cubicBezTo>
                    <a:pt x="1" y="1028"/>
                    <a:pt x="1" y="1153"/>
                    <a:pt x="51" y="1228"/>
                  </a:cubicBezTo>
                  <a:cubicBezTo>
                    <a:pt x="78" y="1270"/>
                    <a:pt x="129" y="1288"/>
                    <a:pt x="181" y="1288"/>
                  </a:cubicBezTo>
                  <a:cubicBezTo>
                    <a:pt x="224" y="1288"/>
                    <a:pt x="268" y="1276"/>
                    <a:pt x="301" y="1253"/>
                  </a:cubicBezTo>
                  <a:cubicBezTo>
                    <a:pt x="527" y="1103"/>
                    <a:pt x="778" y="928"/>
                    <a:pt x="1028" y="802"/>
                  </a:cubicBezTo>
                  <a:cubicBezTo>
                    <a:pt x="1329" y="627"/>
                    <a:pt x="1655" y="451"/>
                    <a:pt x="1981" y="376"/>
                  </a:cubicBezTo>
                  <a:lnTo>
                    <a:pt x="2006" y="376"/>
                  </a:lnTo>
                  <a:cubicBezTo>
                    <a:pt x="2081" y="351"/>
                    <a:pt x="2131" y="351"/>
                    <a:pt x="2206" y="351"/>
                  </a:cubicBezTo>
                  <a:lnTo>
                    <a:pt x="2306" y="351"/>
                  </a:lnTo>
                  <a:lnTo>
                    <a:pt x="2306" y="376"/>
                  </a:lnTo>
                  <a:cubicBezTo>
                    <a:pt x="2331" y="376"/>
                    <a:pt x="2331" y="401"/>
                    <a:pt x="2331" y="401"/>
                  </a:cubicBezTo>
                  <a:cubicBezTo>
                    <a:pt x="2331" y="426"/>
                    <a:pt x="2331" y="451"/>
                    <a:pt x="2331" y="477"/>
                  </a:cubicBezTo>
                  <a:cubicBezTo>
                    <a:pt x="2331" y="527"/>
                    <a:pt x="2306" y="602"/>
                    <a:pt x="2306" y="652"/>
                  </a:cubicBezTo>
                  <a:cubicBezTo>
                    <a:pt x="2256" y="777"/>
                    <a:pt x="2231" y="878"/>
                    <a:pt x="2181" y="978"/>
                  </a:cubicBezTo>
                  <a:cubicBezTo>
                    <a:pt x="2131" y="1053"/>
                    <a:pt x="2181" y="1178"/>
                    <a:pt x="2281" y="1203"/>
                  </a:cubicBezTo>
                  <a:cubicBezTo>
                    <a:pt x="2299" y="1209"/>
                    <a:pt x="2318" y="1212"/>
                    <a:pt x="2338" y="1212"/>
                  </a:cubicBezTo>
                  <a:cubicBezTo>
                    <a:pt x="2401" y="1212"/>
                    <a:pt x="2469" y="1180"/>
                    <a:pt x="2507" y="1103"/>
                  </a:cubicBezTo>
                  <a:cubicBezTo>
                    <a:pt x="2582" y="928"/>
                    <a:pt x="2657" y="727"/>
                    <a:pt x="2682" y="527"/>
                  </a:cubicBezTo>
                  <a:cubicBezTo>
                    <a:pt x="2682" y="401"/>
                    <a:pt x="2657" y="251"/>
                    <a:pt x="2582" y="151"/>
                  </a:cubicBezTo>
                  <a:cubicBezTo>
                    <a:pt x="2482" y="25"/>
                    <a:pt x="2331" y="0"/>
                    <a:pt x="2206"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3" name="Google Shape;9426;p55">
              <a:extLst>
                <a:ext uri="{FF2B5EF4-FFF2-40B4-BE49-F238E27FC236}">
                  <a16:creationId xmlns:a16="http://schemas.microsoft.com/office/drawing/2014/main" id="{18C1A27D-C210-B064-5DB8-5AD6C71B8B56}"/>
                </a:ext>
              </a:extLst>
            </p:cNvPr>
            <p:cNvSpPr/>
            <p:nvPr/>
          </p:nvSpPr>
          <p:spPr>
            <a:xfrm>
              <a:off x="5760175" y="2588375"/>
              <a:ext cx="84625" cy="87900"/>
            </a:xfrm>
            <a:custGeom>
              <a:avLst/>
              <a:gdLst/>
              <a:ahLst/>
              <a:cxnLst/>
              <a:rect l="l" t="t" r="r" b="b"/>
              <a:pathLst>
                <a:path w="3385" h="3516" extrusionOk="0">
                  <a:moveTo>
                    <a:pt x="2633" y="1"/>
                  </a:moveTo>
                  <a:cubicBezTo>
                    <a:pt x="2532" y="1"/>
                    <a:pt x="2432" y="26"/>
                    <a:pt x="2357" y="51"/>
                  </a:cubicBezTo>
                  <a:cubicBezTo>
                    <a:pt x="2081" y="126"/>
                    <a:pt x="1831" y="276"/>
                    <a:pt x="1605" y="427"/>
                  </a:cubicBezTo>
                  <a:cubicBezTo>
                    <a:pt x="1104" y="752"/>
                    <a:pt x="678" y="1153"/>
                    <a:pt x="277" y="1554"/>
                  </a:cubicBezTo>
                  <a:cubicBezTo>
                    <a:pt x="201" y="1605"/>
                    <a:pt x="151" y="1680"/>
                    <a:pt x="76" y="1730"/>
                  </a:cubicBezTo>
                  <a:cubicBezTo>
                    <a:pt x="26" y="1755"/>
                    <a:pt x="1" y="1805"/>
                    <a:pt x="1" y="1855"/>
                  </a:cubicBezTo>
                  <a:cubicBezTo>
                    <a:pt x="1" y="1905"/>
                    <a:pt x="1" y="1930"/>
                    <a:pt x="26" y="1980"/>
                  </a:cubicBezTo>
                  <a:cubicBezTo>
                    <a:pt x="70" y="2024"/>
                    <a:pt x="122" y="2051"/>
                    <a:pt x="173" y="2051"/>
                  </a:cubicBezTo>
                  <a:cubicBezTo>
                    <a:pt x="209" y="2051"/>
                    <a:pt x="245" y="2037"/>
                    <a:pt x="277" y="2006"/>
                  </a:cubicBezTo>
                  <a:cubicBezTo>
                    <a:pt x="377" y="1930"/>
                    <a:pt x="452" y="1830"/>
                    <a:pt x="552" y="1755"/>
                  </a:cubicBezTo>
                  <a:cubicBezTo>
                    <a:pt x="703" y="1630"/>
                    <a:pt x="828" y="1479"/>
                    <a:pt x="978" y="1354"/>
                  </a:cubicBezTo>
                  <a:cubicBezTo>
                    <a:pt x="1304" y="1053"/>
                    <a:pt x="1655" y="777"/>
                    <a:pt x="2031" y="552"/>
                  </a:cubicBezTo>
                  <a:cubicBezTo>
                    <a:pt x="2181" y="477"/>
                    <a:pt x="2307" y="427"/>
                    <a:pt x="2457" y="376"/>
                  </a:cubicBezTo>
                  <a:cubicBezTo>
                    <a:pt x="2507" y="376"/>
                    <a:pt x="2582" y="351"/>
                    <a:pt x="2633" y="351"/>
                  </a:cubicBezTo>
                  <a:cubicBezTo>
                    <a:pt x="2683" y="351"/>
                    <a:pt x="2708" y="351"/>
                    <a:pt x="2758" y="376"/>
                  </a:cubicBezTo>
                  <a:cubicBezTo>
                    <a:pt x="2783" y="376"/>
                    <a:pt x="2808" y="376"/>
                    <a:pt x="2808" y="402"/>
                  </a:cubicBezTo>
                  <a:cubicBezTo>
                    <a:pt x="2833" y="427"/>
                    <a:pt x="2858" y="427"/>
                    <a:pt x="2883" y="452"/>
                  </a:cubicBezTo>
                  <a:cubicBezTo>
                    <a:pt x="2908" y="477"/>
                    <a:pt x="2933" y="502"/>
                    <a:pt x="2958" y="527"/>
                  </a:cubicBezTo>
                  <a:cubicBezTo>
                    <a:pt x="2983" y="577"/>
                    <a:pt x="2983" y="627"/>
                    <a:pt x="3008" y="677"/>
                  </a:cubicBezTo>
                  <a:cubicBezTo>
                    <a:pt x="3032" y="821"/>
                    <a:pt x="3033" y="964"/>
                    <a:pt x="3034" y="1108"/>
                  </a:cubicBezTo>
                  <a:lnTo>
                    <a:pt x="3034" y="1108"/>
                  </a:lnTo>
                  <a:cubicBezTo>
                    <a:pt x="3033" y="1382"/>
                    <a:pt x="3008" y="1631"/>
                    <a:pt x="2958" y="1880"/>
                  </a:cubicBezTo>
                  <a:cubicBezTo>
                    <a:pt x="2908" y="2156"/>
                    <a:pt x="2858" y="2457"/>
                    <a:pt x="2783" y="2732"/>
                  </a:cubicBezTo>
                  <a:cubicBezTo>
                    <a:pt x="2783" y="2707"/>
                    <a:pt x="2783" y="2682"/>
                    <a:pt x="2783" y="2682"/>
                  </a:cubicBezTo>
                  <a:cubicBezTo>
                    <a:pt x="2733" y="2883"/>
                    <a:pt x="2683" y="3083"/>
                    <a:pt x="2582" y="3284"/>
                  </a:cubicBezTo>
                  <a:cubicBezTo>
                    <a:pt x="2557" y="3359"/>
                    <a:pt x="2607" y="3459"/>
                    <a:pt x="2683" y="3509"/>
                  </a:cubicBezTo>
                  <a:cubicBezTo>
                    <a:pt x="2696" y="3514"/>
                    <a:pt x="2710" y="3516"/>
                    <a:pt x="2725" y="3516"/>
                  </a:cubicBezTo>
                  <a:cubicBezTo>
                    <a:pt x="2792" y="3516"/>
                    <a:pt x="2867" y="3471"/>
                    <a:pt x="2908" y="3409"/>
                  </a:cubicBezTo>
                  <a:cubicBezTo>
                    <a:pt x="3008" y="3184"/>
                    <a:pt x="3084" y="2933"/>
                    <a:pt x="3134" y="2707"/>
                  </a:cubicBezTo>
                  <a:cubicBezTo>
                    <a:pt x="3234" y="2356"/>
                    <a:pt x="3284" y="2031"/>
                    <a:pt x="3334" y="1680"/>
                  </a:cubicBezTo>
                  <a:cubicBezTo>
                    <a:pt x="3359" y="1529"/>
                    <a:pt x="3384" y="1354"/>
                    <a:pt x="3384" y="1204"/>
                  </a:cubicBezTo>
                  <a:cubicBezTo>
                    <a:pt x="3384" y="1053"/>
                    <a:pt x="3384" y="878"/>
                    <a:pt x="3359" y="727"/>
                  </a:cubicBezTo>
                  <a:cubicBezTo>
                    <a:pt x="3334" y="502"/>
                    <a:pt x="3234" y="251"/>
                    <a:pt x="3034" y="126"/>
                  </a:cubicBezTo>
                  <a:cubicBezTo>
                    <a:pt x="2908" y="51"/>
                    <a:pt x="2783" y="1"/>
                    <a:pt x="2633" y="1"/>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4" name="Google Shape;9427;p55">
              <a:extLst>
                <a:ext uri="{FF2B5EF4-FFF2-40B4-BE49-F238E27FC236}">
                  <a16:creationId xmlns:a16="http://schemas.microsoft.com/office/drawing/2014/main" id="{CA80013A-D61D-4A82-56BD-7B0288406C14}"/>
                </a:ext>
              </a:extLst>
            </p:cNvPr>
            <p:cNvSpPr/>
            <p:nvPr/>
          </p:nvSpPr>
          <p:spPr>
            <a:xfrm>
              <a:off x="5754550" y="2597775"/>
              <a:ext cx="54525" cy="42275"/>
            </a:xfrm>
            <a:custGeom>
              <a:avLst/>
              <a:gdLst/>
              <a:ahLst/>
              <a:cxnLst/>
              <a:rect l="l" t="t" r="r" b="b"/>
              <a:pathLst>
                <a:path w="2181" h="1691" extrusionOk="0">
                  <a:moveTo>
                    <a:pt x="2005" y="0"/>
                  </a:moveTo>
                  <a:cubicBezTo>
                    <a:pt x="1955" y="0"/>
                    <a:pt x="1930" y="26"/>
                    <a:pt x="1880" y="26"/>
                  </a:cubicBezTo>
                  <a:cubicBezTo>
                    <a:pt x="1254" y="452"/>
                    <a:pt x="627" y="853"/>
                    <a:pt x="76" y="1379"/>
                  </a:cubicBezTo>
                  <a:cubicBezTo>
                    <a:pt x="25" y="1404"/>
                    <a:pt x="0" y="1454"/>
                    <a:pt x="0" y="1479"/>
                  </a:cubicBezTo>
                  <a:cubicBezTo>
                    <a:pt x="0" y="1529"/>
                    <a:pt x="0" y="1579"/>
                    <a:pt x="25" y="1630"/>
                  </a:cubicBezTo>
                  <a:cubicBezTo>
                    <a:pt x="76" y="1655"/>
                    <a:pt x="101" y="1680"/>
                    <a:pt x="151" y="1680"/>
                  </a:cubicBezTo>
                  <a:cubicBezTo>
                    <a:pt x="165" y="1687"/>
                    <a:pt x="180" y="1690"/>
                    <a:pt x="194" y="1690"/>
                  </a:cubicBezTo>
                  <a:cubicBezTo>
                    <a:pt x="228" y="1690"/>
                    <a:pt x="258" y="1672"/>
                    <a:pt x="276" y="1655"/>
                  </a:cubicBezTo>
                  <a:cubicBezTo>
                    <a:pt x="827" y="1128"/>
                    <a:pt x="1479" y="727"/>
                    <a:pt x="2106" y="326"/>
                  </a:cubicBezTo>
                  <a:cubicBezTo>
                    <a:pt x="2181" y="251"/>
                    <a:pt x="2181" y="151"/>
                    <a:pt x="2131" y="76"/>
                  </a:cubicBezTo>
                  <a:cubicBezTo>
                    <a:pt x="2106" y="26"/>
                    <a:pt x="2056" y="0"/>
                    <a:pt x="2005"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5" name="Google Shape;9428;p55">
              <a:extLst>
                <a:ext uri="{FF2B5EF4-FFF2-40B4-BE49-F238E27FC236}">
                  <a16:creationId xmlns:a16="http://schemas.microsoft.com/office/drawing/2014/main" id="{794227DE-AAEC-0DA9-8711-1FEEB4368E0E}"/>
                </a:ext>
              </a:extLst>
            </p:cNvPr>
            <p:cNvSpPr/>
            <p:nvPr/>
          </p:nvSpPr>
          <p:spPr>
            <a:xfrm>
              <a:off x="5750150" y="2594650"/>
              <a:ext cx="63950" cy="45375"/>
            </a:xfrm>
            <a:custGeom>
              <a:avLst/>
              <a:gdLst/>
              <a:ahLst/>
              <a:cxnLst/>
              <a:rect l="l" t="t" r="r" b="b"/>
              <a:pathLst>
                <a:path w="2558" h="1815" extrusionOk="0">
                  <a:moveTo>
                    <a:pt x="2382" y="0"/>
                  </a:moveTo>
                  <a:cubicBezTo>
                    <a:pt x="2332" y="0"/>
                    <a:pt x="2307" y="0"/>
                    <a:pt x="2282" y="25"/>
                  </a:cubicBezTo>
                  <a:cubicBezTo>
                    <a:pt x="1530" y="476"/>
                    <a:pt x="803" y="978"/>
                    <a:pt x="101" y="1504"/>
                  </a:cubicBezTo>
                  <a:cubicBezTo>
                    <a:pt x="26" y="1554"/>
                    <a:pt x="1" y="1679"/>
                    <a:pt x="51" y="1755"/>
                  </a:cubicBezTo>
                  <a:cubicBezTo>
                    <a:pt x="92" y="1796"/>
                    <a:pt x="141" y="1815"/>
                    <a:pt x="190" y="1815"/>
                  </a:cubicBezTo>
                  <a:cubicBezTo>
                    <a:pt x="229" y="1815"/>
                    <a:pt x="268" y="1802"/>
                    <a:pt x="302" y="1780"/>
                  </a:cubicBezTo>
                  <a:cubicBezTo>
                    <a:pt x="1003" y="1253"/>
                    <a:pt x="1730" y="752"/>
                    <a:pt x="2482" y="301"/>
                  </a:cubicBezTo>
                  <a:cubicBezTo>
                    <a:pt x="2507" y="276"/>
                    <a:pt x="2532" y="226"/>
                    <a:pt x="2557" y="201"/>
                  </a:cubicBezTo>
                  <a:cubicBezTo>
                    <a:pt x="2557" y="151"/>
                    <a:pt x="2532" y="100"/>
                    <a:pt x="2507" y="75"/>
                  </a:cubicBezTo>
                  <a:cubicBezTo>
                    <a:pt x="2482" y="25"/>
                    <a:pt x="2432" y="0"/>
                    <a:pt x="2407"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6" name="Google Shape;9429;p55">
              <a:extLst>
                <a:ext uri="{FF2B5EF4-FFF2-40B4-BE49-F238E27FC236}">
                  <a16:creationId xmlns:a16="http://schemas.microsoft.com/office/drawing/2014/main" id="{76315E9D-6085-298B-5854-8C3A1F117586}"/>
                </a:ext>
              </a:extLst>
            </p:cNvPr>
            <p:cNvSpPr/>
            <p:nvPr/>
          </p:nvSpPr>
          <p:spPr>
            <a:xfrm>
              <a:off x="5743275" y="2592750"/>
              <a:ext cx="73950" cy="53350"/>
            </a:xfrm>
            <a:custGeom>
              <a:avLst/>
              <a:gdLst/>
              <a:ahLst/>
              <a:cxnLst/>
              <a:rect l="l" t="t" r="r" b="b"/>
              <a:pathLst>
                <a:path w="2958" h="2134" extrusionOk="0">
                  <a:moveTo>
                    <a:pt x="2782" y="1"/>
                  </a:moveTo>
                  <a:cubicBezTo>
                    <a:pt x="2757" y="1"/>
                    <a:pt x="2732" y="1"/>
                    <a:pt x="2707" y="26"/>
                  </a:cubicBezTo>
                  <a:cubicBezTo>
                    <a:pt x="2256" y="277"/>
                    <a:pt x="1805" y="552"/>
                    <a:pt x="1379" y="828"/>
                  </a:cubicBezTo>
                  <a:cubicBezTo>
                    <a:pt x="953" y="1154"/>
                    <a:pt x="527" y="1480"/>
                    <a:pt x="101" y="1831"/>
                  </a:cubicBezTo>
                  <a:cubicBezTo>
                    <a:pt x="25" y="1881"/>
                    <a:pt x="0" y="1981"/>
                    <a:pt x="50" y="2081"/>
                  </a:cubicBezTo>
                  <a:cubicBezTo>
                    <a:pt x="81" y="2112"/>
                    <a:pt x="141" y="2134"/>
                    <a:pt x="200" y="2134"/>
                  </a:cubicBezTo>
                  <a:cubicBezTo>
                    <a:pt x="236" y="2134"/>
                    <a:pt x="272" y="2125"/>
                    <a:pt x="301" y="2106"/>
                  </a:cubicBezTo>
                  <a:cubicBezTo>
                    <a:pt x="1078" y="1480"/>
                    <a:pt x="1880" y="878"/>
                    <a:pt x="2732" y="402"/>
                  </a:cubicBezTo>
                  <a:cubicBezTo>
                    <a:pt x="2782" y="377"/>
                    <a:pt x="2807" y="352"/>
                    <a:pt x="2832" y="327"/>
                  </a:cubicBezTo>
                  <a:cubicBezTo>
                    <a:pt x="2882" y="302"/>
                    <a:pt x="2908" y="277"/>
                    <a:pt x="2933" y="252"/>
                  </a:cubicBezTo>
                  <a:cubicBezTo>
                    <a:pt x="2958" y="201"/>
                    <a:pt x="2958" y="151"/>
                    <a:pt x="2933" y="101"/>
                  </a:cubicBezTo>
                  <a:cubicBezTo>
                    <a:pt x="2908" y="76"/>
                    <a:pt x="2882" y="26"/>
                    <a:pt x="2832" y="26"/>
                  </a:cubicBezTo>
                  <a:cubicBezTo>
                    <a:pt x="2832" y="1"/>
                    <a:pt x="2807" y="1"/>
                    <a:pt x="2782" y="1"/>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7" name="Google Shape;9430;p55">
              <a:extLst>
                <a:ext uri="{FF2B5EF4-FFF2-40B4-BE49-F238E27FC236}">
                  <a16:creationId xmlns:a16="http://schemas.microsoft.com/office/drawing/2014/main" id="{781D3CE5-B777-500A-49E0-D1D9FFBCD9CB}"/>
                </a:ext>
              </a:extLst>
            </p:cNvPr>
            <p:cNvSpPr/>
            <p:nvPr/>
          </p:nvSpPr>
          <p:spPr>
            <a:xfrm>
              <a:off x="5825975" y="2619700"/>
              <a:ext cx="16325" cy="48125"/>
            </a:xfrm>
            <a:custGeom>
              <a:avLst/>
              <a:gdLst/>
              <a:ahLst/>
              <a:cxnLst/>
              <a:rect l="l" t="t" r="r" b="b"/>
              <a:pathLst>
                <a:path w="653" h="1925" extrusionOk="0">
                  <a:moveTo>
                    <a:pt x="477" y="1"/>
                  </a:moveTo>
                  <a:cubicBezTo>
                    <a:pt x="452" y="1"/>
                    <a:pt x="402" y="1"/>
                    <a:pt x="376" y="26"/>
                  </a:cubicBezTo>
                  <a:cubicBezTo>
                    <a:pt x="351" y="26"/>
                    <a:pt x="301" y="76"/>
                    <a:pt x="301" y="126"/>
                  </a:cubicBezTo>
                  <a:cubicBezTo>
                    <a:pt x="251" y="652"/>
                    <a:pt x="176" y="1204"/>
                    <a:pt x="1" y="1705"/>
                  </a:cubicBezTo>
                  <a:cubicBezTo>
                    <a:pt x="1" y="1755"/>
                    <a:pt x="1" y="1805"/>
                    <a:pt x="26" y="1830"/>
                  </a:cubicBezTo>
                  <a:cubicBezTo>
                    <a:pt x="51" y="1880"/>
                    <a:pt x="101" y="1905"/>
                    <a:pt x="126" y="1905"/>
                  </a:cubicBezTo>
                  <a:cubicBezTo>
                    <a:pt x="151" y="1918"/>
                    <a:pt x="176" y="1924"/>
                    <a:pt x="201" y="1924"/>
                  </a:cubicBezTo>
                  <a:cubicBezTo>
                    <a:pt x="226" y="1924"/>
                    <a:pt x="251" y="1918"/>
                    <a:pt x="276" y="1905"/>
                  </a:cubicBezTo>
                  <a:cubicBezTo>
                    <a:pt x="301" y="1855"/>
                    <a:pt x="326" y="1830"/>
                    <a:pt x="351" y="1780"/>
                  </a:cubicBezTo>
                  <a:cubicBezTo>
                    <a:pt x="527" y="1279"/>
                    <a:pt x="602" y="727"/>
                    <a:pt x="652" y="201"/>
                  </a:cubicBezTo>
                  <a:cubicBezTo>
                    <a:pt x="652" y="151"/>
                    <a:pt x="652" y="101"/>
                    <a:pt x="627" y="76"/>
                  </a:cubicBezTo>
                  <a:cubicBezTo>
                    <a:pt x="602" y="26"/>
                    <a:pt x="552" y="1"/>
                    <a:pt x="527" y="1"/>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8" name="Google Shape;9431;p55">
              <a:extLst>
                <a:ext uri="{FF2B5EF4-FFF2-40B4-BE49-F238E27FC236}">
                  <a16:creationId xmlns:a16="http://schemas.microsoft.com/office/drawing/2014/main" id="{69BB94DF-056C-D0C0-6C78-76D69E8DC6D9}"/>
                </a:ext>
              </a:extLst>
            </p:cNvPr>
            <p:cNvSpPr/>
            <p:nvPr/>
          </p:nvSpPr>
          <p:spPr>
            <a:xfrm>
              <a:off x="5825975" y="2617825"/>
              <a:ext cx="16950" cy="55900"/>
            </a:xfrm>
            <a:custGeom>
              <a:avLst/>
              <a:gdLst/>
              <a:ahLst/>
              <a:cxnLst/>
              <a:rect l="l" t="t" r="r" b="b"/>
              <a:pathLst>
                <a:path w="678" h="2236" extrusionOk="0">
                  <a:moveTo>
                    <a:pt x="502" y="0"/>
                  </a:moveTo>
                  <a:cubicBezTo>
                    <a:pt x="427" y="0"/>
                    <a:pt x="351" y="76"/>
                    <a:pt x="326" y="151"/>
                  </a:cubicBezTo>
                  <a:cubicBezTo>
                    <a:pt x="251" y="777"/>
                    <a:pt x="201" y="1404"/>
                    <a:pt x="26" y="2031"/>
                  </a:cubicBezTo>
                  <a:cubicBezTo>
                    <a:pt x="1" y="2106"/>
                    <a:pt x="76" y="2206"/>
                    <a:pt x="151" y="2231"/>
                  </a:cubicBezTo>
                  <a:cubicBezTo>
                    <a:pt x="164" y="2234"/>
                    <a:pt x="177" y="2236"/>
                    <a:pt x="190" y="2236"/>
                  </a:cubicBezTo>
                  <a:cubicBezTo>
                    <a:pt x="270" y="2236"/>
                    <a:pt x="330" y="2171"/>
                    <a:pt x="351" y="2106"/>
                  </a:cubicBezTo>
                  <a:cubicBezTo>
                    <a:pt x="527" y="1479"/>
                    <a:pt x="602" y="853"/>
                    <a:pt x="677" y="226"/>
                  </a:cubicBezTo>
                  <a:cubicBezTo>
                    <a:pt x="677" y="176"/>
                    <a:pt x="677" y="126"/>
                    <a:pt x="652" y="101"/>
                  </a:cubicBezTo>
                  <a:cubicBezTo>
                    <a:pt x="627" y="51"/>
                    <a:pt x="577" y="26"/>
                    <a:pt x="527" y="26"/>
                  </a:cubicBezTo>
                  <a:cubicBezTo>
                    <a:pt x="527" y="0"/>
                    <a:pt x="527" y="0"/>
                    <a:pt x="502"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59" name="Google Shape;9432;p55">
              <a:extLst>
                <a:ext uri="{FF2B5EF4-FFF2-40B4-BE49-F238E27FC236}">
                  <a16:creationId xmlns:a16="http://schemas.microsoft.com/office/drawing/2014/main" id="{E352EEF0-5ACE-B6B3-1392-6170C28B9A3B}"/>
                </a:ext>
              </a:extLst>
            </p:cNvPr>
            <p:cNvSpPr/>
            <p:nvPr/>
          </p:nvSpPr>
          <p:spPr>
            <a:xfrm>
              <a:off x="5826600" y="2620950"/>
              <a:ext cx="16325" cy="54075"/>
            </a:xfrm>
            <a:custGeom>
              <a:avLst/>
              <a:gdLst/>
              <a:ahLst/>
              <a:cxnLst/>
              <a:rect l="l" t="t" r="r" b="b"/>
              <a:pathLst>
                <a:path w="653" h="2163" extrusionOk="0">
                  <a:moveTo>
                    <a:pt x="477" y="1"/>
                  </a:moveTo>
                  <a:cubicBezTo>
                    <a:pt x="452" y="1"/>
                    <a:pt x="427" y="26"/>
                    <a:pt x="402" y="26"/>
                  </a:cubicBezTo>
                  <a:cubicBezTo>
                    <a:pt x="351" y="51"/>
                    <a:pt x="326" y="101"/>
                    <a:pt x="326" y="151"/>
                  </a:cubicBezTo>
                  <a:cubicBezTo>
                    <a:pt x="251" y="753"/>
                    <a:pt x="201" y="1354"/>
                    <a:pt x="26" y="1956"/>
                  </a:cubicBezTo>
                  <a:cubicBezTo>
                    <a:pt x="1" y="2056"/>
                    <a:pt x="76" y="2131"/>
                    <a:pt x="176" y="2156"/>
                  </a:cubicBezTo>
                  <a:cubicBezTo>
                    <a:pt x="189" y="2161"/>
                    <a:pt x="203" y="2163"/>
                    <a:pt x="216" y="2163"/>
                  </a:cubicBezTo>
                  <a:cubicBezTo>
                    <a:pt x="283" y="2163"/>
                    <a:pt x="356" y="2114"/>
                    <a:pt x="377" y="2031"/>
                  </a:cubicBezTo>
                  <a:cubicBezTo>
                    <a:pt x="527" y="1429"/>
                    <a:pt x="602" y="828"/>
                    <a:pt x="652" y="226"/>
                  </a:cubicBezTo>
                  <a:cubicBezTo>
                    <a:pt x="652" y="176"/>
                    <a:pt x="652" y="126"/>
                    <a:pt x="627" y="101"/>
                  </a:cubicBezTo>
                  <a:cubicBezTo>
                    <a:pt x="602" y="51"/>
                    <a:pt x="577" y="26"/>
                    <a:pt x="527" y="1"/>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60" name="Google Shape;9433;p55">
              <a:extLst>
                <a:ext uri="{FF2B5EF4-FFF2-40B4-BE49-F238E27FC236}">
                  <a16:creationId xmlns:a16="http://schemas.microsoft.com/office/drawing/2014/main" id="{9477F822-0A2B-C4B7-3C91-4CC66D91BB30}"/>
                </a:ext>
              </a:extLst>
            </p:cNvPr>
            <p:cNvSpPr/>
            <p:nvPr/>
          </p:nvSpPr>
          <p:spPr>
            <a:xfrm>
              <a:off x="5827225" y="2620950"/>
              <a:ext cx="16950" cy="57200"/>
            </a:xfrm>
            <a:custGeom>
              <a:avLst/>
              <a:gdLst/>
              <a:ahLst/>
              <a:cxnLst/>
              <a:rect l="l" t="t" r="r" b="b"/>
              <a:pathLst>
                <a:path w="678" h="2288" extrusionOk="0">
                  <a:moveTo>
                    <a:pt x="502" y="1"/>
                  </a:moveTo>
                  <a:cubicBezTo>
                    <a:pt x="452" y="1"/>
                    <a:pt x="402" y="26"/>
                    <a:pt x="377" y="51"/>
                  </a:cubicBezTo>
                  <a:cubicBezTo>
                    <a:pt x="326" y="101"/>
                    <a:pt x="326" y="126"/>
                    <a:pt x="326" y="176"/>
                  </a:cubicBezTo>
                  <a:cubicBezTo>
                    <a:pt x="326" y="217"/>
                    <a:pt x="326" y="242"/>
                    <a:pt x="326" y="276"/>
                  </a:cubicBezTo>
                  <a:cubicBezTo>
                    <a:pt x="251" y="878"/>
                    <a:pt x="126" y="1480"/>
                    <a:pt x="1" y="2081"/>
                  </a:cubicBezTo>
                  <a:cubicBezTo>
                    <a:pt x="1" y="2181"/>
                    <a:pt x="51" y="2256"/>
                    <a:pt x="151" y="2282"/>
                  </a:cubicBezTo>
                  <a:cubicBezTo>
                    <a:pt x="164" y="2286"/>
                    <a:pt x="178" y="2288"/>
                    <a:pt x="191" y="2288"/>
                  </a:cubicBezTo>
                  <a:cubicBezTo>
                    <a:pt x="258" y="2288"/>
                    <a:pt x="331" y="2239"/>
                    <a:pt x="352" y="2156"/>
                  </a:cubicBezTo>
                  <a:cubicBezTo>
                    <a:pt x="402" y="1830"/>
                    <a:pt x="477" y="1505"/>
                    <a:pt x="552" y="1179"/>
                  </a:cubicBezTo>
                  <a:cubicBezTo>
                    <a:pt x="602" y="853"/>
                    <a:pt x="652" y="502"/>
                    <a:pt x="677" y="151"/>
                  </a:cubicBezTo>
                  <a:cubicBezTo>
                    <a:pt x="677" y="126"/>
                    <a:pt x="652" y="76"/>
                    <a:pt x="627" y="51"/>
                  </a:cubicBezTo>
                  <a:cubicBezTo>
                    <a:pt x="577" y="26"/>
                    <a:pt x="552" y="1"/>
                    <a:pt x="502" y="1"/>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61" name="Google Shape;9434;p55">
              <a:extLst>
                <a:ext uri="{FF2B5EF4-FFF2-40B4-BE49-F238E27FC236}">
                  <a16:creationId xmlns:a16="http://schemas.microsoft.com/office/drawing/2014/main" id="{6001A7A8-A86D-7DA6-BAC8-34A29F6A38EE}"/>
                </a:ext>
              </a:extLst>
            </p:cNvPr>
            <p:cNvSpPr/>
            <p:nvPr/>
          </p:nvSpPr>
          <p:spPr>
            <a:xfrm>
              <a:off x="5237625" y="2679850"/>
              <a:ext cx="582100" cy="664200"/>
            </a:xfrm>
            <a:custGeom>
              <a:avLst/>
              <a:gdLst/>
              <a:ahLst/>
              <a:cxnLst/>
              <a:rect l="l" t="t" r="r" b="b"/>
              <a:pathLst>
                <a:path w="23284" h="26568" extrusionOk="0">
                  <a:moveTo>
                    <a:pt x="18397" y="1"/>
                  </a:moveTo>
                  <a:lnTo>
                    <a:pt x="18397" y="1"/>
                  </a:lnTo>
                  <a:cubicBezTo>
                    <a:pt x="18121" y="101"/>
                    <a:pt x="17845" y="176"/>
                    <a:pt x="17595" y="276"/>
                  </a:cubicBezTo>
                  <a:cubicBezTo>
                    <a:pt x="17219" y="402"/>
                    <a:pt x="16843" y="577"/>
                    <a:pt x="16517" y="702"/>
                  </a:cubicBezTo>
                  <a:lnTo>
                    <a:pt x="15514" y="1129"/>
                  </a:lnTo>
                  <a:lnTo>
                    <a:pt x="15038" y="1304"/>
                  </a:lnTo>
                  <a:cubicBezTo>
                    <a:pt x="12331" y="2432"/>
                    <a:pt x="9524" y="3585"/>
                    <a:pt x="6993" y="5139"/>
                  </a:cubicBezTo>
                  <a:cubicBezTo>
                    <a:pt x="5489" y="6041"/>
                    <a:pt x="4261" y="6993"/>
                    <a:pt x="3234" y="7996"/>
                  </a:cubicBezTo>
                  <a:cubicBezTo>
                    <a:pt x="2682" y="8522"/>
                    <a:pt x="2181" y="9124"/>
                    <a:pt x="1730" y="9725"/>
                  </a:cubicBezTo>
                  <a:cubicBezTo>
                    <a:pt x="1630" y="9850"/>
                    <a:pt x="1529" y="10001"/>
                    <a:pt x="1429" y="10151"/>
                  </a:cubicBezTo>
                  <a:cubicBezTo>
                    <a:pt x="1329" y="10151"/>
                    <a:pt x="1279" y="10201"/>
                    <a:pt x="1254" y="10251"/>
                  </a:cubicBezTo>
                  <a:cubicBezTo>
                    <a:pt x="1179" y="10427"/>
                    <a:pt x="1128" y="10577"/>
                    <a:pt x="1078" y="10728"/>
                  </a:cubicBezTo>
                  <a:cubicBezTo>
                    <a:pt x="903" y="11028"/>
                    <a:pt x="727" y="11354"/>
                    <a:pt x="577" y="11680"/>
                  </a:cubicBezTo>
                  <a:cubicBezTo>
                    <a:pt x="552" y="11755"/>
                    <a:pt x="502" y="11855"/>
                    <a:pt x="477" y="11931"/>
                  </a:cubicBezTo>
                  <a:cubicBezTo>
                    <a:pt x="452" y="11981"/>
                    <a:pt x="452" y="12006"/>
                    <a:pt x="477" y="12056"/>
                  </a:cubicBezTo>
                  <a:cubicBezTo>
                    <a:pt x="502" y="12106"/>
                    <a:pt x="527" y="12131"/>
                    <a:pt x="577" y="12156"/>
                  </a:cubicBezTo>
                  <a:cubicBezTo>
                    <a:pt x="527" y="12407"/>
                    <a:pt x="452" y="12682"/>
                    <a:pt x="377" y="12958"/>
                  </a:cubicBezTo>
                  <a:cubicBezTo>
                    <a:pt x="251" y="13459"/>
                    <a:pt x="151" y="13911"/>
                    <a:pt x="101" y="14337"/>
                  </a:cubicBezTo>
                  <a:cubicBezTo>
                    <a:pt x="26" y="14788"/>
                    <a:pt x="1" y="15239"/>
                    <a:pt x="26" y="15665"/>
                  </a:cubicBezTo>
                  <a:cubicBezTo>
                    <a:pt x="51" y="16066"/>
                    <a:pt x="126" y="16492"/>
                    <a:pt x="226" y="16918"/>
                  </a:cubicBezTo>
                  <a:cubicBezTo>
                    <a:pt x="326" y="17294"/>
                    <a:pt x="477" y="17695"/>
                    <a:pt x="677" y="18071"/>
                  </a:cubicBezTo>
                  <a:cubicBezTo>
                    <a:pt x="1003" y="18773"/>
                    <a:pt x="1479" y="19449"/>
                    <a:pt x="2081" y="20126"/>
                  </a:cubicBezTo>
                  <a:cubicBezTo>
                    <a:pt x="2607" y="20703"/>
                    <a:pt x="3259" y="21254"/>
                    <a:pt x="3986" y="21780"/>
                  </a:cubicBezTo>
                  <a:cubicBezTo>
                    <a:pt x="4311" y="22006"/>
                    <a:pt x="4637" y="22231"/>
                    <a:pt x="5038" y="22457"/>
                  </a:cubicBezTo>
                  <a:cubicBezTo>
                    <a:pt x="5314" y="22632"/>
                    <a:pt x="5615" y="22783"/>
                    <a:pt x="5890" y="22933"/>
                  </a:cubicBezTo>
                  <a:lnTo>
                    <a:pt x="6016" y="23008"/>
                  </a:lnTo>
                  <a:cubicBezTo>
                    <a:pt x="6316" y="23184"/>
                    <a:pt x="6617" y="23334"/>
                    <a:pt x="6893" y="23485"/>
                  </a:cubicBezTo>
                  <a:cubicBezTo>
                    <a:pt x="7244" y="23685"/>
                    <a:pt x="7595" y="23860"/>
                    <a:pt x="7920" y="24061"/>
                  </a:cubicBezTo>
                  <a:cubicBezTo>
                    <a:pt x="8747" y="24487"/>
                    <a:pt x="9449" y="24838"/>
                    <a:pt x="10126" y="25164"/>
                  </a:cubicBezTo>
                  <a:cubicBezTo>
                    <a:pt x="10953" y="25540"/>
                    <a:pt x="11730" y="25840"/>
                    <a:pt x="12457" y="26066"/>
                  </a:cubicBezTo>
                  <a:cubicBezTo>
                    <a:pt x="13309" y="26317"/>
                    <a:pt x="14061" y="26492"/>
                    <a:pt x="14813" y="26542"/>
                  </a:cubicBezTo>
                  <a:cubicBezTo>
                    <a:pt x="14988" y="26542"/>
                    <a:pt x="15189" y="26567"/>
                    <a:pt x="15364" y="26567"/>
                  </a:cubicBezTo>
                  <a:cubicBezTo>
                    <a:pt x="15941" y="26567"/>
                    <a:pt x="16492" y="26492"/>
                    <a:pt x="16993" y="26342"/>
                  </a:cubicBezTo>
                  <a:cubicBezTo>
                    <a:pt x="17369" y="26216"/>
                    <a:pt x="17695" y="26091"/>
                    <a:pt x="17996" y="25916"/>
                  </a:cubicBezTo>
                  <a:cubicBezTo>
                    <a:pt x="18321" y="25715"/>
                    <a:pt x="18622" y="25490"/>
                    <a:pt x="18973" y="25214"/>
                  </a:cubicBezTo>
                  <a:cubicBezTo>
                    <a:pt x="19249" y="24963"/>
                    <a:pt x="19550" y="24662"/>
                    <a:pt x="19875" y="24287"/>
                  </a:cubicBezTo>
                  <a:cubicBezTo>
                    <a:pt x="20176" y="23961"/>
                    <a:pt x="20452" y="23610"/>
                    <a:pt x="20728" y="23234"/>
                  </a:cubicBezTo>
                  <a:cubicBezTo>
                    <a:pt x="20978" y="22883"/>
                    <a:pt x="21204" y="22532"/>
                    <a:pt x="21404" y="22131"/>
                  </a:cubicBezTo>
                  <a:cubicBezTo>
                    <a:pt x="21605" y="21755"/>
                    <a:pt x="21755" y="21429"/>
                    <a:pt x="21855" y="21079"/>
                  </a:cubicBezTo>
                  <a:cubicBezTo>
                    <a:pt x="21981" y="20703"/>
                    <a:pt x="22106" y="20277"/>
                    <a:pt x="22206" y="19750"/>
                  </a:cubicBezTo>
                  <a:cubicBezTo>
                    <a:pt x="22306" y="19324"/>
                    <a:pt x="22382" y="18873"/>
                    <a:pt x="22457" y="18297"/>
                  </a:cubicBezTo>
                  <a:cubicBezTo>
                    <a:pt x="22582" y="17344"/>
                    <a:pt x="22632" y="16367"/>
                    <a:pt x="22707" y="15439"/>
                  </a:cubicBezTo>
                  <a:lnTo>
                    <a:pt x="22707" y="15364"/>
                  </a:lnTo>
                  <a:cubicBezTo>
                    <a:pt x="22783" y="14337"/>
                    <a:pt x="22883" y="13309"/>
                    <a:pt x="22983" y="12206"/>
                  </a:cubicBezTo>
                  <a:cubicBezTo>
                    <a:pt x="23058" y="11179"/>
                    <a:pt x="23184" y="9976"/>
                    <a:pt x="23234" y="8798"/>
                  </a:cubicBezTo>
                  <a:cubicBezTo>
                    <a:pt x="23284" y="7570"/>
                    <a:pt x="23284" y="6467"/>
                    <a:pt x="23209" y="5389"/>
                  </a:cubicBezTo>
                  <a:cubicBezTo>
                    <a:pt x="23184" y="5013"/>
                    <a:pt x="23159" y="4637"/>
                    <a:pt x="23108" y="4261"/>
                  </a:cubicBezTo>
                  <a:lnTo>
                    <a:pt x="23083" y="4036"/>
                  </a:lnTo>
                  <a:cubicBezTo>
                    <a:pt x="23083" y="3860"/>
                    <a:pt x="23058" y="3710"/>
                    <a:pt x="23033" y="3535"/>
                  </a:cubicBezTo>
                  <a:cubicBezTo>
                    <a:pt x="23008" y="3434"/>
                    <a:pt x="23008" y="3334"/>
                    <a:pt x="22983" y="3234"/>
                  </a:cubicBezTo>
                  <a:cubicBezTo>
                    <a:pt x="22958" y="3159"/>
                    <a:pt x="22933" y="3058"/>
                    <a:pt x="22908" y="2983"/>
                  </a:cubicBezTo>
                  <a:lnTo>
                    <a:pt x="22883" y="3008"/>
                  </a:lnTo>
                  <a:cubicBezTo>
                    <a:pt x="22733" y="3083"/>
                    <a:pt x="22557" y="3159"/>
                    <a:pt x="22407" y="3209"/>
                  </a:cubicBezTo>
                  <a:cubicBezTo>
                    <a:pt x="22306" y="3234"/>
                    <a:pt x="22231" y="3259"/>
                    <a:pt x="22131" y="3284"/>
                  </a:cubicBezTo>
                  <a:lnTo>
                    <a:pt x="21905" y="3284"/>
                  </a:lnTo>
                  <a:cubicBezTo>
                    <a:pt x="21755" y="3284"/>
                    <a:pt x="21605" y="3259"/>
                    <a:pt x="21479" y="3184"/>
                  </a:cubicBezTo>
                  <a:cubicBezTo>
                    <a:pt x="21379" y="3134"/>
                    <a:pt x="21254" y="3058"/>
                    <a:pt x="21179" y="2958"/>
                  </a:cubicBezTo>
                  <a:cubicBezTo>
                    <a:pt x="21103" y="2858"/>
                    <a:pt x="21053" y="2783"/>
                    <a:pt x="21003" y="2682"/>
                  </a:cubicBezTo>
                  <a:cubicBezTo>
                    <a:pt x="20903" y="2457"/>
                    <a:pt x="20828" y="2231"/>
                    <a:pt x="20702" y="2031"/>
                  </a:cubicBezTo>
                  <a:cubicBezTo>
                    <a:pt x="20677" y="2006"/>
                    <a:pt x="20652" y="1956"/>
                    <a:pt x="20627" y="1931"/>
                  </a:cubicBezTo>
                  <a:cubicBezTo>
                    <a:pt x="20602" y="1905"/>
                    <a:pt x="20577" y="1880"/>
                    <a:pt x="20552" y="1855"/>
                  </a:cubicBezTo>
                  <a:cubicBezTo>
                    <a:pt x="20502" y="1805"/>
                    <a:pt x="20452" y="1780"/>
                    <a:pt x="20402" y="1755"/>
                  </a:cubicBezTo>
                  <a:cubicBezTo>
                    <a:pt x="20377" y="1730"/>
                    <a:pt x="20352" y="1730"/>
                    <a:pt x="20301" y="1730"/>
                  </a:cubicBezTo>
                  <a:cubicBezTo>
                    <a:pt x="20276" y="1705"/>
                    <a:pt x="20251" y="1705"/>
                    <a:pt x="20201" y="1680"/>
                  </a:cubicBezTo>
                  <a:lnTo>
                    <a:pt x="20001" y="1680"/>
                  </a:lnTo>
                  <a:cubicBezTo>
                    <a:pt x="19951" y="1680"/>
                    <a:pt x="19875" y="1705"/>
                    <a:pt x="19800" y="1705"/>
                  </a:cubicBezTo>
                  <a:cubicBezTo>
                    <a:pt x="19725" y="1730"/>
                    <a:pt x="19650" y="1755"/>
                    <a:pt x="19575" y="1780"/>
                  </a:cubicBezTo>
                  <a:cubicBezTo>
                    <a:pt x="19449" y="1805"/>
                    <a:pt x="19324" y="1830"/>
                    <a:pt x="19199" y="1855"/>
                  </a:cubicBezTo>
                  <a:cubicBezTo>
                    <a:pt x="19098" y="1855"/>
                    <a:pt x="18973" y="1830"/>
                    <a:pt x="18873" y="1780"/>
                  </a:cubicBezTo>
                  <a:cubicBezTo>
                    <a:pt x="18798" y="1755"/>
                    <a:pt x="18748" y="1705"/>
                    <a:pt x="18697" y="1655"/>
                  </a:cubicBezTo>
                  <a:cubicBezTo>
                    <a:pt x="18647" y="1605"/>
                    <a:pt x="18622" y="1555"/>
                    <a:pt x="18572" y="1479"/>
                  </a:cubicBezTo>
                  <a:cubicBezTo>
                    <a:pt x="18522" y="1404"/>
                    <a:pt x="18497" y="1329"/>
                    <a:pt x="18447" y="1254"/>
                  </a:cubicBezTo>
                  <a:cubicBezTo>
                    <a:pt x="18422" y="1179"/>
                    <a:pt x="18397" y="1103"/>
                    <a:pt x="18397" y="1028"/>
                  </a:cubicBezTo>
                  <a:cubicBezTo>
                    <a:pt x="18347" y="878"/>
                    <a:pt x="18347" y="702"/>
                    <a:pt x="18347" y="552"/>
                  </a:cubicBezTo>
                  <a:cubicBezTo>
                    <a:pt x="18321" y="377"/>
                    <a:pt x="18347" y="226"/>
                    <a:pt x="18372" y="51"/>
                  </a:cubicBezTo>
                  <a:cubicBezTo>
                    <a:pt x="18372" y="51"/>
                    <a:pt x="18397" y="26"/>
                    <a:pt x="18397"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62" name="Google Shape;9435;p55">
              <a:extLst>
                <a:ext uri="{FF2B5EF4-FFF2-40B4-BE49-F238E27FC236}">
                  <a16:creationId xmlns:a16="http://schemas.microsoft.com/office/drawing/2014/main" id="{644069F2-D699-E31E-6D2C-98FCB568FFA5}"/>
                </a:ext>
              </a:extLst>
            </p:cNvPr>
            <p:cNvSpPr/>
            <p:nvPr/>
          </p:nvSpPr>
          <p:spPr>
            <a:xfrm>
              <a:off x="5262700" y="2686125"/>
              <a:ext cx="433600" cy="264300"/>
            </a:xfrm>
            <a:custGeom>
              <a:avLst/>
              <a:gdLst/>
              <a:ahLst/>
              <a:cxnLst/>
              <a:rect l="l" t="t" r="r" b="b"/>
              <a:pathLst>
                <a:path w="17344" h="10572" extrusionOk="0">
                  <a:moveTo>
                    <a:pt x="17344" y="0"/>
                  </a:moveTo>
                  <a:lnTo>
                    <a:pt x="17344" y="0"/>
                  </a:lnTo>
                  <a:cubicBezTo>
                    <a:pt x="15389" y="727"/>
                    <a:pt x="13434" y="1479"/>
                    <a:pt x="11504" y="2281"/>
                  </a:cubicBezTo>
                  <a:cubicBezTo>
                    <a:pt x="9524" y="3133"/>
                    <a:pt x="7569" y="4035"/>
                    <a:pt x="5714" y="5113"/>
                  </a:cubicBezTo>
                  <a:cubicBezTo>
                    <a:pt x="4587" y="5740"/>
                    <a:pt x="3459" y="6441"/>
                    <a:pt x="2481" y="7269"/>
                  </a:cubicBezTo>
                  <a:cubicBezTo>
                    <a:pt x="2005" y="7670"/>
                    <a:pt x="1554" y="8121"/>
                    <a:pt x="1153" y="8622"/>
                  </a:cubicBezTo>
                  <a:cubicBezTo>
                    <a:pt x="952" y="8873"/>
                    <a:pt x="752" y="9148"/>
                    <a:pt x="551" y="9424"/>
                  </a:cubicBezTo>
                  <a:cubicBezTo>
                    <a:pt x="476" y="9574"/>
                    <a:pt x="376" y="9725"/>
                    <a:pt x="276" y="9875"/>
                  </a:cubicBezTo>
                  <a:cubicBezTo>
                    <a:pt x="201" y="10025"/>
                    <a:pt x="125" y="10176"/>
                    <a:pt x="50" y="10326"/>
                  </a:cubicBezTo>
                  <a:cubicBezTo>
                    <a:pt x="0" y="10426"/>
                    <a:pt x="50" y="10527"/>
                    <a:pt x="150" y="10552"/>
                  </a:cubicBezTo>
                  <a:cubicBezTo>
                    <a:pt x="171" y="10565"/>
                    <a:pt x="193" y="10571"/>
                    <a:pt x="215" y="10571"/>
                  </a:cubicBezTo>
                  <a:cubicBezTo>
                    <a:pt x="276" y="10571"/>
                    <a:pt x="339" y="10525"/>
                    <a:pt x="376" y="10452"/>
                  </a:cubicBezTo>
                  <a:cubicBezTo>
                    <a:pt x="401" y="10401"/>
                    <a:pt x="426" y="10326"/>
                    <a:pt x="451" y="10276"/>
                  </a:cubicBezTo>
                  <a:cubicBezTo>
                    <a:pt x="551" y="10101"/>
                    <a:pt x="652" y="9925"/>
                    <a:pt x="752" y="9750"/>
                  </a:cubicBezTo>
                  <a:cubicBezTo>
                    <a:pt x="852" y="9599"/>
                    <a:pt x="952" y="9449"/>
                    <a:pt x="1078" y="9299"/>
                  </a:cubicBezTo>
                  <a:cubicBezTo>
                    <a:pt x="1278" y="8998"/>
                    <a:pt x="1529" y="8697"/>
                    <a:pt x="1780" y="8421"/>
                  </a:cubicBezTo>
                  <a:cubicBezTo>
                    <a:pt x="2607" y="7519"/>
                    <a:pt x="3609" y="6792"/>
                    <a:pt x="4637" y="6141"/>
                  </a:cubicBezTo>
                  <a:cubicBezTo>
                    <a:pt x="5464" y="5614"/>
                    <a:pt x="6316" y="5138"/>
                    <a:pt x="7193" y="4687"/>
                  </a:cubicBezTo>
                  <a:cubicBezTo>
                    <a:pt x="8145" y="4186"/>
                    <a:pt x="9123" y="3710"/>
                    <a:pt x="10100" y="3284"/>
                  </a:cubicBezTo>
                  <a:cubicBezTo>
                    <a:pt x="12080" y="2381"/>
                    <a:pt x="14085" y="1604"/>
                    <a:pt x="16115" y="827"/>
                  </a:cubicBezTo>
                  <a:cubicBezTo>
                    <a:pt x="16516" y="677"/>
                    <a:pt x="16917" y="527"/>
                    <a:pt x="17344" y="376"/>
                  </a:cubicBezTo>
                  <a:cubicBezTo>
                    <a:pt x="17344" y="351"/>
                    <a:pt x="17344" y="326"/>
                    <a:pt x="17344" y="301"/>
                  </a:cubicBezTo>
                  <a:cubicBezTo>
                    <a:pt x="17318" y="201"/>
                    <a:pt x="17344" y="101"/>
                    <a:pt x="17344"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63" name="Google Shape;9436;p55">
              <a:extLst>
                <a:ext uri="{FF2B5EF4-FFF2-40B4-BE49-F238E27FC236}">
                  <a16:creationId xmlns:a16="http://schemas.microsoft.com/office/drawing/2014/main" id="{4402340F-D924-97EA-2F02-E8514B6D8F93}"/>
                </a:ext>
              </a:extLst>
            </p:cNvPr>
            <p:cNvSpPr/>
            <p:nvPr/>
          </p:nvSpPr>
          <p:spPr>
            <a:xfrm>
              <a:off x="5263950" y="2828350"/>
              <a:ext cx="126575" cy="117975"/>
            </a:xfrm>
            <a:custGeom>
              <a:avLst/>
              <a:gdLst/>
              <a:ahLst/>
              <a:cxnLst/>
              <a:rect l="l" t="t" r="r" b="b"/>
              <a:pathLst>
                <a:path w="5063" h="4719" extrusionOk="0">
                  <a:moveTo>
                    <a:pt x="4913" y="1"/>
                  </a:moveTo>
                  <a:cubicBezTo>
                    <a:pt x="4887" y="1"/>
                    <a:pt x="4862" y="1"/>
                    <a:pt x="4812" y="26"/>
                  </a:cubicBezTo>
                  <a:cubicBezTo>
                    <a:pt x="4311" y="176"/>
                    <a:pt x="3860" y="427"/>
                    <a:pt x="3409" y="702"/>
                  </a:cubicBezTo>
                  <a:cubicBezTo>
                    <a:pt x="2907" y="1028"/>
                    <a:pt x="2456" y="1404"/>
                    <a:pt x="2005" y="1805"/>
                  </a:cubicBezTo>
                  <a:cubicBezTo>
                    <a:pt x="1579" y="2231"/>
                    <a:pt x="1178" y="2657"/>
                    <a:pt x="827" y="3133"/>
                  </a:cubicBezTo>
                  <a:cubicBezTo>
                    <a:pt x="527" y="3560"/>
                    <a:pt x="251" y="4011"/>
                    <a:pt x="25" y="4487"/>
                  </a:cubicBezTo>
                  <a:cubicBezTo>
                    <a:pt x="0" y="4587"/>
                    <a:pt x="50" y="4687"/>
                    <a:pt x="126" y="4712"/>
                  </a:cubicBezTo>
                  <a:cubicBezTo>
                    <a:pt x="143" y="4717"/>
                    <a:pt x="161" y="4719"/>
                    <a:pt x="178" y="4719"/>
                  </a:cubicBezTo>
                  <a:cubicBezTo>
                    <a:pt x="259" y="4719"/>
                    <a:pt x="330" y="4674"/>
                    <a:pt x="351" y="4612"/>
                  </a:cubicBezTo>
                  <a:cubicBezTo>
                    <a:pt x="401" y="4487"/>
                    <a:pt x="476" y="4362"/>
                    <a:pt x="527" y="4236"/>
                  </a:cubicBezTo>
                  <a:cubicBezTo>
                    <a:pt x="527" y="4261"/>
                    <a:pt x="527" y="4261"/>
                    <a:pt x="527" y="4261"/>
                  </a:cubicBezTo>
                  <a:cubicBezTo>
                    <a:pt x="852" y="3635"/>
                    <a:pt x="1303" y="3058"/>
                    <a:pt x="1780" y="2532"/>
                  </a:cubicBezTo>
                  <a:lnTo>
                    <a:pt x="1780" y="2532"/>
                  </a:lnTo>
                  <a:cubicBezTo>
                    <a:pt x="1780" y="2557"/>
                    <a:pt x="1755" y="2557"/>
                    <a:pt x="1755" y="2582"/>
                  </a:cubicBezTo>
                  <a:cubicBezTo>
                    <a:pt x="2331" y="1955"/>
                    <a:pt x="2983" y="1404"/>
                    <a:pt x="3684" y="928"/>
                  </a:cubicBezTo>
                  <a:cubicBezTo>
                    <a:pt x="4085" y="677"/>
                    <a:pt x="4512" y="477"/>
                    <a:pt x="4963" y="326"/>
                  </a:cubicBezTo>
                  <a:cubicBezTo>
                    <a:pt x="5013" y="326"/>
                    <a:pt x="5038" y="276"/>
                    <a:pt x="5063" y="226"/>
                  </a:cubicBezTo>
                  <a:cubicBezTo>
                    <a:pt x="5063" y="201"/>
                    <a:pt x="5063" y="151"/>
                    <a:pt x="5063" y="101"/>
                  </a:cubicBezTo>
                  <a:cubicBezTo>
                    <a:pt x="5038" y="51"/>
                    <a:pt x="4988" y="26"/>
                    <a:pt x="4963"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64" name="Google Shape;9437;p55">
              <a:extLst>
                <a:ext uri="{FF2B5EF4-FFF2-40B4-BE49-F238E27FC236}">
                  <a16:creationId xmlns:a16="http://schemas.microsoft.com/office/drawing/2014/main" id="{C4E90B09-2DC9-682E-B8F7-D9F22821823F}"/>
                </a:ext>
              </a:extLst>
            </p:cNvPr>
            <p:cNvSpPr/>
            <p:nvPr/>
          </p:nvSpPr>
          <p:spPr>
            <a:xfrm>
              <a:off x="5337250" y="2800775"/>
              <a:ext cx="103400" cy="66950"/>
            </a:xfrm>
            <a:custGeom>
              <a:avLst/>
              <a:gdLst/>
              <a:ahLst/>
              <a:cxnLst/>
              <a:rect l="l" t="t" r="r" b="b"/>
              <a:pathLst>
                <a:path w="4136" h="2678" extrusionOk="0">
                  <a:moveTo>
                    <a:pt x="3935" y="1"/>
                  </a:moveTo>
                  <a:cubicBezTo>
                    <a:pt x="3910" y="1"/>
                    <a:pt x="3885" y="1"/>
                    <a:pt x="3860" y="26"/>
                  </a:cubicBezTo>
                  <a:cubicBezTo>
                    <a:pt x="3184" y="302"/>
                    <a:pt x="2532" y="652"/>
                    <a:pt x="1905" y="1028"/>
                  </a:cubicBezTo>
                  <a:cubicBezTo>
                    <a:pt x="1279" y="1429"/>
                    <a:pt x="677" y="1881"/>
                    <a:pt x="101" y="2382"/>
                  </a:cubicBezTo>
                  <a:cubicBezTo>
                    <a:pt x="26" y="2432"/>
                    <a:pt x="1" y="2532"/>
                    <a:pt x="76" y="2607"/>
                  </a:cubicBezTo>
                  <a:cubicBezTo>
                    <a:pt x="105" y="2651"/>
                    <a:pt x="159" y="2678"/>
                    <a:pt x="215" y="2678"/>
                  </a:cubicBezTo>
                  <a:cubicBezTo>
                    <a:pt x="255" y="2678"/>
                    <a:pt x="295" y="2664"/>
                    <a:pt x="326" y="2632"/>
                  </a:cubicBezTo>
                  <a:cubicBezTo>
                    <a:pt x="871" y="2162"/>
                    <a:pt x="1464" y="1717"/>
                    <a:pt x="2058" y="1344"/>
                  </a:cubicBezTo>
                  <a:lnTo>
                    <a:pt x="2058" y="1344"/>
                  </a:lnTo>
                  <a:cubicBezTo>
                    <a:pt x="2056" y="1347"/>
                    <a:pt x="2056" y="1350"/>
                    <a:pt x="2056" y="1354"/>
                  </a:cubicBezTo>
                  <a:cubicBezTo>
                    <a:pt x="2682" y="953"/>
                    <a:pt x="3334" y="602"/>
                    <a:pt x="4011" y="327"/>
                  </a:cubicBezTo>
                  <a:cubicBezTo>
                    <a:pt x="4111" y="302"/>
                    <a:pt x="4136" y="176"/>
                    <a:pt x="4086" y="101"/>
                  </a:cubicBezTo>
                  <a:cubicBezTo>
                    <a:pt x="4061" y="51"/>
                    <a:pt x="4011" y="1"/>
                    <a:pt x="3935"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65" name="Google Shape;9438;p55">
              <a:extLst>
                <a:ext uri="{FF2B5EF4-FFF2-40B4-BE49-F238E27FC236}">
                  <a16:creationId xmlns:a16="http://schemas.microsoft.com/office/drawing/2014/main" id="{41AE25BC-98B2-2E3F-7DC2-9E293B88CF93}"/>
                </a:ext>
              </a:extLst>
            </p:cNvPr>
            <p:cNvSpPr/>
            <p:nvPr/>
          </p:nvSpPr>
          <p:spPr>
            <a:xfrm>
              <a:off x="5337875" y="2798900"/>
              <a:ext cx="100275" cy="64800"/>
            </a:xfrm>
            <a:custGeom>
              <a:avLst/>
              <a:gdLst/>
              <a:ahLst/>
              <a:cxnLst/>
              <a:rect l="l" t="t" r="r" b="b"/>
              <a:pathLst>
                <a:path w="4011" h="2592" extrusionOk="0">
                  <a:moveTo>
                    <a:pt x="3810" y="1"/>
                  </a:moveTo>
                  <a:cubicBezTo>
                    <a:pt x="3785" y="1"/>
                    <a:pt x="3760" y="1"/>
                    <a:pt x="3735" y="26"/>
                  </a:cubicBezTo>
                  <a:cubicBezTo>
                    <a:pt x="3083" y="326"/>
                    <a:pt x="2457" y="652"/>
                    <a:pt x="1855" y="1003"/>
                  </a:cubicBezTo>
                  <a:cubicBezTo>
                    <a:pt x="1229" y="1379"/>
                    <a:pt x="627" y="1805"/>
                    <a:pt x="101" y="2281"/>
                  </a:cubicBezTo>
                  <a:cubicBezTo>
                    <a:pt x="26" y="2357"/>
                    <a:pt x="1" y="2457"/>
                    <a:pt x="76" y="2532"/>
                  </a:cubicBezTo>
                  <a:cubicBezTo>
                    <a:pt x="103" y="2573"/>
                    <a:pt x="154" y="2592"/>
                    <a:pt x="206" y="2592"/>
                  </a:cubicBezTo>
                  <a:cubicBezTo>
                    <a:pt x="249" y="2592"/>
                    <a:pt x="293" y="2580"/>
                    <a:pt x="326" y="2557"/>
                  </a:cubicBezTo>
                  <a:cubicBezTo>
                    <a:pt x="778" y="2131"/>
                    <a:pt x="1254" y="1780"/>
                    <a:pt x="1780" y="1454"/>
                  </a:cubicBezTo>
                  <a:cubicBezTo>
                    <a:pt x="2457" y="1028"/>
                    <a:pt x="3159" y="677"/>
                    <a:pt x="3885" y="326"/>
                  </a:cubicBezTo>
                  <a:cubicBezTo>
                    <a:pt x="3961" y="301"/>
                    <a:pt x="4011" y="201"/>
                    <a:pt x="3961" y="101"/>
                  </a:cubicBezTo>
                  <a:cubicBezTo>
                    <a:pt x="3935" y="51"/>
                    <a:pt x="3885" y="1"/>
                    <a:pt x="3810"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66" name="Google Shape;9439;p55">
              <a:extLst>
                <a:ext uri="{FF2B5EF4-FFF2-40B4-BE49-F238E27FC236}">
                  <a16:creationId xmlns:a16="http://schemas.microsoft.com/office/drawing/2014/main" id="{30BC7C04-ED25-AEC8-6BEA-AA991A4F9CAC}"/>
                </a:ext>
              </a:extLst>
            </p:cNvPr>
            <p:cNvSpPr/>
            <p:nvPr/>
          </p:nvSpPr>
          <p:spPr>
            <a:xfrm>
              <a:off x="5330350" y="2797650"/>
              <a:ext cx="109050" cy="70450"/>
            </a:xfrm>
            <a:custGeom>
              <a:avLst/>
              <a:gdLst/>
              <a:ahLst/>
              <a:cxnLst/>
              <a:rect l="l" t="t" r="r" b="b"/>
              <a:pathLst>
                <a:path w="4362" h="2818" extrusionOk="0">
                  <a:moveTo>
                    <a:pt x="4161" y="1"/>
                  </a:moveTo>
                  <a:cubicBezTo>
                    <a:pt x="4136" y="1"/>
                    <a:pt x="4111" y="26"/>
                    <a:pt x="4086" y="26"/>
                  </a:cubicBezTo>
                  <a:cubicBezTo>
                    <a:pt x="2658" y="702"/>
                    <a:pt x="1304" y="1529"/>
                    <a:pt x="76" y="2532"/>
                  </a:cubicBezTo>
                  <a:cubicBezTo>
                    <a:pt x="1" y="2582"/>
                    <a:pt x="1" y="2682"/>
                    <a:pt x="51" y="2757"/>
                  </a:cubicBezTo>
                  <a:cubicBezTo>
                    <a:pt x="92" y="2799"/>
                    <a:pt x="141" y="2817"/>
                    <a:pt x="190" y="2817"/>
                  </a:cubicBezTo>
                  <a:cubicBezTo>
                    <a:pt x="229" y="2817"/>
                    <a:pt x="268" y="2805"/>
                    <a:pt x="302" y="2782"/>
                  </a:cubicBezTo>
                  <a:cubicBezTo>
                    <a:pt x="853" y="2331"/>
                    <a:pt x="1455" y="1905"/>
                    <a:pt x="2081" y="1529"/>
                  </a:cubicBezTo>
                  <a:cubicBezTo>
                    <a:pt x="2783" y="1078"/>
                    <a:pt x="3485" y="702"/>
                    <a:pt x="4236" y="351"/>
                  </a:cubicBezTo>
                  <a:cubicBezTo>
                    <a:pt x="4312" y="301"/>
                    <a:pt x="4362" y="201"/>
                    <a:pt x="4312" y="101"/>
                  </a:cubicBezTo>
                  <a:cubicBezTo>
                    <a:pt x="4287" y="51"/>
                    <a:pt x="4211" y="1"/>
                    <a:pt x="4161"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67" name="Google Shape;9440;p55">
              <a:extLst>
                <a:ext uri="{FF2B5EF4-FFF2-40B4-BE49-F238E27FC236}">
                  <a16:creationId xmlns:a16="http://schemas.microsoft.com/office/drawing/2014/main" id="{70677750-AF01-329D-13DE-7A407B49D997}"/>
                </a:ext>
              </a:extLst>
            </p:cNvPr>
            <p:cNvSpPr/>
            <p:nvPr/>
          </p:nvSpPr>
          <p:spPr>
            <a:xfrm>
              <a:off x="5342275" y="2790750"/>
              <a:ext cx="109675" cy="67950"/>
            </a:xfrm>
            <a:custGeom>
              <a:avLst/>
              <a:gdLst/>
              <a:ahLst/>
              <a:cxnLst/>
              <a:rect l="l" t="t" r="r" b="b"/>
              <a:pathLst>
                <a:path w="4387" h="2718" extrusionOk="0">
                  <a:moveTo>
                    <a:pt x="4186" y="1"/>
                  </a:moveTo>
                  <a:cubicBezTo>
                    <a:pt x="4160" y="1"/>
                    <a:pt x="4135" y="1"/>
                    <a:pt x="4110" y="26"/>
                  </a:cubicBezTo>
                  <a:cubicBezTo>
                    <a:pt x="2657" y="627"/>
                    <a:pt x="1303" y="1454"/>
                    <a:pt x="75" y="2407"/>
                  </a:cubicBezTo>
                  <a:cubicBezTo>
                    <a:pt x="0" y="2482"/>
                    <a:pt x="0" y="2582"/>
                    <a:pt x="50" y="2657"/>
                  </a:cubicBezTo>
                  <a:cubicBezTo>
                    <a:pt x="78" y="2699"/>
                    <a:pt x="128" y="2717"/>
                    <a:pt x="180" y="2717"/>
                  </a:cubicBezTo>
                  <a:cubicBezTo>
                    <a:pt x="223" y="2717"/>
                    <a:pt x="267" y="2705"/>
                    <a:pt x="301" y="2683"/>
                  </a:cubicBezTo>
                  <a:cubicBezTo>
                    <a:pt x="802" y="2282"/>
                    <a:pt x="1328" y="1931"/>
                    <a:pt x="1880" y="1580"/>
                  </a:cubicBezTo>
                  <a:cubicBezTo>
                    <a:pt x="1855" y="1580"/>
                    <a:pt x="1855" y="1605"/>
                    <a:pt x="1830" y="1605"/>
                  </a:cubicBezTo>
                  <a:cubicBezTo>
                    <a:pt x="2607" y="1129"/>
                    <a:pt x="3409" y="678"/>
                    <a:pt x="4261" y="327"/>
                  </a:cubicBezTo>
                  <a:cubicBezTo>
                    <a:pt x="4336" y="302"/>
                    <a:pt x="4386" y="176"/>
                    <a:pt x="4336" y="101"/>
                  </a:cubicBezTo>
                  <a:cubicBezTo>
                    <a:pt x="4311" y="26"/>
                    <a:pt x="4236" y="1"/>
                    <a:pt x="4186"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68" name="Google Shape;9441;p55">
              <a:extLst>
                <a:ext uri="{FF2B5EF4-FFF2-40B4-BE49-F238E27FC236}">
                  <a16:creationId xmlns:a16="http://schemas.microsoft.com/office/drawing/2014/main" id="{5D20F9E4-A792-40B6-13EA-BF05ED994D98}"/>
                </a:ext>
              </a:extLst>
            </p:cNvPr>
            <p:cNvSpPr/>
            <p:nvPr/>
          </p:nvSpPr>
          <p:spPr>
            <a:xfrm>
              <a:off x="5324725" y="2804550"/>
              <a:ext cx="101525" cy="67925"/>
            </a:xfrm>
            <a:custGeom>
              <a:avLst/>
              <a:gdLst/>
              <a:ahLst/>
              <a:cxnLst/>
              <a:rect l="l" t="t" r="r" b="b"/>
              <a:pathLst>
                <a:path w="4061" h="2717" extrusionOk="0">
                  <a:moveTo>
                    <a:pt x="3785" y="0"/>
                  </a:moveTo>
                  <a:cubicBezTo>
                    <a:pt x="2456" y="652"/>
                    <a:pt x="1178" y="1429"/>
                    <a:pt x="75" y="2406"/>
                  </a:cubicBezTo>
                  <a:cubicBezTo>
                    <a:pt x="0" y="2456"/>
                    <a:pt x="0" y="2582"/>
                    <a:pt x="50" y="2657"/>
                  </a:cubicBezTo>
                  <a:cubicBezTo>
                    <a:pt x="92" y="2698"/>
                    <a:pt x="141" y="2717"/>
                    <a:pt x="189" y="2717"/>
                  </a:cubicBezTo>
                  <a:cubicBezTo>
                    <a:pt x="228" y="2717"/>
                    <a:pt x="267" y="2704"/>
                    <a:pt x="301" y="2682"/>
                  </a:cubicBezTo>
                  <a:cubicBezTo>
                    <a:pt x="878" y="2156"/>
                    <a:pt x="1479" y="1704"/>
                    <a:pt x="2131" y="1303"/>
                  </a:cubicBezTo>
                  <a:cubicBezTo>
                    <a:pt x="2707" y="953"/>
                    <a:pt x="3309" y="627"/>
                    <a:pt x="3935" y="326"/>
                  </a:cubicBezTo>
                  <a:cubicBezTo>
                    <a:pt x="4010" y="276"/>
                    <a:pt x="4060" y="176"/>
                    <a:pt x="4035" y="100"/>
                  </a:cubicBezTo>
                  <a:cubicBezTo>
                    <a:pt x="3985" y="25"/>
                    <a:pt x="3935" y="0"/>
                    <a:pt x="3860"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69" name="Google Shape;9442;p55">
              <a:extLst>
                <a:ext uri="{FF2B5EF4-FFF2-40B4-BE49-F238E27FC236}">
                  <a16:creationId xmlns:a16="http://schemas.microsoft.com/office/drawing/2014/main" id="{C2BA79AC-EA61-0FB1-83C8-FA0E11B2B7EA}"/>
                </a:ext>
              </a:extLst>
            </p:cNvPr>
            <p:cNvSpPr/>
            <p:nvPr/>
          </p:nvSpPr>
          <p:spPr>
            <a:xfrm>
              <a:off x="5330975" y="2817075"/>
              <a:ext cx="73350" cy="51325"/>
            </a:xfrm>
            <a:custGeom>
              <a:avLst/>
              <a:gdLst/>
              <a:ahLst/>
              <a:cxnLst/>
              <a:rect l="l" t="t" r="r" b="b"/>
              <a:pathLst>
                <a:path w="2934" h="2053" extrusionOk="0">
                  <a:moveTo>
                    <a:pt x="2758" y="0"/>
                  </a:moveTo>
                  <a:cubicBezTo>
                    <a:pt x="2733" y="0"/>
                    <a:pt x="2708" y="0"/>
                    <a:pt x="2683" y="26"/>
                  </a:cubicBezTo>
                  <a:cubicBezTo>
                    <a:pt x="1755" y="477"/>
                    <a:pt x="853" y="1053"/>
                    <a:pt x="101" y="1755"/>
                  </a:cubicBezTo>
                  <a:cubicBezTo>
                    <a:pt x="26" y="1805"/>
                    <a:pt x="1" y="1930"/>
                    <a:pt x="76" y="2005"/>
                  </a:cubicBezTo>
                  <a:cubicBezTo>
                    <a:pt x="104" y="2033"/>
                    <a:pt x="154" y="2053"/>
                    <a:pt x="206" y="2053"/>
                  </a:cubicBezTo>
                  <a:cubicBezTo>
                    <a:pt x="249" y="2053"/>
                    <a:pt x="293" y="2039"/>
                    <a:pt x="327" y="2005"/>
                  </a:cubicBezTo>
                  <a:cubicBezTo>
                    <a:pt x="753" y="1604"/>
                    <a:pt x="1254" y="1229"/>
                    <a:pt x="1780" y="903"/>
                  </a:cubicBezTo>
                  <a:cubicBezTo>
                    <a:pt x="2131" y="702"/>
                    <a:pt x="2457" y="502"/>
                    <a:pt x="2808" y="326"/>
                  </a:cubicBezTo>
                  <a:cubicBezTo>
                    <a:pt x="2908" y="276"/>
                    <a:pt x="2933" y="176"/>
                    <a:pt x="2908" y="101"/>
                  </a:cubicBezTo>
                  <a:cubicBezTo>
                    <a:pt x="2883" y="51"/>
                    <a:pt x="2808" y="0"/>
                    <a:pt x="2758"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70" name="Google Shape;9443;p55">
              <a:extLst>
                <a:ext uri="{FF2B5EF4-FFF2-40B4-BE49-F238E27FC236}">
                  <a16:creationId xmlns:a16="http://schemas.microsoft.com/office/drawing/2014/main" id="{5848F8AA-2DEF-16EE-72BA-BBDF6ACAE957}"/>
                </a:ext>
              </a:extLst>
            </p:cNvPr>
            <p:cNvSpPr/>
            <p:nvPr/>
          </p:nvSpPr>
          <p:spPr>
            <a:xfrm>
              <a:off x="5746400" y="3094650"/>
              <a:ext cx="57050" cy="168575"/>
            </a:xfrm>
            <a:custGeom>
              <a:avLst/>
              <a:gdLst/>
              <a:ahLst/>
              <a:cxnLst/>
              <a:rect l="l" t="t" r="r" b="b"/>
              <a:pathLst>
                <a:path w="2282" h="6743" extrusionOk="0">
                  <a:moveTo>
                    <a:pt x="2106" y="0"/>
                  </a:moveTo>
                  <a:cubicBezTo>
                    <a:pt x="2031" y="0"/>
                    <a:pt x="1930" y="75"/>
                    <a:pt x="1930" y="176"/>
                  </a:cubicBezTo>
                  <a:cubicBezTo>
                    <a:pt x="1930" y="1078"/>
                    <a:pt x="1855" y="1955"/>
                    <a:pt x="1680" y="2832"/>
                  </a:cubicBezTo>
                  <a:lnTo>
                    <a:pt x="1680" y="2807"/>
                  </a:lnTo>
                  <a:cubicBezTo>
                    <a:pt x="1529" y="3609"/>
                    <a:pt x="1279" y="4411"/>
                    <a:pt x="928" y="5163"/>
                  </a:cubicBezTo>
                  <a:cubicBezTo>
                    <a:pt x="928" y="5138"/>
                    <a:pt x="928" y="5138"/>
                    <a:pt x="928" y="5138"/>
                  </a:cubicBezTo>
                  <a:cubicBezTo>
                    <a:pt x="677" y="5614"/>
                    <a:pt x="402" y="6065"/>
                    <a:pt x="51" y="6466"/>
                  </a:cubicBezTo>
                  <a:cubicBezTo>
                    <a:pt x="1" y="6542"/>
                    <a:pt x="26" y="6667"/>
                    <a:pt x="101" y="6717"/>
                  </a:cubicBezTo>
                  <a:cubicBezTo>
                    <a:pt x="151" y="6742"/>
                    <a:pt x="201" y="6742"/>
                    <a:pt x="226" y="6742"/>
                  </a:cubicBezTo>
                  <a:cubicBezTo>
                    <a:pt x="276" y="6742"/>
                    <a:pt x="326" y="6717"/>
                    <a:pt x="351" y="6667"/>
                  </a:cubicBezTo>
                  <a:cubicBezTo>
                    <a:pt x="1830" y="4862"/>
                    <a:pt x="2256" y="2456"/>
                    <a:pt x="2281" y="201"/>
                  </a:cubicBezTo>
                  <a:cubicBezTo>
                    <a:pt x="2281" y="101"/>
                    <a:pt x="2206" y="25"/>
                    <a:pt x="2131"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71" name="Google Shape;9444;p55">
              <a:extLst>
                <a:ext uri="{FF2B5EF4-FFF2-40B4-BE49-F238E27FC236}">
                  <a16:creationId xmlns:a16="http://schemas.microsoft.com/office/drawing/2014/main" id="{23CB9A1D-99B6-FBF9-006D-A00E0FF07106}"/>
                </a:ext>
              </a:extLst>
            </p:cNvPr>
            <p:cNvSpPr/>
            <p:nvPr/>
          </p:nvSpPr>
          <p:spPr>
            <a:xfrm>
              <a:off x="5748900" y="2758175"/>
              <a:ext cx="72725" cy="505075"/>
            </a:xfrm>
            <a:custGeom>
              <a:avLst/>
              <a:gdLst/>
              <a:ahLst/>
              <a:cxnLst/>
              <a:rect l="l" t="t" r="r" b="b"/>
              <a:pathLst>
                <a:path w="2909" h="20203" extrusionOk="0">
                  <a:moveTo>
                    <a:pt x="2407" y="1"/>
                  </a:moveTo>
                  <a:cubicBezTo>
                    <a:pt x="2332" y="1"/>
                    <a:pt x="2231" y="76"/>
                    <a:pt x="2231" y="151"/>
                  </a:cubicBezTo>
                  <a:cubicBezTo>
                    <a:pt x="2256" y="1404"/>
                    <a:pt x="2432" y="2632"/>
                    <a:pt x="2532" y="3860"/>
                  </a:cubicBezTo>
                  <a:cubicBezTo>
                    <a:pt x="2532" y="4086"/>
                    <a:pt x="2557" y="4311"/>
                    <a:pt x="2557" y="4562"/>
                  </a:cubicBezTo>
                  <a:cubicBezTo>
                    <a:pt x="2557" y="4813"/>
                    <a:pt x="2557" y="5088"/>
                    <a:pt x="2557" y="5364"/>
                  </a:cubicBezTo>
                  <a:cubicBezTo>
                    <a:pt x="2532" y="5890"/>
                    <a:pt x="2532" y="6442"/>
                    <a:pt x="2507" y="6993"/>
                  </a:cubicBezTo>
                  <a:cubicBezTo>
                    <a:pt x="2457" y="8071"/>
                    <a:pt x="2407" y="9174"/>
                    <a:pt x="2332" y="10251"/>
                  </a:cubicBezTo>
                  <a:cubicBezTo>
                    <a:pt x="2307" y="10702"/>
                    <a:pt x="2256" y="11153"/>
                    <a:pt x="2231" y="11605"/>
                  </a:cubicBezTo>
                  <a:cubicBezTo>
                    <a:pt x="2206" y="12056"/>
                    <a:pt x="2156" y="12507"/>
                    <a:pt x="2106" y="12958"/>
                  </a:cubicBezTo>
                  <a:cubicBezTo>
                    <a:pt x="2031" y="13860"/>
                    <a:pt x="1931" y="14763"/>
                    <a:pt x="1755" y="15640"/>
                  </a:cubicBezTo>
                  <a:cubicBezTo>
                    <a:pt x="1755" y="15640"/>
                    <a:pt x="1755" y="15640"/>
                    <a:pt x="1755" y="15665"/>
                  </a:cubicBezTo>
                  <a:cubicBezTo>
                    <a:pt x="1530" y="16742"/>
                    <a:pt x="1229" y="17795"/>
                    <a:pt x="753" y="18773"/>
                  </a:cubicBezTo>
                  <a:cubicBezTo>
                    <a:pt x="552" y="19174"/>
                    <a:pt x="327" y="19550"/>
                    <a:pt x="51" y="19925"/>
                  </a:cubicBezTo>
                  <a:cubicBezTo>
                    <a:pt x="1" y="20001"/>
                    <a:pt x="26" y="20101"/>
                    <a:pt x="101" y="20176"/>
                  </a:cubicBezTo>
                  <a:cubicBezTo>
                    <a:pt x="137" y="20194"/>
                    <a:pt x="172" y="20202"/>
                    <a:pt x="205" y="20202"/>
                  </a:cubicBezTo>
                  <a:cubicBezTo>
                    <a:pt x="266" y="20202"/>
                    <a:pt x="319" y="20175"/>
                    <a:pt x="352" y="20126"/>
                  </a:cubicBezTo>
                  <a:cubicBezTo>
                    <a:pt x="878" y="19349"/>
                    <a:pt x="1279" y="18522"/>
                    <a:pt x="1580" y="17645"/>
                  </a:cubicBezTo>
                  <a:cubicBezTo>
                    <a:pt x="1881" y="16742"/>
                    <a:pt x="2081" y="15840"/>
                    <a:pt x="2231" y="14913"/>
                  </a:cubicBezTo>
                  <a:cubicBezTo>
                    <a:pt x="2382" y="13961"/>
                    <a:pt x="2457" y="13033"/>
                    <a:pt x="2532" y="12081"/>
                  </a:cubicBezTo>
                  <a:cubicBezTo>
                    <a:pt x="2632" y="11053"/>
                    <a:pt x="2708" y="10026"/>
                    <a:pt x="2758" y="8973"/>
                  </a:cubicBezTo>
                  <a:cubicBezTo>
                    <a:pt x="2808" y="8321"/>
                    <a:pt x="2833" y="7670"/>
                    <a:pt x="2858" y="7018"/>
                  </a:cubicBezTo>
                  <a:cubicBezTo>
                    <a:pt x="2858" y="6667"/>
                    <a:pt x="2858" y="6341"/>
                    <a:pt x="2883" y="5991"/>
                  </a:cubicBezTo>
                  <a:cubicBezTo>
                    <a:pt x="2883" y="5665"/>
                    <a:pt x="2908" y="5314"/>
                    <a:pt x="2908" y="4963"/>
                  </a:cubicBezTo>
                  <a:cubicBezTo>
                    <a:pt x="2908" y="3685"/>
                    <a:pt x="2708" y="2407"/>
                    <a:pt x="2632" y="1103"/>
                  </a:cubicBezTo>
                  <a:cubicBezTo>
                    <a:pt x="2632" y="1103"/>
                    <a:pt x="2632" y="1078"/>
                    <a:pt x="2632" y="1078"/>
                  </a:cubicBezTo>
                  <a:cubicBezTo>
                    <a:pt x="2607" y="853"/>
                    <a:pt x="2607" y="652"/>
                    <a:pt x="2582" y="427"/>
                  </a:cubicBezTo>
                  <a:cubicBezTo>
                    <a:pt x="2582" y="326"/>
                    <a:pt x="2557" y="201"/>
                    <a:pt x="2532" y="101"/>
                  </a:cubicBezTo>
                  <a:cubicBezTo>
                    <a:pt x="2532" y="76"/>
                    <a:pt x="2507" y="51"/>
                    <a:pt x="2507" y="26"/>
                  </a:cubicBezTo>
                  <a:cubicBezTo>
                    <a:pt x="2482" y="1"/>
                    <a:pt x="2457" y="1"/>
                    <a:pt x="2432"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72" name="Google Shape;9445;p55">
              <a:extLst>
                <a:ext uri="{FF2B5EF4-FFF2-40B4-BE49-F238E27FC236}">
                  <a16:creationId xmlns:a16="http://schemas.microsoft.com/office/drawing/2014/main" id="{FE897106-8B39-7A61-635D-577EA90FFD67}"/>
                </a:ext>
              </a:extLst>
            </p:cNvPr>
            <p:cNvSpPr/>
            <p:nvPr/>
          </p:nvSpPr>
          <p:spPr>
            <a:xfrm>
              <a:off x="5792775" y="3149150"/>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73" name="Google Shape;9446;p55">
              <a:extLst>
                <a:ext uri="{FF2B5EF4-FFF2-40B4-BE49-F238E27FC236}">
                  <a16:creationId xmlns:a16="http://schemas.microsoft.com/office/drawing/2014/main" id="{AA5022E1-89CD-4C8B-55FA-40677E293B44}"/>
                </a:ext>
              </a:extLst>
            </p:cNvPr>
            <p:cNvSpPr/>
            <p:nvPr/>
          </p:nvSpPr>
          <p:spPr>
            <a:xfrm>
              <a:off x="5792775" y="3149150"/>
              <a:ext cx="25" cy="650"/>
            </a:xfrm>
            <a:custGeom>
              <a:avLst/>
              <a:gdLst/>
              <a:ahLst/>
              <a:cxnLst/>
              <a:rect l="l" t="t" r="r" b="b"/>
              <a:pathLst>
                <a:path w="1" h="26" extrusionOk="0">
                  <a:moveTo>
                    <a:pt x="0" y="26"/>
                  </a:moveTo>
                  <a:lnTo>
                    <a:pt x="0" y="26"/>
                  </a:lnTo>
                  <a:lnTo>
                    <a:pt x="0" y="1"/>
                  </a:lnTo>
                  <a:cubicBezTo>
                    <a:pt x="0" y="1"/>
                    <a:pt x="0" y="26"/>
                    <a:pt x="0" y="26"/>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74" name="Google Shape;9447;p55">
              <a:extLst>
                <a:ext uri="{FF2B5EF4-FFF2-40B4-BE49-F238E27FC236}">
                  <a16:creationId xmlns:a16="http://schemas.microsoft.com/office/drawing/2014/main" id="{2F5F23ED-C4F8-AB79-5410-D3FB4DAD278D}"/>
                </a:ext>
              </a:extLst>
            </p:cNvPr>
            <p:cNvSpPr/>
            <p:nvPr/>
          </p:nvSpPr>
          <p:spPr>
            <a:xfrm>
              <a:off x="5767700" y="3227475"/>
              <a:ext cx="25" cy="25"/>
            </a:xfrm>
            <a:custGeom>
              <a:avLst/>
              <a:gdLst/>
              <a:ahLst/>
              <a:cxnLst/>
              <a:rect l="l" t="t" r="r" b="b"/>
              <a:pathLst>
                <a:path w="1" h="1" extrusionOk="0">
                  <a:moveTo>
                    <a:pt x="1" y="1"/>
                  </a:moveTo>
                  <a:lnTo>
                    <a:pt x="1" y="1"/>
                  </a:lnTo>
                  <a:lnTo>
                    <a:pt x="1" y="1"/>
                  </a:lnTo>
                  <a:cubicBezTo>
                    <a:pt x="1" y="1"/>
                    <a:pt x="1" y="1"/>
                    <a:pt x="1"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75" name="Google Shape;9448;p55">
              <a:extLst>
                <a:ext uri="{FF2B5EF4-FFF2-40B4-BE49-F238E27FC236}">
                  <a16:creationId xmlns:a16="http://schemas.microsoft.com/office/drawing/2014/main" id="{485B0A54-01A1-33A3-2EB3-84BA3E841E66}"/>
                </a:ext>
              </a:extLst>
            </p:cNvPr>
            <p:cNvSpPr/>
            <p:nvPr/>
          </p:nvSpPr>
          <p:spPr>
            <a:xfrm>
              <a:off x="5754550" y="3174850"/>
              <a:ext cx="38875" cy="79175"/>
            </a:xfrm>
            <a:custGeom>
              <a:avLst/>
              <a:gdLst/>
              <a:ahLst/>
              <a:cxnLst/>
              <a:rect l="l" t="t" r="r" b="b"/>
              <a:pathLst>
                <a:path w="1555" h="3167" extrusionOk="0">
                  <a:moveTo>
                    <a:pt x="1379" y="0"/>
                  </a:moveTo>
                  <a:cubicBezTo>
                    <a:pt x="1279" y="0"/>
                    <a:pt x="1228" y="75"/>
                    <a:pt x="1203" y="176"/>
                  </a:cubicBezTo>
                  <a:cubicBezTo>
                    <a:pt x="1178" y="301"/>
                    <a:pt x="1178" y="401"/>
                    <a:pt x="1153" y="527"/>
                  </a:cubicBezTo>
                  <a:cubicBezTo>
                    <a:pt x="1103" y="752"/>
                    <a:pt x="1028" y="978"/>
                    <a:pt x="953" y="1203"/>
                  </a:cubicBezTo>
                  <a:cubicBezTo>
                    <a:pt x="878" y="1404"/>
                    <a:pt x="802" y="1604"/>
                    <a:pt x="702" y="1805"/>
                  </a:cubicBezTo>
                  <a:cubicBezTo>
                    <a:pt x="502" y="2181"/>
                    <a:pt x="301" y="2557"/>
                    <a:pt x="51" y="2908"/>
                  </a:cubicBezTo>
                  <a:cubicBezTo>
                    <a:pt x="0" y="2983"/>
                    <a:pt x="25" y="3083"/>
                    <a:pt x="101" y="3133"/>
                  </a:cubicBezTo>
                  <a:cubicBezTo>
                    <a:pt x="132" y="3154"/>
                    <a:pt x="172" y="3166"/>
                    <a:pt x="211" y="3166"/>
                  </a:cubicBezTo>
                  <a:cubicBezTo>
                    <a:pt x="267" y="3166"/>
                    <a:pt x="322" y="3142"/>
                    <a:pt x="351" y="3083"/>
                  </a:cubicBezTo>
                  <a:cubicBezTo>
                    <a:pt x="652" y="2657"/>
                    <a:pt x="903" y="2206"/>
                    <a:pt x="1128" y="1705"/>
                  </a:cubicBezTo>
                  <a:cubicBezTo>
                    <a:pt x="1329" y="1228"/>
                    <a:pt x="1479" y="727"/>
                    <a:pt x="1554" y="201"/>
                  </a:cubicBezTo>
                  <a:cubicBezTo>
                    <a:pt x="1554" y="101"/>
                    <a:pt x="1479" y="25"/>
                    <a:pt x="1379"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76" name="Google Shape;9449;p55">
              <a:extLst>
                <a:ext uri="{FF2B5EF4-FFF2-40B4-BE49-F238E27FC236}">
                  <a16:creationId xmlns:a16="http://schemas.microsoft.com/office/drawing/2014/main" id="{54BE4246-0143-8488-49F4-7564879B46F8}"/>
                </a:ext>
              </a:extLst>
            </p:cNvPr>
            <p:cNvSpPr/>
            <p:nvPr/>
          </p:nvSpPr>
          <p:spPr>
            <a:xfrm>
              <a:off x="5757050" y="3090875"/>
              <a:ext cx="50775" cy="161725"/>
            </a:xfrm>
            <a:custGeom>
              <a:avLst/>
              <a:gdLst/>
              <a:ahLst/>
              <a:cxnLst/>
              <a:rect l="l" t="t" r="r" b="b"/>
              <a:pathLst>
                <a:path w="2031" h="6469" extrusionOk="0">
                  <a:moveTo>
                    <a:pt x="1855" y="1"/>
                  </a:moveTo>
                  <a:cubicBezTo>
                    <a:pt x="1780" y="1"/>
                    <a:pt x="1705" y="51"/>
                    <a:pt x="1680" y="151"/>
                  </a:cubicBezTo>
                  <a:cubicBezTo>
                    <a:pt x="1605" y="1104"/>
                    <a:pt x="1504" y="2081"/>
                    <a:pt x="1329" y="3008"/>
                  </a:cubicBezTo>
                  <a:cubicBezTo>
                    <a:pt x="1329" y="3008"/>
                    <a:pt x="1329" y="3008"/>
                    <a:pt x="1329" y="2983"/>
                  </a:cubicBezTo>
                  <a:cubicBezTo>
                    <a:pt x="1179" y="3785"/>
                    <a:pt x="953" y="4562"/>
                    <a:pt x="602" y="5289"/>
                  </a:cubicBezTo>
                  <a:cubicBezTo>
                    <a:pt x="427" y="5615"/>
                    <a:pt x="251" y="5916"/>
                    <a:pt x="51" y="6191"/>
                  </a:cubicBezTo>
                  <a:cubicBezTo>
                    <a:pt x="1" y="6267"/>
                    <a:pt x="26" y="6392"/>
                    <a:pt x="101" y="6442"/>
                  </a:cubicBezTo>
                  <a:cubicBezTo>
                    <a:pt x="128" y="6460"/>
                    <a:pt x="160" y="6468"/>
                    <a:pt x="194" y="6468"/>
                  </a:cubicBezTo>
                  <a:cubicBezTo>
                    <a:pt x="255" y="6468"/>
                    <a:pt x="319" y="6440"/>
                    <a:pt x="352" y="6392"/>
                  </a:cubicBezTo>
                  <a:cubicBezTo>
                    <a:pt x="652" y="5966"/>
                    <a:pt x="903" y="5490"/>
                    <a:pt x="1103" y="5013"/>
                  </a:cubicBezTo>
                  <a:cubicBezTo>
                    <a:pt x="1329" y="4512"/>
                    <a:pt x="1479" y="3986"/>
                    <a:pt x="1580" y="3434"/>
                  </a:cubicBezTo>
                  <a:cubicBezTo>
                    <a:pt x="1830" y="2357"/>
                    <a:pt x="1930" y="1279"/>
                    <a:pt x="2031" y="176"/>
                  </a:cubicBezTo>
                  <a:cubicBezTo>
                    <a:pt x="2031" y="76"/>
                    <a:pt x="1956" y="1"/>
                    <a:pt x="1880"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77" name="Google Shape;9450;p55">
              <a:extLst>
                <a:ext uri="{FF2B5EF4-FFF2-40B4-BE49-F238E27FC236}">
                  <a16:creationId xmlns:a16="http://schemas.microsoft.com/office/drawing/2014/main" id="{97ED2BD7-BF05-01FA-D45C-7445A2EFDB27}"/>
                </a:ext>
              </a:extLst>
            </p:cNvPr>
            <p:cNvSpPr/>
            <p:nvPr/>
          </p:nvSpPr>
          <p:spPr>
            <a:xfrm>
              <a:off x="5237625" y="2754425"/>
              <a:ext cx="584000" cy="589625"/>
            </a:xfrm>
            <a:custGeom>
              <a:avLst/>
              <a:gdLst/>
              <a:ahLst/>
              <a:cxnLst/>
              <a:rect l="l" t="t" r="r" b="b"/>
              <a:pathLst>
                <a:path w="23360" h="23585" extrusionOk="0">
                  <a:moveTo>
                    <a:pt x="21229" y="0"/>
                  </a:moveTo>
                  <a:cubicBezTo>
                    <a:pt x="21229" y="50"/>
                    <a:pt x="21229" y="75"/>
                    <a:pt x="21229" y="100"/>
                  </a:cubicBezTo>
                  <a:cubicBezTo>
                    <a:pt x="21254" y="276"/>
                    <a:pt x="21279" y="476"/>
                    <a:pt x="21304" y="652"/>
                  </a:cubicBezTo>
                  <a:cubicBezTo>
                    <a:pt x="21329" y="877"/>
                    <a:pt x="21329" y="1103"/>
                    <a:pt x="21354" y="1329"/>
                  </a:cubicBezTo>
                  <a:cubicBezTo>
                    <a:pt x="21379" y="1830"/>
                    <a:pt x="21404" y="2331"/>
                    <a:pt x="21404" y="2807"/>
                  </a:cubicBezTo>
                  <a:cubicBezTo>
                    <a:pt x="21379" y="3935"/>
                    <a:pt x="21279" y="5038"/>
                    <a:pt x="21129" y="6141"/>
                  </a:cubicBezTo>
                  <a:cubicBezTo>
                    <a:pt x="21078" y="6441"/>
                    <a:pt x="21028" y="6767"/>
                    <a:pt x="20953" y="7068"/>
                  </a:cubicBezTo>
                  <a:cubicBezTo>
                    <a:pt x="20878" y="7544"/>
                    <a:pt x="20753" y="8020"/>
                    <a:pt x="20627" y="8496"/>
                  </a:cubicBezTo>
                  <a:cubicBezTo>
                    <a:pt x="20477" y="9023"/>
                    <a:pt x="20327" y="9549"/>
                    <a:pt x="20126" y="10050"/>
                  </a:cubicBezTo>
                  <a:cubicBezTo>
                    <a:pt x="20026" y="10301"/>
                    <a:pt x="19925" y="10527"/>
                    <a:pt x="19825" y="10777"/>
                  </a:cubicBezTo>
                  <a:cubicBezTo>
                    <a:pt x="19725" y="10978"/>
                    <a:pt x="19625" y="11178"/>
                    <a:pt x="19499" y="11379"/>
                  </a:cubicBezTo>
                  <a:cubicBezTo>
                    <a:pt x="19374" y="11554"/>
                    <a:pt x="19274" y="11704"/>
                    <a:pt x="19123" y="11830"/>
                  </a:cubicBezTo>
                  <a:cubicBezTo>
                    <a:pt x="19073" y="11905"/>
                    <a:pt x="18998" y="11955"/>
                    <a:pt x="18923" y="12005"/>
                  </a:cubicBezTo>
                  <a:cubicBezTo>
                    <a:pt x="18873" y="12055"/>
                    <a:pt x="18798" y="12080"/>
                    <a:pt x="18748" y="12106"/>
                  </a:cubicBezTo>
                  <a:cubicBezTo>
                    <a:pt x="18697" y="12131"/>
                    <a:pt x="18647" y="12156"/>
                    <a:pt x="18622" y="12156"/>
                  </a:cubicBezTo>
                  <a:cubicBezTo>
                    <a:pt x="18572" y="12156"/>
                    <a:pt x="18547" y="12156"/>
                    <a:pt x="18522" y="12181"/>
                  </a:cubicBezTo>
                  <a:cubicBezTo>
                    <a:pt x="18447" y="12181"/>
                    <a:pt x="18372" y="12181"/>
                    <a:pt x="18296" y="12156"/>
                  </a:cubicBezTo>
                  <a:cubicBezTo>
                    <a:pt x="18146" y="12131"/>
                    <a:pt x="17996" y="12055"/>
                    <a:pt x="17870" y="11955"/>
                  </a:cubicBezTo>
                  <a:cubicBezTo>
                    <a:pt x="17770" y="11880"/>
                    <a:pt x="17695" y="11805"/>
                    <a:pt x="17620" y="11704"/>
                  </a:cubicBezTo>
                  <a:cubicBezTo>
                    <a:pt x="17595" y="11654"/>
                    <a:pt x="17545" y="11629"/>
                    <a:pt x="17519" y="11579"/>
                  </a:cubicBezTo>
                  <a:cubicBezTo>
                    <a:pt x="17494" y="11529"/>
                    <a:pt x="17444" y="11479"/>
                    <a:pt x="17419" y="11429"/>
                  </a:cubicBezTo>
                  <a:cubicBezTo>
                    <a:pt x="17269" y="11178"/>
                    <a:pt x="17194" y="10902"/>
                    <a:pt x="17093" y="10627"/>
                  </a:cubicBezTo>
                  <a:cubicBezTo>
                    <a:pt x="17018" y="10476"/>
                    <a:pt x="16943" y="10326"/>
                    <a:pt x="16868" y="10176"/>
                  </a:cubicBezTo>
                  <a:cubicBezTo>
                    <a:pt x="16818" y="10126"/>
                    <a:pt x="16768" y="10050"/>
                    <a:pt x="16692" y="10000"/>
                  </a:cubicBezTo>
                  <a:cubicBezTo>
                    <a:pt x="16642" y="9975"/>
                    <a:pt x="16592" y="9925"/>
                    <a:pt x="16542" y="9900"/>
                  </a:cubicBezTo>
                  <a:cubicBezTo>
                    <a:pt x="16492" y="9875"/>
                    <a:pt x="16467" y="9875"/>
                    <a:pt x="16417" y="9850"/>
                  </a:cubicBezTo>
                  <a:lnTo>
                    <a:pt x="16316" y="9850"/>
                  </a:lnTo>
                  <a:cubicBezTo>
                    <a:pt x="16216" y="9825"/>
                    <a:pt x="16141" y="9825"/>
                    <a:pt x="16041" y="9825"/>
                  </a:cubicBezTo>
                  <a:cubicBezTo>
                    <a:pt x="15966" y="9850"/>
                    <a:pt x="15915" y="9850"/>
                    <a:pt x="15840" y="9875"/>
                  </a:cubicBezTo>
                  <a:cubicBezTo>
                    <a:pt x="15740" y="9925"/>
                    <a:pt x="15640" y="9975"/>
                    <a:pt x="15565" y="10025"/>
                  </a:cubicBezTo>
                  <a:cubicBezTo>
                    <a:pt x="15189" y="10301"/>
                    <a:pt x="14913" y="10677"/>
                    <a:pt x="14537" y="10953"/>
                  </a:cubicBezTo>
                  <a:cubicBezTo>
                    <a:pt x="14437" y="11003"/>
                    <a:pt x="14362" y="11078"/>
                    <a:pt x="14261" y="11128"/>
                  </a:cubicBezTo>
                  <a:cubicBezTo>
                    <a:pt x="14161" y="11153"/>
                    <a:pt x="14086" y="11178"/>
                    <a:pt x="13986" y="11203"/>
                  </a:cubicBezTo>
                  <a:cubicBezTo>
                    <a:pt x="13919" y="11203"/>
                    <a:pt x="13841" y="11214"/>
                    <a:pt x="13767" y="11214"/>
                  </a:cubicBezTo>
                  <a:cubicBezTo>
                    <a:pt x="13729" y="11214"/>
                    <a:pt x="13693" y="11212"/>
                    <a:pt x="13660" y="11203"/>
                  </a:cubicBezTo>
                  <a:cubicBezTo>
                    <a:pt x="13560" y="11203"/>
                    <a:pt x="13459" y="11178"/>
                    <a:pt x="13384" y="11153"/>
                  </a:cubicBezTo>
                  <a:cubicBezTo>
                    <a:pt x="13284" y="11128"/>
                    <a:pt x="13159" y="11078"/>
                    <a:pt x="13083" y="11028"/>
                  </a:cubicBezTo>
                  <a:cubicBezTo>
                    <a:pt x="13008" y="10978"/>
                    <a:pt x="12908" y="10902"/>
                    <a:pt x="12833" y="10852"/>
                  </a:cubicBezTo>
                  <a:cubicBezTo>
                    <a:pt x="12682" y="10702"/>
                    <a:pt x="12532" y="10552"/>
                    <a:pt x="12407" y="10376"/>
                  </a:cubicBezTo>
                  <a:cubicBezTo>
                    <a:pt x="12106" y="10025"/>
                    <a:pt x="11855" y="9624"/>
                    <a:pt x="11479" y="9349"/>
                  </a:cubicBezTo>
                  <a:lnTo>
                    <a:pt x="11504" y="9349"/>
                  </a:lnTo>
                  <a:cubicBezTo>
                    <a:pt x="11304" y="9173"/>
                    <a:pt x="11053" y="9048"/>
                    <a:pt x="10828" y="8923"/>
                  </a:cubicBezTo>
                  <a:cubicBezTo>
                    <a:pt x="10727" y="8872"/>
                    <a:pt x="10627" y="8847"/>
                    <a:pt x="10527" y="8822"/>
                  </a:cubicBezTo>
                  <a:cubicBezTo>
                    <a:pt x="10427" y="8797"/>
                    <a:pt x="10326" y="8772"/>
                    <a:pt x="10226" y="8747"/>
                  </a:cubicBezTo>
                  <a:cubicBezTo>
                    <a:pt x="10126" y="8747"/>
                    <a:pt x="10026" y="8722"/>
                    <a:pt x="9900" y="8722"/>
                  </a:cubicBezTo>
                  <a:cubicBezTo>
                    <a:pt x="9825" y="8722"/>
                    <a:pt x="9725" y="8722"/>
                    <a:pt x="9625" y="8747"/>
                  </a:cubicBezTo>
                  <a:lnTo>
                    <a:pt x="9650" y="8747"/>
                  </a:lnTo>
                  <a:cubicBezTo>
                    <a:pt x="9474" y="8747"/>
                    <a:pt x="9299" y="8797"/>
                    <a:pt x="9123" y="8847"/>
                  </a:cubicBezTo>
                  <a:cubicBezTo>
                    <a:pt x="8948" y="8897"/>
                    <a:pt x="8773" y="8948"/>
                    <a:pt x="8597" y="9023"/>
                  </a:cubicBezTo>
                  <a:lnTo>
                    <a:pt x="8597" y="8998"/>
                  </a:lnTo>
                  <a:cubicBezTo>
                    <a:pt x="8372" y="9098"/>
                    <a:pt x="8146" y="9198"/>
                    <a:pt x="7920" y="9298"/>
                  </a:cubicBezTo>
                  <a:cubicBezTo>
                    <a:pt x="7519" y="9474"/>
                    <a:pt x="7093" y="9674"/>
                    <a:pt x="6667" y="9800"/>
                  </a:cubicBezTo>
                  <a:cubicBezTo>
                    <a:pt x="6467" y="9875"/>
                    <a:pt x="6266" y="9925"/>
                    <a:pt x="6066" y="9975"/>
                  </a:cubicBezTo>
                  <a:cubicBezTo>
                    <a:pt x="5915" y="10000"/>
                    <a:pt x="5740" y="10025"/>
                    <a:pt x="5565" y="10025"/>
                  </a:cubicBezTo>
                  <a:cubicBezTo>
                    <a:pt x="5519" y="10027"/>
                    <a:pt x="5473" y="10028"/>
                    <a:pt x="5427" y="10028"/>
                  </a:cubicBezTo>
                  <a:cubicBezTo>
                    <a:pt x="4746" y="10028"/>
                    <a:pt x="4070" y="9854"/>
                    <a:pt x="3459" y="9549"/>
                  </a:cubicBezTo>
                  <a:cubicBezTo>
                    <a:pt x="3133" y="9399"/>
                    <a:pt x="2808" y="9198"/>
                    <a:pt x="2507" y="8948"/>
                  </a:cubicBezTo>
                  <a:cubicBezTo>
                    <a:pt x="2231" y="8722"/>
                    <a:pt x="1955" y="8471"/>
                    <a:pt x="1730" y="8171"/>
                  </a:cubicBezTo>
                  <a:cubicBezTo>
                    <a:pt x="1529" y="7870"/>
                    <a:pt x="1329" y="7569"/>
                    <a:pt x="1204" y="7243"/>
                  </a:cubicBezTo>
                  <a:cubicBezTo>
                    <a:pt x="1204" y="7218"/>
                    <a:pt x="1179" y="7218"/>
                    <a:pt x="1179" y="7218"/>
                  </a:cubicBezTo>
                  <a:cubicBezTo>
                    <a:pt x="1153" y="7293"/>
                    <a:pt x="1103" y="7369"/>
                    <a:pt x="1078" y="7444"/>
                  </a:cubicBezTo>
                  <a:cubicBezTo>
                    <a:pt x="1078" y="7469"/>
                    <a:pt x="1053" y="7519"/>
                    <a:pt x="1078" y="7544"/>
                  </a:cubicBezTo>
                  <a:lnTo>
                    <a:pt x="1053" y="7594"/>
                  </a:lnTo>
                  <a:cubicBezTo>
                    <a:pt x="1028" y="7644"/>
                    <a:pt x="1028" y="7720"/>
                    <a:pt x="1053" y="7770"/>
                  </a:cubicBezTo>
                  <a:cubicBezTo>
                    <a:pt x="903" y="8045"/>
                    <a:pt x="727" y="8371"/>
                    <a:pt x="577" y="8697"/>
                  </a:cubicBezTo>
                  <a:cubicBezTo>
                    <a:pt x="552" y="8772"/>
                    <a:pt x="502" y="8847"/>
                    <a:pt x="477" y="8948"/>
                  </a:cubicBezTo>
                  <a:cubicBezTo>
                    <a:pt x="452" y="8973"/>
                    <a:pt x="452" y="9023"/>
                    <a:pt x="477" y="9073"/>
                  </a:cubicBezTo>
                  <a:cubicBezTo>
                    <a:pt x="502" y="9123"/>
                    <a:pt x="527" y="9173"/>
                    <a:pt x="577" y="9173"/>
                  </a:cubicBezTo>
                  <a:cubicBezTo>
                    <a:pt x="552" y="9324"/>
                    <a:pt x="502" y="9474"/>
                    <a:pt x="452" y="9624"/>
                  </a:cubicBezTo>
                  <a:cubicBezTo>
                    <a:pt x="427" y="9750"/>
                    <a:pt x="402" y="9850"/>
                    <a:pt x="377" y="9975"/>
                  </a:cubicBezTo>
                  <a:cubicBezTo>
                    <a:pt x="226" y="10476"/>
                    <a:pt x="151" y="10928"/>
                    <a:pt x="76" y="11354"/>
                  </a:cubicBezTo>
                  <a:cubicBezTo>
                    <a:pt x="26" y="11830"/>
                    <a:pt x="1" y="12256"/>
                    <a:pt x="26" y="12682"/>
                  </a:cubicBezTo>
                  <a:cubicBezTo>
                    <a:pt x="51" y="13083"/>
                    <a:pt x="126" y="13509"/>
                    <a:pt x="226" y="13935"/>
                  </a:cubicBezTo>
                  <a:cubicBezTo>
                    <a:pt x="326" y="14311"/>
                    <a:pt x="477" y="14712"/>
                    <a:pt x="652" y="15088"/>
                  </a:cubicBezTo>
                  <a:cubicBezTo>
                    <a:pt x="1003" y="15790"/>
                    <a:pt x="1479" y="16466"/>
                    <a:pt x="2081" y="17143"/>
                  </a:cubicBezTo>
                  <a:cubicBezTo>
                    <a:pt x="2607" y="17720"/>
                    <a:pt x="3259" y="18271"/>
                    <a:pt x="3986" y="18797"/>
                  </a:cubicBezTo>
                  <a:cubicBezTo>
                    <a:pt x="4311" y="19023"/>
                    <a:pt x="4637" y="19248"/>
                    <a:pt x="5038" y="19499"/>
                  </a:cubicBezTo>
                  <a:cubicBezTo>
                    <a:pt x="5264" y="19624"/>
                    <a:pt x="5514" y="19750"/>
                    <a:pt x="5765" y="19900"/>
                  </a:cubicBezTo>
                  <a:lnTo>
                    <a:pt x="5815" y="19925"/>
                  </a:lnTo>
                  <a:lnTo>
                    <a:pt x="5890" y="19975"/>
                  </a:lnTo>
                  <a:lnTo>
                    <a:pt x="6016" y="20025"/>
                  </a:lnTo>
                  <a:lnTo>
                    <a:pt x="6617" y="20351"/>
                  </a:lnTo>
                  <a:lnTo>
                    <a:pt x="6893" y="20527"/>
                  </a:lnTo>
                  <a:lnTo>
                    <a:pt x="7018" y="20577"/>
                  </a:lnTo>
                  <a:cubicBezTo>
                    <a:pt x="7319" y="20752"/>
                    <a:pt x="7620" y="20903"/>
                    <a:pt x="7920" y="21078"/>
                  </a:cubicBezTo>
                  <a:cubicBezTo>
                    <a:pt x="8747" y="21504"/>
                    <a:pt x="9449" y="21880"/>
                    <a:pt x="10126" y="22181"/>
                  </a:cubicBezTo>
                  <a:cubicBezTo>
                    <a:pt x="10953" y="22557"/>
                    <a:pt x="11730" y="22857"/>
                    <a:pt x="12457" y="23083"/>
                  </a:cubicBezTo>
                  <a:cubicBezTo>
                    <a:pt x="13309" y="23359"/>
                    <a:pt x="14061" y="23509"/>
                    <a:pt x="14813" y="23559"/>
                  </a:cubicBezTo>
                  <a:cubicBezTo>
                    <a:pt x="14988" y="23584"/>
                    <a:pt x="15189" y="23584"/>
                    <a:pt x="15364" y="23584"/>
                  </a:cubicBezTo>
                  <a:cubicBezTo>
                    <a:pt x="15941" y="23584"/>
                    <a:pt x="16492" y="23509"/>
                    <a:pt x="17018" y="23359"/>
                  </a:cubicBezTo>
                  <a:cubicBezTo>
                    <a:pt x="17369" y="23258"/>
                    <a:pt x="17695" y="23108"/>
                    <a:pt x="17996" y="22933"/>
                  </a:cubicBezTo>
                  <a:cubicBezTo>
                    <a:pt x="18321" y="22757"/>
                    <a:pt x="18622" y="22532"/>
                    <a:pt x="18973" y="22231"/>
                  </a:cubicBezTo>
                  <a:cubicBezTo>
                    <a:pt x="19274" y="21980"/>
                    <a:pt x="19575" y="21679"/>
                    <a:pt x="19900" y="21304"/>
                  </a:cubicBezTo>
                  <a:cubicBezTo>
                    <a:pt x="20151" y="21028"/>
                    <a:pt x="20427" y="20702"/>
                    <a:pt x="20677" y="20351"/>
                  </a:cubicBezTo>
                  <a:cubicBezTo>
                    <a:pt x="20728" y="20351"/>
                    <a:pt x="20778" y="20326"/>
                    <a:pt x="20803" y="20276"/>
                  </a:cubicBezTo>
                  <a:cubicBezTo>
                    <a:pt x="20878" y="20151"/>
                    <a:pt x="20978" y="20025"/>
                    <a:pt x="21053" y="19925"/>
                  </a:cubicBezTo>
                  <a:cubicBezTo>
                    <a:pt x="21078" y="19900"/>
                    <a:pt x="21103" y="19875"/>
                    <a:pt x="21129" y="19850"/>
                  </a:cubicBezTo>
                  <a:cubicBezTo>
                    <a:pt x="21429" y="19449"/>
                    <a:pt x="21680" y="18973"/>
                    <a:pt x="21880" y="18471"/>
                  </a:cubicBezTo>
                  <a:cubicBezTo>
                    <a:pt x="22081" y="17995"/>
                    <a:pt x="22231" y="17494"/>
                    <a:pt x="22382" y="16892"/>
                  </a:cubicBezTo>
                  <a:cubicBezTo>
                    <a:pt x="22482" y="16441"/>
                    <a:pt x="22557" y="15940"/>
                    <a:pt x="22632" y="15364"/>
                  </a:cubicBezTo>
                  <a:lnTo>
                    <a:pt x="22657" y="15213"/>
                  </a:lnTo>
                  <a:lnTo>
                    <a:pt x="22682" y="15063"/>
                  </a:lnTo>
                  <a:cubicBezTo>
                    <a:pt x="22833" y="14085"/>
                    <a:pt x="22933" y="13083"/>
                    <a:pt x="23008" y="12231"/>
                  </a:cubicBezTo>
                  <a:cubicBezTo>
                    <a:pt x="23083" y="11128"/>
                    <a:pt x="23159" y="10151"/>
                    <a:pt x="23209" y="9148"/>
                  </a:cubicBezTo>
                  <a:cubicBezTo>
                    <a:pt x="23259" y="8471"/>
                    <a:pt x="23284" y="7820"/>
                    <a:pt x="23309" y="7168"/>
                  </a:cubicBezTo>
                  <a:cubicBezTo>
                    <a:pt x="23309" y="6817"/>
                    <a:pt x="23334" y="6491"/>
                    <a:pt x="23334" y="6141"/>
                  </a:cubicBezTo>
                  <a:lnTo>
                    <a:pt x="23334" y="5990"/>
                  </a:lnTo>
                  <a:cubicBezTo>
                    <a:pt x="23359" y="5714"/>
                    <a:pt x="23359" y="5414"/>
                    <a:pt x="23359" y="5138"/>
                  </a:cubicBezTo>
                  <a:cubicBezTo>
                    <a:pt x="23359" y="4461"/>
                    <a:pt x="23309" y="3810"/>
                    <a:pt x="23259" y="3233"/>
                  </a:cubicBezTo>
                  <a:cubicBezTo>
                    <a:pt x="23259" y="2958"/>
                    <a:pt x="23234" y="2682"/>
                    <a:pt x="23234" y="2406"/>
                  </a:cubicBezTo>
                  <a:cubicBezTo>
                    <a:pt x="23209" y="2080"/>
                    <a:pt x="23159" y="1730"/>
                    <a:pt x="23134" y="1379"/>
                  </a:cubicBezTo>
                  <a:lnTo>
                    <a:pt x="23134" y="1278"/>
                  </a:lnTo>
                  <a:lnTo>
                    <a:pt x="23108" y="1053"/>
                  </a:lnTo>
                  <a:lnTo>
                    <a:pt x="23083" y="953"/>
                  </a:lnTo>
                  <a:cubicBezTo>
                    <a:pt x="23083" y="852"/>
                    <a:pt x="23083" y="752"/>
                    <a:pt x="23058" y="652"/>
                  </a:cubicBezTo>
                  <a:cubicBezTo>
                    <a:pt x="23033" y="526"/>
                    <a:pt x="23008" y="376"/>
                    <a:pt x="22983" y="251"/>
                  </a:cubicBezTo>
                  <a:cubicBezTo>
                    <a:pt x="22958" y="176"/>
                    <a:pt x="22933" y="75"/>
                    <a:pt x="22908" y="0"/>
                  </a:cubicBezTo>
                  <a:cubicBezTo>
                    <a:pt x="22908" y="0"/>
                    <a:pt x="22883" y="0"/>
                    <a:pt x="22883" y="25"/>
                  </a:cubicBezTo>
                  <a:cubicBezTo>
                    <a:pt x="22733" y="100"/>
                    <a:pt x="22557" y="176"/>
                    <a:pt x="22407" y="226"/>
                  </a:cubicBezTo>
                  <a:cubicBezTo>
                    <a:pt x="22306" y="251"/>
                    <a:pt x="22231" y="276"/>
                    <a:pt x="22131" y="301"/>
                  </a:cubicBezTo>
                  <a:lnTo>
                    <a:pt x="21905" y="301"/>
                  </a:lnTo>
                  <a:cubicBezTo>
                    <a:pt x="21755" y="301"/>
                    <a:pt x="21605" y="276"/>
                    <a:pt x="21479" y="201"/>
                  </a:cubicBezTo>
                  <a:cubicBezTo>
                    <a:pt x="21379" y="151"/>
                    <a:pt x="21304" y="100"/>
                    <a:pt x="21229" y="0"/>
                  </a:cubicBezTo>
                  <a:close/>
                </a:path>
              </a:pathLst>
            </a:custGeom>
            <a:solidFill>
              <a:srgbClr val="F2B18E"/>
            </a:solidFill>
            <a:ln>
              <a:noFill/>
            </a:ln>
          </p:spPr>
          <p:txBody>
            <a:bodyPr spcFirstLastPara="1" wrap="square" lIns="115184" tIns="115184" rIns="115184" bIns="115184" anchor="ctr" anchorCtr="0">
              <a:noAutofit/>
            </a:bodyPr>
            <a:lstStyle/>
            <a:p>
              <a:endParaRPr sz="2400">
                <a:latin typeface="+mj-lt"/>
              </a:endParaRPr>
            </a:p>
          </p:txBody>
        </p:sp>
        <p:sp>
          <p:nvSpPr>
            <p:cNvPr id="78" name="Google Shape;9451;p55">
              <a:extLst>
                <a:ext uri="{FF2B5EF4-FFF2-40B4-BE49-F238E27FC236}">
                  <a16:creationId xmlns:a16="http://schemas.microsoft.com/office/drawing/2014/main" id="{2CED455F-E54E-8C05-0F0E-F9E5DEB60860}"/>
                </a:ext>
              </a:extLst>
            </p:cNvPr>
            <p:cNvSpPr/>
            <p:nvPr/>
          </p:nvSpPr>
          <p:spPr>
            <a:xfrm>
              <a:off x="5638625" y="3000025"/>
              <a:ext cx="25" cy="25"/>
            </a:xfrm>
            <a:custGeom>
              <a:avLst/>
              <a:gdLst/>
              <a:ahLst/>
              <a:cxnLst/>
              <a:rect l="l" t="t" r="r" b="b"/>
              <a:pathLst>
                <a:path w="1" h="1" extrusionOk="0">
                  <a:moveTo>
                    <a:pt x="1" y="1"/>
                  </a:moveTo>
                  <a:lnTo>
                    <a:pt x="1" y="1"/>
                  </a:lnTo>
                  <a:close/>
                </a:path>
              </a:pathLst>
            </a:custGeom>
            <a:solidFill>
              <a:srgbClr val="F2B18E"/>
            </a:solidFill>
            <a:ln>
              <a:noFill/>
            </a:ln>
          </p:spPr>
          <p:txBody>
            <a:bodyPr spcFirstLastPara="1" wrap="square" lIns="115184" tIns="115184" rIns="115184" bIns="115184" anchor="ctr" anchorCtr="0">
              <a:noAutofit/>
            </a:bodyPr>
            <a:lstStyle/>
            <a:p>
              <a:endParaRPr sz="2400">
                <a:latin typeface="+mj-lt"/>
              </a:endParaRPr>
            </a:p>
          </p:txBody>
        </p:sp>
        <p:sp>
          <p:nvSpPr>
            <p:cNvPr id="79" name="Google Shape;9452;p55">
              <a:extLst>
                <a:ext uri="{FF2B5EF4-FFF2-40B4-BE49-F238E27FC236}">
                  <a16:creationId xmlns:a16="http://schemas.microsoft.com/office/drawing/2014/main" id="{0A563BC7-13ED-4140-05B2-6EDDBA1DAAA2}"/>
                </a:ext>
              </a:extLst>
            </p:cNvPr>
            <p:cNvSpPr/>
            <p:nvPr/>
          </p:nvSpPr>
          <p:spPr>
            <a:xfrm>
              <a:off x="5638625" y="3000025"/>
              <a:ext cx="25" cy="25"/>
            </a:xfrm>
            <a:custGeom>
              <a:avLst/>
              <a:gdLst/>
              <a:ahLst/>
              <a:cxnLst/>
              <a:rect l="l" t="t" r="r" b="b"/>
              <a:pathLst>
                <a:path w="1" h="1" extrusionOk="0">
                  <a:moveTo>
                    <a:pt x="1" y="1"/>
                  </a:moveTo>
                  <a:cubicBezTo>
                    <a:pt x="1" y="1"/>
                    <a:pt x="1" y="1"/>
                    <a:pt x="1" y="1"/>
                  </a:cubicBezTo>
                  <a:cubicBezTo>
                    <a:pt x="1" y="1"/>
                    <a:pt x="1" y="1"/>
                    <a:pt x="1" y="1"/>
                  </a:cubicBezTo>
                  <a:cubicBezTo>
                    <a:pt x="1" y="1"/>
                    <a:pt x="1" y="1"/>
                    <a:pt x="1" y="1"/>
                  </a:cubicBezTo>
                  <a:close/>
                </a:path>
              </a:pathLst>
            </a:custGeom>
            <a:solidFill>
              <a:srgbClr val="F2B18E"/>
            </a:solidFill>
            <a:ln>
              <a:noFill/>
            </a:ln>
          </p:spPr>
          <p:txBody>
            <a:bodyPr spcFirstLastPara="1" wrap="square" lIns="115184" tIns="115184" rIns="115184" bIns="115184" anchor="ctr" anchorCtr="0">
              <a:noAutofit/>
            </a:bodyPr>
            <a:lstStyle/>
            <a:p>
              <a:endParaRPr sz="2400">
                <a:latin typeface="+mj-lt"/>
              </a:endParaRPr>
            </a:p>
          </p:txBody>
        </p:sp>
        <p:sp>
          <p:nvSpPr>
            <p:cNvPr id="80" name="Google Shape;9453;p55">
              <a:extLst>
                <a:ext uri="{FF2B5EF4-FFF2-40B4-BE49-F238E27FC236}">
                  <a16:creationId xmlns:a16="http://schemas.microsoft.com/office/drawing/2014/main" id="{8D95FE8E-017F-C924-AAC4-62F264CD0961}"/>
                </a:ext>
              </a:extLst>
            </p:cNvPr>
            <p:cNvSpPr/>
            <p:nvPr/>
          </p:nvSpPr>
          <p:spPr>
            <a:xfrm>
              <a:off x="5716325" y="3043900"/>
              <a:ext cx="25" cy="25"/>
            </a:xfrm>
            <a:custGeom>
              <a:avLst/>
              <a:gdLst/>
              <a:ahLst/>
              <a:cxnLst/>
              <a:rect l="l" t="t" r="r" b="b"/>
              <a:pathLst>
                <a:path w="1" h="1" extrusionOk="0">
                  <a:moveTo>
                    <a:pt x="1" y="0"/>
                  </a:moveTo>
                  <a:lnTo>
                    <a:pt x="1" y="0"/>
                  </a:lnTo>
                  <a:lnTo>
                    <a:pt x="1" y="0"/>
                  </a:lnTo>
                  <a:close/>
                </a:path>
              </a:pathLst>
            </a:custGeom>
            <a:solidFill>
              <a:srgbClr val="F2B18E"/>
            </a:solidFill>
            <a:ln>
              <a:noFill/>
            </a:ln>
          </p:spPr>
          <p:txBody>
            <a:bodyPr spcFirstLastPara="1" wrap="square" lIns="115184" tIns="115184" rIns="115184" bIns="115184" anchor="ctr" anchorCtr="0">
              <a:noAutofit/>
            </a:bodyPr>
            <a:lstStyle/>
            <a:p>
              <a:endParaRPr sz="2400">
                <a:latin typeface="+mj-lt"/>
              </a:endParaRPr>
            </a:p>
          </p:txBody>
        </p:sp>
        <p:sp>
          <p:nvSpPr>
            <p:cNvPr id="81" name="Google Shape;9454;p55">
              <a:extLst>
                <a:ext uri="{FF2B5EF4-FFF2-40B4-BE49-F238E27FC236}">
                  <a16:creationId xmlns:a16="http://schemas.microsoft.com/office/drawing/2014/main" id="{93084F9C-522E-96E9-F7DF-9F242F306E42}"/>
                </a:ext>
              </a:extLst>
            </p:cNvPr>
            <p:cNvSpPr/>
            <p:nvPr/>
          </p:nvSpPr>
          <p:spPr>
            <a:xfrm>
              <a:off x="4294650" y="2908550"/>
              <a:ext cx="1484975" cy="1802050"/>
            </a:xfrm>
            <a:custGeom>
              <a:avLst/>
              <a:gdLst/>
              <a:ahLst/>
              <a:cxnLst/>
              <a:rect l="l" t="t" r="r" b="b"/>
              <a:pathLst>
                <a:path w="59399" h="72082" extrusionOk="0">
                  <a:moveTo>
                    <a:pt x="39549" y="1"/>
                  </a:moveTo>
                  <a:cubicBezTo>
                    <a:pt x="39499" y="1"/>
                    <a:pt x="39449" y="26"/>
                    <a:pt x="39399" y="76"/>
                  </a:cubicBezTo>
                  <a:lnTo>
                    <a:pt x="36492" y="4562"/>
                  </a:lnTo>
                  <a:lnTo>
                    <a:pt x="28146" y="17394"/>
                  </a:lnTo>
                  <a:cubicBezTo>
                    <a:pt x="24286" y="23309"/>
                    <a:pt x="20451" y="29199"/>
                    <a:pt x="16592" y="35114"/>
                  </a:cubicBezTo>
                  <a:lnTo>
                    <a:pt x="16567" y="35164"/>
                  </a:lnTo>
                  <a:lnTo>
                    <a:pt x="4762" y="53284"/>
                  </a:lnTo>
                  <a:lnTo>
                    <a:pt x="50" y="60527"/>
                  </a:lnTo>
                  <a:cubicBezTo>
                    <a:pt x="25" y="60577"/>
                    <a:pt x="0" y="60602"/>
                    <a:pt x="0" y="60653"/>
                  </a:cubicBezTo>
                  <a:cubicBezTo>
                    <a:pt x="0" y="60728"/>
                    <a:pt x="25" y="60753"/>
                    <a:pt x="75" y="60803"/>
                  </a:cubicBezTo>
                  <a:cubicBezTo>
                    <a:pt x="75" y="60803"/>
                    <a:pt x="100" y="60828"/>
                    <a:pt x="100" y="60853"/>
                  </a:cubicBezTo>
                  <a:cubicBezTo>
                    <a:pt x="1905" y="63460"/>
                    <a:pt x="4637" y="65690"/>
                    <a:pt x="8647" y="67821"/>
                  </a:cubicBezTo>
                  <a:cubicBezTo>
                    <a:pt x="9374" y="68222"/>
                    <a:pt x="10151" y="68623"/>
                    <a:pt x="11128" y="69074"/>
                  </a:cubicBezTo>
                  <a:cubicBezTo>
                    <a:pt x="11454" y="69224"/>
                    <a:pt x="11755" y="69374"/>
                    <a:pt x="12055" y="69525"/>
                  </a:cubicBezTo>
                  <a:cubicBezTo>
                    <a:pt x="12531" y="69750"/>
                    <a:pt x="13008" y="69976"/>
                    <a:pt x="13484" y="70202"/>
                  </a:cubicBezTo>
                  <a:cubicBezTo>
                    <a:pt x="14461" y="70653"/>
                    <a:pt x="15313" y="71004"/>
                    <a:pt x="16090" y="71304"/>
                  </a:cubicBezTo>
                  <a:cubicBezTo>
                    <a:pt x="17068" y="71630"/>
                    <a:pt x="17945" y="71881"/>
                    <a:pt x="18772" y="71981"/>
                  </a:cubicBezTo>
                  <a:cubicBezTo>
                    <a:pt x="19123" y="72031"/>
                    <a:pt x="19474" y="72056"/>
                    <a:pt x="19825" y="72056"/>
                  </a:cubicBezTo>
                  <a:lnTo>
                    <a:pt x="19875" y="72056"/>
                  </a:lnTo>
                  <a:cubicBezTo>
                    <a:pt x="20025" y="72056"/>
                    <a:pt x="20176" y="72056"/>
                    <a:pt x="20326" y="72031"/>
                  </a:cubicBezTo>
                  <a:cubicBezTo>
                    <a:pt x="20376" y="72031"/>
                    <a:pt x="20426" y="72031"/>
                    <a:pt x="20501" y="72006"/>
                  </a:cubicBezTo>
                  <a:cubicBezTo>
                    <a:pt x="20552" y="72006"/>
                    <a:pt x="20577" y="71981"/>
                    <a:pt x="20627" y="71981"/>
                  </a:cubicBezTo>
                  <a:lnTo>
                    <a:pt x="20652" y="72006"/>
                  </a:lnTo>
                  <a:cubicBezTo>
                    <a:pt x="20652" y="72031"/>
                    <a:pt x="20677" y="72031"/>
                    <a:pt x="20677" y="72031"/>
                  </a:cubicBezTo>
                  <a:cubicBezTo>
                    <a:pt x="20727" y="72056"/>
                    <a:pt x="20752" y="72081"/>
                    <a:pt x="20802" y="72081"/>
                  </a:cubicBezTo>
                  <a:cubicBezTo>
                    <a:pt x="20852" y="72081"/>
                    <a:pt x="20928" y="72056"/>
                    <a:pt x="20953" y="72006"/>
                  </a:cubicBezTo>
                  <a:lnTo>
                    <a:pt x="27619" y="61755"/>
                  </a:lnTo>
                  <a:lnTo>
                    <a:pt x="31679" y="55540"/>
                  </a:lnTo>
                  <a:lnTo>
                    <a:pt x="40376" y="42156"/>
                  </a:lnTo>
                  <a:lnTo>
                    <a:pt x="43785" y="36918"/>
                  </a:lnTo>
                  <a:cubicBezTo>
                    <a:pt x="47594" y="31078"/>
                    <a:pt x="51404" y="25239"/>
                    <a:pt x="55188" y="19399"/>
                  </a:cubicBezTo>
                  <a:lnTo>
                    <a:pt x="55289" y="19274"/>
                  </a:lnTo>
                  <a:lnTo>
                    <a:pt x="56817" y="16918"/>
                  </a:lnTo>
                  <a:lnTo>
                    <a:pt x="59349" y="13033"/>
                  </a:lnTo>
                  <a:cubicBezTo>
                    <a:pt x="59374" y="13008"/>
                    <a:pt x="59399" y="12958"/>
                    <a:pt x="59374" y="12908"/>
                  </a:cubicBezTo>
                  <a:cubicBezTo>
                    <a:pt x="59374" y="12858"/>
                    <a:pt x="59349" y="12808"/>
                    <a:pt x="59324" y="12783"/>
                  </a:cubicBezTo>
                  <a:cubicBezTo>
                    <a:pt x="59274" y="12758"/>
                    <a:pt x="59249" y="12733"/>
                    <a:pt x="59198" y="12733"/>
                  </a:cubicBezTo>
                  <a:cubicBezTo>
                    <a:pt x="59173" y="12733"/>
                    <a:pt x="59148" y="12733"/>
                    <a:pt x="59123" y="12758"/>
                  </a:cubicBezTo>
                  <a:cubicBezTo>
                    <a:pt x="59098" y="12758"/>
                    <a:pt x="59048" y="12758"/>
                    <a:pt x="58998" y="12783"/>
                  </a:cubicBezTo>
                  <a:cubicBezTo>
                    <a:pt x="58797" y="12958"/>
                    <a:pt x="58597" y="13134"/>
                    <a:pt x="58396" y="13309"/>
                  </a:cubicBezTo>
                  <a:cubicBezTo>
                    <a:pt x="57970" y="13710"/>
                    <a:pt x="57544" y="14086"/>
                    <a:pt x="57068" y="14387"/>
                  </a:cubicBezTo>
                  <a:cubicBezTo>
                    <a:pt x="56893" y="14512"/>
                    <a:pt x="56742" y="14587"/>
                    <a:pt x="56617" y="14662"/>
                  </a:cubicBezTo>
                  <a:cubicBezTo>
                    <a:pt x="56441" y="14738"/>
                    <a:pt x="56291" y="14813"/>
                    <a:pt x="56116" y="14888"/>
                  </a:cubicBezTo>
                  <a:lnTo>
                    <a:pt x="56091" y="14888"/>
                  </a:lnTo>
                  <a:cubicBezTo>
                    <a:pt x="55790" y="14988"/>
                    <a:pt x="55489" y="15063"/>
                    <a:pt x="55163" y="15088"/>
                  </a:cubicBezTo>
                  <a:lnTo>
                    <a:pt x="54913" y="15088"/>
                  </a:lnTo>
                  <a:cubicBezTo>
                    <a:pt x="54712" y="15088"/>
                    <a:pt x="54537" y="15088"/>
                    <a:pt x="54361" y="15038"/>
                  </a:cubicBezTo>
                  <a:cubicBezTo>
                    <a:pt x="54136" y="15013"/>
                    <a:pt x="53935" y="14938"/>
                    <a:pt x="53735" y="14838"/>
                  </a:cubicBezTo>
                  <a:cubicBezTo>
                    <a:pt x="53559" y="14763"/>
                    <a:pt x="53384" y="14662"/>
                    <a:pt x="53233" y="14512"/>
                  </a:cubicBezTo>
                  <a:cubicBezTo>
                    <a:pt x="53083" y="14387"/>
                    <a:pt x="52958" y="14236"/>
                    <a:pt x="52832" y="14086"/>
                  </a:cubicBezTo>
                  <a:cubicBezTo>
                    <a:pt x="52732" y="13910"/>
                    <a:pt x="52657" y="13760"/>
                    <a:pt x="52582" y="13585"/>
                  </a:cubicBezTo>
                  <a:cubicBezTo>
                    <a:pt x="52507" y="13359"/>
                    <a:pt x="52456" y="13134"/>
                    <a:pt x="52431" y="12858"/>
                  </a:cubicBezTo>
                  <a:cubicBezTo>
                    <a:pt x="52406" y="12457"/>
                    <a:pt x="52431" y="12031"/>
                    <a:pt x="52532" y="11555"/>
                  </a:cubicBezTo>
                  <a:cubicBezTo>
                    <a:pt x="52707" y="10577"/>
                    <a:pt x="53083" y="9600"/>
                    <a:pt x="53434" y="8798"/>
                  </a:cubicBezTo>
                  <a:cubicBezTo>
                    <a:pt x="53434" y="8748"/>
                    <a:pt x="53434" y="8722"/>
                    <a:pt x="53434" y="8672"/>
                  </a:cubicBezTo>
                  <a:cubicBezTo>
                    <a:pt x="53434" y="8622"/>
                    <a:pt x="53434" y="8572"/>
                    <a:pt x="53384" y="8547"/>
                  </a:cubicBezTo>
                  <a:cubicBezTo>
                    <a:pt x="53359" y="8497"/>
                    <a:pt x="53309" y="8472"/>
                    <a:pt x="53233" y="8472"/>
                  </a:cubicBezTo>
                  <a:cubicBezTo>
                    <a:pt x="53208" y="8472"/>
                    <a:pt x="53158" y="8497"/>
                    <a:pt x="53133" y="8522"/>
                  </a:cubicBezTo>
                  <a:cubicBezTo>
                    <a:pt x="52431" y="9249"/>
                    <a:pt x="51805" y="9800"/>
                    <a:pt x="51178" y="10251"/>
                  </a:cubicBezTo>
                  <a:cubicBezTo>
                    <a:pt x="50652" y="10602"/>
                    <a:pt x="50151" y="10853"/>
                    <a:pt x="49624" y="11028"/>
                  </a:cubicBezTo>
                  <a:cubicBezTo>
                    <a:pt x="49173" y="11204"/>
                    <a:pt x="48747" y="11279"/>
                    <a:pt x="48296" y="11329"/>
                  </a:cubicBezTo>
                  <a:lnTo>
                    <a:pt x="48020" y="11329"/>
                  </a:lnTo>
                  <a:cubicBezTo>
                    <a:pt x="47845" y="11329"/>
                    <a:pt x="47644" y="11304"/>
                    <a:pt x="47469" y="11279"/>
                  </a:cubicBezTo>
                  <a:cubicBezTo>
                    <a:pt x="47294" y="11254"/>
                    <a:pt x="47118" y="11204"/>
                    <a:pt x="46943" y="11129"/>
                  </a:cubicBezTo>
                  <a:cubicBezTo>
                    <a:pt x="46792" y="11053"/>
                    <a:pt x="46667" y="10953"/>
                    <a:pt x="46542" y="10878"/>
                  </a:cubicBezTo>
                  <a:cubicBezTo>
                    <a:pt x="46441" y="10753"/>
                    <a:pt x="46341" y="10652"/>
                    <a:pt x="46241" y="10527"/>
                  </a:cubicBezTo>
                  <a:cubicBezTo>
                    <a:pt x="46141" y="10352"/>
                    <a:pt x="46040" y="10176"/>
                    <a:pt x="45965" y="9976"/>
                  </a:cubicBezTo>
                  <a:cubicBezTo>
                    <a:pt x="45890" y="9700"/>
                    <a:pt x="45840" y="9424"/>
                    <a:pt x="45815" y="9098"/>
                  </a:cubicBezTo>
                  <a:lnTo>
                    <a:pt x="45790" y="9123"/>
                  </a:lnTo>
                  <a:cubicBezTo>
                    <a:pt x="45765" y="8597"/>
                    <a:pt x="45815" y="8071"/>
                    <a:pt x="45915" y="7444"/>
                  </a:cubicBezTo>
                  <a:cubicBezTo>
                    <a:pt x="46065" y="6617"/>
                    <a:pt x="46341" y="5790"/>
                    <a:pt x="46717" y="5013"/>
                  </a:cubicBezTo>
                  <a:cubicBezTo>
                    <a:pt x="46767" y="4888"/>
                    <a:pt x="46842" y="4737"/>
                    <a:pt x="46918" y="4612"/>
                  </a:cubicBezTo>
                  <a:cubicBezTo>
                    <a:pt x="46968" y="4512"/>
                    <a:pt x="46968" y="4412"/>
                    <a:pt x="46867" y="4362"/>
                  </a:cubicBezTo>
                  <a:cubicBezTo>
                    <a:pt x="46867" y="4336"/>
                    <a:pt x="46842" y="4336"/>
                    <a:pt x="46842" y="4336"/>
                  </a:cubicBezTo>
                  <a:cubicBezTo>
                    <a:pt x="46817" y="4336"/>
                    <a:pt x="46792" y="4311"/>
                    <a:pt x="46767" y="4311"/>
                  </a:cubicBezTo>
                  <a:cubicBezTo>
                    <a:pt x="46717" y="4311"/>
                    <a:pt x="46642" y="4362"/>
                    <a:pt x="46617" y="4412"/>
                  </a:cubicBezTo>
                  <a:cubicBezTo>
                    <a:pt x="46391" y="4687"/>
                    <a:pt x="46191" y="4938"/>
                    <a:pt x="45990" y="5164"/>
                  </a:cubicBezTo>
                  <a:lnTo>
                    <a:pt x="45990" y="5214"/>
                  </a:lnTo>
                  <a:cubicBezTo>
                    <a:pt x="45740" y="5464"/>
                    <a:pt x="45539" y="5690"/>
                    <a:pt x="45339" y="5865"/>
                  </a:cubicBezTo>
                  <a:cubicBezTo>
                    <a:pt x="45163" y="6016"/>
                    <a:pt x="44963" y="6166"/>
                    <a:pt x="44737" y="6342"/>
                  </a:cubicBezTo>
                  <a:cubicBezTo>
                    <a:pt x="44311" y="6617"/>
                    <a:pt x="43860" y="6843"/>
                    <a:pt x="43384" y="7018"/>
                  </a:cubicBezTo>
                  <a:cubicBezTo>
                    <a:pt x="42983" y="7169"/>
                    <a:pt x="42607" y="7244"/>
                    <a:pt x="42256" y="7269"/>
                  </a:cubicBezTo>
                  <a:lnTo>
                    <a:pt x="42206" y="7294"/>
                  </a:lnTo>
                  <a:lnTo>
                    <a:pt x="41955" y="7294"/>
                  </a:lnTo>
                  <a:cubicBezTo>
                    <a:pt x="41755" y="7294"/>
                    <a:pt x="41579" y="7269"/>
                    <a:pt x="41404" y="7244"/>
                  </a:cubicBezTo>
                  <a:lnTo>
                    <a:pt x="41404" y="7244"/>
                  </a:lnTo>
                  <a:lnTo>
                    <a:pt x="41429" y="7269"/>
                  </a:lnTo>
                  <a:cubicBezTo>
                    <a:pt x="41178" y="7194"/>
                    <a:pt x="40953" y="7118"/>
                    <a:pt x="40777" y="7043"/>
                  </a:cubicBezTo>
                  <a:cubicBezTo>
                    <a:pt x="40602" y="6943"/>
                    <a:pt x="40426" y="6843"/>
                    <a:pt x="40276" y="6717"/>
                  </a:cubicBezTo>
                  <a:cubicBezTo>
                    <a:pt x="40126" y="6592"/>
                    <a:pt x="40000" y="6442"/>
                    <a:pt x="39850" y="6241"/>
                  </a:cubicBezTo>
                  <a:cubicBezTo>
                    <a:pt x="39725" y="6041"/>
                    <a:pt x="39624" y="5815"/>
                    <a:pt x="39524" y="5565"/>
                  </a:cubicBezTo>
                  <a:cubicBezTo>
                    <a:pt x="39399" y="5189"/>
                    <a:pt x="39324" y="4788"/>
                    <a:pt x="39273" y="4311"/>
                  </a:cubicBezTo>
                  <a:lnTo>
                    <a:pt x="39273" y="4362"/>
                  </a:lnTo>
                  <a:cubicBezTo>
                    <a:pt x="39223" y="3509"/>
                    <a:pt x="39273" y="2607"/>
                    <a:pt x="39474" y="1504"/>
                  </a:cubicBezTo>
                  <a:cubicBezTo>
                    <a:pt x="39549" y="1103"/>
                    <a:pt x="39649" y="677"/>
                    <a:pt x="39750" y="251"/>
                  </a:cubicBezTo>
                  <a:cubicBezTo>
                    <a:pt x="39775" y="176"/>
                    <a:pt x="39750" y="101"/>
                    <a:pt x="39700" y="51"/>
                  </a:cubicBezTo>
                  <a:cubicBezTo>
                    <a:pt x="39649" y="26"/>
                    <a:pt x="39599" y="1"/>
                    <a:pt x="39549" y="1"/>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82" name="Google Shape;9455;p55">
              <a:extLst>
                <a:ext uri="{FF2B5EF4-FFF2-40B4-BE49-F238E27FC236}">
                  <a16:creationId xmlns:a16="http://schemas.microsoft.com/office/drawing/2014/main" id="{D9345386-4F8C-1F49-58F6-93E22F5E3BF3}"/>
                </a:ext>
              </a:extLst>
            </p:cNvPr>
            <p:cNvSpPr/>
            <p:nvPr/>
          </p:nvSpPr>
          <p:spPr>
            <a:xfrm>
              <a:off x="4294650" y="2908550"/>
              <a:ext cx="1171075" cy="1656675"/>
            </a:xfrm>
            <a:custGeom>
              <a:avLst/>
              <a:gdLst/>
              <a:ahLst/>
              <a:cxnLst/>
              <a:rect l="l" t="t" r="r" b="b"/>
              <a:pathLst>
                <a:path w="46843" h="66267" extrusionOk="0">
                  <a:moveTo>
                    <a:pt x="39549" y="1"/>
                  </a:moveTo>
                  <a:cubicBezTo>
                    <a:pt x="39499" y="1"/>
                    <a:pt x="39449" y="26"/>
                    <a:pt x="39399" y="76"/>
                  </a:cubicBezTo>
                  <a:lnTo>
                    <a:pt x="36492" y="4562"/>
                  </a:lnTo>
                  <a:lnTo>
                    <a:pt x="28146" y="17394"/>
                  </a:lnTo>
                  <a:cubicBezTo>
                    <a:pt x="24286" y="23309"/>
                    <a:pt x="20451" y="29199"/>
                    <a:pt x="16592" y="35114"/>
                  </a:cubicBezTo>
                  <a:lnTo>
                    <a:pt x="16567" y="35164"/>
                  </a:lnTo>
                  <a:lnTo>
                    <a:pt x="4762" y="53284"/>
                  </a:lnTo>
                  <a:lnTo>
                    <a:pt x="50" y="60527"/>
                  </a:lnTo>
                  <a:cubicBezTo>
                    <a:pt x="25" y="60577"/>
                    <a:pt x="0" y="60602"/>
                    <a:pt x="0" y="60653"/>
                  </a:cubicBezTo>
                  <a:cubicBezTo>
                    <a:pt x="0" y="60728"/>
                    <a:pt x="25" y="60753"/>
                    <a:pt x="75" y="60803"/>
                  </a:cubicBezTo>
                  <a:cubicBezTo>
                    <a:pt x="75" y="60803"/>
                    <a:pt x="100" y="60828"/>
                    <a:pt x="100" y="60853"/>
                  </a:cubicBezTo>
                  <a:cubicBezTo>
                    <a:pt x="1479" y="62833"/>
                    <a:pt x="3409" y="64613"/>
                    <a:pt x="5990" y="66267"/>
                  </a:cubicBezTo>
                  <a:lnTo>
                    <a:pt x="8020" y="63234"/>
                  </a:lnTo>
                  <a:lnTo>
                    <a:pt x="14637" y="53209"/>
                  </a:lnTo>
                  <a:lnTo>
                    <a:pt x="21253" y="43159"/>
                  </a:lnTo>
                  <a:lnTo>
                    <a:pt x="34512" y="23033"/>
                  </a:lnTo>
                  <a:lnTo>
                    <a:pt x="40677" y="13710"/>
                  </a:lnTo>
                  <a:lnTo>
                    <a:pt x="46842" y="4336"/>
                  </a:lnTo>
                  <a:cubicBezTo>
                    <a:pt x="46817" y="4336"/>
                    <a:pt x="46792" y="4311"/>
                    <a:pt x="46767" y="4311"/>
                  </a:cubicBezTo>
                  <a:cubicBezTo>
                    <a:pt x="46717" y="4311"/>
                    <a:pt x="46642" y="4362"/>
                    <a:pt x="46617" y="4412"/>
                  </a:cubicBezTo>
                  <a:cubicBezTo>
                    <a:pt x="46391" y="4687"/>
                    <a:pt x="46191" y="4938"/>
                    <a:pt x="45990" y="5164"/>
                  </a:cubicBezTo>
                  <a:lnTo>
                    <a:pt x="45990" y="5214"/>
                  </a:lnTo>
                  <a:cubicBezTo>
                    <a:pt x="45740" y="5464"/>
                    <a:pt x="45539" y="5690"/>
                    <a:pt x="45339" y="5865"/>
                  </a:cubicBezTo>
                  <a:cubicBezTo>
                    <a:pt x="45163" y="6016"/>
                    <a:pt x="44963" y="6166"/>
                    <a:pt x="44737" y="6342"/>
                  </a:cubicBezTo>
                  <a:cubicBezTo>
                    <a:pt x="44311" y="6617"/>
                    <a:pt x="43860" y="6843"/>
                    <a:pt x="43384" y="7018"/>
                  </a:cubicBezTo>
                  <a:cubicBezTo>
                    <a:pt x="42983" y="7169"/>
                    <a:pt x="42607" y="7244"/>
                    <a:pt x="42256" y="7269"/>
                  </a:cubicBezTo>
                  <a:lnTo>
                    <a:pt x="42206" y="7294"/>
                  </a:lnTo>
                  <a:lnTo>
                    <a:pt x="41955" y="7294"/>
                  </a:lnTo>
                  <a:cubicBezTo>
                    <a:pt x="41755" y="7294"/>
                    <a:pt x="41579" y="7269"/>
                    <a:pt x="41404" y="7244"/>
                  </a:cubicBezTo>
                  <a:lnTo>
                    <a:pt x="41404" y="7244"/>
                  </a:lnTo>
                  <a:lnTo>
                    <a:pt x="41429" y="7269"/>
                  </a:lnTo>
                  <a:cubicBezTo>
                    <a:pt x="41178" y="7194"/>
                    <a:pt x="40953" y="7118"/>
                    <a:pt x="40777" y="7043"/>
                  </a:cubicBezTo>
                  <a:cubicBezTo>
                    <a:pt x="40602" y="6943"/>
                    <a:pt x="40426" y="6843"/>
                    <a:pt x="40276" y="6717"/>
                  </a:cubicBezTo>
                  <a:cubicBezTo>
                    <a:pt x="40126" y="6592"/>
                    <a:pt x="40000" y="6442"/>
                    <a:pt x="39850" y="6241"/>
                  </a:cubicBezTo>
                  <a:cubicBezTo>
                    <a:pt x="39725" y="6041"/>
                    <a:pt x="39624" y="5815"/>
                    <a:pt x="39524" y="5565"/>
                  </a:cubicBezTo>
                  <a:cubicBezTo>
                    <a:pt x="39399" y="5189"/>
                    <a:pt x="39324" y="4788"/>
                    <a:pt x="39273" y="4311"/>
                  </a:cubicBezTo>
                  <a:lnTo>
                    <a:pt x="39273" y="4362"/>
                  </a:lnTo>
                  <a:cubicBezTo>
                    <a:pt x="39223" y="3509"/>
                    <a:pt x="39273" y="2607"/>
                    <a:pt x="39474" y="1504"/>
                  </a:cubicBezTo>
                  <a:cubicBezTo>
                    <a:pt x="39549" y="1103"/>
                    <a:pt x="39649" y="677"/>
                    <a:pt x="39750" y="251"/>
                  </a:cubicBezTo>
                  <a:cubicBezTo>
                    <a:pt x="39775" y="176"/>
                    <a:pt x="39750" y="101"/>
                    <a:pt x="39700" y="51"/>
                  </a:cubicBezTo>
                  <a:cubicBezTo>
                    <a:pt x="39649" y="26"/>
                    <a:pt x="39599" y="1"/>
                    <a:pt x="39549" y="1"/>
                  </a:cubicBezTo>
                  <a:close/>
                </a:path>
              </a:pathLst>
            </a:custGeom>
            <a:solidFill>
              <a:srgbClr val="F2B65E"/>
            </a:solidFill>
            <a:ln>
              <a:noFill/>
            </a:ln>
          </p:spPr>
          <p:txBody>
            <a:bodyPr spcFirstLastPara="1" wrap="square" lIns="115184" tIns="115184" rIns="115184" bIns="115184" anchor="ctr" anchorCtr="0">
              <a:noAutofit/>
            </a:bodyPr>
            <a:lstStyle/>
            <a:p>
              <a:endParaRPr sz="2400">
                <a:latin typeface="+mj-lt"/>
              </a:endParaRPr>
            </a:p>
          </p:txBody>
        </p:sp>
        <p:sp>
          <p:nvSpPr>
            <p:cNvPr id="83" name="Google Shape;9456;p55">
              <a:extLst>
                <a:ext uri="{FF2B5EF4-FFF2-40B4-BE49-F238E27FC236}">
                  <a16:creationId xmlns:a16="http://schemas.microsoft.com/office/drawing/2014/main" id="{281FD1A1-E38F-2F0F-A9F7-DE03D13B06D2}"/>
                </a:ext>
              </a:extLst>
            </p:cNvPr>
            <p:cNvSpPr/>
            <p:nvPr/>
          </p:nvSpPr>
          <p:spPr>
            <a:xfrm>
              <a:off x="4619200" y="3124725"/>
              <a:ext cx="1159800" cy="1585875"/>
            </a:xfrm>
            <a:custGeom>
              <a:avLst/>
              <a:gdLst/>
              <a:ahLst/>
              <a:cxnLst/>
              <a:rect l="l" t="t" r="r" b="b"/>
              <a:pathLst>
                <a:path w="46392" h="63435" extrusionOk="0">
                  <a:moveTo>
                    <a:pt x="40427" y="0"/>
                  </a:moveTo>
                  <a:lnTo>
                    <a:pt x="38196" y="3409"/>
                  </a:lnTo>
                  <a:lnTo>
                    <a:pt x="38096" y="3534"/>
                  </a:lnTo>
                  <a:lnTo>
                    <a:pt x="24537" y="24111"/>
                  </a:lnTo>
                  <a:lnTo>
                    <a:pt x="10953" y="44737"/>
                  </a:lnTo>
                  <a:cubicBezTo>
                    <a:pt x="7294" y="50251"/>
                    <a:pt x="3660" y="55790"/>
                    <a:pt x="1" y="61304"/>
                  </a:cubicBezTo>
                  <a:cubicBezTo>
                    <a:pt x="176" y="61404"/>
                    <a:pt x="326" y="61479"/>
                    <a:pt x="502" y="61555"/>
                  </a:cubicBezTo>
                  <a:cubicBezTo>
                    <a:pt x="1479" y="62006"/>
                    <a:pt x="2331" y="62357"/>
                    <a:pt x="3108" y="62657"/>
                  </a:cubicBezTo>
                  <a:cubicBezTo>
                    <a:pt x="4086" y="62983"/>
                    <a:pt x="4963" y="63234"/>
                    <a:pt x="5790" y="63334"/>
                  </a:cubicBezTo>
                  <a:cubicBezTo>
                    <a:pt x="6141" y="63384"/>
                    <a:pt x="6492" y="63409"/>
                    <a:pt x="6843" y="63409"/>
                  </a:cubicBezTo>
                  <a:lnTo>
                    <a:pt x="6893" y="63409"/>
                  </a:lnTo>
                  <a:cubicBezTo>
                    <a:pt x="7043" y="63409"/>
                    <a:pt x="7194" y="63409"/>
                    <a:pt x="7344" y="63384"/>
                  </a:cubicBezTo>
                  <a:cubicBezTo>
                    <a:pt x="7394" y="63384"/>
                    <a:pt x="7444" y="63384"/>
                    <a:pt x="7519" y="63359"/>
                  </a:cubicBezTo>
                  <a:cubicBezTo>
                    <a:pt x="7570" y="63359"/>
                    <a:pt x="7595" y="63334"/>
                    <a:pt x="7645" y="63334"/>
                  </a:cubicBezTo>
                  <a:lnTo>
                    <a:pt x="7670" y="63359"/>
                  </a:lnTo>
                  <a:cubicBezTo>
                    <a:pt x="7670" y="63384"/>
                    <a:pt x="7695" y="63384"/>
                    <a:pt x="7695" y="63384"/>
                  </a:cubicBezTo>
                  <a:cubicBezTo>
                    <a:pt x="7745" y="63409"/>
                    <a:pt x="7770" y="63434"/>
                    <a:pt x="7820" y="63434"/>
                  </a:cubicBezTo>
                  <a:cubicBezTo>
                    <a:pt x="7870" y="63434"/>
                    <a:pt x="7946" y="63409"/>
                    <a:pt x="7971" y="63359"/>
                  </a:cubicBezTo>
                  <a:lnTo>
                    <a:pt x="14637" y="53108"/>
                  </a:lnTo>
                  <a:lnTo>
                    <a:pt x="18697" y="46893"/>
                  </a:lnTo>
                  <a:lnTo>
                    <a:pt x="27394" y="33509"/>
                  </a:lnTo>
                  <a:lnTo>
                    <a:pt x="30803" y="28271"/>
                  </a:lnTo>
                  <a:cubicBezTo>
                    <a:pt x="34637" y="22381"/>
                    <a:pt x="38472" y="16517"/>
                    <a:pt x="42307" y="10627"/>
                  </a:cubicBezTo>
                  <a:lnTo>
                    <a:pt x="43835" y="8271"/>
                  </a:lnTo>
                  <a:lnTo>
                    <a:pt x="46367" y="4386"/>
                  </a:lnTo>
                  <a:cubicBezTo>
                    <a:pt x="46392" y="4361"/>
                    <a:pt x="46392" y="4311"/>
                    <a:pt x="46392" y="4261"/>
                  </a:cubicBezTo>
                  <a:cubicBezTo>
                    <a:pt x="46392" y="4211"/>
                    <a:pt x="46367" y="4161"/>
                    <a:pt x="46342" y="4136"/>
                  </a:cubicBezTo>
                  <a:cubicBezTo>
                    <a:pt x="46292" y="4111"/>
                    <a:pt x="46267" y="4086"/>
                    <a:pt x="46216" y="4086"/>
                  </a:cubicBezTo>
                  <a:cubicBezTo>
                    <a:pt x="46191" y="4086"/>
                    <a:pt x="46166" y="4086"/>
                    <a:pt x="46141" y="4111"/>
                  </a:cubicBezTo>
                  <a:cubicBezTo>
                    <a:pt x="46116" y="4111"/>
                    <a:pt x="46066" y="4111"/>
                    <a:pt x="46016" y="4136"/>
                  </a:cubicBezTo>
                  <a:cubicBezTo>
                    <a:pt x="45815" y="4311"/>
                    <a:pt x="45615" y="4487"/>
                    <a:pt x="45414" y="4662"/>
                  </a:cubicBezTo>
                  <a:cubicBezTo>
                    <a:pt x="44988" y="5063"/>
                    <a:pt x="44562" y="5439"/>
                    <a:pt x="44086" y="5740"/>
                  </a:cubicBezTo>
                  <a:cubicBezTo>
                    <a:pt x="43936" y="5840"/>
                    <a:pt x="43785" y="5940"/>
                    <a:pt x="43635" y="6015"/>
                  </a:cubicBezTo>
                  <a:cubicBezTo>
                    <a:pt x="43459" y="6091"/>
                    <a:pt x="43309" y="6166"/>
                    <a:pt x="43134" y="6241"/>
                  </a:cubicBezTo>
                  <a:lnTo>
                    <a:pt x="43109" y="6241"/>
                  </a:lnTo>
                  <a:cubicBezTo>
                    <a:pt x="42783" y="6341"/>
                    <a:pt x="42482" y="6416"/>
                    <a:pt x="42181" y="6441"/>
                  </a:cubicBezTo>
                  <a:lnTo>
                    <a:pt x="41931" y="6441"/>
                  </a:lnTo>
                  <a:cubicBezTo>
                    <a:pt x="41730" y="6441"/>
                    <a:pt x="41555" y="6441"/>
                    <a:pt x="41379" y="6391"/>
                  </a:cubicBezTo>
                  <a:cubicBezTo>
                    <a:pt x="41154" y="6366"/>
                    <a:pt x="40953" y="6291"/>
                    <a:pt x="40753" y="6191"/>
                  </a:cubicBezTo>
                  <a:cubicBezTo>
                    <a:pt x="40577" y="6116"/>
                    <a:pt x="40402" y="6015"/>
                    <a:pt x="40251" y="5865"/>
                  </a:cubicBezTo>
                  <a:cubicBezTo>
                    <a:pt x="40101" y="5740"/>
                    <a:pt x="39976" y="5589"/>
                    <a:pt x="39850" y="5439"/>
                  </a:cubicBezTo>
                  <a:cubicBezTo>
                    <a:pt x="39750" y="5263"/>
                    <a:pt x="39675" y="5113"/>
                    <a:pt x="39600" y="4938"/>
                  </a:cubicBezTo>
                  <a:cubicBezTo>
                    <a:pt x="39525" y="4712"/>
                    <a:pt x="39474" y="4487"/>
                    <a:pt x="39449" y="4211"/>
                  </a:cubicBezTo>
                  <a:cubicBezTo>
                    <a:pt x="39424" y="3810"/>
                    <a:pt x="39449" y="3384"/>
                    <a:pt x="39550" y="2908"/>
                  </a:cubicBezTo>
                  <a:cubicBezTo>
                    <a:pt x="39725" y="1930"/>
                    <a:pt x="40101" y="953"/>
                    <a:pt x="40452" y="151"/>
                  </a:cubicBezTo>
                  <a:cubicBezTo>
                    <a:pt x="40452" y="101"/>
                    <a:pt x="40477" y="75"/>
                    <a:pt x="40452" y="25"/>
                  </a:cubicBezTo>
                  <a:cubicBezTo>
                    <a:pt x="40452" y="25"/>
                    <a:pt x="40452" y="0"/>
                    <a:pt x="40452" y="0"/>
                  </a:cubicBezTo>
                  <a:close/>
                </a:path>
              </a:pathLst>
            </a:custGeom>
            <a:solidFill>
              <a:srgbClr val="F2B65E"/>
            </a:solidFill>
            <a:ln>
              <a:noFill/>
            </a:ln>
          </p:spPr>
          <p:txBody>
            <a:bodyPr spcFirstLastPara="1" wrap="square" lIns="115184" tIns="115184" rIns="115184" bIns="115184" anchor="ctr" anchorCtr="0">
              <a:noAutofit/>
            </a:bodyPr>
            <a:lstStyle/>
            <a:p>
              <a:endParaRPr sz="2400">
                <a:latin typeface="+mj-lt"/>
              </a:endParaRPr>
            </a:p>
          </p:txBody>
        </p:sp>
        <p:sp>
          <p:nvSpPr>
            <p:cNvPr id="84" name="Google Shape;9457;p55">
              <a:extLst>
                <a:ext uri="{FF2B5EF4-FFF2-40B4-BE49-F238E27FC236}">
                  <a16:creationId xmlns:a16="http://schemas.microsoft.com/office/drawing/2014/main" id="{AB783C39-F9D1-30C9-FC7A-BE3058C3D7AE}"/>
                </a:ext>
              </a:extLst>
            </p:cNvPr>
            <p:cNvSpPr/>
            <p:nvPr/>
          </p:nvSpPr>
          <p:spPr>
            <a:xfrm>
              <a:off x="1883600" y="4327725"/>
              <a:ext cx="3285750" cy="519450"/>
            </a:xfrm>
            <a:custGeom>
              <a:avLst/>
              <a:gdLst/>
              <a:ahLst/>
              <a:cxnLst/>
              <a:rect l="l" t="t" r="r" b="b"/>
              <a:pathLst>
                <a:path w="131430" h="20778" extrusionOk="0">
                  <a:moveTo>
                    <a:pt x="131129" y="1"/>
                  </a:moveTo>
                  <a:lnTo>
                    <a:pt x="109425" y="51"/>
                  </a:lnTo>
                  <a:lnTo>
                    <a:pt x="108898" y="51"/>
                  </a:lnTo>
                  <a:lnTo>
                    <a:pt x="70853" y="151"/>
                  </a:lnTo>
                  <a:lnTo>
                    <a:pt x="64863" y="151"/>
                  </a:lnTo>
                  <a:lnTo>
                    <a:pt x="42231" y="226"/>
                  </a:lnTo>
                  <a:lnTo>
                    <a:pt x="19850" y="277"/>
                  </a:lnTo>
                  <a:cubicBezTo>
                    <a:pt x="13910" y="277"/>
                    <a:pt x="7970" y="302"/>
                    <a:pt x="2056" y="302"/>
                  </a:cubicBezTo>
                  <a:lnTo>
                    <a:pt x="1855" y="302"/>
                  </a:lnTo>
                  <a:cubicBezTo>
                    <a:pt x="1755" y="302"/>
                    <a:pt x="1655" y="402"/>
                    <a:pt x="1655" y="502"/>
                  </a:cubicBezTo>
                  <a:cubicBezTo>
                    <a:pt x="1655" y="527"/>
                    <a:pt x="1680" y="527"/>
                    <a:pt x="1680" y="552"/>
                  </a:cubicBezTo>
                  <a:cubicBezTo>
                    <a:pt x="953" y="2006"/>
                    <a:pt x="477" y="3660"/>
                    <a:pt x="251" y="5765"/>
                  </a:cubicBezTo>
                  <a:cubicBezTo>
                    <a:pt x="0" y="7846"/>
                    <a:pt x="51" y="9901"/>
                    <a:pt x="126" y="11455"/>
                  </a:cubicBezTo>
                  <a:cubicBezTo>
                    <a:pt x="151" y="12131"/>
                    <a:pt x="201" y="12833"/>
                    <a:pt x="226" y="13510"/>
                  </a:cubicBezTo>
                  <a:cubicBezTo>
                    <a:pt x="276" y="14211"/>
                    <a:pt x="326" y="15039"/>
                    <a:pt x="427" y="15841"/>
                  </a:cubicBezTo>
                  <a:cubicBezTo>
                    <a:pt x="502" y="16718"/>
                    <a:pt x="627" y="17495"/>
                    <a:pt x="777" y="18221"/>
                  </a:cubicBezTo>
                  <a:cubicBezTo>
                    <a:pt x="953" y="19099"/>
                    <a:pt x="1153" y="19851"/>
                    <a:pt x="1429" y="20552"/>
                  </a:cubicBezTo>
                  <a:cubicBezTo>
                    <a:pt x="1429" y="20577"/>
                    <a:pt x="1429" y="20577"/>
                    <a:pt x="1429" y="20602"/>
                  </a:cubicBezTo>
                  <a:cubicBezTo>
                    <a:pt x="1429" y="20703"/>
                    <a:pt x="1504" y="20778"/>
                    <a:pt x="1630" y="20778"/>
                  </a:cubicBezTo>
                  <a:lnTo>
                    <a:pt x="1930" y="20778"/>
                  </a:lnTo>
                  <a:lnTo>
                    <a:pt x="46968" y="20678"/>
                  </a:lnTo>
                  <a:lnTo>
                    <a:pt x="47570" y="20678"/>
                  </a:lnTo>
                  <a:lnTo>
                    <a:pt x="70377" y="20628"/>
                  </a:lnTo>
                  <a:lnTo>
                    <a:pt x="93184" y="20552"/>
                  </a:lnTo>
                  <a:lnTo>
                    <a:pt x="105615" y="20527"/>
                  </a:lnTo>
                  <a:cubicBezTo>
                    <a:pt x="113861" y="20502"/>
                    <a:pt x="122106" y="20502"/>
                    <a:pt x="130352" y="20477"/>
                  </a:cubicBezTo>
                  <a:lnTo>
                    <a:pt x="130853" y="20477"/>
                  </a:lnTo>
                  <a:cubicBezTo>
                    <a:pt x="130954" y="20477"/>
                    <a:pt x="131054" y="20377"/>
                    <a:pt x="131054" y="20277"/>
                  </a:cubicBezTo>
                  <a:cubicBezTo>
                    <a:pt x="131054" y="20227"/>
                    <a:pt x="131004" y="20151"/>
                    <a:pt x="130928" y="20126"/>
                  </a:cubicBezTo>
                  <a:cubicBezTo>
                    <a:pt x="130954" y="20076"/>
                    <a:pt x="130954" y="20026"/>
                    <a:pt x="130928" y="20001"/>
                  </a:cubicBezTo>
                  <a:cubicBezTo>
                    <a:pt x="130803" y="19800"/>
                    <a:pt x="130678" y="19600"/>
                    <a:pt x="130578" y="19399"/>
                  </a:cubicBezTo>
                  <a:cubicBezTo>
                    <a:pt x="130352" y="18873"/>
                    <a:pt x="130177" y="18322"/>
                    <a:pt x="130001" y="17595"/>
                  </a:cubicBezTo>
                  <a:cubicBezTo>
                    <a:pt x="129851" y="16943"/>
                    <a:pt x="129751" y="16292"/>
                    <a:pt x="129675" y="15690"/>
                  </a:cubicBezTo>
                  <a:cubicBezTo>
                    <a:pt x="129249" y="12808"/>
                    <a:pt x="129249" y="9825"/>
                    <a:pt x="129675" y="6843"/>
                  </a:cubicBezTo>
                  <a:cubicBezTo>
                    <a:pt x="130026" y="4587"/>
                    <a:pt x="130603" y="2382"/>
                    <a:pt x="131405" y="277"/>
                  </a:cubicBezTo>
                  <a:cubicBezTo>
                    <a:pt x="131430" y="251"/>
                    <a:pt x="131430" y="201"/>
                    <a:pt x="131405" y="151"/>
                  </a:cubicBezTo>
                  <a:cubicBezTo>
                    <a:pt x="131380" y="101"/>
                    <a:pt x="131329" y="76"/>
                    <a:pt x="131279" y="51"/>
                  </a:cubicBezTo>
                  <a:cubicBezTo>
                    <a:pt x="131229" y="26"/>
                    <a:pt x="131179" y="1"/>
                    <a:pt x="131129" y="1"/>
                  </a:cubicBezTo>
                  <a:close/>
                </a:path>
              </a:pathLst>
            </a:custGeom>
            <a:solidFill>
              <a:srgbClr val="D0BB9D"/>
            </a:solidFill>
            <a:ln>
              <a:noFill/>
            </a:ln>
          </p:spPr>
          <p:txBody>
            <a:bodyPr spcFirstLastPara="1" wrap="square" lIns="115184" tIns="115184" rIns="115184" bIns="115184" anchor="ctr" anchorCtr="0">
              <a:noAutofit/>
            </a:bodyPr>
            <a:lstStyle/>
            <a:p>
              <a:endParaRPr sz="2400">
                <a:latin typeface="+mj-lt"/>
              </a:endParaRPr>
            </a:p>
          </p:txBody>
        </p:sp>
        <p:sp>
          <p:nvSpPr>
            <p:cNvPr id="85" name="Google Shape;9458;p55">
              <a:extLst>
                <a:ext uri="{FF2B5EF4-FFF2-40B4-BE49-F238E27FC236}">
                  <a16:creationId xmlns:a16="http://schemas.microsoft.com/office/drawing/2014/main" id="{6022B046-E11A-BABB-ABE6-AD4B44FEBC47}"/>
                </a:ext>
              </a:extLst>
            </p:cNvPr>
            <p:cNvSpPr/>
            <p:nvPr/>
          </p:nvSpPr>
          <p:spPr>
            <a:xfrm>
              <a:off x="1884850" y="4327725"/>
              <a:ext cx="3283875" cy="519450"/>
            </a:xfrm>
            <a:custGeom>
              <a:avLst/>
              <a:gdLst/>
              <a:ahLst/>
              <a:cxnLst/>
              <a:rect l="l" t="t" r="r" b="b"/>
              <a:pathLst>
                <a:path w="131355" h="20778" extrusionOk="0">
                  <a:moveTo>
                    <a:pt x="125039" y="6216"/>
                  </a:moveTo>
                  <a:cubicBezTo>
                    <a:pt x="125089" y="6216"/>
                    <a:pt x="125139" y="6267"/>
                    <a:pt x="125139" y="6317"/>
                  </a:cubicBezTo>
                  <a:cubicBezTo>
                    <a:pt x="125139" y="6367"/>
                    <a:pt x="125089" y="6392"/>
                    <a:pt x="125039" y="6392"/>
                  </a:cubicBezTo>
                  <a:cubicBezTo>
                    <a:pt x="120803" y="6417"/>
                    <a:pt x="116543" y="6417"/>
                    <a:pt x="112282" y="6417"/>
                  </a:cubicBezTo>
                  <a:cubicBezTo>
                    <a:pt x="112232" y="6417"/>
                    <a:pt x="112207" y="6392"/>
                    <a:pt x="112207" y="6342"/>
                  </a:cubicBezTo>
                  <a:cubicBezTo>
                    <a:pt x="112207" y="6292"/>
                    <a:pt x="112232" y="6267"/>
                    <a:pt x="112282" y="6267"/>
                  </a:cubicBezTo>
                  <a:cubicBezTo>
                    <a:pt x="116543" y="6241"/>
                    <a:pt x="120803" y="6241"/>
                    <a:pt x="125039" y="6216"/>
                  </a:cubicBezTo>
                  <a:close/>
                  <a:moveTo>
                    <a:pt x="104462" y="6267"/>
                  </a:moveTo>
                  <a:cubicBezTo>
                    <a:pt x="104512" y="6267"/>
                    <a:pt x="104537" y="6317"/>
                    <a:pt x="104537" y="6367"/>
                  </a:cubicBezTo>
                  <a:cubicBezTo>
                    <a:pt x="104537" y="6417"/>
                    <a:pt x="104512" y="6442"/>
                    <a:pt x="104462" y="6442"/>
                  </a:cubicBezTo>
                  <a:cubicBezTo>
                    <a:pt x="100177" y="6467"/>
                    <a:pt x="95891" y="6467"/>
                    <a:pt x="91630" y="6492"/>
                  </a:cubicBezTo>
                  <a:cubicBezTo>
                    <a:pt x="85841" y="6492"/>
                    <a:pt x="80076" y="6517"/>
                    <a:pt x="74312" y="6517"/>
                  </a:cubicBezTo>
                  <a:cubicBezTo>
                    <a:pt x="68597" y="6542"/>
                    <a:pt x="62908" y="6567"/>
                    <a:pt x="57194" y="6567"/>
                  </a:cubicBezTo>
                  <a:cubicBezTo>
                    <a:pt x="57169" y="6567"/>
                    <a:pt x="57119" y="6542"/>
                    <a:pt x="57119" y="6492"/>
                  </a:cubicBezTo>
                  <a:cubicBezTo>
                    <a:pt x="57119" y="6442"/>
                    <a:pt x="57169" y="6392"/>
                    <a:pt x="57194" y="6392"/>
                  </a:cubicBezTo>
                  <a:cubicBezTo>
                    <a:pt x="62181" y="6392"/>
                    <a:pt x="67169" y="6367"/>
                    <a:pt x="72131" y="6367"/>
                  </a:cubicBezTo>
                  <a:cubicBezTo>
                    <a:pt x="77896" y="6342"/>
                    <a:pt x="83660" y="6342"/>
                    <a:pt x="89425" y="6317"/>
                  </a:cubicBezTo>
                  <a:cubicBezTo>
                    <a:pt x="94437" y="6292"/>
                    <a:pt x="99450" y="6292"/>
                    <a:pt x="104462" y="6267"/>
                  </a:cubicBezTo>
                  <a:close/>
                  <a:moveTo>
                    <a:pt x="51129" y="6417"/>
                  </a:moveTo>
                  <a:cubicBezTo>
                    <a:pt x="51179" y="6417"/>
                    <a:pt x="51204" y="6467"/>
                    <a:pt x="51204" y="6492"/>
                  </a:cubicBezTo>
                  <a:cubicBezTo>
                    <a:pt x="51204" y="6542"/>
                    <a:pt x="51179" y="6592"/>
                    <a:pt x="51129" y="6592"/>
                  </a:cubicBezTo>
                  <a:lnTo>
                    <a:pt x="39324" y="6617"/>
                  </a:lnTo>
                  <a:cubicBezTo>
                    <a:pt x="33810" y="6642"/>
                    <a:pt x="28322" y="6642"/>
                    <a:pt x="22833" y="6668"/>
                  </a:cubicBezTo>
                  <a:cubicBezTo>
                    <a:pt x="17118" y="6693"/>
                    <a:pt x="11429" y="6693"/>
                    <a:pt x="5715" y="6718"/>
                  </a:cubicBezTo>
                  <a:cubicBezTo>
                    <a:pt x="5665" y="6718"/>
                    <a:pt x="5615" y="6668"/>
                    <a:pt x="5615" y="6617"/>
                  </a:cubicBezTo>
                  <a:cubicBezTo>
                    <a:pt x="5615" y="6567"/>
                    <a:pt x="5665" y="6542"/>
                    <a:pt x="5715" y="6542"/>
                  </a:cubicBezTo>
                  <a:cubicBezTo>
                    <a:pt x="10201" y="6517"/>
                    <a:pt x="14687" y="6517"/>
                    <a:pt x="19199" y="6492"/>
                  </a:cubicBezTo>
                  <a:cubicBezTo>
                    <a:pt x="24687" y="6492"/>
                    <a:pt x="30201" y="6467"/>
                    <a:pt x="35690" y="6467"/>
                  </a:cubicBezTo>
                  <a:cubicBezTo>
                    <a:pt x="40828" y="6442"/>
                    <a:pt x="45991" y="6442"/>
                    <a:pt x="51129" y="6417"/>
                  </a:cubicBezTo>
                  <a:close/>
                  <a:moveTo>
                    <a:pt x="86768" y="13334"/>
                  </a:moveTo>
                  <a:cubicBezTo>
                    <a:pt x="86818" y="13334"/>
                    <a:pt x="86868" y="13359"/>
                    <a:pt x="86868" y="13409"/>
                  </a:cubicBezTo>
                  <a:cubicBezTo>
                    <a:pt x="86868" y="13460"/>
                    <a:pt x="86818" y="13510"/>
                    <a:pt x="86768" y="13510"/>
                  </a:cubicBezTo>
                  <a:cubicBezTo>
                    <a:pt x="79901" y="13510"/>
                    <a:pt x="73008" y="13535"/>
                    <a:pt x="66141" y="13560"/>
                  </a:cubicBezTo>
                  <a:lnTo>
                    <a:pt x="35239" y="13635"/>
                  </a:lnTo>
                  <a:cubicBezTo>
                    <a:pt x="25665" y="13660"/>
                    <a:pt x="16091" y="13685"/>
                    <a:pt x="6542" y="13710"/>
                  </a:cubicBezTo>
                  <a:lnTo>
                    <a:pt x="6442" y="13710"/>
                  </a:lnTo>
                  <a:cubicBezTo>
                    <a:pt x="6392" y="13710"/>
                    <a:pt x="6341" y="13685"/>
                    <a:pt x="6341" y="13635"/>
                  </a:cubicBezTo>
                  <a:cubicBezTo>
                    <a:pt x="6341" y="13585"/>
                    <a:pt x="6392" y="13535"/>
                    <a:pt x="6442" y="13535"/>
                  </a:cubicBezTo>
                  <a:cubicBezTo>
                    <a:pt x="13083" y="13510"/>
                    <a:pt x="19725" y="13510"/>
                    <a:pt x="26367" y="13485"/>
                  </a:cubicBezTo>
                  <a:cubicBezTo>
                    <a:pt x="36492" y="13460"/>
                    <a:pt x="46642" y="13435"/>
                    <a:pt x="56768" y="13409"/>
                  </a:cubicBezTo>
                  <a:cubicBezTo>
                    <a:pt x="66768" y="13384"/>
                    <a:pt x="76768" y="13359"/>
                    <a:pt x="86768" y="13334"/>
                  </a:cubicBezTo>
                  <a:close/>
                  <a:moveTo>
                    <a:pt x="131079" y="1"/>
                  </a:moveTo>
                  <a:lnTo>
                    <a:pt x="109375" y="51"/>
                  </a:lnTo>
                  <a:lnTo>
                    <a:pt x="108848" y="51"/>
                  </a:lnTo>
                  <a:cubicBezTo>
                    <a:pt x="94161" y="101"/>
                    <a:pt x="79500" y="126"/>
                    <a:pt x="64813" y="176"/>
                  </a:cubicBezTo>
                  <a:lnTo>
                    <a:pt x="42181" y="226"/>
                  </a:lnTo>
                  <a:lnTo>
                    <a:pt x="19800" y="277"/>
                  </a:lnTo>
                  <a:cubicBezTo>
                    <a:pt x="13810" y="302"/>
                    <a:pt x="7795" y="302"/>
                    <a:pt x="1805" y="327"/>
                  </a:cubicBezTo>
                  <a:cubicBezTo>
                    <a:pt x="1705" y="327"/>
                    <a:pt x="1630" y="402"/>
                    <a:pt x="1630" y="502"/>
                  </a:cubicBezTo>
                  <a:cubicBezTo>
                    <a:pt x="1630" y="527"/>
                    <a:pt x="1630" y="527"/>
                    <a:pt x="1630" y="552"/>
                  </a:cubicBezTo>
                  <a:cubicBezTo>
                    <a:pt x="903" y="2006"/>
                    <a:pt x="452" y="3660"/>
                    <a:pt x="201" y="5765"/>
                  </a:cubicBezTo>
                  <a:cubicBezTo>
                    <a:pt x="26" y="7219"/>
                    <a:pt x="1" y="8673"/>
                    <a:pt x="26" y="9926"/>
                  </a:cubicBezTo>
                  <a:lnTo>
                    <a:pt x="16893" y="9876"/>
                  </a:lnTo>
                  <a:cubicBezTo>
                    <a:pt x="26467" y="9851"/>
                    <a:pt x="36066" y="9825"/>
                    <a:pt x="45640" y="9800"/>
                  </a:cubicBezTo>
                  <a:cubicBezTo>
                    <a:pt x="54963" y="9775"/>
                    <a:pt x="64287" y="9750"/>
                    <a:pt x="73635" y="9725"/>
                  </a:cubicBezTo>
                  <a:cubicBezTo>
                    <a:pt x="73685" y="9725"/>
                    <a:pt x="73710" y="9775"/>
                    <a:pt x="73710" y="9825"/>
                  </a:cubicBezTo>
                  <a:cubicBezTo>
                    <a:pt x="73710" y="9876"/>
                    <a:pt x="73685" y="9901"/>
                    <a:pt x="73635" y="9901"/>
                  </a:cubicBezTo>
                  <a:lnTo>
                    <a:pt x="52056" y="9976"/>
                  </a:lnTo>
                  <a:cubicBezTo>
                    <a:pt x="42482" y="10001"/>
                    <a:pt x="32933" y="10026"/>
                    <a:pt x="23384" y="10051"/>
                  </a:cubicBezTo>
                  <a:cubicBezTo>
                    <a:pt x="15615" y="10051"/>
                    <a:pt x="7820" y="10076"/>
                    <a:pt x="26" y="10101"/>
                  </a:cubicBezTo>
                  <a:cubicBezTo>
                    <a:pt x="51" y="10577"/>
                    <a:pt x="51" y="11028"/>
                    <a:pt x="76" y="11455"/>
                  </a:cubicBezTo>
                  <a:cubicBezTo>
                    <a:pt x="101" y="12131"/>
                    <a:pt x="151" y="12833"/>
                    <a:pt x="201" y="13510"/>
                  </a:cubicBezTo>
                  <a:cubicBezTo>
                    <a:pt x="226" y="14211"/>
                    <a:pt x="301" y="15039"/>
                    <a:pt x="377" y="15841"/>
                  </a:cubicBezTo>
                  <a:cubicBezTo>
                    <a:pt x="477" y="16693"/>
                    <a:pt x="577" y="17495"/>
                    <a:pt x="727" y="18221"/>
                  </a:cubicBezTo>
                  <a:cubicBezTo>
                    <a:pt x="903" y="19074"/>
                    <a:pt x="1103" y="19851"/>
                    <a:pt x="1379" y="20552"/>
                  </a:cubicBezTo>
                  <a:cubicBezTo>
                    <a:pt x="1379" y="20577"/>
                    <a:pt x="1379" y="20577"/>
                    <a:pt x="1379" y="20602"/>
                  </a:cubicBezTo>
                  <a:cubicBezTo>
                    <a:pt x="1379" y="20703"/>
                    <a:pt x="1479" y="20778"/>
                    <a:pt x="1580" y="20778"/>
                  </a:cubicBezTo>
                  <a:lnTo>
                    <a:pt x="1880" y="20778"/>
                  </a:lnTo>
                  <a:lnTo>
                    <a:pt x="46918" y="20678"/>
                  </a:lnTo>
                  <a:cubicBezTo>
                    <a:pt x="62332" y="20628"/>
                    <a:pt x="77745" y="20602"/>
                    <a:pt x="93134" y="20552"/>
                  </a:cubicBezTo>
                  <a:lnTo>
                    <a:pt x="105565" y="20527"/>
                  </a:lnTo>
                  <a:cubicBezTo>
                    <a:pt x="113811" y="20502"/>
                    <a:pt x="122056" y="20477"/>
                    <a:pt x="130302" y="20477"/>
                  </a:cubicBezTo>
                  <a:cubicBezTo>
                    <a:pt x="130477" y="20477"/>
                    <a:pt x="130628" y="20477"/>
                    <a:pt x="130803" y="20452"/>
                  </a:cubicBezTo>
                  <a:cubicBezTo>
                    <a:pt x="130904" y="20452"/>
                    <a:pt x="131004" y="20377"/>
                    <a:pt x="131004" y="20277"/>
                  </a:cubicBezTo>
                  <a:cubicBezTo>
                    <a:pt x="131004" y="20227"/>
                    <a:pt x="130954" y="20151"/>
                    <a:pt x="130878" y="20126"/>
                  </a:cubicBezTo>
                  <a:cubicBezTo>
                    <a:pt x="130904" y="20076"/>
                    <a:pt x="130878" y="20026"/>
                    <a:pt x="130853" y="20001"/>
                  </a:cubicBezTo>
                  <a:cubicBezTo>
                    <a:pt x="130753" y="19826"/>
                    <a:pt x="130628" y="19625"/>
                    <a:pt x="130528" y="19399"/>
                  </a:cubicBezTo>
                  <a:cubicBezTo>
                    <a:pt x="130302" y="18898"/>
                    <a:pt x="130127" y="18322"/>
                    <a:pt x="129951" y="17620"/>
                  </a:cubicBezTo>
                  <a:cubicBezTo>
                    <a:pt x="129801" y="16968"/>
                    <a:pt x="129701" y="16292"/>
                    <a:pt x="129600" y="15690"/>
                  </a:cubicBezTo>
                  <a:cubicBezTo>
                    <a:pt x="129600" y="15615"/>
                    <a:pt x="129575" y="15540"/>
                    <a:pt x="129575" y="15440"/>
                  </a:cubicBezTo>
                  <a:lnTo>
                    <a:pt x="126793" y="15440"/>
                  </a:lnTo>
                  <a:cubicBezTo>
                    <a:pt x="122332" y="15465"/>
                    <a:pt x="117896" y="15465"/>
                    <a:pt x="113460" y="15490"/>
                  </a:cubicBezTo>
                  <a:cubicBezTo>
                    <a:pt x="109149" y="15490"/>
                    <a:pt x="104838" y="15515"/>
                    <a:pt x="100527" y="15515"/>
                  </a:cubicBezTo>
                  <a:cubicBezTo>
                    <a:pt x="100477" y="15515"/>
                    <a:pt x="100452" y="15490"/>
                    <a:pt x="100452" y="15440"/>
                  </a:cubicBezTo>
                  <a:cubicBezTo>
                    <a:pt x="100452" y="15389"/>
                    <a:pt x="100477" y="15339"/>
                    <a:pt x="100527" y="15339"/>
                  </a:cubicBezTo>
                  <a:lnTo>
                    <a:pt x="104838" y="15339"/>
                  </a:lnTo>
                  <a:cubicBezTo>
                    <a:pt x="109249" y="15314"/>
                    <a:pt x="113660" y="15314"/>
                    <a:pt x="118071" y="15289"/>
                  </a:cubicBezTo>
                  <a:cubicBezTo>
                    <a:pt x="121906" y="15289"/>
                    <a:pt x="125716" y="15289"/>
                    <a:pt x="129550" y="15264"/>
                  </a:cubicBezTo>
                  <a:cubicBezTo>
                    <a:pt x="129300" y="13460"/>
                    <a:pt x="129249" y="11605"/>
                    <a:pt x="129325" y="9750"/>
                  </a:cubicBezTo>
                  <a:lnTo>
                    <a:pt x="129325" y="9750"/>
                  </a:lnTo>
                  <a:lnTo>
                    <a:pt x="114111" y="9800"/>
                  </a:lnTo>
                  <a:cubicBezTo>
                    <a:pt x="108798" y="9825"/>
                    <a:pt x="103485" y="9825"/>
                    <a:pt x="98172" y="9851"/>
                  </a:cubicBezTo>
                  <a:cubicBezTo>
                    <a:pt x="93209" y="9851"/>
                    <a:pt x="88222" y="9876"/>
                    <a:pt x="83234" y="9876"/>
                  </a:cubicBezTo>
                  <a:cubicBezTo>
                    <a:pt x="83184" y="9876"/>
                    <a:pt x="83134" y="9851"/>
                    <a:pt x="83134" y="9800"/>
                  </a:cubicBezTo>
                  <a:cubicBezTo>
                    <a:pt x="83134" y="9750"/>
                    <a:pt x="83184" y="9700"/>
                    <a:pt x="83234" y="9700"/>
                  </a:cubicBezTo>
                  <a:cubicBezTo>
                    <a:pt x="88071" y="9700"/>
                    <a:pt x="92908" y="9675"/>
                    <a:pt x="97720" y="9675"/>
                  </a:cubicBezTo>
                  <a:cubicBezTo>
                    <a:pt x="103034" y="9650"/>
                    <a:pt x="108322" y="9650"/>
                    <a:pt x="113635" y="9625"/>
                  </a:cubicBezTo>
                  <a:cubicBezTo>
                    <a:pt x="118873" y="9625"/>
                    <a:pt x="124112" y="9600"/>
                    <a:pt x="129350" y="9600"/>
                  </a:cubicBezTo>
                  <a:cubicBezTo>
                    <a:pt x="129400" y="8673"/>
                    <a:pt x="129500" y="7770"/>
                    <a:pt x="129625" y="6843"/>
                  </a:cubicBezTo>
                  <a:cubicBezTo>
                    <a:pt x="129751" y="6066"/>
                    <a:pt x="129901" y="5264"/>
                    <a:pt x="130076" y="4487"/>
                  </a:cubicBezTo>
                  <a:lnTo>
                    <a:pt x="130076" y="4487"/>
                  </a:lnTo>
                  <a:cubicBezTo>
                    <a:pt x="124538" y="4512"/>
                    <a:pt x="118999" y="4512"/>
                    <a:pt x="113435" y="4537"/>
                  </a:cubicBezTo>
                  <a:cubicBezTo>
                    <a:pt x="103184" y="4562"/>
                    <a:pt x="92933" y="4587"/>
                    <a:pt x="82683" y="4612"/>
                  </a:cubicBezTo>
                  <a:cubicBezTo>
                    <a:pt x="72582" y="4637"/>
                    <a:pt x="62457" y="4663"/>
                    <a:pt x="52357" y="4688"/>
                  </a:cubicBezTo>
                  <a:cubicBezTo>
                    <a:pt x="52307" y="4688"/>
                    <a:pt x="52256" y="4663"/>
                    <a:pt x="52256" y="4612"/>
                  </a:cubicBezTo>
                  <a:cubicBezTo>
                    <a:pt x="52256" y="4562"/>
                    <a:pt x="52307" y="4512"/>
                    <a:pt x="52357" y="4512"/>
                  </a:cubicBezTo>
                  <a:cubicBezTo>
                    <a:pt x="59901" y="4512"/>
                    <a:pt x="67445" y="4487"/>
                    <a:pt x="75014" y="4462"/>
                  </a:cubicBezTo>
                  <a:cubicBezTo>
                    <a:pt x="85289" y="4437"/>
                    <a:pt x="95590" y="4412"/>
                    <a:pt x="105866" y="4387"/>
                  </a:cubicBezTo>
                  <a:cubicBezTo>
                    <a:pt x="113936" y="4362"/>
                    <a:pt x="122031" y="4337"/>
                    <a:pt x="130102" y="4312"/>
                  </a:cubicBezTo>
                  <a:cubicBezTo>
                    <a:pt x="130427" y="2933"/>
                    <a:pt x="130853" y="1580"/>
                    <a:pt x="131355" y="277"/>
                  </a:cubicBezTo>
                  <a:cubicBezTo>
                    <a:pt x="131355" y="251"/>
                    <a:pt x="131355" y="201"/>
                    <a:pt x="131330" y="151"/>
                  </a:cubicBezTo>
                  <a:cubicBezTo>
                    <a:pt x="131305" y="126"/>
                    <a:pt x="131254" y="76"/>
                    <a:pt x="131204" y="76"/>
                  </a:cubicBezTo>
                  <a:cubicBezTo>
                    <a:pt x="131179" y="26"/>
                    <a:pt x="131129" y="1"/>
                    <a:pt x="131079" y="1"/>
                  </a:cubicBezTo>
                  <a:close/>
                </a:path>
              </a:pathLst>
            </a:custGeom>
            <a:solidFill>
              <a:srgbClr val="FFF2D5"/>
            </a:solidFill>
            <a:ln>
              <a:noFill/>
            </a:ln>
          </p:spPr>
          <p:txBody>
            <a:bodyPr spcFirstLastPara="1" wrap="square" lIns="115184" tIns="115184" rIns="115184" bIns="115184" anchor="ctr" anchorCtr="0">
              <a:noAutofit/>
            </a:bodyPr>
            <a:lstStyle/>
            <a:p>
              <a:endParaRPr sz="2400">
                <a:latin typeface="+mj-lt"/>
              </a:endParaRPr>
            </a:p>
          </p:txBody>
        </p:sp>
        <p:sp>
          <p:nvSpPr>
            <p:cNvPr id="86" name="Google Shape;9459;p55">
              <a:extLst>
                <a:ext uri="{FF2B5EF4-FFF2-40B4-BE49-F238E27FC236}">
                  <a16:creationId xmlns:a16="http://schemas.microsoft.com/office/drawing/2014/main" id="{D4C64470-7964-8768-FC41-91297143274D}"/>
                </a:ext>
              </a:extLst>
            </p:cNvPr>
            <p:cNvSpPr/>
            <p:nvPr/>
          </p:nvSpPr>
          <p:spPr>
            <a:xfrm>
              <a:off x="1834725" y="4252550"/>
              <a:ext cx="3429875" cy="116550"/>
            </a:xfrm>
            <a:custGeom>
              <a:avLst/>
              <a:gdLst/>
              <a:ahLst/>
              <a:cxnLst/>
              <a:rect l="l" t="t" r="r" b="b"/>
              <a:pathLst>
                <a:path w="137195" h="4662" extrusionOk="0">
                  <a:moveTo>
                    <a:pt x="135791" y="0"/>
                  </a:moveTo>
                  <a:lnTo>
                    <a:pt x="123961" y="25"/>
                  </a:lnTo>
                  <a:lnTo>
                    <a:pt x="112257" y="50"/>
                  </a:lnTo>
                  <a:lnTo>
                    <a:pt x="63911" y="176"/>
                  </a:lnTo>
                  <a:lnTo>
                    <a:pt x="56542" y="176"/>
                  </a:lnTo>
                  <a:lnTo>
                    <a:pt x="17144" y="276"/>
                  </a:lnTo>
                  <a:lnTo>
                    <a:pt x="8923" y="301"/>
                  </a:lnTo>
                  <a:lnTo>
                    <a:pt x="778" y="326"/>
                  </a:lnTo>
                  <a:cubicBezTo>
                    <a:pt x="702" y="326"/>
                    <a:pt x="602" y="376"/>
                    <a:pt x="577" y="451"/>
                  </a:cubicBezTo>
                  <a:cubicBezTo>
                    <a:pt x="577" y="451"/>
                    <a:pt x="577" y="477"/>
                    <a:pt x="552" y="502"/>
                  </a:cubicBezTo>
                  <a:cubicBezTo>
                    <a:pt x="402" y="752"/>
                    <a:pt x="276" y="1053"/>
                    <a:pt x="176" y="1404"/>
                  </a:cubicBezTo>
                  <a:cubicBezTo>
                    <a:pt x="101" y="1755"/>
                    <a:pt x="26" y="2131"/>
                    <a:pt x="26" y="2532"/>
                  </a:cubicBezTo>
                  <a:cubicBezTo>
                    <a:pt x="1" y="2908"/>
                    <a:pt x="26" y="3284"/>
                    <a:pt x="101" y="3634"/>
                  </a:cubicBezTo>
                  <a:cubicBezTo>
                    <a:pt x="176" y="3985"/>
                    <a:pt x="326" y="4311"/>
                    <a:pt x="527" y="4562"/>
                  </a:cubicBezTo>
                  <a:cubicBezTo>
                    <a:pt x="552" y="4587"/>
                    <a:pt x="602" y="4612"/>
                    <a:pt x="652" y="4637"/>
                  </a:cubicBezTo>
                  <a:cubicBezTo>
                    <a:pt x="702" y="4662"/>
                    <a:pt x="727" y="4662"/>
                    <a:pt x="778" y="4662"/>
                  </a:cubicBezTo>
                  <a:lnTo>
                    <a:pt x="23459" y="4612"/>
                  </a:lnTo>
                  <a:lnTo>
                    <a:pt x="46417" y="4562"/>
                  </a:lnTo>
                  <a:lnTo>
                    <a:pt x="70001" y="4512"/>
                  </a:lnTo>
                  <a:lnTo>
                    <a:pt x="93560" y="4461"/>
                  </a:lnTo>
                  <a:lnTo>
                    <a:pt x="132858" y="4361"/>
                  </a:lnTo>
                  <a:lnTo>
                    <a:pt x="136217" y="4361"/>
                  </a:lnTo>
                  <a:cubicBezTo>
                    <a:pt x="136292" y="4361"/>
                    <a:pt x="136367" y="4311"/>
                    <a:pt x="136417" y="4261"/>
                  </a:cubicBezTo>
                  <a:cubicBezTo>
                    <a:pt x="136417" y="4236"/>
                    <a:pt x="136442" y="4236"/>
                    <a:pt x="136442" y="4236"/>
                  </a:cubicBezTo>
                  <a:cubicBezTo>
                    <a:pt x="136718" y="4010"/>
                    <a:pt x="136919" y="3685"/>
                    <a:pt x="137044" y="3309"/>
                  </a:cubicBezTo>
                  <a:cubicBezTo>
                    <a:pt x="137094" y="3158"/>
                    <a:pt x="137144" y="2958"/>
                    <a:pt x="137169" y="2732"/>
                  </a:cubicBezTo>
                  <a:cubicBezTo>
                    <a:pt x="137194" y="2557"/>
                    <a:pt x="137194" y="2356"/>
                    <a:pt x="137194" y="2131"/>
                  </a:cubicBezTo>
                  <a:cubicBezTo>
                    <a:pt x="137169" y="1730"/>
                    <a:pt x="137069" y="1329"/>
                    <a:pt x="136894" y="978"/>
                  </a:cubicBezTo>
                  <a:cubicBezTo>
                    <a:pt x="136718" y="577"/>
                    <a:pt x="136493" y="276"/>
                    <a:pt x="136192" y="76"/>
                  </a:cubicBezTo>
                  <a:cubicBezTo>
                    <a:pt x="136142" y="25"/>
                    <a:pt x="136117" y="0"/>
                    <a:pt x="136066" y="0"/>
                  </a:cubicBezTo>
                  <a:close/>
                </a:path>
              </a:pathLst>
            </a:custGeom>
            <a:solidFill>
              <a:srgbClr val="8A3743"/>
            </a:solidFill>
            <a:ln>
              <a:noFill/>
            </a:ln>
          </p:spPr>
          <p:txBody>
            <a:bodyPr spcFirstLastPara="1" wrap="square" lIns="115184" tIns="115184" rIns="115184" bIns="115184" anchor="ctr" anchorCtr="0">
              <a:noAutofit/>
            </a:bodyPr>
            <a:lstStyle/>
            <a:p>
              <a:endParaRPr sz="2400">
                <a:latin typeface="+mj-lt"/>
              </a:endParaRPr>
            </a:p>
          </p:txBody>
        </p:sp>
        <p:sp>
          <p:nvSpPr>
            <p:cNvPr id="87" name="Google Shape;9460;p55">
              <a:extLst>
                <a:ext uri="{FF2B5EF4-FFF2-40B4-BE49-F238E27FC236}">
                  <a16:creationId xmlns:a16="http://schemas.microsoft.com/office/drawing/2014/main" id="{F335BC59-0E15-17B6-4C4A-DC94DE8842C4}"/>
                </a:ext>
              </a:extLst>
            </p:cNvPr>
            <p:cNvSpPr/>
            <p:nvPr/>
          </p:nvSpPr>
          <p:spPr>
            <a:xfrm>
              <a:off x="1838475" y="3845275"/>
              <a:ext cx="2985650" cy="417950"/>
            </a:xfrm>
            <a:custGeom>
              <a:avLst/>
              <a:gdLst/>
              <a:ahLst/>
              <a:cxnLst/>
              <a:rect l="l" t="t" r="r" b="b"/>
              <a:pathLst>
                <a:path w="119426" h="16718" extrusionOk="0">
                  <a:moveTo>
                    <a:pt x="116042" y="0"/>
                  </a:moveTo>
                  <a:lnTo>
                    <a:pt x="107345" y="26"/>
                  </a:lnTo>
                  <a:lnTo>
                    <a:pt x="98723" y="51"/>
                  </a:lnTo>
                  <a:lnTo>
                    <a:pt x="90077" y="76"/>
                  </a:lnTo>
                  <a:cubicBezTo>
                    <a:pt x="77921" y="101"/>
                    <a:pt x="65741" y="126"/>
                    <a:pt x="53585" y="176"/>
                  </a:cubicBezTo>
                  <a:lnTo>
                    <a:pt x="51104" y="176"/>
                  </a:lnTo>
                  <a:cubicBezTo>
                    <a:pt x="39299" y="201"/>
                    <a:pt x="27470" y="226"/>
                    <a:pt x="15640" y="251"/>
                  </a:cubicBezTo>
                  <a:cubicBezTo>
                    <a:pt x="11104" y="276"/>
                    <a:pt x="6542" y="301"/>
                    <a:pt x="1981" y="301"/>
                  </a:cubicBezTo>
                  <a:lnTo>
                    <a:pt x="1379" y="301"/>
                  </a:lnTo>
                  <a:cubicBezTo>
                    <a:pt x="1254" y="301"/>
                    <a:pt x="1179" y="402"/>
                    <a:pt x="1179" y="502"/>
                  </a:cubicBezTo>
                  <a:cubicBezTo>
                    <a:pt x="1179" y="552"/>
                    <a:pt x="1179" y="577"/>
                    <a:pt x="1204" y="627"/>
                  </a:cubicBezTo>
                  <a:cubicBezTo>
                    <a:pt x="903" y="1204"/>
                    <a:pt x="678" y="1880"/>
                    <a:pt x="502" y="2657"/>
                  </a:cubicBezTo>
                  <a:cubicBezTo>
                    <a:pt x="302" y="3409"/>
                    <a:pt x="176" y="4211"/>
                    <a:pt x="101" y="5113"/>
                  </a:cubicBezTo>
                  <a:cubicBezTo>
                    <a:pt x="26" y="5915"/>
                    <a:pt x="1" y="6767"/>
                    <a:pt x="26" y="7720"/>
                  </a:cubicBezTo>
                  <a:cubicBezTo>
                    <a:pt x="51" y="8597"/>
                    <a:pt x="126" y="9499"/>
                    <a:pt x="226" y="10351"/>
                  </a:cubicBezTo>
                  <a:cubicBezTo>
                    <a:pt x="352" y="11454"/>
                    <a:pt x="552" y="12557"/>
                    <a:pt x="778" y="13635"/>
                  </a:cubicBezTo>
                  <a:cubicBezTo>
                    <a:pt x="1029" y="14637"/>
                    <a:pt x="1279" y="15615"/>
                    <a:pt x="1605" y="16517"/>
                  </a:cubicBezTo>
                  <a:cubicBezTo>
                    <a:pt x="1605" y="16567"/>
                    <a:pt x="1655" y="16592"/>
                    <a:pt x="1705" y="16617"/>
                  </a:cubicBezTo>
                  <a:cubicBezTo>
                    <a:pt x="1730" y="16667"/>
                    <a:pt x="1805" y="16717"/>
                    <a:pt x="1856" y="16717"/>
                  </a:cubicBezTo>
                  <a:lnTo>
                    <a:pt x="20151" y="16667"/>
                  </a:lnTo>
                  <a:lnTo>
                    <a:pt x="38372" y="16617"/>
                  </a:lnTo>
                  <a:lnTo>
                    <a:pt x="57495" y="16567"/>
                  </a:lnTo>
                  <a:lnTo>
                    <a:pt x="76843" y="16517"/>
                  </a:lnTo>
                  <a:lnTo>
                    <a:pt x="77821" y="16517"/>
                  </a:lnTo>
                  <a:lnTo>
                    <a:pt x="95189" y="16467"/>
                  </a:lnTo>
                  <a:lnTo>
                    <a:pt x="112332" y="16417"/>
                  </a:lnTo>
                  <a:lnTo>
                    <a:pt x="116142" y="16417"/>
                  </a:lnTo>
                  <a:cubicBezTo>
                    <a:pt x="116217" y="16417"/>
                    <a:pt x="116267" y="16367"/>
                    <a:pt x="116317" y="16316"/>
                  </a:cubicBezTo>
                  <a:cubicBezTo>
                    <a:pt x="116342" y="16316"/>
                    <a:pt x="116367" y="16291"/>
                    <a:pt x="116393" y="16266"/>
                  </a:cubicBezTo>
                  <a:cubicBezTo>
                    <a:pt x="116543" y="16141"/>
                    <a:pt x="116693" y="15991"/>
                    <a:pt x="116844" y="15840"/>
                  </a:cubicBezTo>
                  <a:cubicBezTo>
                    <a:pt x="116944" y="15715"/>
                    <a:pt x="117094" y="15539"/>
                    <a:pt x="117245" y="15339"/>
                  </a:cubicBezTo>
                  <a:cubicBezTo>
                    <a:pt x="117470" y="15013"/>
                    <a:pt x="117696" y="14662"/>
                    <a:pt x="117921" y="14236"/>
                  </a:cubicBezTo>
                  <a:cubicBezTo>
                    <a:pt x="118297" y="13534"/>
                    <a:pt x="118598" y="12732"/>
                    <a:pt x="118849" y="11805"/>
                  </a:cubicBezTo>
                  <a:cubicBezTo>
                    <a:pt x="119049" y="11028"/>
                    <a:pt x="119200" y="10201"/>
                    <a:pt x="119300" y="9299"/>
                  </a:cubicBezTo>
                  <a:cubicBezTo>
                    <a:pt x="119425" y="8271"/>
                    <a:pt x="119425" y="7244"/>
                    <a:pt x="119300" y="6266"/>
                  </a:cubicBezTo>
                  <a:cubicBezTo>
                    <a:pt x="119225" y="5590"/>
                    <a:pt x="119099" y="4938"/>
                    <a:pt x="118924" y="4286"/>
                  </a:cubicBezTo>
                  <a:cubicBezTo>
                    <a:pt x="118748" y="3660"/>
                    <a:pt x="118498" y="3008"/>
                    <a:pt x="118172" y="2356"/>
                  </a:cubicBezTo>
                  <a:cubicBezTo>
                    <a:pt x="117946" y="1880"/>
                    <a:pt x="117696" y="1404"/>
                    <a:pt x="117395" y="978"/>
                  </a:cubicBezTo>
                  <a:cubicBezTo>
                    <a:pt x="117220" y="752"/>
                    <a:pt x="117044" y="577"/>
                    <a:pt x="116869" y="402"/>
                  </a:cubicBezTo>
                  <a:cubicBezTo>
                    <a:pt x="116643" y="251"/>
                    <a:pt x="116443" y="126"/>
                    <a:pt x="116192" y="51"/>
                  </a:cubicBezTo>
                  <a:cubicBezTo>
                    <a:pt x="116142" y="26"/>
                    <a:pt x="116092" y="0"/>
                    <a:pt x="116042" y="0"/>
                  </a:cubicBezTo>
                  <a:close/>
                </a:path>
              </a:pathLst>
            </a:custGeom>
            <a:solidFill>
              <a:srgbClr val="2D8A6F"/>
            </a:solidFill>
            <a:ln>
              <a:noFill/>
            </a:ln>
          </p:spPr>
          <p:txBody>
            <a:bodyPr spcFirstLastPara="1" wrap="square" lIns="115184" tIns="115184" rIns="115184" bIns="115184" anchor="ctr" anchorCtr="0">
              <a:noAutofit/>
            </a:bodyPr>
            <a:lstStyle/>
            <a:p>
              <a:endParaRPr sz="2400">
                <a:latin typeface="+mj-lt"/>
              </a:endParaRPr>
            </a:p>
          </p:txBody>
        </p:sp>
        <p:sp>
          <p:nvSpPr>
            <p:cNvPr id="88" name="Google Shape;9461;p55">
              <a:extLst>
                <a:ext uri="{FF2B5EF4-FFF2-40B4-BE49-F238E27FC236}">
                  <a16:creationId xmlns:a16="http://schemas.microsoft.com/office/drawing/2014/main" id="{2032B9E7-19B2-54DA-563B-58F428C09EAC}"/>
                </a:ext>
              </a:extLst>
            </p:cNvPr>
            <p:cNvSpPr/>
            <p:nvPr/>
          </p:nvSpPr>
          <p:spPr>
            <a:xfrm>
              <a:off x="1849125" y="3845900"/>
              <a:ext cx="2946800" cy="73950"/>
            </a:xfrm>
            <a:custGeom>
              <a:avLst/>
              <a:gdLst/>
              <a:ahLst/>
              <a:cxnLst/>
              <a:rect l="l" t="t" r="r" b="b"/>
              <a:pathLst>
                <a:path w="117872" h="2958" extrusionOk="0">
                  <a:moveTo>
                    <a:pt x="106919" y="1"/>
                  </a:moveTo>
                  <a:lnTo>
                    <a:pt x="98297" y="26"/>
                  </a:lnTo>
                  <a:lnTo>
                    <a:pt x="89651" y="51"/>
                  </a:lnTo>
                  <a:cubicBezTo>
                    <a:pt x="77194" y="101"/>
                    <a:pt x="64763" y="126"/>
                    <a:pt x="52307" y="151"/>
                  </a:cubicBezTo>
                  <a:lnTo>
                    <a:pt x="50929" y="151"/>
                  </a:lnTo>
                  <a:cubicBezTo>
                    <a:pt x="39024" y="201"/>
                    <a:pt x="27119" y="226"/>
                    <a:pt x="15214" y="251"/>
                  </a:cubicBezTo>
                  <a:cubicBezTo>
                    <a:pt x="10552" y="276"/>
                    <a:pt x="5866" y="276"/>
                    <a:pt x="1204" y="301"/>
                  </a:cubicBezTo>
                  <a:lnTo>
                    <a:pt x="953" y="301"/>
                  </a:lnTo>
                  <a:cubicBezTo>
                    <a:pt x="853" y="301"/>
                    <a:pt x="753" y="377"/>
                    <a:pt x="753" y="477"/>
                  </a:cubicBezTo>
                  <a:cubicBezTo>
                    <a:pt x="753" y="527"/>
                    <a:pt x="778" y="552"/>
                    <a:pt x="778" y="577"/>
                  </a:cubicBezTo>
                  <a:cubicBezTo>
                    <a:pt x="502" y="1179"/>
                    <a:pt x="252" y="1855"/>
                    <a:pt x="76" y="2632"/>
                  </a:cubicBezTo>
                  <a:cubicBezTo>
                    <a:pt x="51" y="2757"/>
                    <a:pt x="26" y="2858"/>
                    <a:pt x="1" y="2958"/>
                  </a:cubicBezTo>
                  <a:cubicBezTo>
                    <a:pt x="10352" y="2933"/>
                    <a:pt x="20703" y="2908"/>
                    <a:pt x="31079" y="2883"/>
                  </a:cubicBezTo>
                  <a:cubicBezTo>
                    <a:pt x="46969" y="2833"/>
                    <a:pt x="62884" y="2808"/>
                    <a:pt x="78798" y="2757"/>
                  </a:cubicBezTo>
                  <a:cubicBezTo>
                    <a:pt x="91831" y="2707"/>
                    <a:pt x="104839" y="2682"/>
                    <a:pt x="117871" y="2657"/>
                  </a:cubicBezTo>
                  <a:cubicBezTo>
                    <a:pt x="117821" y="2557"/>
                    <a:pt x="117796" y="2457"/>
                    <a:pt x="117746" y="2356"/>
                  </a:cubicBezTo>
                  <a:cubicBezTo>
                    <a:pt x="117495" y="1830"/>
                    <a:pt x="117270" y="1379"/>
                    <a:pt x="116969" y="978"/>
                  </a:cubicBezTo>
                  <a:cubicBezTo>
                    <a:pt x="116794" y="752"/>
                    <a:pt x="116618" y="552"/>
                    <a:pt x="116418" y="402"/>
                  </a:cubicBezTo>
                  <a:cubicBezTo>
                    <a:pt x="116217" y="226"/>
                    <a:pt x="115992" y="101"/>
                    <a:pt x="115766" y="51"/>
                  </a:cubicBezTo>
                  <a:cubicBezTo>
                    <a:pt x="115716" y="1"/>
                    <a:pt x="115666" y="1"/>
                    <a:pt x="115616" y="1"/>
                  </a:cubicBezTo>
                  <a:close/>
                </a:path>
              </a:pathLst>
            </a:custGeom>
            <a:solidFill>
              <a:srgbClr val="3CAB8A"/>
            </a:solidFill>
            <a:ln>
              <a:noFill/>
            </a:ln>
          </p:spPr>
          <p:txBody>
            <a:bodyPr spcFirstLastPara="1" wrap="square" lIns="115184" tIns="115184" rIns="115184" bIns="115184" anchor="ctr" anchorCtr="0">
              <a:noAutofit/>
            </a:bodyPr>
            <a:lstStyle/>
            <a:p>
              <a:endParaRPr sz="2400">
                <a:latin typeface="+mj-lt"/>
              </a:endParaRPr>
            </a:p>
          </p:txBody>
        </p:sp>
        <p:sp>
          <p:nvSpPr>
            <p:cNvPr id="89" name="Google Shape;9462;p55">
              <a:extLst>
                <a:ext uri="{FF2B5EF4-FFF2-40B4-BE49-F238E27FC236}">
                  <a16:creationId xmlns:a16="http://schemas.microsoft.com/office/drawing/2014/main" id="{5DD4E9DC-D59B-9674-01ED-705EE90C1508}"/>
                </a:ext>
              </a:extLst>
            </p:cNvPr>
            <p:cNvSpPr/>
            <p:nvPr/>
          </p:nvSpPr>
          <p:spPr>
            <a:xfrm>
              <a:off x="1839100" y="3924850"/>
              <a:ext cx="2984400" cy="285750"/>
            </a:xfrm>
            <a:custGeom>
              <a:avLst/>
              <a:gdLst/>
              <a:ahLst/>
              <a:cxnLst/>
              <a:rect l="l" t="t" r="r" b="b"/>
              <a:pathLst>
                <a:path w="119376" h="11430" extrusionOk="0">
                  <a:moveTo>
                    <a:pt x="118498" y="0"/>
                  </a:moveTo>
                  <a:cubicBezTo>
                    <a:pt x="110177" y="26"/>
                    <a:pt x="101881" y="51"/>
                    <a:pt x="93560" y="76"/>
                  </a:cubicBezTo>
                  <a:cubicBezTo>
                    <a:pt x="77746" y="126"/>
                    <a:pt x="61956" y="151"/>
                    <a:pt x="46142" y="201"/>
                  </a:cubicBezTo>
                  <a:cubicBezTo>
                    <a:pt x="30853" y="251"/>
                    <a:pt x="15590" y="276"/>
                    <a:pt x="302" y="326"/>
                  </a:cubicBezTo>
                  <a:cubicBezTo>
                    <a:pt x="201" y="828"/>
                    <a:pt x="151" y="1354"/>
                    <a:pt x="101" y="1930"/>
                  </a:cubicBezTo>
                  <a:cubicBezTo>
                    <a:pt x="26" y="2732"/>
                    <a:pt x="1" y="3584"/>
                    <a:pt x="26" y="4537"/>
                  </a:cubicBezTo>
                  <a:cubicBezTo>
                    <a:pt x="51" y="5414"/>
                    <a:pt x="126" y="6291"/>
                    <a:pt x="227" y="7168"/>
                  </a:cubicBezTo>
                  <a:cubicBezTo>
                    <a:pt x="352" y="8246"/>
                    <a:pt x="527" y="9349"/>
                    <a:pt x="778" y="10452"/>
                  </a:cubicBezTo>
                  <a:cubicBezTo>
                    <a:pt x="853" y="10777"/>
                    <a:pt x="928" y="11103"/>
                    <a:pt x="1029" y="11429"/>
                  </a:cubicBezTo>
                  <a:cubicBezTo>
                    <a:pt x="11054" y="11404"/>
                    <a:pt x="21079" y="11379"/>
                    <a:pt x="31104" y="11354"/>
                  </a:cubicBezTo>
                  <a:cubicBezTo>
                    <a:pt x="46994" y="11304"/>
                    <a:pt x="62884" y="11279"/>
                    <a:pt x="78773" y="11229"/>
                  </a:cubicBezTo>
                  <a:cubicBezTo>
                    <a:pt x="91781" y="11204"/>
                    <a:pt x="104814" y="11153"/>
                    <a:pt x="117846" y="11128"/>
                  </a:cubicBezTo>
                  <a:cubicBezTo>
                    <a:pt x="117846" y="11103"/>
                    <a:pt x="117871" y="11078"/>
                    <a:pt x="117871" y="11053"/>
                  </a:cubicBezTo>
                  <a:cubicBezTo>
                    <a:pt x="118247" y="10326"/>
                    <a:pt x="118548" y="9549"/>
                    <a:pt x="118799" y="8622"/>
                  </a:cubicBezTo>
                  <a:cubicBezTo>
                    <a:pt x="118999" y="7845"/>
                    <a:pt x="119175" y="6993"/>
                    <a:pt x="119275" y="6116"/>
                  </a:cubicBezTo>
                  <a:cubicBezTo>
                    <a:pt x="119375" y="5088"/>
                    <a:pt x="119375" y="4061"/>
                    <a:pt x="119275" y="3083"/>
                  </a:cubicBezTo>
                  <a:cubicBezTo>
                    <a:pt x="119200" y="2407"/>
                    <a:pt x="119074" y="1755"/>
                    <a:pt x="118874" y="1128"/>
                  </a:cubicBezTo>
                  <a:cubicBezTo>
                    <a:pt x="118774" y="752"/>
                    <a:pt x="118648" y="376"/>
                    <a:pt x="118498" y="0"/>
                  </a:cubicBezTo>
                  <a:close/>
                </a:path>
              </a:pathLst>
            </a:custGeom>
            <a:solidFill>
              <a:srgbClr val="3CAB8A"/>
            </a:solidFill>
            <a:ln>
              <a:noFill/>
            </a:ln>
          </p:spPr>
          <p:txBody>
            <a:bodyPr spcFirstLastPara="1" wrap="square" lIns="115184" tIns="115184" rIns="115184" bIns="115184" anchor="ctr" anchorCtr="0">
              <a:noAutofit/>
            </a:bodyPr>
            <a:lstStyle/>
            <a:p>
              <a:endParaRPr sz="2400">
                <a:latin typeface="+mj-lt"/>
              </a:endParaRPr>
            </a:p>
          </p:txBody>
        </p:sp>
        <p:sp>
          <p:nvSpPr>
            <p:cNvPr id="90" name="Google Shape;9463;p55">
              <a:extLst>
                <a:ext uri="{FF2B5EF4-FFF2-40B4-BE49-F238E27FC236}">
                  <a16:creationId xmlns:a16="http://schemas.microsoft.com/office/drawing/2014/main" id="{B549580F-904F-E1F9-0240-33975B3C606F}"/>
                </a:ext>
              </a:extLst>
            </p:cNvPr>
            <p:cNvSpPr/>
            <p:nvPr/>
          </p:nvSpPr>
          <p:spPr>
            <a:xfrm>
              <a:off x="1867925" y="4216200"/>
              <a:ext cx="2909825" cy="46400"/>
            </a:xfrm>
            <a:custGeom>
              <a:avLst/>
              <a:gdLst/>
              <a:ahLst/>
              <a:cxnLst/>
              <a:rect l="l" t="t" r="r" b="b"/>
              <a:pathLst>
                <a:path w="116393" h="1856" extrusionOk="0">
                  <a:moveTo>
                    <a:pt x="116392" y="1"/>
                  </a:moveTo>
                  <a:cubicBezTo>
                    <a:pt x="108598" y="1"/>
                    <a:pt x="100828" y="26"/>
                    <a:pt x="93034" y="51"/>
                  </a:cubicBezTo>
                  <a:cubicBezTo>
                    <a:pt x="77144" y="101"/>
                    <a:pt x="61279" y="126"/>
                    <a:pt x="45390" y="176"/>
                  </a:cubicBezTo>
                  <a:cubicBezTo>
                    <a:pt x="30277" y="226"/>
                    <a:pt x="15139" y="251"/>
                    <a:pt x="1" y="301"/>
                  </a:cubicBezTo>
                  <a:cubicBezTo>
                    <a:pt x="126" y="778"/>
                    <a:pt x="277" y="1229"/>
                    <a:pt x="427" y="1680"/>
                  </a:cubicBezTo>
                  <a:cubicBezTo>
                    <a:pt x="452" y="1730"/>
                    <a:pt x="477" y="1755"/>
                    <a:pt x="527" y="1780"/>
                  </a:cubicBezTo>
                  <a:cubicBezTo>
                    <a:pt x="552" y="1830"/>
                    <a:pt x="627" y="1855"/>
                    <a:pt x="678" y="1855"/>
                  </a:cubicBezTo>
                  <a:lnTo>
                    <a:pt x="18973" y="1805"/>
                  </a:lnTo>
                  <a:lnTo>
                    <a:pt x="37194" y="1755"/>
                  </a:lnTo>
                  <a:cubicBezTo>
                    <a:pt x="50026" y="1730"/>
                    <a:pt x="62833" y="1705"/>
                    <a:pt x="75665" y="1655"/>
                  </a:cubicBezTo>
                  <a:lnTo>
                    <a:pt x="76643" y="1655"/>
                  </a:lnTo>
                  <a:lnTo>
                    <a:pt x="94011" y="1605"/>
                  </a:lnTo>
                  <a:lnTo>
                    <a:pt x="111154" y="1580"/>
                  </a:lnTo>
                  <a:lnTo>
                    <a:pt x="113059" y="1555"/>
                  </a:lnTo>
                  <a:lnTo>
                    <a:pt x="114964" y="1555"/>
                  </a:lnTo>
                  <a:cubicBezTo>
                    <a:pt x="115014" y="1555"/>
                    <a:pt x="115089" y="1530"/>
                    <a:pt x="115114" y="1479"/>
                  </a:cubicBezTo>
                  <a:cubicBezTo>
                    <a:pt x="115139" y="1479"/>
                    <a:pt x="115189" y="1454"/>
                    <a:pt x="115215" y="1429"/>
                  </a:cubicBezTo>
                  <a:cubicBezTo>
                    <a:pt x="115365" y="1279"/>
                    <a:pt x="115515" y="1128"/>
                    <a:pt x="115641" y="978"/>
                  </a:cubicBezTo>
                  <a:cubicBezTo>
                    <a:pt x="115766" y="853"/>
                    <a:pt x="115891" y="677"/>
                    <a:pt x="116042" y="502"/>
                  </a:cubicBezTo>
                  <a:cubicBezTo>
                    <a:pt x="116167" y="326"/>
                    <a:pt x="116267" y="176"/>
                    <a:pt x="116392" y="1"/>
                  </a:cubicBezTo>
                  <a:close/>
                </a:path>
              </a:pathLst>
            </a:custGeom>
            <a:solidFill>
              <a:srgbClr val="3CAB8A"/>
            </a:solidFill>
            <a:ln>
              <a:noFill/>
            </a:ln>
          </p:spPr>
          <p:txBody>
            <a:bodyPr spcFirstLastPara="1" wrap="square" lIns="115184" tIns="115184" rIns="115184" bIns="115184" anchor="ctr" anchorCtr="0">
              <a:noAutofit/>
            </a:bodyPr>
            <a:lstStyle/>
            <a:p>
              <a:endParaRPr sz="2400">
                <a:latin typeface="+mj-lt"/>
              </a:endParaRPr>
            </a:p>
          </p:txBody>
        </p:sp>
        <p:sp>
          <p:nvSpPr>
            <p:cNvPr id="91" name="Google Shape;9464;p55">
              <a:extLst>
                <a:ext uri="{FF2B5EF4-FFF2-40B4-BE49-F238E27FC236}">
                  <a16:creationId xmlns:a16="http://schemas.microsoft.com/office/drawing/2014/main" id="{DA9C82CC-CEA1-50BD-27B6-536745E78A86}"/>
                </a:ext>
              </a:extLst>
            </p:cNvPr>
            <p:cNvSpPr/>
            <p:nvPr/>
          </p:nvSpPr>
          <p:spPr>
            <a:xfrm>
              <a:off x="3922450" y="3953050"/>
              <a:ext cx="743150" cy="229975"/>
            </a:xfrm>
            <a:custGeom>
              <a:avLst/>
              <a:gdLst/>
              <a:ahLst/>
              <a:cxnLst/>
              <a:rect l="l" t="t" r="r" b="b"/>
              <a:pathLst>
                <a:path w="29726" h="9199" extrusionOk="0">
                  <a:moveTo>
                    <a:pt x="1" y="0"/>
                  </a:moveTo>
                  <a:lnTo>
                    <a:pt x="1" y="9198"/>
                  </a:lnTo>
                  <a:lnTo>
                    <a:pt x="29700" y="9198"/>
                  </a:lnTo>
                  <a:lnTo>
                    <a:pt x="29725" y="0"/>
                  </a:lnTo>
                  <a:close/>
                </a:path>
              </a:pathLst>
            </a:custGeom>
            <a:solidFill>
              <a:srgbClr val="E1BA8D"/>
            </a:solidFill>
            <a:ln>
              <a:noFill/>
            </a:ln>
          </p:spPr>
          <p:txBody>
            <a:bodyPr spcFirstLastPara="1" wrap="square" lIns="115184" tIns="115184" rIns="115184" bIns="115184" anchor="ctr" anchorCtr="0">
              <a:noAutofit/>
            </a:bodyPr>
            <a:lstStyle/>
            <a:p>
              <a:endParaRPr sz="2400">
                <a:latin typeface="+mj-lt"/>
              </a:endParaRPr>
            </a:p>
          </p:txBody>
        </p:sp>
        <p:sp>
          <p:nvSpPr>
            <p:cNvPr id="92" name="Google Shape;9465;p55">
              <a:extLst>
                <a:ext uri="{FF2B5EF4-FFF2-40B4-BE49-F238E27FC236}">
                  <a16:creationId xmlns:a16="http://schemas.microsoft.com/office/drawing/2014/main" id="{B4C7A2ED-36D8-89B5-5AB2-3A7E13731DD7}"/>
                </a:ext>
              </a:extLst>
            </p:cNvPr>
            <p:cNvSpPr/>
            <p:nvPr/>
          </p:nvSpPr>
          <p:spPr>
            <a:xfrm>
              <a:off x="1924950" y="3268200"/>
              <a:ext cx="2974975" cy="519450"/>
            </a:xfrm>
            <a:custGeom>
              <a:avLst/>
              <a:gdLst/>
              <a:ahLst/>
              <a:cxnLst/>
              <a:rect l="l" t="t" r="r" b="b"/>
              <a:pathLst>
                <a:path w="118999" h="20778" extrusionOk="0">
                  <a:moveTo>
                    <a:pt x="118723" y="1"/>
                  </a:moveTo>
                  <a:lnTo>
                    <a:pt x="99074" y="51"/>
                  </a:lnTo>
                  <a:lnTo>
                    <a:pt x="98598" y="51"/>
                  </a:lnTo>
                  <a:lnTo>
                    <a:pt x="78648" y="101"/>
                  </a:lnTo>
                  <a:lnTo>
                    <a:pt x="58748" y="151"/>
                  </a:lnTo>
                  <a:lnTo>
                    <a:pt x="38246" y="226"/>
                  </a:lnTo>
                  <a:lnTo>
                    <a:pt x="17971" y="276"/>
                  </a:lnTo>
                  <a:cubicBezTo>
                    <a:pt x="12532" y="276"/>
                    <a:pt x="7118" y="301"/>
                    <a:pt x="1680" y="301"/>
                  </a:cubicBezTo>
                  <a:cubicBezTo>
                    <a:pt x="1580" y="301"/>
                    <a:pt x="1504" y="402"/>
                    <a:pt x="1504" y="502"/>
                  </a:cubicBezTo>
                  <a:cubicBezTo>
                    <a:pt x="1504" y="527"/>
                    <a:pt x="1504" y="527"/>
                    <a:pt x="1504" y="552"/>
                  </a:cubicBezTo>
                  <a:cubicBezTo>
                    <a:pt x="853" y="2006"/>
                    <a:pt x="427" y="3660"/>
                    <a:pt x="226" y="5765"/>
                  </a:cubicBezTo>
                  <a:cubicBezTo>
                    <a:pt x="1" y="7845"/>
                    <a:pt x="51" y="9900"/>
                    <a:pt x="101" y="11454"/>
                  </a:cubicBezTo>
                  <a:cubicBezTo>
                    <a:pt x="126" y="12131"/>
                    <a:pt x="176" y="12833"/>
                    <a:pt x="201" y="13510"/>
                  </a:cubicBezTo>
                  <a:cubicBezTo>
                    <a:pt x="251" y="14236"/>
                    <a:pt x="301" y="15038"/>
                    <a:pt x="377" y="15840"/>
                  </a:cubicBezTo>
                  <a:cubicBezTo>
                    <a:pt x="452" y="16692"/>
                    <a:pt x="552" y="17469"/>
                    <a:pt x="702" y="18221"/>
                  </a:cubicBezTo>
                  <a:cubicBezTo>
                    <a:pt x="853" y="19099"/>
                    <a:pt x="1053" y="19850"/>
                    <a:pt x="1304" y="20552"/>
                  </a:cubicBezTo>
                  <a:cubicBezTo>
                    <a:pt x="1279" y="20577"/>
                    <a:pt x="1279" y="20577"/>
                    <a:pt x="1279" y="20602"/>
                  </a:cubicBezTo>
                  <a:cubicBezTo>
                    <a:pt x="1279" y="20703"/>
                    <a:pt x="1379" y="20778"/>
                    <a:pt x="1479" y="20778"/>
                  </a:cubicBezTo>
                  <a:lnTo>
                    <a:pt x="1755" y="20778"/>
                  </a:lnTo>
                  <a:lnTo>
                    <a:pt x="42532" y="20677"/>
                  </a:lnTo>
                  <a:cubicBezTo>
                    <a:pt x="56492" y="20627"/>
                    <a:pt x="70427" y="20602"/>
                    <a:pt x="84387" y="20552"/>
                  </a:cubicBezTo>
                  <a:lnTo>
                    <a:pt x="95640" y="20527"/>
                  </a:lnTo>
                  <a:lnTo>
                    <a:pt x="95766" y="20527"/>
                  </a:lnTo>
                  <a:cubicBezTo>
                    <a:pt x="103184" y="20502"/>
                    <a:pt x="110603" y="20502"/>
                    <a:pt x="118021" y="20477"/>
                  </a:cubicBezTo>
                  <a:lnTo>
                    <a:pt x="118472" y="20477"/>
                  </a:lnTo>
                  <a:cubicBezTo>
                    <a:pt x="118573" y="20477"/>
                    <a:pt x="118673" y="20402"/>
                    <a:pt x="118673" y="20276"/>
                  </a:cubicBezTo>
                  <a:cubicBezTo>
                    <a:pt x="118673" y="20226"/>
                    <a:pt x="118623" y="20151"/>
                    <a:pt x="118548" y="20126"/>
                  </a:cubicBezTo>
                  <a:cubicBezTo>
                    <a:pt x="118573" y="20076"/>
                    <a:pt x="118573" y="20026"/>
                    <a:pt x="118548" y="20001"/>
                  </a:cubicBezTo>
                  <a:cubicBezTo>
                    <a:pt x="118447" y="19800"/>
                    <a:pt x="118347" y="19600"/>
                    <a:pt x="118247" y="19399"/>
                  </a:cubicBezTo>
                  <a:cubicBezTo>
                    <a:pt x="118046" y="18898"/>
                    <a:pt x="117871" y="18322"/>
                    <a:pt x="117721" y="17595"/>
                  </a:cubicBezTo>
                  <a:cubicBezTo>
                    <a:pt x="117570" y="16918"/>
                    <a:pt x="117470" y="16216"/>
                    <a:pt x="117420" y="15690"/>
                  </a:cubicBezTo>
                  <a:cubicBezTo>
                    <a:pt x="117019" y="12783"/>
                    <a:pt x="117044" y="9825"/>
                    <a:pt x="117420" y="6843"/>
                  </a:cubicBezTo>
                  <a:cubicBezTo>
                    <a:pt x="117721" y="4612"/>
                    <a:pt x="118247" y="2407"/>
                    <a:pt x="118999" y="276"/>
                  </a:cubicBezTo>
                  <a:cubicBezTo>
                    <a:pt x="118999" y="251"/>
                    <a:pt x="118999" y="201"/>
                    <a:pt x="118974" y="151"/>
                  </a:cubicBezTo>
                  <a:cubicBezTo>
                    <a:pt x="118949" y="101"/>
                    <a:pt x="118898" y="76"/>
                    <a:pt x="118873" y="51"/>
                  </a:cubicBezTo>
                  <a:cubicBezTo>
                    <a:pt x="118823" y="26"/>
                    <a:pt x="118773" y="1"/>
                    <a:pt x="118723" y="1"/>
                  </a:cubicBezTo>
                  <a:close/>
                </a:path>
              </a:pathLst>
            </a:custGeom>
            <a:solidFill>
              <a:srgbClr val="D0BB9D"/>
            </a:solidFill>
            <a:ln>
              <a:noFill/>
            </a:ln>
          </p:spPr>
          <p:txBody>
            <a:bodyPr spcFirstLastPara="1" wrap="square" lIns="115184" tIns="115184" rIns="115184" bIns="115184" anchor="ctr" anchorCtr="0">
              <a:noAutofit/>
            </a:bodyPr>
            <a:lstStyle/>
            <a:p>
              <a:endParaRPr sz="2400">
                <a:latin typeface="+mj-lt"/>
              </a:endParaRPr>
            </a:p>
          </p:txBody>
        </p:sp>
        <p:sp>
          <p:nvSpPr>
            <p:cNvPr id="93" name="Google Shape;9466;p55">
              <a:extLst>
                <a:ext uri="{FF2B5EF4-FFF2-40B4-BE49-F238E27FC236}">
                  <a16:creationId xmlns:a16="http://schemas.microsoft.com/office/drawing/2014/main" id="{5DB3CA0E-047F-5B66-7287-4F652E0C7658}"/>
                </a:ext>
              </a:extLst>
            </p:cNvPr>
            <p:cNvSpPr/>
            <p:nvPr/>
          </p:nvSpPr>
          <p:spPr>
            <a:xfrm>
              <a:off x="1924950" y="3268200"/>
              <a:ext cx="2974975" cy="519450"/>
            </a:xfrm>
            <a:custGeom>
              <a:avLst/>
              <a:gdLst/>
              <a:ahLst/>
              <a:cxnLst/>
              <a:rect l="l" t="t" r="r" b="b"/>
              <a:pathLst>
                <a:path w="118999" h="20778" extrusionOk="0">
                  <a:moveTo>
                    <a:pt x="84212" y="6743"/>
                  </a:moveTo>
                  <a:cubicBezTo>
                    <a:pt x="84262" y="6743"/>
                    <a:pt x="84312" y="6768"/>
                    <a:pt x="84312" y="6818"/>
                  </a:cubicBezTo>
                  <a:cubicBezTo>
                    <a:pt x="84312" y="6868"/>
                    <a:pt x="84262" y="6918"/>
                    <a:pt x="84212" y="6918"/>
                  </a:cubicBezTo>
                  <a:cubicBezTo>
                    <a:pt x="80176" y="6918"/>
                    <a:pt x="76116" y="6918"/>
                    <a:pt x="72081" y="6943"/>
                  </a:cubicBezTo>
                  <a:cubicBezTo>
                    <a:pt x="66216" y="6943"/>
                    <a:pt x="60327" y="6968"/>
                    <a:pt x="54462" y="6993"/>
                  </a:cubicBezTo>
                  <a:cubicBezTo>
                    <a:pt x="48622" y="6993"/>
                    <a:pt x="42783" y="7018"/>
                    <a:pt x="36943" y="7018"/>
                  </a:cubicBezTo>
                  <a:cubicBezTo>
                    <a:pt x="36893" y="7018"/>
                    <a:pt x="36868" y="6993"/>
                    <a:pt x="36868" y="6943"/>
                  </a:cubicBezTo>
                  <a:cubicBezTo>
                    <a:pt x="36868" y="6893"/>
                    <a:pt x="36893" y="6868"/>
                    <a:pt x="36943" y="6868"/>
                  </a:cubicBezTo>
                  <a:cubicBezTo>
                    <a:pt x="41204" y="6843"/>
                    <a:pt x="45439" y="6843"/>
                    <a:pt x="49675" y="6818"/>
                  </a:cubicBezTo>
                  <a:cubicBezTo>
                    <a:pt x="55565" y="6818"/>
                    <a:pt x="61480" y="6793"/>
                    <a:pt x="67369" y="6768"/>
                  </a:cubicBezTo>
                  <a:cubicBezTo>
                    <a:pt x="72983" y="6768"/>
                    <a:pt x="78598" y="6743"/>
                    <a:pt x="84212" y="6743"/>
                  </a:cubicBezTo>
                  <a:close/>
                  <a:moveTo>
                    <a:pt x="76517" y="11855"/>
                  </a:moveTo>
                  <a:cubicBezTo>
                    <a:pt x="76567" y="11855"/>
                    <a:pt x="76592" y="11905"/>
                    <a:pt x="76592" y="11931"/>
                  </a:cubicBezTo>
                  <a:cubicBezTo>
                    <a:pt x="76592" y="11981"/>
                    <a:pt x="76542" y="12031"/>
                    <a:pt x="76517" y="12031"/>
                  </a:cubicBezTo>
                  <a:cubicBezTo>
                    <a:pt x="69675" y="12056"/>
                    <a:pt x="62833" y="12056"/>
                    <a:pt x="55991" y="12081"/>
                  </a:cubicBezTo>
                  <a:cubicBezTo>
                    <a:pt x="46492" y="12106"/>
                    <a:pt x="36993" y="12131"/>
                    <a:pt x="27494" y="12156"/>
                  </a:cubicBezTo>
                  <a:cubicBezTo>
                    <a:pt x="22833" y="12181"/>
                    <a:pt x="18171" y="12181"/>
                    <a:pt x="13509" y="12206"/>
                  </a:cubicBezTo>
                  <a:cubicBezTo>
                    <a:pt x="9249" y="12206"/>
                    <a:pt x="4988" y="12231"/>
                    <a:pt x="727" y="12231"/>
                  </a:cubicBezTo>
                  <a:lnTo>
                    <a:pt x="552" y="12231"/>
                  </a:lnTo>
                  <a:cubicBezTo>
                    <a:pt x="502" y="12231"/>
                    <a:pt x="477" y="12181"/>
                    <a:pt x="477" y="12131"/>
                  </a:cubicBezTo>
                  <a:cubicBezTo>
                    <a:pt x="477" y="12106"/>
                    <a:pt x="502" y="12056"/>
                    <a:pt x="552" y="12056"/>
                  </a:cubicBezTo>
                  <a:cubicBezTo>
                    <a:pt x="7544" y="12031"/>
                    <a:pt x="14537" y="12031"/>
                    <a:pt x="21530" y="12006"/>
                  </a:cubicBezTo>
                  <a:cubicBezTo>
                    <a:pt x="31003" y="11981"/>
                    <a:pt x="40477" y="11956"/>
                    <a:pt x="49951" y="11931"/>
                  </a:cubicBezTo>
                  <a:cubicBezTo>
                    <a:pt x="58823" y="11905"/>
                    <a:pt x="67670" y="11880"/>
                    <a:pt x="76517" y="11855"/>
                  </a:cubicBezTo>
                  <a:close/>
                  <a:moveTo>
                    <a:pt x="106167" y="14988"/>
                  </a:moveTo>
                  <a:cubicBezTo>
                    <a:pt x="106217" y="14988"/>
                    <a:pt x="106267" y="15038"/>
                    <a:pt x="106267" y="15063"/>
                  </a:cubicBezTo>
                  <a:cubicBezTo>
                    <a:pt x="106267" y="15114"/>
                    <a:pt x="106217" y="15164"/>
                    <a:pt x="106167" y="15164"/>
                  </a:cubicBezTo>
                  <a:cubicBezTo>
                    <a:pt x="102933" y="15164"/>
                    <a:pt x="99700" y="15189"/>
                    <a:pt x="96442" y="15189"/>
                  </a:cubicBezTo>
                  <a:cubicBezTo>
                    <a:pt x="91455" y="15189"/>
                    <a:pt x="86492" y="15214"/>
                    <a:pt x="81505" y="15239"/>
                  </a:cubicBezTo>
                  <a:cubicBezTo>
                    <a:pt x="76492" y="15239"/>
                    <a:pt x="71505" y="15264"/>
                    <a:pt x="66517" y="15264"/>
                  </a:cubicBezTo>
                  <a:cubicBezTo>
                    <a:pt x="66467" y="15264"/>
                    <a:pt x="66417" y="15239"/>
                    <a:pt x="66417" y="15189"/>
                  </a:cubicBezTo>
                  <a:cubicBezTo>
                    <a:pt x="66417" y="15139"/>
                    <a:pt x="66467" y="15088"/>
                    <a:pt x="66517" y="15088"/>
                  </a:cubicBezTo>
                  <a:cubicBezTo>
                    <a:pt x="69826" y="15088"/>
                    <a:pt x="73134" y="15088"/>
                    <a:pt x="76467" y="15063"/>
                  </a:cubicBezTo>
                  <a:cubicBezTo>
                    <a:pt x="81505" y="15063"/>
                    <a:pt x="86567" y="15038"/>
                    <a:pt x="91605" y="15038"/>
                  </a:cubicBezTo>
                  <a:cubicBezTo>
                    <a:pt x="96467" y="15013"/>
                    <a:pt x="101304" y="15013"/>
                    <a:pt x="106142" y="14988"/>
                  </a:cubicBezTo>
                  <a:close/>
                  <a:moveTo>
                    <a:pt x="56793" y="15114"/>
                  </a:moveTo>
                  <a:cubicBezTo>
                    <a:pt x="56843" y="15114"/>
                    <a:pt x="56868" y="15164"/>
                    <a:pt x="56868" y="15214"/>
                  </a:cubicBezTo>
                  <a:cubicBezTo>
                    <a:pt x="56868" y="15264"/>
                    <a:pt x="56843" y="15289"/>
                    <a:pt x="56793" y="15289"/>
                  </a:cubicBezTo>
                  <a:cubicBezTo>
                    <a:pt x="54562" y="15289"/>
                    <a:pt x="52332" y="15314"/>
                    <a:pt x="50101" y="15314"/>
                  </a:cubicBezTo>
                  <a:cubicBezTo>
                    <a:pt x="45740" y="15314"/>
                    <a:pt x="41379" y="15339"/>
                    <a:pt x="37018" y="15339"/>
                  </a:cubicBezTo>
                  <a:cubicBezTo>
                    <a:pt x="32582" y="15364"/>
                    <a:pt x="28146" y="15364"/>
                    <a:pt x="23685" y="15389"/>
                  </a:cubicBezTo>
                  <a:cubicBezTo>
                    <a:pt x="23635" y="15389"/>
                    <a:pt x="23610" y="15339"/>
                    <a:pt x="23610" y="15289"/>
                  </a:cubicBezTo>
                  <a:cubicBezTo>
                    <a:pt x="23610" y="15239"/>
                    <a:pt x="23635" y="15214"/>
                    <a:pt x="23685" y="15214"/>
                  </a:cubicBezTo>
                  <a:cubicBezTo>
                    <a:pt x="26016" y="15189"/>
                    <a:pt x="28322" y="15189"/>
                    <a:pt x="30627" y="15189"/>
                  </a:cubicBezTo>
                  <a:cubicBezTo>
                    <a:pt x="35038" y="15189"/>
                    <a:pt x="39449" y="15164"/>
                    <a:pt x="43860" y="15164"/>
                  </a:cubicBezTo>
                  <a:cubicBezTo>
                    <a:pt x="48171" y="15139"/>
                    <a:pt x="52482" y="15139"/>
                    <a:pt x="56793" y="15114"/>
                  </a:cubicBezTo>
                  <a:close/>
                  <a:moveTo>
                    <a:pt x="118723" y="1"/>
                  </a:moveTo>
                  <a:lnTo>
                    <a:pt x="99074" y="51"/>
                  </a:lnTo>
                  <a:lnTo>
                    <a:pt x="98623" y="76"/>
                  </a:lnTo>
                  <a:cubicBezTo>
                    <a:pt x="85314" y="101"/>
                    <a:pt x="72031" y="126"/>
                    <a:pt x="58748" y="176"/>
                  </a:cubicBezTo>
                  <a:lnTo>
                    <a:pt x="38246" y="226"/>
                  </a:lnTo>
                  <a:lnTo>
                    <a:pt x="17971" y="276"/>
                  </a:lnTo>
                  <a:cubicBezTo>
                    <a:pt x="12532" y="301"/>
                    <a:pt x="7118" y="301"/>
                    <a:pt x="1680" y="326"/>
                  </a:cubicBezTo>
                  <a:cubicBezTo>
                    <a:pt x="1605" y="326"/>
                    <a:pt x="1504" y="402"/>
                    <a:pt x="1504" y="502"/>
                  </a:cubicBezTo>
                  <a:cubicBezTo>
                    <a:pt x="1504" y="527"/>
                    <a:pt x="1529" y="527"/>
                    <a:pt x="1529" y="552"/>
                  </a:cubicBezTo>
                  <a:cubicBezTo>
                    <a:pt x="1028" y="1655"/>
                    <a:pt x="652" y="2883"/>
                    <a:pt x="427" y="4311"/>
                  </a:cubicBezTo>
                  <a:cubicBezTo>
                    <a:pt x="3610" y="4311"/>
                    <a:pt x="6793" y="4311"/>
                    <a:pt x="9951" y="4286"/>
                  </a:cubicBezTo>
                  <a:cubicBezTo>
                    <a:pt x="15139" y="4286"/>
                    <a:pt x="20301" y="4261"/>
                    <a:pt x="25489" y="4261"/>
                  </a:cubicBezTo>
                  <a:cubicBezTo>
                    <a:pt x="30552" y="4236"/>
                    <a:pt x="35615" y="4236"/>
                    <a:pt x="40678" y="4211"/>
                  </a:cubicBezTo>
                  <a:cubicBezTo>
                    <a:pt x="40728" y="4211"/>
                    <a:pt x="40753" y="4261"/>
                    <a:pt x="40753" y="4311"/>
                  </a:cubicBezTo>
                  <a:cubicBezTo>
                    <a:pt x="40753" y="4337"/>
                    <a:pt x="40728" y="4387"/>
                    <a:pt x="40678" y="4387"/>
                  </a:cubicBezTo>
                  <a:cubicBezTo>
                    <a:pt x="37344" y="4387"/>
                    <a:pt x="34011" y="4412"/>
                    <a:pt x="30703" y="4412"/>
                  </a:cubicBezTo>
                  <a:cubicBezTo>
                    <a:pt x="25565" y="4437"/>
                    <a:pt x="20427" y="4437"/>
                    <a:pt x="15264" y="4462"/>
                  </a:cubicBezTo>
                  <a:cubicBezTo>
                    <a:pt x="10301" y="4462"/>
                    <a:pt x="5364" y="4487"/>
                    <a:pt x="402" y="4487"/>
                  </a:cubicBezTo>
                  <a:cubicBezTo>
                    <a:pt x="326" y="4913"/>
                    <a:pt x="276" y="5314"/>
                    <a:pt x="226" y="5765"/>
                  </a:cubicBezTo>
                  <a:cubicBezTo>
                    <a:pt x="1" y="7845"/>
                    <a:pt x="51" y="9900"/>
                    <a:pt x="126" y="11454"/>
                  </a:cubicBezTo>
                  <a:cubicBezTo>
                    <a:pt x="151" y="12131"/>
                    <a:pt x="176" y="12833"/>
                    <a:pt x="226" y="13510"/>
                  </a:cubicBezTo>
                  <a:cubicBezTo>
                    <a:pt x="251" y="14211"/>
                    <a:pt x="301" y="15038"/>
                    <a:pt x="402" y="15840"/>
                  </a:cubicBezTo>
                  <a:cubicBezTo>
                    <a:pt x="477" y="16692"/>
                    <a:pt x="577" y="17494"/>
                    <a:pt x="702" y="18221"/>
                  </a:cubicBezTo>
                  <a:cubicBezTo>
                    <a:pt x="853" y="19073"/>
                    <a:pt x="1053" y="19850"/>
                    <a:pt x="1304" y="20552"/>
                  </a:cubicBezTo>
                  <a:cubicBezTo>
                    <a:pt x="1304" y="20577"/>
                    <a:pt x="1304" y="20577"/>
                    <a:pt x="1304" y="20602"/>
                  </a:cubicBezTo>
                  <a:cubicBezTo>
                    <a:pt x="1304" y="20703"/>
                    <a:pt x="1379" y="20778"/>
                    <a:pt x="1479" y="20778"/>
                  </a:cubicBezTo>
                  <a:lnTo>
                    <a:pt x="1755" y="20778"/>
                  </a:lnTo>
                  <a:lnTo>
                    <a:pt x="42532" y="20677"/>
                  </a:lnTo>
                  <a:cubicBezTo>
                    <a:pt x="56492" y="20627"/>
                    <a:pt x="70427" y="20602"/>
                    <a:pt x="84387" y="20552"/>
                  </a:cubicBezTo>
                  <a:lnTo>
                    <a:pt x="95640" y="20527"/>
                  </a:lnTo>
                  <a:cubicBezTo>
                    <a:pt x="103109" y="20502"/>
                    <a:pt x="110578" y="20477"/>
                    <a:pt x="118046" y="20477"/>
                  </a:cubicBezTo>
                  <a:lnTo>
                    <a:pt x="118497" y="20477"/>
                  </a:lnTo>
                  <a:cubicBezTo>
                    <a:pt x="118573" y="20477"/>
                    <a:pt x="118673" y="20377"/>
                    <a:pt x="118673" y="20276"/>
                  </a:cubicBezTo>
                  <a:cubicBezTo>
                    <a:pt x="118673" y="20226"/>
                    <a:pt x="118623" y="20151"/>
                    <a:pt x="118573" y="20126"/>
                  </a:cubicBezTo>
                  <a:cubicBezTo>
                    <a:pt x="118573" y="20076"/>
                    <a:pt x="118573" y="20026"/>
                    <a:pt x="118548" y="20001"/>
                  </a:cubicBezTo>
                  <a:cubicBezTo>
                    <a:pt x="118447" y="19825"/>
                    <a:pt x="118347" y="19625"/>
                    <a:pt x="118247" y="19399"/>
                  </a:cubicBezTo>
                  <a:cubicBezTo>
                    <a:pt x="118046" y="18898"/>
                    <a:pt x="117871" y="18322"/>
                    <a:pt x="117721" y="17620"/>
                  </a:cubicBezTo>
                  <a:cubicBezTo>
                    <a:pt x="117695" y="17444"/>
                    <a:pt x="117645" y="17269"/>
                    <a:pt x="117620" y="17119"/>
                  </a:cubicBezTo>
                  <a:cubicBezTo>
                    <a:pt x="114212" y="17119"/>
                    <a:pt x="110778" y="17119"/>
                    <a:pt x="107370" y="17144"/>
                  </a:cubicBezTo>
                  <a:cubicBezTo>
                    <a:pt x="107319" y="17144"/>
                    <a:pt x="107269" y="17093"/>
                    <a:pt x="107269" y="17043"/>
                  </a:cubicBezTo>
                  <a:cubicBezTo>
                    <a:pt x="107269" y="16993"/>
                    <a:pt x="107319" y="16968"/>
                    <a:pt x="107370" y="16968"/>
                  </a:cubicBezTo>
                  <a:cubicBezTo>
                    <a:pt x="110778" y="16943"/>
                    <a:pt x="114187" y="16943"/>
                    <a:pt x="117595" y="16943"/>
                  </a:cubicBezTo>
                  <a:cubicBezTo>
                    <a:pt x="117520" y="16517"/>
                    <a:pt x="117470" y="16091"/>
                    <a:pt x="117395" y="15690"/>
                  </a:cubicBezTo>
                  <a:cubicBezTo>
                    <a:pt x="117244" y="14437"/>
                    <a:pt x="117144" y="13184"/>
                    <a:pt x="117119" y="11931"/>
                  </a:cubicBezTo>
                  <a:cubicBezTo>
                    <a:pt x="112883" y="11931"/>
                    <a:pt x="108623" y="11956"/>
                    <a:pt x="104362" y="11956"/>
                  </a:cubicBezTo>
                  <a:cubicBezTo>
                    <a:pt x="100051" y="11956"/>
                    <a:pt x="95766" y="11981"/>
                    <a:pt x="91455" y="11981"/>
                  </a:cubicBezTo>
                  <a:cubicBezTo>
                    <a:pt x="91405" y="11981"/>
                    <a:pt x="91354" y="11956"/>
                    <a:pt x="91354" y="11905"/>
                  </a:cubicBezTo>
                  <a:cubicBezTo>
                    <a:pt x="91354" y="11855"/>
                    <a:pt x="91405" y="11805"/>
                    <a:pt x="91455" y="11805"/>
                  </a:cubicBezTo>
                  <a:lnTo>
                    <a:pt x="92733" y="11805"/>
                  </a:lnTo>
                  <a:cubicBezTo>
                    <a:pt x="97119" y="11805"/>
                    <a:pt x="101505" y="11780"/>
                    <a:pt x="105891" y="11780"/>
                  </a:cubicBezTo>
                  <a:cubicBezTo>
                    <a:pt x="109625" y="11780"/>
                    <a:pt x="113385" y="11755"/>
                    <a:pt x="117119" y="11755"/>
                  </a:cubicBezTo>
                  <a:cubicBezTo>
                    <a:pt x="117119" y="10126"/>
                    <a:pt x="117219" y="8472"/>
                    <a:pt x="117420" y="6843"/>
                  </a:cubicBezTo>
                  <a:cubicBezTo>
                    <a:pt x="117420" y="6843"/>
                    <a:pt x="117420" y="6818"/>
                    <a:pt x="117420" y="6818"/>
                  </a:cubicBezTo>
                  <a:cubicBezTo>
                    <a:pt x="113560" y="6818"/>
                    <a:pt x="109700" y="6843"/>
                    <a:pt x="105841" y="6843"/>
                  </a:cubicBezTo>
                  <a:cubicBezTo>
                    <a:pt x="101380" y="6868"/>
                    <a:pt x="96918" y="6868"/>
                    <a:pt x="92457" y="6893"/>
                  </a:cubicBezTo>
                  <a:cubicBezTo>
                    <a:pt x="92407" y="6893"/>
                    <a:pt x="92357" y="6843"/>
                    <a:pt x="92357" y="6793"/>
                  </a:cubicBezTo>
                  <a:cubicBezTo>
                    <a:pt x="92357" y="6743"/>
                    <a:pt x="92407" y="6717"/>
                    <a:pt x="92457" y="6717"/>
                  </a:cubicBezTo>
                  <a:cubicBezTo>
                    <a:pt x="93560" y="6717"/>
                    <a:pt x="94663" y="6692"/>
                    <a:pt x="95766" y="6692"/>
                  </a:cubicBezTo>
                  <a:cubicBezTo>
                    <a:pt x="100227" y="6692"/>
                    <a:pt x="104713" y="6667"/>
                    <a:pt x="109199" y="6667"/>
                  </a:cubicBezTo>
                  <a:cubicBezTo>
                    <a:pt x="111956" y="6667"/>
                    <a:pt x="114688" y="6642"/>
                    <a:pt x="117445" y="6642"/>
                  </a:cubicBezTo>
                  <a:cubicBezTo>
                    <a:pt x="117570" y="5815"/>
                    <a:pt x="117721" y="4988"/>
                    <a:pt x="117896" y="4186"/>
                  </a:cubicBezTo>
                  <a:cubicBezTo>
                    <a:pt x="111931" y="4186"/>
                    <a:pt x="105941" y="4211"/>
                    <a:pt x="99976" y="4236"/>
                  </a:cubicBezTo>
                  <a:cubicBezTo>
                    <a:pt x="90853" y="4261"/>
                    <a:pt x="81755" y="4286"/>
                    <a:pt x="72633" y="4311"/>
                  </a:cubicBezTo>
                  <a:cubicBezTo>
                    <a:pt x="64111" y="4311"/>
                    <a:pt x="55590" y="4337"/>
                    <a:pt x="47069" y="4362"/>
                  </a:cubicBezTo>
                  <a:cubicBezTo>
                    <a:pt x="47018" y="4362"/>
                    <a:pt x="46993" y="4337"/>
                    <a:pt x="46993" y="4286"/>
                  </a:cubicBezTo>
                  <a:cubicBezTo>
                    <a:pt x="46993" y="4236"/>
                    <a:pt x="47018" y="4186"/>
                    <a:pt x="47069" y="4186"/>
                  </a:cubicBezTo>
                  <a:cubicBezTo>
                    <a:pt x="53460" y="4186"/>
                    <a:pt x="59825" y="4161"/>
                    <a:pt x="66216" y="4136"/>
                  </a:cubicBezTo>
                  <a:cubicBezTo>
                    <a:pt x="75239" y="4111"/>
                    <a:pt x="84287" y="4086"/>
                    <a:pt x="93309" y="4086"/>
                  </a:cubicBezTo>
                  <a:cubicBezTo>
                    <a:pt x="101530" y="4061"/>
                    <a:pt x="109726" y="4036"/>
                    <a:pt x="117921" y="4011"/>
                  </a:cubicBezTo>
                  <a:cubicBezTo>
                    <a:pt x="118222" y="2733"/>
                    <a:pt x="118573" y="1504"/>
                    <a:pt x="118974" y="276"/>
                  </a:cubicBezTo>
                  <a:cubicBezTo>
                    <a:pt x="118999" y="251"/>
                    <a:pt x="118999" y="201"/>
                    <a:pt x="118974" y="151"/>
                  </a:cubicBezTo>
                  <a:cubicBezTo>
                    <a:pt x="118949" y="126"/>
                    <a:pt x="118898" y="76"/>
                    <a:pt x="118873" y="76"/>
                  </a:cubicBezTo>
                  <a:cubicBezTo>
                    <a:pt x="118823" y="26"/>
                    <a:pt x="118773" y="1"/>
                    <a:pt x="118723" y="1"/>
                  </a:cubicBezTo>
                  <a:close/>
                </a:path>
              </a:pathLst>
            </a:custGeom>
            <a:solidFill>
              <a:srgbClr val="FFF2D5"/>
            </a:solidFill>
            <a:ln>
              <a:noFill/>
            </a:ln>
          </p:spPr>
          <p:txBody>
            <a:bodyPr spcFirstLastPara="1" wrap="square" lIns="115184" tIns="115184" rIns="115184" bIns="115184" anchor="ctr" anchorCtr="0">
              <a:noAutofit/>
            </a:bodyPr>
            <a:lstStyle/>
            <a:p>
              <a:endParaRPr sz="2400">
                <a:latin typeface="+mj-lt"/>
              </a:endParaRPr>
            </a:p>
          </p:txBody>
        </p:sp>
        <p:sp>
          <p:nvSpPr>
            <p:cNvPr id="94" name="Google Shape;9467;p55">
              <a:extLst>
                <a:ext uri="{FF2B5EF4-FFF2-40B4-BE49-F238E27FC236}">
                  <a16:creationId xmlns:a16="http://schemas.microsoft.com/office/drawing/2014/main" id="{6867C705-947A-CD31-6585-92D2CB969D35}"/>
                </a:ext>
              </a:extLst>
            </p:cNvPr>
            <p:cNvSpPr/>
            <p:nvPr/>
          </p:nvSpPr>
          <p:spPr>
            <a:xfrm>
              <a:off x="1955025" y="3187375"/>
              <a:ext cx="3035750" cy="116575"/>
            </a:xfrm>
            <a:custGeom>
              <a:avLst/>
              <a:gdLst/>
              <a:ahLst/>
              <a:cxnLst/>
              <a:rect l="l" t="t" r="r" b="b"/>
              <a:pathLst>
                <a:path w="121430" h="4663" extrusionOk="0">
                  <a:moveTo>
                    <a:pt x="120177" y="1"/>
                  </a:moveTo>
                  <a:lnTo>
                    <a:pt x="109700" y="51"/>
                  </a:lnTo>
                  <a:lnTo>
                    <a:pt x="99350" y="76"/>
                  </a:lnTo>
                  <a:lnTo>
                    <a:pt x="56567" y="176"/>
                  </a:lnTo>
                  <a:lnTo>
                    <a:pt x="50026" y="201"/>
                  </a:lnTo>
                  <a:lnTo>
                    <a:pt x="15164" y="301"/>
                  </a:lnTo>
                  <a:lnTo>
                    <a:pt x="7895" y="301"/>
                  </a:lnTo>
                  <a:lnTo>
                    <a:pt x="677" y="326"/>
                  </a:lnTo>
                  <a:cubicBezTo>
                    <a:pt x="602" y="326"/>
                    <a:pt x="527" y="377"/>
                    <a:pt x="527" y="452"/>
                  </a:cubicBezTo>
                  <a:cubicBezTo>
                    <a:pt x="502" y="477"/>
                    <a:pt x="502" y="477"/>
                    <a:pt x="477" y="502"/>
                  </a:cubicBezTo>
                  <a:cubicBezTo>
                    <a:pt x="351" y="752"/>
                    <a:pt x="251" y="1053"/>
                    <a:pt x="176" y="1429"/>
                  </a:cubicBezTo>
                  <a:cubicBezTo>
                    <a:pt x="76" y="1780"/>
                    <a:pt x="26" y="2156"/>
                    <a:pt x="26" y="2532"/>
                  </a:cubicBezTo>
                  <a:cubicBezTo>
                    <a:pt x="1" y="2908"/>
                    <a:pt x="26" y="3284"/>
                    <a:pt x="101" y="3660"/>
                  </a:cubicBezTo>
                  <a:cubicBezTo>
                    <a:pt x="176" y="4011"/>
                    <a:pt x="276" y="4311"/>
                    <a:pt x="452" y="4562"/>
                  </a:cubicBezTo>
                  <a:cubicBezTo>
                    <a:pt x="477" y="4587"/>
                    <a:pt x="527" y="4612"/>
                    <a:pt x="552" y="4637"/>
                  </a:cubicBezTo>
                  <a:cubicBezTo>
                    <a:pt x="602" y="4662"/>
                    <a:pt x="652" y="4662"/>
                    <a:pt x="677" y="4662"/>
                  </a:cubicBezTo>
                  <a:lnTo>
                    <a:pt x="20778" y="4612"/>
                  </a:lnTo>
                  <a:lnTo>
                    <a:pt x="41079" y="4562"/>
                  </a:lnTo>
                  <a:lnTo>
                    <a:pt x="61956" y="4512"/>
                  </a:lnTo>
                  <a:lnTo>
                    <a:pt x="82808" y="4462"/>
                  </a:lnTo>
                  <a:lnTo>
                    <a:pt x="117595" y="4361"/>
                  </a:lnTo>
                  <a:lnTo>
                    <a:pt x="120578" y="4361"/>
                  </a:lnTo>
                  <a:cubicBezTo>
                    <a:pt x="120628" y="4361"/>
                    <a:pt x="120703" y="4311"/>
                    <a:pt x="120728" y="4261"/>
                  </a:cubicBezTo>
                  <a:cubicBezTo>
                    <a:pt x="120728" y="4236"/>
                    <a:pt x="120753" y="4236"/>
                    <a:pt x="120753" y="4211"/>
                  </a:cubicBezTo>
                  <a:cubicBezTo>
                    <a:pt x="121004" y="3986"/>
                    <a:pt x="121179" y="3685"/>
                    <a:pt x="121279" y="3309"/>
                  </a:cubicBezTo>
                  <a:cubicBezTo>
                    <a:pt x="121330" y="3158"/>
                    <a:pt x="121380" y="2958"/>
                    <a:pt x="121405" y="2732"/>
                  </a:cubicBezTo>
                  <a:cubicBezTo>
                    <a:pt x="121405" y="2557"/>
                    <a:pt x="121430" y="2356"/>
                    <a:pt x="121405" y="2131"/>
                  </a:cubicBezTo>
                  <a:cubicBezTo>
                    <a:pt x="121380" y="1730"/>
                    <a:pt x="121305" y="1329"/>
                    <a:pt x="121154" y="978"/>
                  </a:cubicBezTo>
                  <a:cubicBezTo>
                    <a:pt x="121004" y="577"/>
                    <a:pt x="120803" y="276"/>
                    <a:pt x="120528" y="76"/>
                  </a:cubicBezTo>
                  <a:cubicBezTo>
                    <a:pt x="120503" y="51"/>
                    <a:pt x="120452" y="26"/>
                    <a:pt x="120402" y="26"/>
                  </a:cubicBezTo>
                  <a:cubicBezTo>
                    <a:pt x="120377" y="26"/>
                    <a:pt x="120352" y="1"/>
                    <a:pt x="120327" y="1"/>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95" name="Google Shape;9468;p55">
              <a:extLst>
                <a:ext uri="{FF2B5EF4-FFF2-40B4-BE49-F238E27FC236}">
                  <a16:creationId xmlns:a16="http://schemas.microsoft.com/office/drawing/2014/main" id="{6B28F1DE-EF18-C5EA-CCCC-60CF4A8C51BB}"/>
                </a:ext>
              </a:extLst>
            </p:cNvPr>
            <p:cNvSpPr/>
            <p:nvPr/>
          </p:nvSpPr>
          <p:spPr>
            <a:xfrm>
              <a:off x="1936225" y="3742525"/>
              <a:ext cx="3035750" cy="116550"/>
            </a:xfrm>
            <a:custGeom>
              <a:avLst/>
              <a:gdLst/>
              <a:ahLst/>
              <a:cxnLst/>
              <a:rect l="l" t="t" r="r" b="b"/>
              <a:pathLst>
                <a:path w="121430" h="4662" extrusionOk="0">
                  <a:moveTo>
                    <a:pt x="120202" y="0"/>
                  </a:moveTo>
                  <a:lnTo>
                    <a:pt x="109726" y="50"/>
                  </a:lnTo>
                  <a:lnTo>
                    <a:pt x="99350" y="75"/>
                  </a:lnTo>
                  <a:lnTo>
                    <a:pt x="56567" y="176"/>
                  </a:lnTo>
                  <a:lnTo>
                    <a:pt x="50051" y="201"/>
                  </a:lnTo>
                  <a:lnTo>
                    <a:pt x="15189" y="301"/>
                  </a:lnTo>
                  <a:lnTo>
                    <a:pt x="7921" y="301"/>
                  </a:lnTo>
                  <a:lnTo>
                    <a:pt x="702" y="326"/>
                  </a:lnTo>
                  <a:cubicBezTo>
                    <a:pt x="627" y="326"/>
                    <a:pt x="552" y="376"/>
                    <a:pt x="527" y="476"/>
                  </a:cubicBezTo>
                  <a:cubicBezTo>
                    <a:pt x="527" y="476"/>
                    <a:pt x="502" y="476"/>
                    <a:pt x="502" y="501"/>
                  </a:cubicBezTo>
                  <a:cubicBezTo>
                    <a:pt x="377" y="752"/>
                    <a:pt x="251" y="1053"/>
                    <a:pt x="176" y="1429"/>
                  </a:cubicBezTo>
                  <a:cubicBezTo>
                    <a:pt x="101" y="1780"/>
                    <a:pt x="51" y="2156"/>
                    <a:pt x="26" y="2532"/>
                  </a:cubicBezTo>
                  <a:cubicBezTo>
                    <a:pt x="1" y="2907"/>
                    <a:pt x="26" y="3283"/>
                    <a:pt x="101" y="3659"/>
                  </a:cubicBezTo>
                  <a:cubicBezTo>
                    <a:pt x="176" y="4010"/>
                    <a:pt x="301" y="4311"/>
                    <a:pt x="477" y="4562"/>
                  </a:cubicBezTo>
                  <a:cubicBezTo>
                    <a:pt x="502" y="4587"/>
                    <a:pt x="527" y="4612"/>
                    <a:pt x="577" y="4637"/>
                  </a:cubicBezTo>
                  <a:cubicBezTo>
                    <a:pt x="627" y="4662"/>
                    <a:pt x="652" y="4662"/>
                    <a:pt x="702" y="4662"/>
                  </a:cubicBezTo>
                  <a:lnTo>
                    <a:pt x="20778" y="4612"/>
                  </a:lnTo>
                  <a:lnTo>
                    <a:pt x="41104" y="4562"/>
                  </a:lnTo>
                  <a:lnTo>
                    <a:pt x="61956" y="4512"/>
                  </a:lnTo>
                  <a:lnTo>
                    <a:pt x="82808" y="4461"/>
                  </a:lnTo>
                  <a:lnTo>
                    <a:pt x="117620" y="4361"/>
                  </a:lnTo>
                  <a:lnTo>
                    <a:pt x="120578" y="4361"/>
                  </a:lnTo>
                  <a:cubicBezTo>
                    <a:pt x="120653" y="4361"/>
                    <a:pt x="120703" y="4311"/>
                    <a:pt x="120728" y="4261"/>
                  </a:cubicBezTo>
                  <a:cubicBezTo>
                    <a:pt x="120753" y="4236"/>
                    <a:pt x="120753" y="4236"/>
                    <a:pt x="120778" y="4236"/>
                  </a:cubicBezTo>
                  <a:cubicBezTo>
                    <a:pt x="121004" y="4010"/>
                    <a:pt x="121179" y="3684"/>
                    <a:pt x="121305" y="3308"/>
                  </a:cubicBezTo>
                  <a:cubicBezTo>
                    <a:pt x="121355" y="3158"/>
                    <a:pt x="121380" y="2958"/>
                    <a:pt x="121405" y="2732"/>
                  </a:cubicBezTo>
                  <a:cubicBezTo>
                    <a:pt x="121430" y="2557"/>
                    <a:pt x="121430" y="2356"/>
                    <a:pt x="121430" y="2131"/>
                  </a:cubicBezTo>
                  <a:cubicBezTo>
                    <a:pt x="121405" y="1730"/>
                    <a:pt x="121305" y="1329"/>
                    <a:pt x="121179" y="978"/>
                  </a:cubicBezTo>
                  <a:cubicBezTo>
                    <a:pt x="121029" y="577"/>
                    <a:pt x="120803" y="276"/>
                    <a:pt x="120553" y="75"/>
                  </a:cubicBezTo>
                  <a:cubicBezTo>
                    <a:pt x="120503" y="50"/>
                    <a:pt x="120478" y="25"/>
                    <a:pt x="120427" y="25"/>
                  </a:cubicBezTo>
                  <a:cubicBezTo>
                    <a:pt x="120377" y="25"/>
                    <a:pt x="120352" y="0"/>
                    <a:pt x="120327" y="0"/>
                  </a:cubicBezTo>
                  <a:close/>
                </a:path>
              </a:pathLst>
            </a:custGeom>
            <a:solidFill>
              <a:srgbClr val="647254"/>
            </a:solidFill>
            <a:ln>
              <a:noFill/>
            </a:ln>
          </p:spPr>
          <p:txBody>
            <a:bodyPr spcFirstLastPara="1" wrap="square" lIns="115184" tIns="115184" rIns="115184" bIns="115184" anchor="ctr" anchorCtr="0">
              <a:noAutofit/>
            </a:bodyPr>
            <a:lstStyle/>
            <a:p>
              <a:endParaRPr sz="2400">
                <a:latin typeface="+mj-lt"/>
              </a:endParaRPr>
            </a:p>
          </p:txBody>
        </p:sp>
        <p:sp>
          <p:nvSpPr>
            <p:cNvPr id="96" name="Google Shape;9469;p55">
              <a:extLst>
                <a:ext uri="{FF2B5EF4-FFF2-40B4-BE49-F238E27FC236}">
                  <a16:creationId xmlns:a16="http://schemas.microsoft.com/office/drawing/2014/main" id="{B9F0C14A-4EAB-6A11-7B9A-23F0C470E5F3}"/>
                </a:ext>
              </a:extLst>
            </p:cNvPr>
            <p:cNvSpPr/>
            <p:nvPr/>
          </p:nvSpPr>
          <p:spPr>
            <a:xfrm>
              <a:off x="1916175" y="2780725"/>
              <a:ext cx="2984375" cy="417325"/>
            </a:xfrm>
            <a:custGeom>
              <a:avLst/>
              <a:gdLst/>
              <a:ahLst/>
              <a:cxnLst/>
              <a:rect l="l" t="t" r="r" b="b"/>
              <a:pathLst>
                <a:path w="119375" h="16693" extrusionOk="0">
                  <a:moveTo>
                    <a:pt x="116016" y="1"/>
                  </a:moveTo>
                  <a:lnTo>
                    <a:pt x="107320" y="26"/>
                  </a:lnTo>
                  <a:lnTo>
                    <a:pt x="98698" y="51"/>
                  </a:lnTo>
                  <a:lnTo>
                    <a:pt x="90051" y="76"/>
                  </a:lnTo>
                  <a:cubicBezTo>
                    <a:pt x="77595" y="101"/>
                    <a:pt x="65164" y="126"/>
                    <a:pt x="52708" y="176"/>
                  </a:cubicBezTo>
                  <a:lnTo>
                    <a:pt x="51329" y="176"/>
                  </a:lnTo>
                  <a:cubicBezTo>
                    <a:pt x="39424" y="201"/>
                    <a:pt x="27520" y="226"/>
                    <a:pt x="15615" y="277"/>
                  </a:cubicBezTo>
                  <a:cubicBezTo>
                    <a:pt x="10953" y="277"/>
                    <a:pt x="6266" y="302"/>
                    <a:pt x="1605" y="302"/>
                  </a:cubicBezTo>
                  <a:lnTo>
                    <a:pt x="1354" y="302"/>
                  </a:lnTo>
                  <a:cubicBezTo>
                    <a:pt x="1254" y="302"/>
                    <a:pt x="1154" y="402"/>
                    <a:pt x="1154" y="502"/>
                  </a:cubicBezTo>
                  <a:cubicBezTo>
                    <a:pt x="1154" y="527"/>
                    <a:pt x="1179" y="577"/>
                    <a:pt x="1179" y="602"/>
                  </a:cubicBezTo>
                  <a:cubicBezTo>
                    <a:pt x="903" y="1204"/>
                    <a:pt x="652" y="1881"/>
                    <a:pt x="477" y="2657"/>
                  </a:cubicBezTo>
                  <a:cubicBezTo>
                    <a:pt x="301" y="3384"/>
                    <a:pt x="176" y="4186"/>
                    <a:pt x="101" y="5089"/>
                  </a:cubicBezTo>
                  <a:cubicBezTo>
                    <a:pt x="26" y="5916"/>
                    <a:pt x="1" y="6768"/>
                    <a:pt x="26" y="7695"/>
                  </a:cubicBezTo>
                  <a:cubicBezTo>
                    <a:pt x="51" y="8572"/>
                    <a:pt x="126" y="9475"/>
                    <a:pt x="226" y="10352"/>
                  </a:cubicBezTo>
                  <a:cubicBezTo>
                    <a:pt x="352" y="11429"/>
                    <a:pt x="527" y="12532"/>
                    <a:pt x="778" y="13635"/>
                  </a:cubicBezTo>
                  <a:cubicBezTo>
                    <a:pt x="1003" y="14637"/>
                    <a:pt x="1279" y="15615"/>
                    <a:pt x="1580" y="16492"/>
                  </a:cubicBezTo>
                  <a:cubicBezTo>
                    <a:pt x="1605" y="16542"/>
                    <a:pt x="1655" y="16592"/>
                    <a:pt x="1680" y="16592"/>
                  </a:cubicBezTo>
                  <a:cubicBezTo>
                    <a:pt x="1705" y="16643"/>
                    <a:pt x="1780" y="16693"/>
                    <a:pt x="1830" y="16693"/>
                  </a:cubicBezTo>
                  <a:lnTo>
                    <a:pt x="20126" y="16643"/>
                  </a:lnTo>
                  <a:lnTo>
                    <a:pt x="38347" y="16592"/>
                  </a:lnTo>
                  <a:cubicBezTo>
                    <a:pt x="51179" y="16567"/>
                    <a:pt x="63986" y="16517"/>
                    <a:pt x="76818" y="16492"/>
                  </a:cubicBezTo>
                  <a:lnTo>
                    <a:pt x="77796" y="16492"/>
                  </a:lnTo>
                  <a:lnTo>
                    <a:pt x="95164" y="16442"/>
                  </a:lnTo>
                  <a:lnTo>
                    <a:pt x="112307" y="16392"/>
                  </a:lnTo>
                  <a:lnTo>
                    <a:pt x="116117" y="16392"/>
                  </a:lnTo>
                  <a:cubicBezTo>
                    <a:pt x="116167" y="16392"/>
                    <a:pt x="116242" y="16342"/>
                    <a:pt x="116267" y="16292"/>
                  </a:cubicBezTo>
                  <a:cubicBezTo>
                    <a:pt x="116292" y="16292"/>
                    <a:pt x="116342" y="16267"/>
                    <a:pt x="116367" y="16242"/>
                  </a:cubicBezTo>
                  <a:cubicBezTo>
                    <a:pt x="116518" y="16091"/>
                    <a:pt x="116668" y="15941"/>
                    <a:pt x="116793" y="15815"/>
                  </a:cubicBezTo>
                  <a:cubicBezTo>
                    <a:pt x="116919" y="15665"/>
                    <a:pt x="117044" y="15515"/>
                    <a:pt x="117194" y="15314"/>
                  </a:cubicBezTo>
                  <a:cubicBezTo>
                    <a:pt x="117445" y="15013"/>
                    <a:pt x="117645" y="14637"/>
                    <a:pt x="117871" y="14236"/>
                  </a:cubicBezTo>
                  <a:cubicBezTo>
                    <a:pt x="118247" y="13510"/>
                    <a:pt x="118548" y="12708"/>
                    <a:pt x="118798" y="11780"/>
                  </a:cubicBezTo>
                  <a:cubicBezTo>
                    <a:pt x="118999" y="11003"/>
                    <a:pt x="119174" y="10176"/>
                    <a:pt x="119275" y="9274"/>
                  </a:cubicBezTo>
                  <a:cubicBezTo>
                    <a:pt x="119375" y="8246"/>
                    <a:pt x="119375" y="7219"/>
                    <a:pt x="119275" y="6241"/>
                  </a:cubicBezTo>
                  <a:cubicBezTo>
                    <a:pt x="119199" y="5565"/>
                    <a:pt x="119074" y="4913"/>
                    <a:pt x="118874" y="4287"/>
                  </a:cubicBezTo>
                  <a:cubicBezTo>
                    <a:pt x="118698" y="3660"/>
                    <a:pt x="118447" y="3008"/>
                    <a:pt x="118147" y="2357"/>
                  </a:cubicBezTo>
                  <a:cubicBezTo>
                    <a:pt x="117896" y="1855"/>
                    <a:pt x="117671" y="1404"/>
                    <a:pt x="117370" y="978"/>
                  </a:cubicBezTo>
                  <a:cubicBezTo>
                    <a:pt x="117194" y="753"/>
                    <a:pt x="117019" y="577"/>
                    <a:pt x="116818" y="402"/>
                  </a:cubicBezTo>
                  <a:cubicBezTo>
                    <a:pt x="116618" y="251"/>
                    <a:pt x="116392" y="126"/>
                    <a:pt x="116167" y="51"/>
                  </a:cubicBezTo>
                  <a:cubicBezTo>
                    <a:pt x="116117" y="26"/>
                    <a:pt x="116067" y="1"/>
                    <a:pt x="116016" y="1"/>
                  </a:cubicBezTo>
                  <a:close/>
                </a:path>
              </a:pathLst>
            </a:custGeom>
            <a:solidFill>
              <a:srgbClr val="007277"/>
            </a:solidFill>
            <a:ln>
              <a:noFill/>
            </a:ln>
          </p:spPr>
          <p:txBody>
            <a:bodyPr spcFirstLastPara="1" wrap="square" lIns="115184" tIns="115184" rIns="115184" bIns="115184" anchor="ctr" anchorCtr="0">
              <a:noAutofit/>
            </a:bodyPr>
            <a:lstStyle/>
            <a:p>
              <a:endParaRPr sz="2400">
                <a:latin typeface="+mj-lt"/>
              </a:endParaRPr>
            </a:p>
          </p:txBody>
        </p:sp>
        <p:sp>
          <p:nvSpPr>
            <p:cNvPr id="97" name="Google Shape;9470;p55">
              <a:extLst>
                <a:ext uri="{FF2B5EF4-FFF2-40B4-BE49-F238E27FC236}">
                  <a16:creationId xmlns:a16="http://schemas.microsoft.com/office/drawing/2014/main" id="{6A1278A9-EDF4-7908-74F2-B1C09D7AD622}"/>
                </a:ext>
              </a:extLst>
            </p:cNvPr>
            <p:cNvSpPr/>
            <p:nvPr/>
          </p:nvSpPr>
          <p:spPr>
            <a:xfrm>
              <a:off x="3617950" y="2780725"/>
              <a:ext cx="1250650" cy="59550"/>
            </a:xfrm>
            <a:custGeom>
              <a:avLst/>
              <a:gdLst/>
              <a:ahLst/>
              <a:cxnLst/>
              <a:rect l="l" t="t" r="r" b="b"/>
              <a:pathLst>
                <a:path w="50026" h="2382" extrusionOk="0">
                  <a:moveTo>
                    <a:pt x="47945" y="1"/>
                  </a:moveTo>
                  <a:lnTo>
                    <a:pt x="39249" y="26"/>
                  </a:lnTo>
                  <a:lnTo>
                    <a:pt x="30627" y="51"/>
                  </a:lnTo>
                  <a:lnTo>
                    <a:pt x="21980" y="76"/>
                  </a:lnTo>
                  <a:cubicBezTo>
                    <a:pt x="14637" y="101"/>
                    <a:pt x="7319" y="126"/>
                    <a:pt x="0" y="126"/>
                  </a:cubicBezTo>
                  <a:cubicBezTo>
                    <a:pt x="151" y="176"/>
                    <a:pt x="301" y="201"/>
                    <a:pt x="451" y="251"/>
                  </a:cubicBezTo>
                  <a:cubicBezTo>
                    <a:pt x="1504" y="477"/>
                    <a:pt x="2557" y="703"/>
                    <a:pt x="3609" y="978"/>
                  </a:cubicBezTo>
                  <a:cubicBezTo>
                    <a:pt x="4662" y="1279"/>
                    <a:pt x="5740" y="1605"/>
                    <a:pt x="6767" y="2031"/>
                  </a:cubicBezTo>
                  <a:cubicBezTo>
                    <a:pt x="7043" y="2131"/>
                    <a:pt x="7319" y="2256"/>
                    <a:pt x="7594" y="2382"/>
                  </a:cubicBezTo>
                  <a:cubicBezTo>
                    <a:pt x="10652" y="2382"/>
                    <a:pt x="13685" y="2357"/>
                    <a:pt x="16742" y="2357"/>
                  </a:cubicBezTo>
                  <a:cubicBezTo>
                    <a:pt x="27845" y="2332"/>
                    <a:pt x="38923" y="2307"/>
                    <a:pt x="50026" y="2282"/>
                  </a:cubicBezTo>
                  <a:cubicBezTo>
                    <a:pt x="49800" y="1805"/>
                    <a:pt x="49574" y="1379"/>
                    <a:pt x="49299" y="1003"/>
                  </a:cubicBezTo>
                  <a:cubicBezTo>
                    <a:pt x="49123" y="753"/>
                    <a:pt x="48948" y="577"/>
                    <a:pt x="48747" y="427"/>
                  </a:cubicBezTo>
                  <a:cubicBezTo>
                    <a:pt x="48547" y="251"/>
                    <a:pt x="48321" y="126"/>
                    <a:pt x="48096" y="51"/>
                  </a:cubicBezTo>
                  <a:cubicBezTo>
                    <a:pt x="48046" y="26"/>
                    <a:pt x="47996" y="1"/>
                    <a:pt x="47945" y="1"/>
                  </a:cubicBezTo>
                  <a:close/>
                </a:path>
              </a:pathLst>
            </a:custGeom>
            <a:solidFill>
              <a:srgbClr val="00929A"/>
            </a:solidFill>
            <a:ln>
              <a:noFill/>
            </a:ln>
          </p:spPr>
          <p:txBody>
            <a:bodyPr spcFirstLastPara="1" wrap="square" lIns="115184" tIns="115184" rIns="115184" bIns="115184" anchor="ctr" anchorCtr="0">
              <a:noAutofit/>
            </a:bodyPr>
            <a:lstStyle/>
            <a:p>
              <a:endParaRPr sz="2400">
                <a:latin typeface="+mj-lt"/>
              </a:endParaRPr>
            </a:p>
          </p:txBody>
        </p:sp>
        <p:sp>
          <p:nvSpPr>
            <p:cNvPr id="98" name="Google Shape;9471;p55">
              <a:extLst>
                <a:ext uri="{FF2B5EF4-FFF2-40B4-BE49-F238E27FC236}">
                  <a16:creationId xmlns:a16="http://schemas.microsoft.com/office/drawing/2014/main" id="{34024E71-EC74-01B3-851B-5C04A8F0BC32}"/>
                </a:ext>
              </a:extLst>
            </p:cNvPr>
            <p:cNvSpPr/>
            <p:nvPr/>
          </p:nvSpPr>
          <p:spPr>
            <a:xfrm>
              <a:off x="3833475" y="2850275"/>
              <a:ext cx="1067075" cy="285125"/>
            </a:xfrm>
            <a:custGeom>
              <a:avLst/>
              <a:gdLst/>
              <a:ahLst/>
              <a:cxnLst/>
              <a:rect l="l" t="t" r="r" b="b"/>
              <a:pathLst>
                <a:path w="42683" h="11405" extrusionOk="0">
                  <a:moveTo>
                    <a:pt x="41630" y="1"/>
                  </a:moveTo>
                  <a:cubicBezTo>
                    <a:pt x="40853" y="1"/>
                    <a:pt x="40076" y="1"/>
                    <a:pt x="39299" y="26"/>
                  </a:cubicBezTo>
                  <a:cubicBezTo>
                    <a:pt x="26768" y="51"/>
                    <a:pt x="14262" y="76"/>
                    <a:pt x="1755" y="126"/>
                  </a:cubicBezTo>
                  <a:lnTo>
                    <a:pt x="1" y="126"/>
                  </a:lnTo>
                  <a:cubicBezTo>
                    <a:pt x="251" y="251"/>
                    <a:pt x="502" y="402"/>
                    <a:pt x="753" y="552"/>
                  </a:cubicBezTo>
                  <a:cubicBezTo>
                    <a:pt x="2332" y="1530"/>
                    <a:pt x="3760" y="2783"/>
                    <a:pt x="4963" y="4211"/>
                  </a:cubicBezTo>
                  <a:cubicBezTo>
                    <a:pt x="6191" y="5640"/>
                    <a:pt x="7219" y="7219"/>
                    <a:pt x="8021" y="8923"/>
                  </a:cubicBezTo>
                  <a:cubicBezTo>
                    <a:pt x="8422" y="9725"/>
                    <a:pt x="8748" y="10552"/>
                    <a:pt x="9074" y="11404"/>
                  </a:cubicBezTo>
                  <a:cubicBezTo>
                    <a:pt x="10151" y="11404"/>
                    <a:pt x="11254" y="11379"/>
                    <a:pt x="12357" y="11379"/>
                  </a:cubicBezTo>
                  <a:cubicBezTo>
                    <a:pt x="21981" y="11354"/>
                    <a:pt x="31630" y="11329"/>
                    <a:pt x="41254" y="11304"/>
                  </a:cubicBezTo>
                  <a:cubicBezTo>
                    <a:pt x="41580" y="10627"/>
                    <a:pt x="41881" y="9876"/>
                    <a:pt x="42106" y="8998"/>
                  </a:cubicBezTo>
                  <a:cubicBezTo>
                    <a:pt x="42307" y="8221"/>
                    <a:pt x="42457" y="7394"/>
                    <a:pt x="42557" y="6492"/>
                  </a:cubicBezTo>
                  <a:cubicBezTo>
                    <a:pt x="42683" y="5464"/>
                    <a:pt x="42683" y="4437"/>
                    <a:pt x="42583" y="3459"/>
                  </a:cubicBezTo>
                  <a:cubicBezTo>
                    <a:pt x="42507" y="2808"/>
                    <a:pt x="42357" y="2131"/>
                    <a:pt x="42182" y="1505"/>
                  </a:cubicBezTo>
                  <a:cubicBezTo>
                    <a:pt x="42031" y="1028"/>
                    <a:pt x="41856" y="527"/>
                    <a:pt x="41630" y="1"/>
                  </a:cubicBezTo>
                  <a:close/>
                </a:path>
              </a:pathLst>
            </a:custGeom>
            <a:solidFill>
              <a:srgbClr val="00929A"/>
            </a:solidFill>
            <a:ln>
              <a:noFill/>
            </a:ln>
          </p:spPr>
          <p:txBody>
            <a:bodyPr spcFirstLastPara="1" wrap="square" lIns="115184" tIns="115184" rIns="115184" bIns="115184" anchor="ctr" anchorCtr="0">
              <a:noAutofit/>
            </a:bodyPr>
            <a:lstStyle/>
            <a:p>
              <a:endParaRPr sz="2400">
                <a:latin typeface="+mj-lt"/>
              </a:endParaRPr>
            </a:p>
          </p:txBody>
        </p:sp>
        <p:sp>
          <p:nvSpPr>
            <p:cNvPr id="99" name="Google Shape;9472;p55">
              <a:extLst>
                <a:ext uri="{FF2B5EF4-FFF2-40B4-BE49-F238E27FC236}">
                  <a16:creationId xmlns:a16="http://schemas.microsoft.com/office/drawing/2014/main" id="{541157C9-1DD5-A439-CF89-C8568C0802DC}"/>
                </a:ext>
              </a:extLst>
            </p:cNvPr>
            <p:cNvSpPr/>
            <p:nvPr/>
          </p:nvSpPr>
          <p:spPr>
            <a:xfrm>
              <a:off x="4064700" y="3146025"/>
              <a:ext cx="792625" cy="45750"/>
            </a:xfrm>
            <a:custGeom>
              <a:avLst/>
              <a:gdLst/>
              <a:ahLst/>
              <a:cxnLst/>
              <a:rect l="l" t="t" r="r" b="b"/>
              <a:pathLst>
                <a:path w="31705" h="1830" extrusionOk="0">
                  <a:moveTo>
                    <a:pt x="31704" y="0"/>
                  </a:moveTo>
                  <a:cubicBezTo>
                    <a:pt x="24411" y="25"/>
                    <a:pt x="17118" y="25"/>
                    <a:pt x="9825" y="51"/>
                  </a:cubicBezTo>
                  <a:cubicBezTo>
                    <a:pt x="6566" y="76"/>
                    <a:pt x="3283" y="76"/>
                    <a:pt x="0" y="76"/>
                  </a:cubicBezTo>
                  <a:cubicBezTo>
                    <a:pt x="201" y="652"/>
                    <a:pt x="401" y="1254"/>
                    <a:pt x="576" y="1830"/>
                  </a:cubicBezTo>
                  <a:lnTo>
                    <a:pt x="9223" y="1830"/>
                  </a:lnTo>
                  <a:lnTo>
                    <a:pt x="26366" y="1780"/>
                  </a:lnTo>
                  <a:lnTo>
                    <a:pt x="28271" y="1780"/>
                  </a:lnTo>
                  <a:lnTo>
                    <a:pt x="30176" y="1755"/>
                  </a:lnTo>
                  <a:cubicBezTo>
                    <a:pt x="30226" y="1755"/>
                    <a:pt x="30301" y="1730"/>
                    <a:pt x="30326" y="1680"/>
                  </a:cubicBezTo>
                  <a:cubicBezTo>
                    <a:pt x="30351" y="1680"/>
                    <a:pt x="30376" y="1655"/>
                    <a:pt x="30401" y="1630"/>
                  </a:cubicBezTo>
                  <a:cubicBezTo>
                    <a:pt x="30577" y="1479"/>
                    <a:pt x="30727" y="1329"/>
                    <a:pt x="30852" y="1203"/>
                  </a:cubicBezTo>
                  <a:cubicBezTo>
                    <a:pt x="30978" y="1053"/>
                    <a:pt x="31103" y="903"/>
                    <a:pt x="31253" y="702"/>
                  </a:cubicBezTo>
                  <a:cubicBezTo>
                    <a:pt x="31404" y="477"/>
                    <a:pt x="31579" y="251"/>
                    <a:pt x="31704" y="0"/>
                  </a:cubicBezTo>
                  <a:close/>
                </a:path>
              </a:pathLst>
            </a:custGeom>
            <a:solidFill>
              <a:srgbClr val="00929A"/>
            </a:solidFill>
            <a:ln>
              <a:noFill/>
            </a:ln>
          </p:spPr>
          <p:txBody>
            <a:bodyPr spcFirstLastPara="1" wrap="square" lIns="115184" tIns="115184" rIns="115184" bIns="115184" anchor="ctr" anchorCtr="0">
              <a:noAutofit/>
            </a:bodyPr>
            <a:lstStyle/>
            <a:p>
              <a:endParaRPr sz="2400">
                <a:latin typeface="+mj-lt"/>
              </a:endParaRPr>
            </a:p>
          </p:txBody>
        </p:sp>
        <p:sp>
          <p:nvSpPr>
            <p:cNvPr id="100" name="Google Shape;9473;p55">
              <a:extLst>
                <a:ext uri="{FF2B5EF4-FFF2-40B4-BE49-F238E27FC236}">
                  <a16:creationId xmlns:a16="http://schemas.microsoft.com/office/drawing/2014/main" id="{C334119F-5A83-ED03-84C7-0D252E78460A}"/>
                </a:ext>
              </a:extLst>
            </p:cNvPr>
            <p:cNvSpPr/>
            <p:nvPr/>
          </p:nvSpPr>
          <p:spPr>
            <a:xfrm>
              <a:off x="1928700" y="2787000"/>
              <a:ext cx="496900" cy="58300"/>
            </a:xfrm>
            <a:custGeom>
              <a:avLst/>
              <a:gdLst/>
              <a:ahLst/>
              <a:cxnLst/>
              <a:rect l="l" t="t" r="r" b="b"/>
              <a:pathLst>
                <a:path w="19876" h="2332" extrusionOk="0">
                  <a:moveTo>
                    <a:pt x="19876" y="0"/>
                  </a:moveTo>
                  <a:cubicBezTo>
                    <a:pt x="18297" y="26"/>
                    <a:pt x="16718" y="26"/>
                    <a:pt x="15114" y="26"/>
                  </a:cubicBezTo>
                  <a:cubicBezTo>
                    <a:pt x="10452" y="51"/>
                    <a:pt x="5765" y="51"/>
                    <a:pt x="1104" y="51"/>
                  </a:cubicBezTo>
                  <a:lnTo>
                    <a:pt x="853" y="51"/>
                  </a:lnTo>
                  <a:cubicBezTo>
                    <a:pt x="753" y="76"/>
                    <a:pt x="653" y="151"/>
                    <a:pt x="653" y="251"/>
                  </a:cubicBezTo>
                  <a:cubicBezTo>
                    <a:pt x="653" y="276"/>
                    <a:pt x="678" y="326"/>
                    <a:pt x="703" y="351"/>
                  </a:cubicBezTo>
                  <a:cubicBezTo>
                    <a:pt x="402" y="928"/>
                    <a:pt x="176" y="1579"/>
                    <a:pt x="1" y="2331"/>
                  </a:cubicBezTo>
                  <a:cubicBezTo>
                    <a:pt x="1831" y="2331"/>
                    <a:pt x="3635" y="2331"/>
                    <a:pt x="5465" y="2306"/>
                  </a:cubicBezTo>
                  <a:cubicBezTo>
                    <a:pt x="10151" y="2306"/>
                    <a:pt x="14838" y="2281"/>
                    <a:pt x="19525" y="2281"/>
                  </a:cubicBezTo>
                  <a:cubicBezTo>
                    <a:pt x="19500" y="2206"/>
                    <a:pt x="19475" y="2106"/>
                    <a:pt x="19475" y="2031"/>
                  </a:cubicBezTo>
                  <a:cubicBezTo>
                    <a:pt x="19425" y="1780"/>
                    <a:pt x="19400" y="1529"/>
                    <a:pt x="19425" y="1279"/>
                  </a:cubicBezTo>
                  <a:cubicBezTo>
                    <a:pt x="19450" y="1003"/>
                    <a:pt x="19525" y="727"/>
                    <a:pt x="19650" y="452"/>
                  </a:cubicBezTo>
                  <a:cubicBezTo>
                    <a:pt x="19700" y="326"/>
                    <a:pt x="19750" y="226"/>
                    <a:pt x="19826" y="101"/>
                  </a:cubicBezTo>
                  <a:cubicBezTo>
                    <a:pt x="19851" y="76"/>
                    <a:pt x="19851" y="51"/>
                    <a:pt x="19876" y="0"/>
                  </a:cubicBezTo>
                  <a:close/>
                </a:path>
              </a:pathLst>
            </a:custGeom>
            <a:solidFill>
              <a:srgbClr val="00929A"/>
            </a:solidFill>
            <a:ln>
              <a:noFill/>
            </a:ln>
          </p:spPr>
          <p:txBody>
            <a:bodyPr spcFirstLastPara="1" wrap="square" lIns="115184" tIns="115184" rIns="115184" bIns="115184" anchor="ctr" anchorCtr="0">
              <a:noAutofit/>
            </a:bodyPr>
            <a:lstStyle/>
            <a:p>
              <a:endParaRPr sz="2400">
                <a:latin typeface="+mj-lt"/>
              </a:endParaRPr>
            </a:p>
          </p:txBody>
        </p:sp>
        <p:sp>
          <p:nvSpPr>
            <p:cNvPr id="101" name="Google Shape;9474;p55">
              <a:extLst>
                <a:ext uri="{FF2B5EF4-FFF2-40B4-BE49-F238E27FC236}">
                  <a16:creationId xmlns:a16="http://schemas.microsoft.com/office/drawing/2014/main" id="{2295EB5D-21E8-4616-4A28-2326A3B36504}"/>
                </a:ext>
              </a:extLst>
            </p:cNvPr>
            <p:cNvSpPr/>
            <p:nvPr/>
          </p:nvSpPr>
          <p:spPr>
            <a:xfrm>
              <a:off x="1916175" y="2857175"/>
              <a:ext cx="1495025" cy="283850"/>
            </a:xfrm>
            <a:custGeom>
              <a:avLst/>
              <a:gdLst/>
              <a:ahLst/>
              <a:cxnLst/>
              <a:rect l="l" t="t" r="r" b="b"/>
              <a:pathLst>
                <a:path w="59801" h="11354" extrusionOk="0">
                  <a:moveTo>
                    <a:pt x="20226" y="0"/>
                  </a:moveTo>
                  <a:cubicBezTo>
                    <a:pt x="13610" y="0"/>
                    <a:pt x="6993" y="26"/>
                    <a:pt x="377" y="51"/>
                  </a:cubicBezTo>
                  <a:cubicBezTo>
                    <a:pt x="251" y="652"/>
                    <a:pt x="151" y="1329"/>
                    <a:pt x="101" y="2031"/>
                  </a:cubicBezTo>
                  <a:cubicBezTo>
                    <a:pt x="26" y="2858"/>
                    <a:pt x="1" y="3710"/>
                    <a:pt x="26" y="4637"/>
                  </a:cubicBezTo>
                  <a:cubicBezTo>
                    <a:pt x="51" y="5489"/>
                    <a:pt x="126" y="6391"/>
                    <a:pt x="226" y="7294"/>
                  </a:cubicBezTo>
                  <a:cubicBezTo>
                    <a:pt x="352" y="8371"/>
                    <a:pt x="552" y="9474"/>
                    <a:pt x="778" y="10552"/>
                  </a:cubicBezTo>
                  <a:cubicBezTo>
                    <a:pt x="853" y="10828"/>
                    <a:pt x="903" y="11078"/>
                    <a:pt x="978" y="11354"/>
                  </a:cubicBezTo>
                  <a:cubicBezTo>
                    <a:pt x="14387" y="11304"/>
                    <a:pt x="27795" y="11279"/>
                    <a:pt x="41204" y="11229"/>
                  </a:cubicBezTo>
                  <a:cubicBezTo>
                    <a:pt x="47394" y="11229"/>
                    <a:pt x="53610" y="11204"/>
                    <a:pt x="59801" y="11178"/>
                  </a:cubicBezTo>
                  <a:cubicBezTo>
                    <a:pt x="59174" y="10903"/>
                    <a:pt x="58547" y="10602"/>
                    <a:pt x="57921" y="10276"/>
                  </a:cubicBezTo>
                  <a:cubicBezTo>
                    <a:pt x="56292" y="9424"/>
                    <a:pt x="54713" y="8497"/>
                    <a:pt x="53134" y="7594"/>
                  </a:cubicBezTo>
                  <a:cubicBezTo>
                    <a:pt x="51555" y="6692"/>
                    <a:pt x="49951" y="5790"/>
                    <a:pt x="48297" y="5038"/>
                  </a:cubicBezTo>
                  <a:cubicBezTo>
                    <a:pt x="47394" y="4637"/>
                    <a:pt x="46492" y="4261"/>
                    <a:pt x="45540" y="3960"/>
                  </a:cubicBezTo>
                  <a:cubicBezTo>
                    <a:pt x="45064" y="3785"/>
                    <a:pt x="44587" y="3660"/>
                    <a:pt x="44086" y="3534"/>
                  </a:cubicBezTo>
                  <a:cubicBezTo>
                    <a:pt x="43635" y="3409"/>
                    <a:pt x="43184" y="3334"/>
                    <a:pt x="42733" y="3234"/>
                  </a:cubicBezTo>
                  <a:lnTo>
                    <a:pt x="42733" y="3234"/>
                  </a:lnTo>
                  <a:cubicBezTo>
                    <a:pt x="42733" y="3248"/>
                    <a:pt x="42742" y="3254"/>
                    <a:pt x="42749" y="3257"/>
                  </a:cubicBezTo>
                  <a:lnTo>
                    <a:pt x="42749" y="3257"/>
                  </a:lnTo>
                  <a:cubicBezTo>
                    <a:pt x="42351" y="3183"/>
                    <a:pt x="41953" y="3133"/>
                    <a:pt x="41555" y="3083"/>
                  </a:cubicBezTo>
                  <a:cubicBezTo>
                    <a:pt x="41179" y="3058"/>
                    <a:pt x="40828" y="3033"/>
                    <a:pt x="40452" y="3033"/>
                  </a:cubicBezTo>
                  <a:lnTo>
                    <a:pt x="39199" y="3033"/>
                  </a:lnTo>
                  <a:cubicBezTo>
                    <a:pt x="38823" y="3058"/>
                    <a:pt x="38472" y="3083"/>
                    <a:pt x="38096" y="3108"/>
                  </a:cubicBezTo>
                  <a:lnTo>
                    <a:pt x="38121" y="3108"/>
                  </a:lnTo>
                  <a:cubicBezTo>
                    <a:pt x="36993" y="3209"/>
                    <a:pt x="35891" y="3359"/>
                    <a:pt x="34788" y="3534"/>
                  </a:cubicBezTo>
                  <a:cubicBezTo>
                    <a:pt x="33735" y="3710"/>
                    <a:pt x="32658" y="3885"/>
                    <a:pt x="31605" y="4011"/>
                  </a:cubicBezTo>
                  <a:cubicBezTo>
                    <a:pt x="30602" y="4136"/>
                    <a:pt x="29625" y="4236"/>
                    <a:pt x="28622" y="4261"/>
                  </a:cubicBezTo>
                  <a:cubicBezTo>
                    <a:pt x="28071" y="4261"/>
                    <a:pt x="27545" y="4261"/>
                    <a:pt x="27018" y="4211"/>
                  </a:cubicBezTo>
                  <a:cubicBezTo>
                    <a:pt x="26718" y="4186"/>
                    <a:pt x="26392" y="4161"/>
                    <a:pt x="26116" y="4111"/>
                  </a:cubicBezTo>
                  <a:cubicBezTo>
                    <a:pt x="25540" y="3985"/>
                    <a:pt x="25013" y="3810"/>
                    <a:pt x="24487" y="3584"/>
                  </a:cubicBezTo>
                  <a:cubicBezTo>
                    <a:pt x="23911" y="3334"/>
                    <a:pt x="23334" y="3033"/>
                    <a:pt x="22808" y="2657"/>
                  </a:cubicBezTo>
                  <a:cubicBezTo>
                    <a:pt x="22507" y="2482"/>
                    <a:pt x="22231" y="2281"/>
                    <a:pt x="21956" y="2056"/>
                  </a:cubicBezTo>
                  <a:cubicBezTo>
                    <a:pt x="21730" y="1855"/>
                    <a:pt x="21505" y="1655"/>
                    <a:pt x="21279" y="1454"/>
                  </a:cubicBezTo>
                  <a:cubicBezTo>
                    <a:pt x="21053" y="1229"/>
                    <a:pt x="20828" y="978"/>
                    <a:pt x="20652" y="702"/>
                  </a:cubicBezTo>
                  <a:cubicBezTo>
                    <a:pt x="20502" y="477"/>
                    <a:pt x="20352" y="251"/>
                    <a:pt x="20226" y="0"/>
                  </a:cubicBezTo>
                  <a:close/>
                </a:path>
              </a:pathLst>
            </a:custGeom>
            <a:solidFill>
              <a:srgbClr val="00929A"/>
            </a:solidFill>
            <a:ln>
              <a:noFill/>
            </a:ln>
          </p:spPr>
          <p:txBody>
            <a:bodyPr spcFirstLastPara="1" wrap="square" lIns="115184" tIns="115184" rIns="115184" bIns="115184" anchor="ctr" anchorCtr="0">
              <a:noAutofit/>
            </a:bodyPr>
            <a:lstStyle/>
            <a:p>
              <a:endParaRPr sz="2400">
                <a:latin typeface="+mj-lt"/>
              </a:endParaRPr>
            </a:p>
          </p:txBody>
        </p:sp>
        <p:sp>
          <p:nvSpPr>
            <p:cNvPr id="102" name="Google Shape;9475;p55">
              <a:extLst>
                <a:ext uri="{FF2B5EF4-FFF2-40B4-BE49-F238E27FC236}">
                  <a16:creationId xmlns:a16="http://schemas.microsoft.com/office/drawing/2014/main" id="{AA6F92DF-3CF0-C7AB-753A-15BF6A476933}"/>
                </a:ext>
              </a:extLst>
            </p:cNvPr>
            <p:cNvSpPr/>
            <p:nvPr/>
          </p:nvSpPr>
          <p:spPr>
            <a:xfrm>
              <a:off x="1943750" y="3149775"/>
              <a:ext cx="1627850" cy="47650"/>
            </a:xfrm>
            <a:custGeom>
              <a:avLst/>
              <a:gdLst/>
              <a:ahLst/>
              <a:cxnLst/>
              <a:rect l="l" t="t" r="r" b="b"/>
              <a:pathLst>
                <a:path w="65114" h="1906" extrusionOk="0">
                  <a:moveTo>
                    <a:pt x="59875" y="1"/>
                  </a:moveTo>
                  <a:cubicBezTo>
                    <a:pt x="55565" y="1"/>
                    <a:pt x="51254" y="26"/>
                    <a:pt x="46943" y="26"/>
                  </a:cubicBezTo>
                  <a:cubicBezTo>
                    <a:pt x="31304" y="76"/>
                    <a:pt x="15665" y="126"/>
                    <a:pt x="0" y="151"/>
                  </a:cubicBezTo>
                  <a:cubicBezTo>
                    <a:pt x="151" y="703"/>
                    <a:pt x="326" y="1229"/>
                    <a:pt x="477" y="1730"/>
                  </a:cubicBezTo>
                  <a:cubicBezTo>
                    <a:pt x="502" y="1780"/>
                    <a:pt x="552" y="1805"/>
                    <a:pt x="577" y="1830"/>
                  </a:cubicBezTo>
                  <a:cubicBezTo>
                    <a:pt x="602" y="1881"/>
                    <a:pt x="677" y="1906"/>
                    <a:pt x="727" y="1906"/>
                  </a:cubicBezTo>
                  <a:lnTo>
                    <a:pt x="19023" y="1855"/>
                  </a:lnTo>
                  <a:lnTo>
                    <a:pt x="37244" y="1830"/>
                  </a:lnTo>
                  <a:cubicBezTo>
                    <a:pt x="46542" y="1805"/>
                    <a:pt x="55815" y="1780"/>
                    <a:pt x="65114" y="1755"/>
                  </a:cubicBezTo>
                  <a:cubicBezTo>
                    <a:pt x="64863" y="1655"/>
                    <a:pt x="64612" y="1580"/>
                    <a:pt x="64362" y="1505"/>
                  </a:cubicBezTo>
                  <a:cubicBezTo>
                    <a:pt x="63911" y="1354"/>
                    <a:pt x="63459" y="1204"/>
                    <a:pt x="63008" y="1053"/>
                  </a:cubicBezTo>
                  <a:cubicBezTo>
                    <a:pt x="62582" y="928"/>
                    <a:pt x="62156" y="828"/>
                    <a:pt x="61730" y="677"/>
                  </a:cubicBezTo>
                  <a:cubicBezTo>
                    <a:pt x="61104" y="477"/>
                    <a:pt x="60502" y="251"/>
                    <a:pt x="59875" y="1"/>
                  </a:cubicBezTo>
                  <a:close/>
                </a:path>
              </a:pathLst>
            </a:custGeom>
            <a:solidFill>
              <a:srgbClr val="00929A"/>
            </a:solidFill>
            <a:ln>
              <a:noFill/>
            </a:ln>
          </p:spPr>
          <p:txBody>
            <a:bodyPr spcFirstLastPara="1" wrap="square" lIns="115184" tIns="115184" rIns="115184" bIns="115184" anchor="ctr" anchorCtr="0">
              <a:noAutofit/>
            </a:bodyPr>
            <a:lstStyle/>
            <a:p>
              <a:endParaRPr sz="2400">
                <a:latin typeface="+mj-lt"/>
              </a:endParaRPr>
            </a:p>
          </p:txBody>
        </p:sp>
        <p:sp>
          <p:nvSpPr>
            <p:cNvPr id="103" name="Google Shape;9476;p55">
              <a:extLst>
                <a:ext uri="{FF2B5EF4-FFF2-40B4-BE49-F238E27FC236}">
                  <a16:creationId xmlns:a16="http://schemas.microsoft.com/office/drawing/2014/main" id="{033DF365-B4F1-AD7E-A68C-729F28409D87}"/>
                </a:ext>
              </a:extLst>
            </p:cNvPr>
            <p:cNvSpPr/>
            <p:nvPr/>
          </p:nvSpPr>
          <p:spPr>
            <a:xfrm>
              <a:off x="4691875" y="2871575"/>
              <a:ext cx="105300" cy="241275"/>
            </a:xfrm>
            <a:custGeom>
              <a:avLst/>
              <a:gdLst/>
              <a:ahLst/>
              <a:cxnLst/>
              <a:rect l="l" t="t" r="r" b="b"/>
              <a:pathLst>
                <a:path w="4212" h="9651" extrusionOk="0">
                  <a:moveTo>
                    <a:pt x="1" y="1"/>
                  </a:moveTo>
                  <a:lnTo>
                    <a:pt x="1" y="9650"/>
                  </a:lnTo>
                  <a:lnTo>
                    <a:pt x="4211" y="9650"/>
                  </a:lnTo>
                  <a:lnTo>
                    <a:pt x="4211" y="1"/>
                  </a:lnTo>
                  <a:close/>
                </a:path>
              </a:pathLst>
            </a:custGeom>
            <a:solidFill>
              <a:srgbClr val="DAEACE"/>
            </a:solidFill>
            <a:ln>
              <a:noFill/>
            </a:ln>
          </p:spPr>
          <p:txBody>
            <a:bodyPr spcFirstLastPara="1" wrap="square" lIns="115184" tIns="115184" rIns="115184" bIns="115184" anchor="ctr" anchorCtr="0">
              <a:noAutofit/>
            </a:bodyPr>
            <a:lstStyle/>
            <a:p>
              <a:endParaRPr sz="2400">
                <a:latin typeface="+mj-lt"/>
              </a:endParaRPr>
            </a:p>
          </p:txBody>
        </p:sp>
        <p:sp>
          <p:nvSpPr>
            <p:cNvPr id="104" name="Google Shape;9477;p55">
              <a:extLst>
                <a:ext uri="{FF2B5EF4-FFF2-40B4-BE49-F238E27FC236}">
                  <a16:creationId xmlns:a16="http://schemas.microsoft.com/office/drawing/2014/main" id="{838EFDC6-41F6-43FE-3D30-8705CEC1991A}"/>
                </a:ext>
              </a:extLst>
            </p:cNvPr>
            <p:cNvSpPr/>
            <p:nvPr/>
          </p:nvSpPr>
          <p:spPr>
            <a:xfrm>
              <a:off x="4279600" y="2872850"/>
              <a:ext cx="289500" cy="240000"/>
            </a:xfrm>
            <a:custGeom>
              <a:avLst/>
              <a:gdLst/>
              <a:ahLst/>
              <a:cxnLst/>
              <a:rect l="l" t="t" r="r" b="b"/>
              <a:pathLst>
                <a:path w="11580" h="9600" extrusionOk="0">
                  <a:moveTo>
                    <a:pt x="1" y="0"/>
                  </a:moveTo>
                  <a:lnTo>
                    <a:pt x="1" y="9599"/>
                  </a:lnTo>
                  <a:lnTo>
                    <a:pt x="11580" y="9599"/>
                  </a:lnTo>
                  <a:lnTo>
                    <a:pt x="11580" y="0"/>
                  </a:lnTo>
                  <a:close/>
                </a:path>
              </a:pathLst>
            </a:custGeom>
            <a:solidFill>
              <a:srgbClr val="DAEACE"/>
            </a:solidFill>
            <a:ln>
              <a:noFill/>
            </a:ln>
          </p:spPr>
          <p:txBody>
            <a:bodyPr spcFirstLastPara="1" wrap="square" lIns="115184" tIns="115184" rIns="115184" bIns="115184" anchor="ctr" anchorCtr="0">
              <a:noAutofit/>
            </a:bodyPr>
            <a:lstStyle/>
            <a:p>
              <a:endParaRPr sz="2400">
                <a:latin typeface="+mj-lt"/>
              </a:endParaRPr>
            </a:p>
          </p:txBody>
        </p:sp>
        <p:sp>
          <p:nvSpPr>
            <p:cNvPr id="105" name="Google Shape;9478;p55">
              <a:extLst>
                <a:ext uri="{FF2B5EF4-FFF2-40B4-BE49-F238E27FC236}">
                  <a16:creationId xmlns:a16="http://schemas.microsoft.com/office/drawing/2014/main" id="{70D25BE6-A288-1AAC-F16E-4D757443BBCB}"/>
                </a:ext>
              </a:extLst>
            </p:cNvPr>
            <p:cNvSpPr/>
            <p:nvPr/>
          </p:nvSpPr>
          <p:spPr>
            <a:xfrm>
              <a:off x="2564675" y="657925"/>
              <a:ext cx="1365325" cy="1382225"/>
            </a:xfrm>
            <a:custGeom>
              <a:avLst/>
              <a:gdLst/>
              <a:ahLst/>
              <a:cxnLst/>
              <a:rect l="l" t="t" r="r" b="b"/>
              <a:pathLst>
                <a:path w="54613" h="55289" extrusionOk="0">
                  <a:moveTo>
                    <a:pt x="29550" y="0"/>
                  </a:moveTo>
                  <a:cubicBezTo>
                    <a:pt x="29399" y="0"/>
                    <a:pt x="29249" y="25"/>
                    <a:pt x="29099" y="25"/>
                  </a:cubicBezTo>
                  <a:cubicBezTo>
                    <a:pt x="28723" y="50"/>
                    <a:pt x="28397" y="125"/>
                    <a:pt x="28096" y="226"/>
                  </a:cubicBezTo>
                  <a:cubicBezTo>
                    <a:pt x="27896" y="301"/>
                    <a:pt x="27695" y="401"/>
                    <a:pt x="27520" y="501"/>
                  </a:cubicBezTo>
                  <a:cubicBezTo>
                    <a:pt x="26943" y="301"/>
                    <a:pt x="26267" y="201"/>
                    <a:pt x="25540" y="201"/>
                  </a:cubicBezTo>
                  <a:cubicBezTo>
                    <a:pt x="24938" y="201"/>
                    <a:pt x="24312" y="276"/>
                    <a:pt x="23585" y="426"/>
                  </a:cubicBezTo>
                  <a:cubicBezTo>
                    <a:pt x="22958" y="526"/>
                    <a:pt x="22282" y="727"/>
                    <a:pt x="21505" y="978"/>
                  </a:cubicBezTo>
                  <a:cubicBezTo>
                    <a:pt x="20878" y="1203"/>
                    <a:pt x="20201" y="1479"/>
                    <a:pt x="19550" y="1780"/>
                  </a:cubicBezTo>
                  <a:cubicBezTo>
                    <a:pt x="18322" y="2381"/>
                    <a:pt x="17144" y="3083"/>
                    <a:pt x="16016" y="3935"/>
                  </a:cubicBezTo>
                  <a:cubicBezTo>
                    <a:pt x="14913" y="4762"/>
                    <a:pt x="13911" y="5739"/>
                    <a:pt x="13033" y="6842"/>
                  </a:cubicBezTo>
                  <a:cubicBezTo>
                    <a:pt x="12432" y="7594"/>
                    <a:pt x="11880" y="8421"/>
                    <a:pt x="11429" y="9298"/>
                  </a:cubicBezTo>
                  <a:cubicBezTo>
                    <a:pt x="11204" y="9749"/>
                    <a:pt x="10978" y="10201"/>
                    <a:pt x="10803" y="10677"/>
                  </a:cubicBezTo>
                  <a:cubicBezTo>
                    <a:pt x="10677" y="10953"/>
                    <a:pt x="10577" y="11228"/>
                    <a:pt x="10502" y="11529"/>
                  </a:cubicBezTo>
                  <a:cubicBezTo>
                    <a:pt x="10427" y="11805"/>
                    <a:pt x="10352" y="12080"/>
                    <a:pt x="10276" y="12431"/>
                  </a:cubicBezTo>
                  <a:cubicBezTo>
                    <a:pt x="10051" y="13559"/>
                    <a:pt x="10001" y="14712"/>
                    <a:pt x="9976" y="15890"/>
                  </a:cubicBezTo>
                  <a:lnTo>
                    <a:pt x="9976" y="16166"/>
                  </a:lnTo>
                  <a:cubicBezTo>
                    <a:pt x="9951" y="16692"/>
                    <a:pt x="9951" y="17218"/>
                    <a:pt x="9926" y="17719"/>
                  </a:cubicBezTo>
                  <a:cubicBezTo>
                    <a:pt x="9901" y="18095"/>
                    <a:pt x="9901" y="18371"/>
                    <a:pt x="9875" y="18622"/>
                  </a:cubicBezTo>
                  <a:cubicBezTo>
                    <a:pt x="9850" y="18872"/>
                    <a:pt x="9800" y="19123"/>
                    <a:pt x="9750" y="19323"/>
                  </a:cubicBezTo>
                  <a:cubicBezTo>
                    <a:pt x="9700" y="19624"/>
                    <a:pt x="9625" y="19925"/>
                    <a:pt x="9525" y="20176"/>
                  </a:cubicBezTo>
                  <a:cubicBezTo>
                    <a:pt x="9424" y="20451"/>
                    <a:pt x="9299" y="20727"/>
                    <a:pt x="9174" y="21053"/>
                  </a:cubicBezTo>
                  <a:cubicBezTo>
                    <a:pt x="8998" y="21379"/>
                    <a:pt x="8773" y="21730"/>
                    <a:pt x="8547" y="22080"/>
                  </a:cubicBezTo>
                  <a:cubicBezTo>
                    <a:pt x="8322" y="22356"/>
                    <a:pt x="8096" y="22657"/>
                    <a:pt x="7795" y="23008"/>
                  </a:cubicBezTo>
                  <a:cubicBezTo>
                    <a:pt x="7018" y="23835"/>
                    <a:pt x="6141" y="24587"/>
                    <a:pt x="5289" y="25339"/>
                  </a:cubicBezTo>
                  <a:lnTo>
                    <a:pt x="5063" y="25514"/>
                  </a:lnTo>
                  <a:cubicBezTo>
                    <a:pt x="4136" y="26316"/>
                    <a:pt x="3159" y="27168"/>
                    <a:pt x="2332" y="28146"/>
                  </a:cubicBezTo>
                  <a:cubicBezTo>
                    <a:pt x="1880" y="28672"/>
                    <a:pt x="1479" y="29248"/>
                    <a:pt x="1129" y="29850"/>
                  </a:cubicBezTo>
                  <a:cubicBezTo>
                    <a:pt x="753" y="30476"/>
                    <a:pt x="477" y="31128"/>
                    <a:pt x="276" y="31755"/>
                  </a:cubicBezTo>
                  <a:cubicBezTo>
                    <a:pt x="176" y="32055"/>
                    <a:pt x="126" y="32356"/>
                    <a:pt x="76" y="32682"/>
                  </a:cubicBezTo>
                  <a:cubicBezTo>
                    <a:pt x="26" y="33033"/>
                    <a:pt x="1" y="33359"/>
                    <a:pt x="26" y="33710"/>
                  </a:cubicBezTo>
                  <a:cubicBezTo>
                    <a:pt x="51" y="34035"/>
                    <a:pt x="101" y="34361"/>
                    <a:pt x="201" y="34662"/>
                  </a:cubicBezTo>
                  <a:cubicBezTo>
                    <a:pt x="276" y="34963"/>
                    <a:pt x="427" y="35288"/>
                    <a:pt x="602" y="35614"/>
                  </a:cubicBezTo>
                  <a:cubicBezTo>
                    <a:pt x="702" y="35790"/>
                    <a:pt x="828" y="35965"/>
                    <a:pt x="978" y="36166"/>
                  </a:cubicBezTo>
                  <a:cubicBezTo>
                    <a:pt x="1129" y="36316"/>
                    <a:pt x="1279" y="36466"/>
                    <a:pt x="1404" y="36567"/>
                  </a:cubicBezTo>
                  <a:cubicBezTo>
                    <a:pt x="1655" y="36792"/>
                    <a:pt x="1981" y="36968"/>
                    <a:pt x="2407" y="37093"/>
                  </a:cubicBezTo>
                  <a:cubicBezTo>
                    <a:pt x="2758" y="37218"/>
                    <a:pt x="3108" y="37294"/>
                    <a:pt x="3509" y="37369"/>
                  </a:cubicBezTo>
                  <a:cubicBezTo>
                    <a:pt x="3660" y="37394"/>
                    <a:pt x="3810" y="37419"/>
                    <a:pt x="3961" y="37444"/>
                  </a:cubicBezTo>
                  <a:cubicBezTo>
                    <a:pt x="4186" y="37494"/>
                    <a:pt x="4412" y="37519"/>
                    <a:pt x="4637" y="37569"/>
                  </a:cubicBezTo>
                  <a:cubicBezTo>
                    <a:pt x="4913" y="37619"/>
                    <a:pt x="5088" y="37669"/>
                    <a:pt x="5264" y="37720"/>
                  </a:cubicBezTo>
                  <a:cubicBezTo>
                    <a:pt x="5464" y="37795"/>
                    <a:pt x="5665" y="37870"/>
                    <a:pt x="5865" y="37970"/>
                  </a:cubicBezTo>
                  <a:cubicBezTo>
                    <a:pt x="6066" y="38070"/>
                    <a:pt x="6266" y="38221"/>
                    <a:pt x="6442" y="38371"/>
                  </a:cubicBezTo>
                  <a:lnTo>
                    <a:pt x="6467" y="38371"/>
                  </a:lnTo>
                  <a:cubicBezTo>
                    <a:pt x="6467" y="38396"/>
                    <a:pt x="6467" y="38396"/>
                    <a:pt x="6492" y="38396"/>
                  </a:cubicBezTo>
                  <a:cubicBezTo>
                    <a:pt x="6617" y="38522"/>
                    <a:pt x="6743" y="38672"/>
                    <a:pt x="6843" y="38822"/>
                  </a:cubicBezTo>
                  <a:cubicBezTo>
                    <a:pt x="6918" y="38948"/>
                    <a:pt x="6993" y="39098"/>
                    <a:pt x="7043" y="39248"/>
                  </a:cubicBezTo>
                  <a:cubicBezTo>
                    <a:pt x="7093" y="39399"/>
                    <a:pt x="7119" y="39574"/>
                    <a:pt x="7144" y="39750"/>
                  </a:cubicBezTo>
                  <a:cubicBezTo>
                    <a:pt x="7144" y="40000"/>
                    <a:pt x="7144" y="40251"/>
                    <a:pt x="7068" y="40552"/>
                  </a:cubicBezTo>
                  <a:cubicBezTo>
                    <a:pt x="6943" y="41178"/>
                    <a:pt x="6667" y="41755"/>
                    <a:pt x="6442" y="42206"/>
                  </a:cubicBezTo>
                  <a:cubicBezTo>
                    <a:pt x="6191" y="42732"/>
                    <a:pt x="5865" y="43284"/>
                    <a:pt x="5540" y="43810"/>
                  </a:cubicBezTo>
                  <a:cubicBezTo>
                    <a:pt x="5314" y="44211"/>
                    <a:pt x="5063" y="44612"/>
                    <a:pt x="4838" y="45013"/>
                  </a:cubicBezTo>
                  <a:cubicBezTo>
                    <a:pt x="4662" y="45364"/>
                    <a:pt x="4437" y="45815"/>
                    <a:pt x="4261" y="46291"/>
                  </a:cubicBezTo>
                  <a:cubicBezTo>
                    <a:pt x="4211" y="46466"/>
                    <a:pt x="4161" y="46667"/>
                    <a:pt x="4111" y="46867"/>
                  </a:cubicBezTo>
                  <a:cubicBezTo>
                    <a:pt x="4086" y="46968"/>
                    <a:pt x="4086" y="47093"/>
                    <a:pt x="4086" y="47193"/>
                  </a:cubicBezTo>
                  <a:cubicBezTo>
                    <a:pt x="4061" y="47369"/>
                    <a:pt x="4061" y="47544"/>
                    <a:pt x="4061" y="47745"/>
                  </a:cubicBezTo>
                  <a:cubicBezTo>
                    <a:pt x="4061" y="48020"/>
                    <a:pt x="4086" y="48296"/>
                    <a:pt x="4136" y="48597"/>
                  </a:cubicBezTo>
                  <a:cubicBezTo>
                    <a:pt x="4186" y="48847"/>
                    <a:pt x="4261" y="49123"/>
                    <a:pt x="4362" y="49449"/>
                  </a:cubicBezTo>
                  <a:cubicBezTo>
                    <a:pt x="4537" y="49925"/>
                    <a:pt x="4788" y="50401"/>
                    <a:pt x="5139" y="50878"/>
                  </a:cubicBezTo>
                  <a:cubicBezTo>
                    <a:pt x="5439" y="51279"/>
                    <a:pt x="5790" y="51654"/>
                    <a:pt x="6291" y="52055"/>
                  </a:cubicBezTo>
                  <a:cubicBezTo>
                    <a:pt x="6667" y="52381"/>
                    <a:pt x="7144" y="52682"/>
                    <a:pt x="7720" y="52983"/>
                  </a:cubicBezTo>
                  <a:cubicBezTo>
                    <a:pt x="8622" y="53484"/>
                    <a:pt x="9700" y="53910"/>
                    <a:pt x="10978" y="54286"/>
                  </a:cubicBezTo>
                  <a:cubicBezTo>
                    <a:pt x="12482" y="54712"/>
                    <a:pt x="14161" y="55013"/>
                    <a:pt x="15941" y="55163"/>
                  </a:cubicBezTo>
                  <a:cubicBezTo>
                    <a:pt x="16893" y="55238"/>
                    <a:pt x="17896" y="55289"/>
                    <a:pt x="18998" y="55289"/>
                  </a:cubicBezTo>
                  <a:cubicBezTo>
                    <a:pt x="19700" y="55289"/>
                    <a:pt x="20452" y="55264"/>
                    <a:pt x="21279" y="55238"/>
                  </a:cubicBezTo>
                  <a:cubicBezTo>
                    <a:pt x="22031" y="55213"/>
                    <a:pt x="22833" y="55163"/>
                    <a:pt x="23886" y="55088"/>
                  </a:cubicBezTo>
                  <a:cubicBezTo>
                    <a:pt x="24387" y="55063"/>
                    <a:pt x="24863" y="55038"/>
                    <a:pt x="25364" y="54988"/>
                  </a:cubicBezTo>
                  <a:lnTo>
                    <a:pt x="26592" y="54913"/>
                  </a:lnTo>
                  <a:cubicBezTo>
                    <a:pt x="30251" y="54662"/>
                    <a:pt x="33560" y="54411"/>
                    <a:pt x="36818" y="53760"/>
                  </a:cubicBezTo>
                  <a:cubicBezTo>
                    <a:pt x="38522" y="53409"/>
                    <a:pt x="40176" y="52933"/>
                    <a:pt x="41705" y="52356"/>
                  </a:cubicBezTo>
                  <a:cubicBezTo>
                    <a:pt x="42282" y="52131"/>
                    <a:pt x="42933" y="51855"/>
                    <a:pt x="43685" y="51529"/>
                  </a:cubicBezTo>
                  <a:cubicBezTo>
                    <a:pt x="44262" y="51253"/>
                    <a:pt x="44863" y="50978"/>
                    <a:pt x="45414" y="50677"/>
                  </a:cubicBezTo>
                  <a:cubicBezTo>
                    <a:pt x="46643" y="50050"/>
                    <a:pt x="47795" y="49374"/>
                    <a:pt x="48823" y="48622"/>
                  </a:cubicBezTo>
                  <a:cubicBezTo>
                    <a:pt x="49976" y="47820"/>
                    <a:pt x="50978" y="46943"/>
                    <a:pt x="51805" y="46040"/>
                  </a:cubicBezTo>
                  <a:cubicBezTo>
                    <a:pt x="52257" y="45539"/>
                    <a:pt x="52658" y="45013"/>
                    <a:pt x="52983" y="44487"/>
                  </a:cubicBezTo>
                  <a:cubicBezTo>
                    <a:pt x="53334" y="43985"/>
                    <a:pt x="53635" y="43434"/>
                    <a:pt x="53886" y="42832"/>
                  </a:cubicBezTo>
                  <a:cubicBezTo>
                    <a:pt x="54362" y="41679"/>
                    <a:pt x="54613" y="40401"/>
                    <a:pt x="54562" y="39148"/>
                  </a:cubicBezTo>
                  <a:cubicBezTo>
                    <a:pt x="54562" y="38722"/>
                    <a:pt x="54512" y="38296"/>
                    <a:pt x="54437" y="37870"/>
                  </a:cubicBezTo>
                  <a:cubicBezTo>
                    <a:pt x="54362" y="37469"/>
                    <a:pt x="54262" y="37043"/>
                    <a:pt x="54111" y="36592"/>
                  </a:cubicBezTo>
                  <a:cubicBezTo>
                    <a:pt x="53811" y="35765"/>
                    <a:pt x="53334" y="34988"/>
                    <a:pt x="52733" y="34336"/>
                  </a:cubicBezTo>
                  <a:cubicBezTo>
                    <a:pt x="52457" y="34060"/>
                    <a:pt x="52131" y="33785"/>
                    <a:pt x="51780" y="33534"/>
                  </a:cubicBezTo>
                  <a:cubicBezTo>
                    <a:pt x="51605" y="33409"/>
                    <a:pt x="51404" y="33283"/>
                    <a:pt x="51229" y="33183"/>
                  </a:cubicBezTo>
                  <a:cubicBezTo>
                    <a:pt x="51029" y="33083"/>
                    <a:pt x="50853" y="32983"/>
                    <a:pt x="50678" y="32882"/>
                  </a:cubicBezTo>
                  <a:lnTo>
                    <a:pt x="50628" y="32857"/>
                  </a:lnTo>
                  <a:lnTo>
                    <a:pt x="50502" y="32782"/>
                  </a:lnTo>
                  <a:cubicBezTo>
                    <a:pt x="49775" y="32406"/>
                    <a:pt x="49049" y="32005"/>
                    <a:pt x="48422" y="31454"/>
                  </a:cubicBezTo>
                  <a:cubicBezTo>
                    <a:pt x="48196" y="31228"/>
                    <a:pt x="47996" y="31003"/>
                    <a:pt x="47821" y="30752"/>
                  </a:cubicBezTo>
                  <a:cubicBezTo>
                    <a:pt x="47745" y="30627"/>
                    <a:pt x="47670" y="30501"/>
                    <a:pt x="47595" y="30376"/>
                  </a:cubicBezTo>
                  <a:cubicBezTo>
                    <a:pt x="47545" y="30276"/>
                    <a:pt x="47495" y="30151"/>
                    <a:pt x="47445" y="30000"/>
                  </a:cubicBezTo>
                  <a:cubicBezTo>
                    <a:pt x="47369" y="29725"/>
                    <a:pt x="47319" y="29449"/>
                    <a:pt x="47294" y="29173"/>
                  </a:cubicBezTo>
                  <a:cubicBezTo>
                    <a:pt x="47294" y="29048"/>
                    <a:pt x="47294" y="28923"/>
                    <a:pt x="47294" y="28797"/>
                  </a:cubicBezTo>
                  <a:cubicBezTo>
                    <a:pt x="47294" y="28672"/>
                    <a:pt x="47319" y="28547"/>
                    <a:pt x="47344" y="28421"/>
                  </a:cubicBezTo>
                  <a:cubicBezTo>
                    <a:pt x="47394" y="28171"/>
                    <a:pt x="47495" y="27920"/>
                    <a:pt x="47595" y="27694"/>
                  </a:cubicBezTo>
                  <a:lnTo>
                    <a:pt x="47595" y="27694"/>
                  </a:lnTo>
                  <a:cubicBezTo>
                    <a:pt x="47595" y="27694"/>
                    <a:pt x="47570" y="27720"/>
                    <a:pt x="47570" y="27720"/>
                  </a:cubicBezTo>
                  <a:cubicBezTo>
                    <a:pt x="47770" y="27369"/>
                    <a:pt x="48021" y="27018"/>
                    <a:pt x="48347" y="26642"/>
                  </a:cubicBezTo>
                  <a:lnTo>
                    <a:pt x="48347" y="26617"/>
                  </a:lnTo>
                  <a:cubicBezTo>
                    <a:pt x="48748" y="26216"/>
                    <a:pt x="49199" y="25815"/>
                    <a:pt x="49625" y="25414"/>
                  </a:cubicBezTo>
                  <a:cubicBezTo>
                    <a:pt x="50051" y="25038"/>
                    <a:pt x="50502" y="24662"/>
                    <a:pt x="50878" y="24211"/>
                  </a:cubicBezTo>
                  <a:cubicBezTo>
                    <a:pt x="51154" y="23935"/>
                    <a:pt x="51379" y="23634"/>
                    <a:pt x="51605" y="23334"/>
                  </a:cubicBezTo>
                  <a:cubicBezTo>
                    <a:pt x="51805" y="23058"/>
                    <a:pt x="51981" y="22732"/>
                    <a:pt x="52131" y="22381"/>
                  </a:cubicBezTo>
                  <a:cubicBezTo>
                    <a:pt x="52382" y="21830"/>
                    <a:pt x="52532" y="21203"/>
                    <a:pt x="52532" y="20602"/>
                  </a:cubicBezTo>
                  <a:cubicBezTo>
                    <a:pt x="52557" y="20075"/>
                    <a:pt x="52432" y="19549"/>
                    <a:pt x="52232" y="18998"/>
                  </a:cubicBezTo>
                  <a:cubicBezTo>
                    <a:pt x="52031" y="18496"/>
                    <a:pt x="51730" y="17995"/>
                    <a:pt x="51279" y="17494"/>
                  </a:cubicBezTo>
                  <a:cubicBezTo>
                    <a:pt x="50928" y="17068"/>
                    <a:pt x="50452" y="16642"/>
                    <a:pt x="49876" y="16191"/>
                  </a:cubicBezTo>
                  <a:cubicBezTo>
                    <a:pt x="49374" y="15815"/>
                    <a:pt x="48798" y="15464"/>
                    <a:pt x="48096" y="15088"/>
                  </a:cubicBezTo>
                  <a:cubicBezTo>
                    <a:pt x="47795" y="14937"/>
                    <a:pt x="47495" y="14812"/>
                    <a:pt x="47194" y="14662"/>
                  </a:cubicBezTo>
                  <a:lnTo>
                    <a:pt x="47044" y="14587"/>
                  </a:lnTo>
                  <a:cubicBezTo>
                    <a:pt x="46693" y="14436"/>
                    <a:pt x="46367" y="14286"/>
                    <a:pt x="46041" y="14110"/>
                  </a:cubicBezTo>
                  <a:cubicBezTo>
                    <a:pt x="45490" y="13835"/>
                    <a:pt x="45039" y="13584"/>
                    <a:pt x="44638" y="13333"/>
                  </a:cubicBezTo>
                  <a:cubicBezTo>
                    <a:pt x="44211" y="13033"/>
                    <a:pt x="43785" y="12732"/>
                    <a:pt x="43409" y="12381"/>
                  </a:cubicBezTo>
                  <a:cubicBezTo>
                    <a:pt x="43184" y="12181"/>
                    <a:pt x="42958" y="11955"/>
                    <a:pt x="42783" y="11729"/>
                  </a:cubicBezTo>
                  <a:cubicBezTo>
                    <a:pt x="42557" y="11479"/>
                    <a:pt x="42357" y="11203"/>
                    <a:pt x="42131" y="10877"/>
                  </a:cubicBezTo>
                  <a:lnTo>
                    <a:pt x="42131" y="10877"/>
                  </a:lnTo>
                  <a:lnTo>
                    <a:pt x="42156" y="10927"/>
                  </a:lnTo>
                  <a:cubicBezTo>
                    <a:pt x="42081" y="10777"/>
                    <a:pt x="41981" y="10627"/>
                    <a:pt x="41906" y="10476"/>
                  </a:cubicBezTo>
                  <a:cubicBezTo>
                    <a:pt x="41805" y="10351"/>
                    <a:pt x="41730" y="10201"/>
                    <a:pt x="41680" y="10050"/>
                  </a:cubicBezTo>
                  <a:lnTo>
                    <a:pt x="41655" y="10025"/>
                  </a:lnTo>
                  <a:cubicBezTo>
                    <a:pt x="41480" y="9674"/>
                    <a:pt x="41304" y="9348"/>
                    <a:pt x="41154" y="9023"/>
                  </a:cubicBezTo>
                  <a:lnTo>
                    <a:pt x="40903" y="8521"/>
                  </a:lnTo>
                  <a:cubicBezTo>
                    <a:pt x="40678" y="8070"/>
                    <a:pt x="40477" y="7619"/>
                    <a:pt x="40226" y="7143"/>
                  </a:cubicBezTo>
                  <a:cubicBezTo>
                    <a:pt x="39901" y="6491"/>
                    <a:pt x="39575" y="5915"/>
                    <a:pt x="39249" y="5414"/>
                  </a:cubicBezTo>
                  <a:cubicBezTo>
                    <a:pt x="38898" y="4837"/>
                    <a:pt x="38497" y="4311"/>
                    <a:pt x="38071" y="3835"/>
                  </a:cubicBezTo>
                  <a:cubicBezTo>
                    <a:pt x="37645" y="3358"/>
                    <a:pt x="37119" y="2882"/>
                    <a:pt x="36542" y="2456"/>
                  </a:cubicBezTo>
                  <a:cubicBezTo>
                    <a:pt x="36016" y="2055"/>
                    <a:pt x="35414" y="1704"/>
                    <a:pt x="34637" y="1303"/>
                  </a:cubicBezTo>
                  <a:cubicBezTo>
                    <a:pt x="33059" y="501"/>
                    <a:pt x="31630" y="100"/>
                    <a:pt x="30251" y="25"/>
                  </a:cubicBezTo>
                  <a:lnTo>
                    <a:pt x="30001" y="25"/>
                  </a:lnTo>
                  <a:cubicBezTo>
                    <a:pt x="29850" y="25"/>
                    <a:pt x="29700" y="0"/>
                    <a:pt x="29550"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106" name="Google Shape;9479;p55">
              <a:extLst>
                <a:ext uri="{FF2B5EF4-FFF2-40B4-BE49-F238E27FC236}">
                  <a16:creationId xmlns:a16="http://schemas.microsoft.com/office/drawing/2014/main" id="{4B6F56B1-3C31-E264-7F7E-43B4E92B11D6}"/>
                </a:ext>
              </a:extLst>
            </p:cNvPr>
            <p:cNvSpPr/>
            <p:nvPr/>
          </p:nvSpPr>
          <p:spPr>
            <a:xfrm>
              <a:off x="3143000" y="1415425"/>
              <a:ext cx="412950" cy="424850"/>
            </a:xfrm>
            <a:custGeom>
              <a:avLst/>
              <a:gdLst/>
              <a:ahLst/>
              <a:cxnLst/>
              <a:rect l="l" t="t" r="r" b="b"/>
              <a:pathLst>
                <a:path w="16518" h="16994" extrusionOk="0">
                  <a:moveTo>
                    <a:pt x="9149" y="1"/>
                  </a:moveTo>
                  <a:cubicBezTo>
                    <a:pt x="8823" y="1"/>
                    <a:pt x="8447" y="51"/>
                    <a:pt x="7996" y="151"/>
                  </a:cubicBezTo>
                  <a:cubicBezTo>
                    <a:pt x="7595" y="227"/>
                    <a:pt x="7219" y="327"/>
                    <a:pt x="6843" y="427"/>
                  </a:cubicBezTo>
                  <a:lnTo>
                    <a:pt x="6517" y="527"/>
                  </a:lnTo>
                  <a:cubicBezTo>
                    <a:pt x="6316" y="577"/>
                    <a:pt x="6116" y="628"/>
                    <a:pt x="5890" y="703"/>
                  </a:cubicBezTo>
                  <a:cubicBezTo>
                    <a:pt x="5840" y="703"/>
                    <a:pt x="5815" y="728"/>
                    <a:pt x="5790" y="753"/>
                  </a:cubicBezTo>
                  <a:cubicBezTo>
                    <a:pt x="5765" y="803"/>
                    <a:pt x="5740" y="853"/>
                    <a:pt x="5740" y="903"/>
                  </a:cubicBezTo>
                  <a:cubicBezTo>
                    <a:pt x="5765" y="928"/>
                    <a:pt x="5790" y="978"/>
                    <a:pt x="5815" y="1003"/>
                  </a:cubicBezTo>
                  <a:cubicBezTo>
                    <a:pt x="5966" y="1304"/>
                    <a:pt x="6066" y="1605"/>
                    <a:pt x="6116" y="1906"/>
                  </a:cubicBezTo>
                  <a:cubicBezTo>
                    <a:pt x="6191" y="2181"/>
                    <a:pt x="6216" y="2457"/>
                    <a:pt x="6191" y="2733"/>
                  </a:cubicBezTo>
                  <a:cubicBezTo>
                    <a:pt x="6191" y="2983"/>
                    <a:pt x="6141" y="3209"/>
                    <a:pt x="6091" y="3410"/>
                  </a:cubicBezTo>
                  <a:cubicBezTo>
                    <a:pt x="6016" y="3635"/>
                    <a:pt x="5915" y="3861"/>
                    <a:pt x="5765" y="4086"/>
                  </a:cubicBezTo>
                  <a:cubicBezTo>
                    <a:pt x="5590" y="4362"/>
                    <a:pt x="5364" y="4613"/>
                    <a:pt x="5088" y="4863"/>
                  </a:cubicBezTo>
                  <a:cubicBezTo>
                    <a:pt x="4662" y="5239"/>
                    <a:pt x="4161" y="5590"/>
                    <a:pt x="3484" y="5941"/>
                  </a:cubicBezTo>
                  <a:cubicBezTo>
                    <a:pt x="3484" y="5941"/>
                    <a:pt x="3434" y="5941"/>
                    <a:pt x="3434" y="5966"/>
                  </a:cubicBezTo>
                  <a:cubicBezTo>
                    <a:pt x="3033" y="6166"/>
                    <a:pt x="2582" y="6367"/>
                    <a:pt x="1981" y="6593"/>
                  </a:cubicBezTo>
                  <a:cubicBezTo>
                    <a:pt x="1880" y="6643"/>
                    <a:pt x="1755" y="6693"/>
                    <a:pt x="1630" y="6743"/>
                  </a:cubicBezTo>
                  <a:cubicBezTo>
                    <a:pt x="1504" y="6793"/>
                    <a:pt x="1354" y="6868"/>
                    <a:pt x="1204" y="6918"/>
                  </a:cubicBezTo>
                  <a:cubicBezTo>
                    <a:pt x="853" y="7069"/>
                    <a:pt x="502" y="7244"/>
                    <a:pt x="101" y="7445"/>
                  </a:cubicBezTo>
                  <a:cubicBezTo>
                    <a:pt x="51" y="7470"/>
                    <a:pt x="26" y="7520"/>
                    <a:pt x="26" y="7570"/>
                  </a:cubicBezTo>
                  <a:cubicBezTo>
                    <a:pt x="26" y="7595"/>
                    <a:pt x="1" y="7620"/>
                    <a:pt x="1" y="7645"/>
                  </a:cubicBezTo>
                  <a:cubicBezTo>
                    <a:pt x="1" y="8046"/>
                    <a:pt x="26" y="8422"/>
                    <a:pt x="76" y="8798"/>
                  </a:cubicBezTo>
                  <a:cubicBezTo>
                    <a:pt x="101" y="9174"/>
                    <a:pt x="201" y="9550"/>
                    <a:pt x="301" y="9926"/>
                  </a:cubicBezTo>
                  <a:cubicBezTo>
                    <a:pt x="502" y="10653"/>
                    <a:pt x="803" y="11379"/>
                    <a:pt x="1204" y="12056"/>
                  </a:cubicBezTo>
                  <a:cubicBezTo>
                    <a:pt x="1956" y="13385"/>
                    <a:pt x="3058" y="14537"/>
                    <a:pt x="4362" y="15415"/>
                  </a:cubicBezTo>
                  <a:cubicBezTo>
                    <a:pt x="5690" y="16292"/>
                    <a:pt x="7169" y="16818"/>
                    <a:pt x="8647" y="16968"/>
                  </a:cubicBezTo>
                  <a:cubicBezTo>
                    <a:pt x="8873" y="16994"/>
                    <a:pt x="9124" y="16994"/>
                    <a:pt x="9349" y="16994"/>
                  </a:cubicBezTo>
                  <a:cubicBezTo>
                    <a:pt x="9875" y="16994"/>
                    <a:pt x="10402" y="16943"/>
                    <a:pt x="10928" y="16843"/>
                  </a:cubicBezTo>
                  <a:cubicBezTo>
                    <a:pt x="11279" y="16768"/>
                    <a:pt x="11630" y="16668"/>
                    <a:pt x="12031" y="16517"/>
                  </a:cubicBezTo>
                  <a:cubicBezTo>
                    <a:pt x="12382" y="16392"/>
                    <a:pt x="12758" y="16242"/>
                    <a:pt x="13109" y="16041"/>
                  </a:cubicBezTo>
                  <a:cubicBezTo>
                    <a:pt x="13735" y="15740"/>
                    <a:pt x="14312" y="15339"/>
                    <a:pt x="14813" y="14913"/>
                  </a:cubicBezTo>
                  <a:cubicBezTo>
                    <a:pt x="15063" y="14688"/>
                    <a:pt x="15289" y="14437"/>
                    <a:pt x="15515" y="14187"/>
                  </a:cubicBezTo>
                  <a:cubicBezTo>
                    <a:pt x="15715" y="13936"/>
                    <a:pt x="15890" y="13660"/>
                    <a:pt x="16041" y="13334"/>
                  </a:cubicBezTo>
                  <a:cubicBezTo>
                    <a:pt x="16342" y="12758"/>
                    <a:pt x="16517" y="12081"/>
                    <a:pt x="16517" y="11405"/>
                  </a:cubicBezTo>
                  <a:cubicBezTo>
                    <a:pt x="16492" y="10928"/>
                    <a:pt x="16442" y="10427"/>
                    <a:pt x="16367" y="10026"/>
                  </a:cubicBezTo>
                  <a:cubicBezTo>
                    <a:pt x="16266" y="9525"/>
                    <a:pt x="16166" y="9024"/>
                    <a:pt x="16066" y="8547"/>
                  </a:cubicBezTo>
                  <a:cubicBezTo>
                    <a:pt x="16041" y="8522"/>
                    <a:pt x="16041" y="8472"/>
                    <a:pt x="16016" y="8447"/>
                  </a:cubicBezTo>
                  <a:cubicBezTo>
                    <a:pt x="16041" y="8397"/>
                    <a:pt x="16016" y="8297"/>
                    <a:pt x="15941" y="8247"/>
                  </a:cubicBezTo>
                  <a:cubicBezTo>
                    <a:pt x="15540" y="7971"/>
                    <a:pt x="15088" y="7720"/>
                    <a:pt x="14662" y="7470"/>
                  </a:cubicBezTo>
                  <a:cubicBezTo>
                    <a:pt x="13585" y="6818"/>
                    <a:pt x="12457" y="6166"/>
                    <a:pt x="11530" y="5289"/>
                  </a:cubicBezTo>
                  <a:cubicBezTo>
                    <a:pt x="11379" y="5139"/>
                    <a:pt x="11229" y="4988"/>
                    <a:pt x="11103" y="4863"/>
                  </a:cubicBezTo>
                  <a:cubicBezTo>
                    <a:pt x="11003" y="4713"/>
                    <a:pt x="10878" y="4562"/>
                    <a:pt x="10778" y="4387"/>
                  </a:cubicBezTo>
                  <a:cubicBezTo>
                    <a:pt x="10577" y="4086"/>
                    <a:pt x="10452" y="3735"/>
                    <a:pt x="10327" y="3359"/>
                  </a:cubicBezTo>
                  <a:cubicBezTo>
                    <a:pt x="10201" y="2908"/>
                    <a:pt x="10151" y="2432"/>
                    <a:pt x="10126" y="1856"/>
                  </a:cubicBezTo>
                  <a:cubicBezTo>
                    <a:pt x="10126" y="1480"/>
                    <a:pt x="10151" y="1079"/>
                    <a:pt x="10201" y="577"/>
                  </a:cubicBezTo>
                  <a:cubicBezTo>
                    <a:pt x="10226" y="502"/>
                    <a:pt x="10201" y="452"/>
                    <a:pt x="10151" y="427"/>
                  </a:cubicBezTo>
                  <a:cubicBezTo>
                    <a:pt x="10201" y="302"/>
                    <a:pt x="10151" y="227"/>
                    <a:pt x="10076" y="176"/>
                  </a:cubicBezTo>
                  <a:cubicBezTo>
                    <a:pt x="9825" y="51"/>
                    <a:pt x="9550" y="1"/>
                    <a:pt x="9174" y="1"/>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107" name="Google Shape;9480;p55">
              <a:extLst>
                <a:ext uri="{FF2B5EF4-FFF2-40B4-BE49-F238E27FC236}">
                  <a16:creationId xmlns:a16="http://schemas.microsoft.com/office/drawing/2014/main" id="{7B2C9B55-EA0E-E429-2A78-E3817331F337}"/>
                </a:ext>
              </a:extLst>
            </p:cNvPr>
            <p:cNvSpPr/>
            <p:nvPr/>
          </p:nvSpPr>
          <p:spPr>
            <a:xfrm>
              <a:off x="3286500" y="1415425"/>
              <a:ext cx="112175" cy="75225"/>
            </a:xfrm>
            <a:custGeom>
              <a:avLst/>
              <a:gdLst/>
              <a:ahLst/>
              <a:cxnLst/>
              <a:rect l="l" t="t" r="r" b="b"/>
              <a:pathLst>
                <a:path w="4487" h="3009" extrusionOk="0">
                  <a:moveTo>
                    <a:pt x="3409" y="1"/>
                  </a:moveTo>
                  <a:cubicBezTo>
                    <a:pt x="3083" y="1"/>
                    <a:pt x="2732" y="51"/>
                    <a:pt x="2256" y="126"/>
                  </a:cubicBezTo>
                  <a:cubicBezTo>
                    <a:pt x="1830" y="227"/>
                    <a:pt x="1429" y="327"/>
                    <a:pt x="1103" y="427"/>
                  </a:cubicBezTo>
                  <a:lnTo>
                    <a:pt x="777" y="502"/>
                  </a:lnTo>
                  <a:lnTo>
                    <a:pt x="652" y="552"/>
                  </a:lnTo>
                  <a:lnTo>
                    <a:pt x="501" y="577"/>
                  </a:lnTo>
                  <a:cubicBezTo>
                    <a:pt x="401" y="628"/>
                    <a:pt x="276" y="653"/>
                    <a:pt x="150" y="678"/>
                  </a:cubicBezTo>
                  <a:cubicBezTo>
                    <a:pt x="100" y="703"/>
                    <a:pt x="75" y="728"/>
                    <a:pt x="25" y="753"/>
                  </a:cubicBezTo>
                  <a:cubicBezTo>
                    <a:pt x="0" y="803"/>
                    <a:pt x="0" y="853"/>
                    <a:pt x="0" y="903"/>
                  </a:cubicBezTo>
                  <a:cubicBezTo>
                    <a:pt x="0" y="953"/>
                    <a:pt x="25" y="978"/>
                    <a:pt x="75" y="1003"/>
                  </a:cubicBezTo>
                  <a:cubicBezTo>
                    <a:pt x="201" y="1304"/>
                    <a:pt x="301" y="1605"/>
                    <a:pt x="376" y="1906"/>
                  </a:cubicBezTo>
                  <a:cubicBezTo>
                    <a:pt x="451" y="2181"/>
                    <a:pt x="476" y="2457"/>
                    <a:pt x="451" y="2733"/>
                  </a:cubicBezTo>
                  <a:cubicBezTo>
                    <a:pt x="451" y="2808"/>
                    <a:pt x="451" y="2858"/>
                    <a:pt x="451" y="2908"/>
                  </a:cubicBezTo>
                  <a:cubicBezTo>
                    <a:pt x="752" y="2958"/>
                    <a:pt x="1078" y="2983"/>
                    <a:pt x="1429" y="3009"/>
                  </a:cubicBezTo>
                  <a:cubicBezTo>
                    <a:pt x="2030" y="3009"/>
                    <a:pt x="2657" y="2908"/>
                    <a:pt x="3258" y="2758"/>
                  </a:cubicBezTo>
                  <a:cubicBezTo>
                    <a:pt x="3659" y="2658"/>
                    <a:pt x="4060" y="2507"/>
                    <a:pt x="4436" y="2307"/>
                  </a:cubicBezTo>
                  <a:cubicBezTo>
                    <a:pt x="4411" y="2156"/>
                    <a:pt x="4411" y="2006"/>
                    <a:pt x="4411" y="1856"/>
                  </a:cubicBezTo>
                  <a:cubicBezTo>
                    <a:pt x="4411" y="1480"/>
                    <a:pt x="4436" y="1054"/>
                    <a:pt x="4486" y="577"/>
                  </a:cubicBezTo>
                  <a:cubicBezTo>
                    <a:pt x="4486" y="502"/>
                    <a:pt x="4461" y="452"/>
                    <a:pt x="4411" y="402"/>
                  </a:cubicBezTo>
                  <a:cubicBezTo>
                    <a:pt x="4461" y="302"/>
                    <a:pt x="4436" y="227"/>
                    <a:pt x="4336" y="176"/>
                  </a:cubicBezTo>
                  <a:cubicBezTo>
                    <a:pt x="4085" y="51"/>
                    <a:pt x="3810" y="1"/>
                    <a:pt x="3434" y="1"/>
                  </a:cubicBezTo>
                  <a:close/>
                </a:path>
              </a:pathLst>
            </a:custGeom>
            <a:solidFill>
              <a:srgbClr val="F99863"/>
            </a:solidFill>
            <a:ln>
              <a:noFill/>
            </a:ln>
          </p:spPr>
          <p:txBody>
            <a:bodyPr spcFirstLastPara="1" wrap="square" lIns="115184" tIns="115184" rIns="115184" bIns="115184" anchor="ctr" anchorCtr="0">
              <a:noAutofit/>
            </a:bodyPr>
            <a:lstStyle/>
            <a:p>
              <a:endParaRPr sz="2400">
                <a:latin typeface="+mj-lt"/>
              </a:endParaRPr>
            </a:p>
          </p:txBody>
        </p:sp>
        <p:sp>
          <p:nvSpPr>
            <p:cNvPr id="108" name="Google Shape;9481;p55">
              <a:extLst>
                <a:ext uri="{FF2B5EF4-FFF2-40B4-BE49-F238E27FC236}">
                  <a16:creationId xmlns:a16="http://schemas.microsoft.com/office/drawing/2014/main" id="{15D913B3-7F7D-81A6-4BE7-D2EADAFD6E79}"/>
                </a:ext>
              </a:extLst>
            </p:cNvPr>
            <p:cNvSpPr/>
            <p:nvPr/>
          </p:nvSpPr>
          <p:spPr>
            <a:xfrm>
              <a:off x="2900525" y="709925"/>
              <a:ext cx="708675" cy="760675"/>
            </a:xfrm>
            <a:custGeom>
              <a:avLst/>
              <a:gdLst/>
              <a:ahLst/>
              <a:cxnLst/>
              <a:rect l="l" t="t" r="r" b="b"/>
              <a:pathLst>
                <a:path w="28347" h="30427" extrusionOk="0">
                  <a:moveTo>
                    <a:pt x="15414" y="0"/>
                  </a:moveTo>
                  <a:cubicBezTo>
                    <a:pt x="15013" y="0"/>
                    <a:pt x="14637" y="25"/>
                    <a:pt x="14236" y="75"/>
                  </a:cubicBezTo>
                  <a:cubicBezTo>
                    <a:pt x="13584" y="151"/>
                    <a:pt x="12908" y="326"/>
                    <a:pt x="12281" y="577"/>
                  </a:cubicBezTo>
                  <a:cubicBezTo>
                    <a:pt x="11153" y="1028"/>
                    <a:pt x="10025" y="1679"/>
                    <a:pt x="8923" y="2582"/>
                  </a:cubicBezTo>
                  <a:cubicBezTo>
                    <a:pt x="7895" y="3434"/>
                    <a:pt x="6918" y="4487"/>
                    <a:pt x="6015" y="5664"/>
                  </a:cubicBezTo>
                  <a:cubicBezTo>
                    <a:pt x="5163" y="6842"/>
                    <a:pt x="4411" y="8121"/>
                    <a:pt x="3835" y="9449"/>
                  </a:cubicBezTo>
                  <a:cubicBezTo>
                    <a:pt x="3233" y="10802"/>
                    <a:pt x="2807" y="12181"/>
                    <a:pt x="2607" y="13534"/>
                  </a:cubicBezTo>
                  <a:cubicBezTo>
                    <a:pt x="2381" y="14913"/>
                    <a:pt x="2406" y="16266"/>
                    <a:pt x="2632" y="17519"/>
                  </a:cubicBezTo>
                  <a:cubicBezTo>
                    <a:pt x="2757" y="18196"/>
                    <a:pt x="2958" y="18873"/>
                    <a:pt x="3259" y="19499"/>
                  </a:cubicBezTo>
                  <a:cubicBezTo>
                    <a:pt x="3459" y="19950"/>
                    <a:pt x="3710" y="20401"/>
                    <a:pt x="4010" y="20827"/>
                  </a:cubicBezTo>
                  <a:lnTo>
                    <a:pt x="3960" y="20802"/>
                  </a:lnTo>
                  <a:lnTo>
                    <a:pt x="3935" y="20802"/>
                  </a:lnTo>
                  <a:cubicBezTo>
                    <a:pt x="3760" y="20752"/>
                    <a:pt x="3584" y="20727"/>
                    <a:pt x="3359" y="20702"/>
                  </a:cubicBezTo>
                  <a:lnTo>
                    <a:pt x="3133" y="20702"/>
                  </a:lnTo>
                  <a:cubicBezTo>
                    <a:pt x="2858" y="20702"/>
                    <a:pt x="2557" y="20727"/>
                    <a:pt x="2256" y="20827"/>
                  </a:cubicBezTo>
                  <a:cubicBezTo>
                    <a:pt x="1930" y="20903"/>
                    <a:pt x="1579" y="21078"/>
                    <a:pt x="1279" y="21279"/>
                  </a:cubicBezTo>
                  <a:cubicBezTo>
                    <a:pt x="978" y="21504"/>
                    <a:pt x="727" y="21755"/>
                    <a:pt x="527" y="22081"/>
                  </a:cubicBezTo>
                  <a:cubicBezTo>
                    <a:pt x="326" y="22331"/>
                    <a:pt x="176" y="22682"/>
                    <a:pt x="101" y="23058"/>
                  </a:cubicBezTo>
                  <a:cubicBezTo>
                    <a:pt x="25" y="23359"/>
                    <a:pt x="0" y="23660"/>
                    <a:pt x="25" y="23985"/>
                  </a:cubicBezTo>
                  <a:cubicBezTo>
                    <a:pt x="50" y="24562"/>
                    <a:pt x="251" y="25163"/>
                    <a:pt x="577" y="25715"/>
                  </a:cubicBezTo>
                  <a:cubicBezTo>
                    <a:pt x="878" y="26241"/>
                    <a:pt x="1304" y="26717"/>
                    <a:pt x="1830" y="27093"/>
                  </a:cubicBezTo>
                  <a:cubicBezTo>
                    <a:pt x="2331" y="27494"/>
                    <a:pt x="2858" y="27770"/>
                    <a:pt x="3434" y="27920"/>
                  </a:cubicBezTo>
                  <a:cubicBezTo>
                    <a:pt x="3760" y="28020"/>
                    <a:pt x="4061" y="28046"/>
                    <a:pt x="4386" y="28046"/>
                  </a:cubicBezTo>
                  <a:cubicBezTo>
                    <a:pt x="4637" y="28046"/>
                    <a:pt x="4888" y="28020"/>
                    <a:pt x="5138" y="27970"/>
                  </a:cubicBezTo>
                  <a:cubicBezTo>
                    <a:pt x="5690" y="27820"/>
                    <a:pt x="6216" y="27469"/>
                    <a:pt x="6592" y="26993"/>
                  </a:cubicBezTo>
                  <a:cubicBezTo>
                    <a:pt x="6642" y="26943"/>
                    <a:pt x="6667" y="26893"/>
                    <a:pt x="6717" y="26843"/>
                  </a:cubicBezTo>
                  <a:cubicBezTo>
                    <a:pt x="7344" y="27544"/>
                    <a:pt x="8121" y="28171"/>
                    <a:pt x="9023" y="28747"/>
                  </a:cubicBezTo>
                  <a:cubicBezTo>
                    <a:pt x="9825" y="29249"/>
                    <a:pt x="10702" y="29650"/>
                    <a:pt x="11629" y="29925"/>
                  </a:cubicBezTo>
                  <a:cubicBezTo>
                    <a:pt x="12482" y="30201"/>
                    <a:pt x="13409" y="30351"/>
                    <a:pt x="14386" y="30401"/>
                  </a:cubicBezTo>
                  <a:cubicBezTo>
                    <a:pt x="14587" y="30427"/>
                    <a:pt x="14787" y="30427"/>
                    <a:pt x="14963" y="30427"/>
                  </a:cubicBezTo>
                  <a:cubicBezTo>
                    <a:pt x="15690" y="30427"/>
                    <a:pt x="16416" y="30351"/>
                    <a:pt x="17193" y="30226"/>
                  </a:cubicBezTo>
                  <a:cubicBezTo>
                    <a:pt x="18973" y="29950"/>
                    <a:pt x="20752" y="29299"/>
                    <a:pt x="22457" y="28321"/>
                  </a:cubicBezTo>
                  <a:cubicBezTo>
                    <a:pt x="23960" y="27444"/>
                    <a:pt x="25214" y="26416"/>
                    <a:pt x="26166" y="25213"/>
                  </a:cubicBezTo>
                  <a:cubicBezTo>
                    <a:pt x="26642" y="24612"/>
                    <a:pt x="27068" y="23985"/>
                    <a:pt x="27394" y="23309"/>
                  </a:cubicBezTo>
                  <a:cubicBezTo>
                    <a:pt x="27720" y="22632"/>
                    <a:pt x="27970" y="21905"/>
                    <a:pt x="28121" y="21178"/>
                  </a:cubicBezTo>
                  <a:cubicBezTo>
                    <a:pt x="28271" y="20426"/>
                    <a:pt x="28346" y="19624"/>
                    <a:pt x="28296" y="18822"/>
                  </a:cubicBezTo>
                  <a:cubicBezTo>
                    <a:pt x="28296" y="18446"/>
                    <a:pt x="28246" y="18020"/>
                    <a:pt x="28171" y="17569"/>
                  </a:cubicBezTo>
                  <a:cubicBezTo>
                    <a:pt x="28121" y="17143"/>
                    <a:pt x="28021" y="16717"/>
                    <a:pt x="27920" y="16291"/>
                  </a:cubicBezTo>
                  <a:cubicBezTo>
                    <a:pt x="27419" y="14286"/>
                    <a:pt x="26918" y="12532"/>
                    <a:pt x="26316" y="10928"/>
                  </a:cubicBezTo>
                  <a:cubicBezTo>
                    <a:pt x="25990" y="10000"/>
                    <a:pt x="25615" y="9098"/>
                    <a:pt x="25214" y="8296"/>
                  </a:cubicBezTo>
                  <a:cubicBezTo>
                    <a:pt x="24813" y="7419"/>
                    <a:pt x="24386" y="6642"/>
                    <a:pt x="23910" y="5915"/>
                  </a:cubicBezTo>
                  <a:lnTo>
                    <a:pt x="23860" y="5865"/>
                  </a:lnTo>
                  <a:lnTo>
                    <a:pt x="23885" y="5865"/>
                  </a:lnTo>
                  <a:cubicBezTo>
                    <a:pt x="23735" y="5539"/>
                    <a:pt x="23584" y="5213"/>
                    <a:pt x="23409" y="4888"/>
                  </a:cubicBezTo>
                  <a:cubicBezTo>
                    <a:pt x="23209" y="4537"/>
                    <a:pt x="22983" y="4186"/>
                    <a:pt x="22732" y="3860"/>
                  </a:cubicBezTo>
                  <a:cubicBezTo>
                    <a:pt x="22256" y="3183"/>
                    <a:pt x="21705" y="2582"/>
                    <a:pt x="21078" y="2080"/>
                  </a:cubicBezTo>
                  <a:cubicBezTo>
                    <a:pt x="19800" y="1028"/>
                    <a:pt x="18296" y="326"/>
                    <a:pt x="16717" y="101"/>
                  </a:cubicBezTo>
                  <a:cubicBezTo>
                    <a:pt x="16291" y="25"/>
                    <a:pt x="15840" y="0"/>
                    <a:pt x="15414"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109" name="Google Shape;9482;p55">
              <a:extLst>
                <a:ext uri="{FF2B5EF4-FFF2-40B4-BE49-F238E27FC236}">
                  <a16:creationId xmlns:a16="http://schemas.microsoft.com/office/drawing/2014/main" id="{1D6248DD-E1F8-18F1-D885-C583DDF00E39}"/>
                </a:ext>
              </a:extLst>
            </p:cNvPr>
            <p:cNvSpPr/>
            <p:nvPr/>
          </p:nvSpPr>
          <p:spPr>
            <a:xfrm>
              <a:off x="3350400" y="1254400"/>
              <a:ext cx="68325" cy="35750"/>
            </a:xfrm>
            <a:custGeom>
              <a:avLst/>
              <a:gdLst/>
              <a:ahLst/>
              <a:cxnLst/>
              <a:rect l="l" t="t" r="r" b="b"/>
              <a:pathLst>
                <a:path w="2733" h="1430" extrusionOk="0">
                  <a:moveTo>
                    <a:pt x="928" y="1"/>
                  </a:moveTo>
                  <a:cubicBezTo>
                    <a:pt x="802" y="26"/>
                    <a:pt x="677" y="51"/>
                    <a:pt x="552" y="101"/>
                  </a:cubicBezTo>
                  <a:cubicBezTo>
                    <a:pt x="502" y="126"/>
                    <a:pt x="427" y="176"/>
                    <a:pt x="376" y="226"/>
                  </a:cubicBezTo>
                  <a:cubicBezTo>
                    <a:pt x="376" y="226"/>
                    <a:pt x="376" y="251"/>
                    <a:pt x="351" y="251"/>
                  </a:cubicBezTo>
                  <a:lnTo>
                    <a:pt x="301" y="251"/>
                  </a:lnTo>
                  <a:cubicBezTo>
                    <a:pt x="251" y="251"/>
                    <a:pt x="176" y="251"/>
                    <a:pt x="126" y="302"/>
                  </a:cubicBezTo>
                  <a:cubicBezTo>
                    <a:pt x="51" y="327"/>
                    <a:pt x="26" y="402"/>
                    <a:pt x="26" y="452"/>
                  </a:cubicBezTo>
                  <a:cubicBezTo>
                    <a:pt x="0" y="527"/>
                    <a:pt x="26" y="602"/>
                    <a:pt x="51" y="652"/>
                  </a:cubicBezTo>
                  <a:cubicBezTo>
                    <a:pt x="126" y="753"/>
                    <a:pt x="226" y="828"/>
                    <a:pt x="301" y="903"/>
                  </a:cubicBezTo>
                  <a:cubicBezTo>
                    <a:pt x="401" y="978"/>
                    <a:pt x="527" y="1053"/>
                    <a:pt x="652" y="1104"/>
                  </a:cubicBezTo>
                  <a:cubicBezTo>
                    <a:pt x="878" y="1229"/>
                    <a:pt x="1128" y="1304"/>
                    <a:pt x="1379" y="1354"/>
                  </a:cubicBezTo>
                  <a:cubicBezTo>
                    <a:pt x="1630" y="1404"/>
                    <a:pt x="1855" y="1429"/>
                    <a:pt x="2106" y="1429"/>
                  </a:cubicBezTo>
                  <a:cubicBezTo>
                    <a:pt x="2331" y="1429"/>
                    <a:pt x="2607" y="1379"/>
                    <a:pt x="2682" y="1154"/>
                  </a:cubicBezTo>
                  <a:cubicBezTo>
                    <a:pt x="2707" y="1104"/>
                    <a:pt x="2732" y="1053"/>
                    <a:pt x="2707" y="1003"/>
                  </a:cubicBezTo>
                  <a:cubicBezTo>
                    <a:pt x="2707" y="953"/>
                    <a:pt x="2707" y="903"/>
                    <a:pt x="2682" y="853"/>
                  </a:cubicBezTo>
                  <a:cubicBezTo>
                    <a:pt x="2682" y="803"/>
                    <a:pt x="2632" y="753"/>
                    <a:pt x="2607" y="703"/>
                  </a:cubicBezTo>
                  <a:cubicBezTo>
                    <a:pt x="2582" y="652"/>
                    <a:pt x="2532" y="602"/>
                    <a:pt x="2507" y="577"/>
                  </a:cubicBezTo>
                  <a:cubicBezTo>
                    <a:pt x="2406" y="452"/>
                    <a:pt x="2281" y="352"/>
                    <a:pt x="2156" y="277"/>
                  </a:cubicBezTo>
                  <a:cubicBezTo>
                    <a:pt x="2031" y="201"/>
                    <a:pt x="1905" y="126"/>
                    <a:pt x="1755" y="76"/>
                  </a:cubicBezTo>
                  <a:cubicBezTo>
                    <a:pt x="1579" y="26"/>
                    <a:pt x="1379" y="1"/>
                    <a:pt x="1178" y="1"/>
                  </a:cubicBezTo>
                  <a:close/>
                </a:path>
              </a:pathLst>
            </a:custGeom>
            <a:solidFill>
              <a:srgbClr val="FF958F"/>
            </a:solidFill>
            <a:ln>
              <a:noFill/>
            </a:ln>
          </p:spPr>
          <p:txBody>
            <a:bodyPr spcFirstLastPara="1" wrap="square" lIns="115184" tIns="115184" rIns="115184" bIns="115184" anchor="ctr" anchorCtr="0">
              <a:noAutofit/>
            </a:bodyPr>
            <a:lstStyle/>
            <a:p>
              <a:endParaRPr sz="2400">
                <a:latin typeface="+mj-lt"/>
              </a:endParaRPr>
            </a:p>
          </p:txBody>
        </p:sp>
        <p:sp>
          <p:nvSpPr>
            <p:cNvPr id="110" name="Google Shape;9483;p55">
              <a:extLst>
                <a:ext uri="{FF2B5EF4-FFF2-40B4-BE49-F238E27FC236}">
                  <a16:creationId xmlns:a16="http://schemas.microsoft.com/office/drawing/2014/main" id="{D6F61F38-BEAD-89C7-D35F-0E8D8C5A828D}"/>
                </a:ext>
              </a:extLst>
            </p:cNvPr>
            <p:cNvSpPr/>
            <p:nvPr/>
          </p:nvSpPr>
          <p:spPr>
            <a:xfrm>
              <a:off x="3180600" y="1111550"/>
              <a:ext cx="107800" cy="87200"/>
            </a:xfrm>
            <a:custGeom>
              <a:avLst/>
              <a:gdLst/>
              <a:ahLst/>
              <a:cxnLst/>
              <a:rect l="l" t="t" r="r" b="b"/>
              <a:pathLst>
                <a:path w="4312" h="3488" extrusionOk="0">
                  <a:moveTo>
                    <a:pt x="2782" y="3033"/>
                  </a:moveTo>
                  <a:cubicBezTo>
                    <a:pt x="2763" y="3033"/>
                    <a:pt x="2759" y="3033"/>
                    <a:pt x="2746" y="3045"/>
                  </a:cubicBezTo>
                  <a:lnTo>
                    <a:pt x="2746" y="3045"/>
                  </a:lnTo>
                  <a:cubicBezTo>
                    <a:pt x="2758" y="3041"/>
                    <a:pt x="2770" y="3037"/>
                    <a:pt x="2782" y="3033"/>
                  </a:cubicBezTo>
                  <a:close/>
                  <a:moveTo>
                    <a:pt x="3810" y="1"/>
                  </a:moveTo>
                  <a:cubicBezTo>
                    <a:pt x="3785" y="1"/>
                    <a:pt x="3760" y="1"/>
                    <a:pt x="3735" y="26"/>
                  </a:cubicBezTo>
                  <a:cubicBezTo>
                    <a:pt x="3710" y="51"/>
                    <a:pt x="3660" y="76"/>
                    <a:pt x="3660" y="126"/>
                  </a:cubicBezTo>
                  <a:cubicBezTo>
                    <a:pt x="3635" y="176"/>
                    <a:pt x="3635" y="201"/>
                    <a:pt x="3660" y="251"/>
                  </a:cubicBezTo>
                  <a:cubicBezTo>
                    <a:pt x="3685" y="276"/>
                    <a:pt x="3685" y="301"/>
                    <a:pt x="3685" y="351"/>
                  </a:cubicBezTo>
                  <a:cubicBezTo>
                    <a:pt x="3685" y="326"/>
                    <a:pt x="3685" y="326"/>
                    <a:pt x="3685" y="326"/>
                  </a:cubicBezTo>
                  <a:lnTo>
                    <a:pt x="3710" y="351"/>
                  </a:lnTo>
                  <a:cubicBezTo>
                    <a:pt x="3785" y="602"/>
                    <a:pt x="3860" y="853"/>
                    <a:pt x="3885" y="1128"/>
                  </a:cubicBezTo>
                  <a:cubicBezTo>
                    <a:pt x="3885" y="1329"/>
                    <a:pt x="3885" y="1529"/>
                    <a:pt x="3860" y="1730"/>
                  </a:cubicBezTo>
                  <a:cubicBezTo>
                    <a:pt x="3810" y="1880"/>
                    <a:pt x="3760" y="2031"/>
                    <a:pt x="3710" y="2181"/>
                  </a:cubicBezTo>
                  <a:cubicBezTo>
                    <a:pt x="3635" y="2306"/>
                    <a:pt x="3559" y="2432"/>
                    <a:pt x="3459" y="2557"/>
                  </a:cubicBezTo>
                  <a:cubicBezTo>
                    <a:pt x="3359" y="2657"/>
                    <a:pt x="3259" y="2757"/>
                    <a:pt x="3158" y="2833"/>
                  </a:cubicBezTo>
                  <a:cubicBezTo>
                    <a:pt x="3033" y="2933"/>
                    <a:pt x="2883" y="2983"/>
                    <a:pt x="2732" y="3058"/>
                  </a:cubicBezTo>
                  <a:cubicBezTo>
                    <a:pt x="2738" y="3053"/>
                    <a:pt x="2742" y="3048"/>
                    <a:pt x="2746" y="3045"/>
                  </a:cubicBezTo>
                  <a:lnTo>
                    <a:pt x="2746" y="3045"/>
                  </a:lnTo>
                  <a:cubicBezTo>
                    <a:pt x="2608" y="3087"/>
                    <a:pt x="2469" y="3110"/>
                    <a:pt x="2331" y="3133"/>
                  </a:cubicBezTo>
                  <a:cubicBezTo>
                    <a:pt x="2280" y="3141"/>
                    <a:pt x="2231" y="3144"/>
                    <a:pt x="2182" y="3144"/>
                  </a:cubicBezTo>
                  <a:cubicBezTo>
                    <a:pt x="2066" y="3144"/>
                    <a:pt x="1954" y="3126"/>
                    <a:pt x="1830" y="3108"/>
                  </a:cubicBezTo>
                  <a:cubicBezTo>
                    <a:pt x="1705" y="3083"/>
                    <a:pt x="1579" y="3033"/>
                    <a:pt x="1454" y="2983"/>
                  </a:cubicBezTo>
                  <a:cubicBezTo>
                    <a:pt x="1329" y="2908"/>
                    <a:pt x="1203" y="2833"/>
                    <a:pt x="1078" y="2757"/>
                  </a:cubicBezTo>
                  <a:cubicBezTo>
                    <a:pt x="978" y="2632"/>
                    <a:pt x="853" y="2532"/>
                    <a:pt x="777" y="2381"/>
                  </a:cubicBezTo>
                  <a:cubicBezTo>
                    <a:pt x="652" y="2206"/>
                    <a:pt x="552" y="2031"/>
                    <a:pt x="477" y="1830"/>
                  </a:cubicBezTo>
                  <a:cubicBezTo>
                    <a:pt x="426" y="1655"/>
                    <a:pt x="376" y="1454"/>
                    <a:pt x="351" y="1254"/>
                  </a:cubicBezTo>
                  <a:cubicBezTo>
                    <a:pt x="331" y="1171"/>
                    <a:pt x="258" y="1122"/>
                    <a:pt x="177" y="1122"/>
                  </a:cubicBezTo>
                  <a:cubicBezTo>
                    <a:pt x="160" y="1122"/>
                    <a:pt x="143" y="1124"/>
                    <a:pt x="126" y="1128"/>
                  </a:cubicBezTo>
                  <a:cubicBezTo>
                    <a:pt x="51" y="1153"/>
                    <a:pt x="0" y="1229"/>
                    <a:pt x="0" y="1329"/>
                  </a:cubicBezTo>
                  <a:cubicBezTo>
                    <a:pt x="101" y="1905"/>
                    <a:pt x="326" y="2482"/>
                    <a:pt x="752" y="2908"/>
                  </a:cubicBezTo>
                  <a:cubicBezTo>
                    <a:pt x="928" y="3083"/>
                    <a:pt x="1128" y="3209"/>
                    <a:pt x="1354" y="3309"/>
                  </a:cubicBezTo>
                  <a:cubicBezTo>
                    <a:pt x="1579" y="3409"/>
                    <a:pt x="1805" y="3459"/>
                    <a:pt x="2031" y="3484"/>
                  </a:cubicBezTo>
                  <a:cubicBezTo>
                    <a:pt x="2068" y="3486"/>
                    <a:pt x="2106" y="3487"/>
                    <a:pt x="2144" y="3487"/>
                  </a:cubicBezTo>
                  <a:cubicBezTo>
                    <a:pt x="2557" y="3487"/>
                    <a:pt x="2964" y="3363"/>
                    <a:pt x="3309" y="3133"/>
                  </a:cubicBezTo>
                  <a:cubicBezTo>
                    <a:pt x="3509" y="3008"/>
                    <a:pt x="3685" y="2858"/>
                    <a:pt x="3835" y="2657"/>
                  </a:cubicBezTo>
                  <a:cubicBezTo>
                    <a:pt x="3960" y="2457"/>
                    <a:pt x="4086" y="2231"/>
                    <a:pt x="4136" y="2006"/>
                  </a:cubicBezTo>
                  <a:cubicBezTo>
                    <a:pt x="4311" y="1354"/>
                    <a:pt x="4211" y="702"/>
                    <a:pt x="3960" y="101"/>
                  </a:cubicBezTo>
                  <a:cubicBezTo>
                    <a:pt x="3960" y="51"/>
                    <a:pt x="3910" y="26"/>
                    <a:pt x="3860" y="1"/>
                  </a:cubicBezTo>
                  <a:close/>
                </a:path>
              </a:pathLst>
            </a:custGeom>
            <a:solidFill>
              <a:srgbClr val="5F4432"/>
            </a:solidFill>
            <a:ln>
              <a:noFill/>
            </a:ln>
          </p:spPr>
          <p:txBody>
            <a:bodyPr spcFirstLastPara="1" wrap="square" lIns="115184" tIns="115184" rIns="115184" bIns="115184" anchor="ctr" anchorCtr="0">
              <a:noAutofit/>
            </a:bodyPr>
            <a:lstStyle/>
            <a:p>
              <a:endParaRPr sz="2400">
                <a:latin typeface="+mj-lt"/>
              </a:endParaRPr>
            </a:p>
          </p:txBody>
        </p:sp>
        <p:sp>
          <p:nvSpPr>
            <p:cNvPr id="111" name="Google Shape;9484;p55">
              <a:extLst>
                <a:ext uri="{FF2B5EF4-FFF2-40B4-BE49-F238E27FC236}">
                  <a16:creationId xmlns:a16="http://schemas.microsoft.com/office/drawing/2014/main" id="{E67D4C3C-A3C8-DEF2-BE8B-27AFE6BC0DCB}"/>
                </a:ext>
              </a:extLst>
            </p:cNvPr>
            <p:cNvSpPr/>
            <p:nvPr/>
          </p:nvSpPr>
          <p:spPr>
            <a:xfrm>
              <a:off x="3435600" y="1028225"/>
              <a:ext cx="87750" cy="82800"/>
            </a:xfrm>
            <a:custGeom>
              <a:avLst/>
              <a:gdLst/>
              <a:ahLst/>
              <a:cxnLst/>
              <a:rect l="l" t="t" r="r" b="b"/>
              <a:pathLst>
                <a:path w="3510" h="3312" extrusionOk="0">
                  <a:moveTo>
                    <a:pt x="2983" y="0"/>
                  </a:moveTo>
                  <a:cubicBezTo>
                    <a:pt x="2958" y="0"/>
                    <a:pt x="2933" y="0"/>
                    <a:pt x="2908" y="25"/>
                  </a:cubicBezTo>
                  <a:cubicBezTo>
                    <a:pt x="2808" y="50"/>
                    <a:pt x="2783" y="176"/>
                    <a:pt x="2833" y="251"/>
                  </a:cubicBezTo>
                  <a:cubicBezTo>
                    <a:pt x="2883" y="376"/>
                    <a:pt x="2933" y="501"/>
                    <a:pt x="2983" y="602"/>
                  </a:cubicBezTo>
                  <a:cubicBezTo>
                    <a:pt x="2983" y="602"/>
                    <a:pt x="2958" y="577"/>
                    <a:pt x="2958" y="577"/>
                  </a:cubicBezTo>
                  <a:lnTo>
                    <a:pt x="2958" y="577"/>
                  </a:lnTo>
                  <a:cubicBezTo>
                    <a:pt x="3059" y="827"/>
                    <a:pt x="3109" y="1103"/>
                    <a:pt x="3134" y="1354"/>
                  </a:cubicBezTo>
                  <a:cubicBezTo>
                    <a:pt x="3159" y="1554"/>
                    <a:pt x="3159" y="1730"/>
                    <a:pt x="3134" y="1905"/>
                  </a:cubicBezTo>
                  <a:cubicBezTo>
                    <a:pt x="3109" y="2030"/>
                    <a:pt x="3059" y="2156"/>
                    <a:pt x="3009" y="2281"/>
                  </a:cubicBezTo>
                  <a:cubicBezTo>
                    <a:pt x="2958" y="2356"/>
                    <a:pt x="2908" y="2456"/>
                    <a:pt x="2833" y="2532"/>
                  </a:cubicBezTo>
                  <a:cubicBezTo>
                    <a:pt x="2758" y="2607"/>
                    <a:pt x="2683" y="2682"/>
                    <a:pt x="2608" y="2757"/>
                  </a:cubicBezTo>
                  <a:cubicBezTo>
                    <a:pt x="2507" y="2807"/>
                    <a:pt x="2407" y="2857"/>
                    <a:pt x="2332" y="2882"/>
                  </a:cubicBezTo>
                  <a:cubicBezTo>
                    <a:pt x="2232" y="2933"/>
                    <a:pt x="2106" y="2933"/>
                    <a:pt x="2006" y="2958"/>
                  </a:cubicBezTo>
                  <a:cubicBezTo>
                    <a:pt x="1881" y="2958"/>
                    <a:pt x="1780" y="2958"/>
                    <a:pt x="1655" y="2933"/>
                  </a:cubicBezTo>
                  <a:cubicBezTo>
                    <a:pt x="1530" y="2907"/>
                    <a:pt x="1405" y="2882"/>
                    <a:pt x="1279" y="2807"/>
                  </a:cubicBezTo>
                  <a:cubicBezTo>
                    <a:pt x="1179" y="2757"/>
                    <a:pt x="1079" y="2682"/>
                    <a:pt x="978" y="2607"/>
                  </a:cubicBezTo>
                  <a:cubicBezTo>
                    <a:pt x="878" y="2506"/>
                    <a:pt x="778" y="2406"/>
                    <a:pt x="703" y="2306"/>
                  </a:cubicBezTo>
                  <a:cubicBezTo>
                    <a:pt x="602" y="2156"/>
                    <a:pt x="552" y="2030"/>
                    <a:pt x="502" y="1880"/>
                  </a:cubicBezTo>
                  <a:cubicBezTo>
                    <a:pt x="427" y="1679"/>
                    <a:pt x="377" y="1479"/>
                    <a:pt x="352" y="1278"/>
                  </a:cubicBezTo>
                  <a:cubicBezTo>
                    <a:pt x="352" y="1203"/>
                    <a:pt x="352" y="1153"/>
                    <a:pt x="352" y="1078"/>
                  </a:cubicBezTo>
                  <a:cubicBezTo>
                    <a:pt x="352" y="1028"/>
                    <a:pt x="327" y="1003"/>
                    <a:pt x="302" y="953"/>
                  </a:cubicBezTo>
                  <a:cubicBezTo>
                    <a:pt x="277" y="928"/>
                    <a:pt x="227" y="902"/>
                    <a:pt x="176" y="902"/>
                  </a:cubicBezTo>
                  <a:cubicBezTo>
                    <a:pt x="101" y="902"/>
                    <a:pt x="1" y="978"/>
                    <a:pt x="1" y="1078"/>
                  </a:cubicBezTo>
                  <a:cubicBezTo>
                    <a:pt x="26" y="1379"/>
                    <a:pt x="51" y="1704"/>
                    <a:pt x="176" y="2005"/>
                  </a:cubicBezTo>
                  <a:cubicBezTo>
                    <a:pt x="252" y="2256"/>
                    <a:pt x="377" y="2481"/>
                    <a:pt x="552" y="2682"/>
                  </a:cubicBezTo>
                  <a:cubicBezTo>
                    <a:pt x="703" y="2857"/>
                    <a:pt x="903" y="3008"/>
                    <a:pt x="1104" y="3108"/>
                  </a:cubicBezTo>
                  <a:cubicBezTo>
                    <a:pt x="1304" y="3208"/>
                    <a:pt x="1530" y="3283"/>
                    <a:pt x="1755" y="3308"/>
                  </a:cubicBezTo>
                  <a:cubicBezTo>
                    <a:pt x="1791" y="3311"/>
                    <a:pt x="1826" y="3312"/>
                    <a:pt x="1861" y="3312"/>
                  </a:cubicBezTo>
                  <a:cubicBezTo>
                    <a:pt x="2251" y="3312"/>
                    <a:pt x="2634" y="3183"/>
                    <a:pt x="2933" y="2907"/>
                  </a:cubicBezTo>
                  <a:cubicBezTo>
                    <a:pt x="3109" y="2757"/>
                    <a:pt x="3234" y="2582"/>
                    <a:pt x="3334" y="2356"/>
                  </a:cubicBezTo>
                  <a:cubicBezTo>
                    <a:pt x="3460" y="2131"/>
                    <a:pt x="3485" y="1855"/>
                    <a:pt x="3510" y="1604"/>
                  </a:cubicBezTo>
                  <a:cubicBezTo>
                    <a:pt x="3510" y="1404"/>
                    <a:pt x="3485" y="1178"/>
                    <a:pt x="3435" y="978"/>
                  </a:cubicBezTo>
                  <a:cubicBezTo>
                    <a:pt x="3384" y="652"/>
                    <a:pt x="3259" y="376"/>
                    <a:pt x="3134" y="100"/>
                  </a:cubicBezTo>
                  <a:cubicBezTo>
                    <a:pt x="3109" y="25"/>
                    <a:pt x="3034" y="0"/>
                    <a:pt x="2983" y="0"/>
                  </a:cubicBezTo>
                  <a:close/>
                </a:path>
              </a:pathLst>
            </a:custGeom>
            <a:solidFill>
              <a:srgbClr val="5F4432"/>
            </a:solidFill>
            <a:ln>
              <a:noFill/>
            </a:ln>
          </p:spPr>
          <p:txBody>
            <a:bodyPr spcFirstLastPara="1" wrap="square" lIns="115184" tIns="115184" rIns="115184" bIns="115184" anchor="ctr" anchorCtr="0">
              <a:noAutofit/>
            </a:bodyPr>
            <a:lstStyle/>
            <a:p>
              <a:endParaRPr sz="2400">
                <a:latin typeface="+mj-lt"/>
              </a:endParaRPr>
            </a:p>
          </p:txBody>
        </p:sp>
        <p:sp>
          <p:nvSpPr>
            <p:cNvPr id="112" name="Google Shape;9485;p55">
              <a:extLst>
                <a:ext uri="{FF2B5EF4-FFF2-40B4-BE49-F238E27FC236}">
                  <a16:creationId xmlns:a16="http://schemas.microsoft.com/office/drawing/2014/main" id="{26687FFD-952D-B275-93D0-E2F0B1B35731}"/>
                </a:ext>
              </a:extLst>
            </p:cNvPr>
            <p:cNvSpPr/>
            <p:nvPr/>
          </p:nvSpPr>
          <p:spPr>
            <a:xfrm>
              <a:off x="3341000" y="1209925"/>
              <a:ext cx="117825" cy="84600"/>
            </a:xfrm>
            <a:custGeom>
              <a:avLst/>
              <a:gdLst/>
              <a:ahLst/>
              <a:cxnLst/>
              <a:rect l="l" t="t" r="r" b="b"/>
              <a:pathLst>
                <a:path w="4713" h="3384" extrusionOk="0">
                  <a:moveTo>
                    <a:pt x="1554" y="1930"/>
                  </a:moveTo>
                  <a:cubicBezTo>
                    <a:pt x="1655" y="1930"/>
                    <a:pt x="1755" y="1930"/>
                    <a:pt x="1830" y="1955"/>
                  </a:cubicBezTo>
                  <a:cubicBezTo>
                    <a:pt x="1955" y="1980"/>
                    <a:pt x="2081" y="2030"/>
                    <a:pt x="2206" y="2081"/>
                  </a:cubicBezTo>
                  <a:cubicBezTo>
                    <a:pt x="2331" y="2131"/>
                    <a:pt x="2432" y="2206"/>
                    <a:pt x="2507" y="2281"/>
                  </a:cubicBezTo>
                  <a:cubicBezTo>
                    <a:pt x="2607" y="2356"/>
                    <a:pt x="2682" y="2431"/>
                    <a:pt x="2757" y="2532"/>
                  </a:cubicBezTo>
                  <a:lnTo>
                    <a:pt x="2732" y="2507"/>
                  </a:lnTo>
                  <a:lnTo>
                    <a:pt x="2732" y="2507"/>
                  </a:lnTo>
                  <a:cubicBezTo>
                    <a:pt x="2808" y="2607"/>
                    <a:pt x="2858" y="2732"/>
                    <a:pt x="2908" y="2858"/>
                  </a:cubicBezTo>
                  <a:cubicBezTo>
                    <a:pt x="2933" y="2883"/>
                    <a:pt x="2933" y="2933"/>
                    <a:pt x="2933" y="2958"/>
                  </a:cubicBezTo>
                  <a:cubicBezTo>
                    <a:pt x="2833" y="2983"/>
                    <a:pt x="2707" y="3008"/>
                    <a:pt x="2557" y="3033"/>
                  </a:cubicBezTo>
                  <a:lnTo>
                    <a:pt x="2381" y="3033"/>
                  </a:lnTo>
                  <a:cubicBezTo>
                    <a:pt x="2206" y="3033"/>
                    <a:pt x="2031" y="3008"/>
                    <a:pt x="1855" y="2983"/>
                  </a:cubicBezTo>
                  <a:cubicBezTo>
                    <a:pt x="1630" y="2933"/>
                    <a:pt x="1429" y="2883"/>
                    <a:pt x="1229" y="2782"/>
                  </a:cubicBezTo>
                  <a:cubicBezTo>
                    <a:pt x="1078" y="2707"/>
                    <a:pt x="928" y="2632"/>
                    <a:pt x="828" y="2532"/>
                  </a:cubicBezTo>
                  <a:cubicBezTo>
                    <a:pt x="752" y="2457"/>
                    <a:pt x="677" y="2381"/>
                    <a:pt x="627" y="2306"/>
                  </a:cubicBezTo>
                  <a:cubicBezTo>
                    <a:pt x="677" y="2281"/>
                    <a:pt x="727" y="2231"/>
                    <a:pt x="777" y="2181"/>
                  </a:cubicBezTo>
                  <a:cubicBezTo>
                    <a:pt x="878" y="2106"/>
                    <a:pt x="1003" y="2056"/>
                    <a:pt x="1103" y="2005"/>
                  </a:cubicBezTo>
                  <a:cubicBezTo>
                    <a:pt x="1229" y="1980"/>
                    <a:pt x="1329" y="1955"/>
                    <a:pt x="1454" y="1930"/>
                  </a:cubicBezTo>
                  <a:close/>
                  <a:moveTo>
                    <a:pt x="3710" y="0"/>
                  </a:moveTo>
                  <a:cubicBezTo>
                    <a:pt x="3610" y="0"/>
                    <a:pt x="3484" y="0"/>
                    <a:pt x="3359" y="25"/>
                  </a:cubicBezTo>
                  <a:cubicBezTo>
                    <a:pt x="3234" y="76"/>
                    <a:pt x="3108" y="101"/>
                    <a:pt x="3008" y="151"/>
                  </a:cubicBezTo>
                  <a:cubicBezTo>
                    <a:pt x="2908" y="201"/>
                    <a:pt x="2808" y="251"/>
                    <a:pt x="2707" y="301"/>
                  </a:cubicBezTo>
                  <a:cubicBezTo>
                    <a:pt x="2632" y="326"/>
                    <a:pt x="2557" y="376"/>
                    <a:pt x="2482" y="401"/>
                  </a:cubicBezTo>
                  <a:lnTo>
                    <a:pt x="2432" y="401"/>
                  </a:lnTo>
                  <a:cubicBezTo>
                    <a:pt x="2281" y="401"/>
                    <a:pt x="2156" y="376"/>
                    <a:pt x="2056" y="376"/>
                  </a:cubicBezTo>
                  <a:cubicBezTo>
                    <a:pt x="1980" y="351"/>
                    <a:pt x="1905" y="326"/>
                    <a:pt x="1830" y="326"/>
                  </a:cubicBezTo>
                  <a:cubicBezTo>
                    <a:pt x="1605" y="276"/>
                    <a:pt x="1379" y="226"/>
                    <a:pt x="1178" y="226"/>
                  </a:cubicBezTo>
                  <a:lnTo>
                    <a:pt x="1103" y="226"/>
                  </a:lnTo>
                  <a:cubicBezTo>
                    <a:pt x="978" y="226"/>
                    <a:pt x="878" y="226"/>
                    <a:pt x="777" y="276"/>
                  </a:cubicBezTo>
                  <a:cubicBezTo>
                    <a:pt x="627" y="301"/>
                    <a:pt x="502" y="401"/>
                    <a:pt x="402" y="502"/>
                  </a:cubicBezTo>
                  <a:cubicBezTo>
                    <a:pt x="276" y="652"/>
                    <a:pt x="201" y="827"/>
                    <a:pt x="151" y="953"/>
                  </a:cubicBezTo>
                  <a:cubicBezTo>
                    <a:pt x="76" y="1128"/>
                    <a:pt x="51" y="1304"/>
                    <a:pt x="26" y="1529"/>
                  </a:cubicBezTo>
                  <a:cubicBezTo>
                    <a:pt x="1" y="1830"/>
                    <a:pt x="76" y="2156"/>
                    <a:pt x="251" y="2406"/>
                  </a:cubicBezTo>
                  <a:cubicBezTo>
                    <a:pt x="402" y="2657"/>
                    <a:pt x="652" y="2858"/>
                    <a:pt x="928" y="3033"/>
                  </a:cubicBezTo>
                  <a:cubicBezTo>
                    <a:pt x="1204" y="3183"/>
                    <a:pt x="1504" y="3284"/>
                    <a:pt x="1855" y="3334"/>
                  </a:cubicBezTo>
                  <a:cubicBezTo>
                    <a:pt x="2031" y="3384"/>
                    <a:pt x="2181" y="3384"/>
                    <a:pt x="2356" y="3384"/>
                  </a:cubicBezTo>
                  <a:cubicBezTo>
                    <a:pt x="2507" y="3384"/>
                    <a:pt x="2657" y="3384"/>
                    <a:pt x="2833" y="3359"/>
                  </a:cubicBezTo>
                  <a:cubicBezTo>
                    <a:pt x="3083" y="3309"/>
                    <a:pt x="3359" y="3208"/>
                    <a:pt x="3610" y="3058"/>
                  </a:cubicBezTo>
                  <a:cubicBezTo>
                    <a:pt x="3785" y="2933"/>
                    <a:pt x="3960" y="2782"/>
                    <a:pt x="4136" y="2582"/>
                  </a:cubicBezTo>
                  <a:cubicBezTo>
                    <a:pt x="4261" y="2406"/>
                    <a:pt x="4386" y="2231"/>
                    <a:pt x="4487" y="2005"/>
                  </a:cubicBezTo>
                  <a:cubicBezTo>
                    <a:pt x="4587" y="1805"/>
                    <a:pt x="4637" y="1604"/>
                    <a:pt x="4662" y="1379"/>
                  </a:cubicBezTo>
                  <a:cubicBezTo>
                    <a:pt x="4712" y="1178"/>
                    <a:pt x="4687" y="978"/>
                    <a:pt x="4662" y="777"/>
                  </a:cubicBezTo>
                  <a:cubicBezTo>
                    <a:pt x="4637" y="602"/>
                    <a:pt x="4562" y="452"/>
                    <a:pt x="4437" y="326"/>
                  </a:cubicBezTo>
                  <a:cubicBezTo>
                    <a:pt x="4336" y="176"/>
                    <a:pt x="4186" y="76"/>
                    <a:pt x="4011" y="25"/>
                  </a:cubicBezTo>
                  <a:cubicBezTo>
                    <a:pt x="3910" y="0"/>
                    <a:pt x="3810" y="0"/>
                    <a:pt x="3710" y="0"/>
                  </a:cubicBezTo>
                  <a:close/>
                </a:path>
              </a:pathLst>
            </a:custGeom>
            <a:solidFill>
              <a:srgbClr val="5F4432"/>
            </a:solidFill>
            <a:ln>
              <a:noFill/>
            </a:ln>
          </p:spPr>
          <p:txBody>
            <a:bodyPr spcFirstLastPara="1" wrap="square" lIns="115184" tIns="115184" rIns="115184" bIns="115184" anchor="ctr" anchorCtr="0">
              <a:noAutofit/>
            </a:bodyPr>
            <a:lstStyle/>
            <a:p>
              <a:endParaRPr sz="2400">
                <a:latin typeface="+mj-lt"/>
              </a:endParaRPr>
            </a:p>
          </p:txBody>
        </p:sp>
        <p:sp>
          <p:nvSpPr>
            <p:cNvPr id="113" name="Google Shape;9486;p55">
              <a:extLst>
                <a:ext uri="{FF2B5EF4-FFF2-40B4-BE49-F238E27FC236}">
                  <a16:creationId xmlns:a16="http://schemas.microsoft.com/office/drawing/2014/main" id="{9BC42D23-C632-AA07-A79C-5F6478588E75}"/>
                </a:ext>
              </a:extLst>
            </p:cNvPr>
            <p:cNvSpPr/>
            <p:nvPr/>
          </p:nvSpPr>
          <p:spPr>
            <a:xfrm>
              <a:off x="3361050" y="1041375"/>
              <a:ext cx="80850" cy="150425"/>
            </a:xfrm>
            <a:custGeom>
              <a:avLst/>
              <a:gdLst/>
              <a:ahLst/>
              <a:cxnLst/>
              <a:rect l="l" t="t" r="r" b="b"/>
              <a:pathLst>
                <a:path w="3234" h="6017" extrusionOk="0">
                  <a:moveTo>
                    <a:pt x="76" y="1"/>
                  </a:moveTo>
                  <a:cubicBezTo>
                    <a:pt x="26" y="1"/>
                    <a:pt x="1" y="51"/>
                    <a:pt x="1" y="101"/>
                  </a:cubicBezTo>
                  <a:cubicBezTo>
                    <a:pt x="51" y="502"/>
                    <a:pt x="126" y="903"/>
                    <a:pt x="251" y="1304"/>
                  </a:cubicBezTo>
                  <a:cubicBezTo>
                    <a:pt x="301" y="1479"/>
                    <a:pt x="376" y="1655"/>
                    <a:pt x="452" y="1805"/>
                  </a:cubicBezTo>
                  <a:cubicBezTo>
                    <a:pt x="552" y="2006"/>
                    <a:pt x="677" y="2206"/>
                    <a:pt x="803" y="2381"/>
                  </a:cubicBezTo>
                  <a:cubicBezTo>
                    <a:pt x="1028" y="2707"/>
                    <a:pt x="1304" y="2958"/>
                    <a:pt x="1605" y="3209"/>
                  </a:cubicBezTo>
                  <a:cubicBezTo>
                    <a:pt x="1880" y="3384"/>
                    <a:pt x="2156" y="3559"/>
                    <a:pt x="2407" y="3760"/>
                  </a:cubicBezTo>
                  <a:cubicBezTo>
                    <a:pt x="2507" y="3860"/>
                    <a:pt x="2607" y="3960"/>
                    <a:pt x="2682" y="4061"/>
                  </a:cubicBezTo>
                  <a:cubicBezTo>
                    <a:pt x="2732" y="4136"/>
                    <a:pt x="2757" y="4186"/>
                    <a:pt x="2782" y="4261"/>
                  </a:cubicBezTo>
                  <a:cubicBezTo>
                    <a:pt x="2808" y="4311"/>
                    <a:pt x="2808" y="4386"/>
                    <a:pt x="2833" y="4437"/>
                  </a:cubicBezTo>
                  <a:cubicBezTo>
                    <a:pt x="2833" y="4537"/>
                    <a:pt x="2808" y="4612"/>
                    <a:pt x="2808" y="4687"/>
                  </a:cubicBezTo>
                  <a:cubicBezTo>
                    <a:pt x="2782" y="4787"/>
                    <a:pt x="2757" y="4863"/>
                    <a:pt x="2732" y="4938"/>
                  </a:cubicBezTo>
                  <a:cubicBezTo>
                    <a:pt x="2682" y="4988"/>
                    <a:pt x="2657" y="5063"/>
                    <a:pt x="2607" y="5138"/>
                  </a:cubicBezTo>
                  <a:cubicBezTo>
                    <a:pt x="2532" y="5214"/>
                    <a:pt x="2457" y="5264"/>
                    <a:pt x="2381" y="5339"/>
                  </a:cubicBezTo>
                  <a:cubicBezTo>
                    <a:pt x="2256" y="5414"/>
                    <a:pt x="2131" y="5464"/>
                    <a:pt x="2006" y="5514"/>
                  </a:cubicBezTo>
                  <a:cubicBezTo>
                    <a:pt x="1880" y="5564"/>
                    <a:pt x="1755" y="5590"/>
                    <a:pt x="1605" y="5615"/>
                  </a:cubicBezTo>
                  <a:lnTo>
                    <a:pt x="1379" y="5615"/>
                  </a:lnTo>
                  <a:cubicBezTo>
                    <a:pt x="1368" y="5612"/>
                    <a:pt x="1358" y="5611"/>
                    <a:pt x="1348" y="5611"/>
                  </a:cubicBezTo>
                  <a:cubicBezTo>
                    <a:pt x="1263" y="5611"/>
                    <a:pt x="1201" y="5700"/>
                    <a:pt x="1178" y="5790"/>
                  </a:cubicBezTo>
                  <a:cubicBezTo>
                    <a:pt x="1178" y="5840"/>
                    <a:pt x="1204" y="5890"/>
                    <a:pt x="1229" y="5940"/>
                  </a:cubicBezTo>
                  <a:cubicBezTo>
                    <a:pt x="1279" y="5965"/>
                    <a:pt x="1329" y="5991"/>
                    <a:pt x="1379" y="5991"/>
                  </a:cubicBezTo>
                  <a:cubicBezTo>
                    <a:pt x="1459" y="6008"/>
                    <a:pt x="1539" y="6017"/>
                    <a:pt x="1619" y="6017"/>
                  </a:cubicBezTo>
                  <a:cubicBezTo>
                    <a:pt x="1764" y="6017"/>
                    <a:pt x="1910" y="5989"/>
                    <a:pt x="2056" y="5940"/>
                  </a:cubicBezTo>
                  <a:cubicBezTo>
                    <a:pt x="2281" y="5890"/>
                    <a:pt x="2507" y="5765"/>
                    <a:pt x="2707" y="5590"/>
                  </a:cubicBezTo>
                  <a:cubicBezTo>
                    <a:pt x="2782" y="5514"/>
                    <a:pt x="2858" y="5439"/>
                    <a:pt x="2933" y="5364"/>
                  </a:cubicBezTo>
                  <a:cubicBezTo>
                    <a:pt x="3008" y="5264"/>
                    <a:pt x="3058" y="5163"/>
                    <a:pt x="3108" y="5038"/>
                  </a:cubicBezTo>
                  <a:cubicBezTo>
                    <a:pt x="3158" y="4938"/>
                    <a:pt x="3183" y="4813"/>
                    <a:pt x="3209" y="4687"/>
                  </a:cubicBezTo>
                  <a:cubicBezTo>
                    <a:pt x="3234" y="4562"/>
                    <a:pt x="3209" y="4462"/>
                    <a:pt x="3209" y="4336"/>
                  </a:cubicBezTo>
                  <a:cubicBezTo>
                    <a:pt x="3183" y="4261"/>
                    <a:pt x="3158" y="4161"/>
                    <a:pt x="3133" y="4086"/>
                  </a:cubicBezTo>
                  <a:cubicBezTo>
                    <a:pt x="3083" y="3985"/>
                    <a:pt x="3033" y="3910"/>
                    <a:pt x="2983" y="3835"/>
                  </a:cubicBezTo>
                  <a:cubicBezTo>
                    <a:pt x="2908" y="3735"/>
                    <a:pt x="2858" y="3685"/>
                    <a:pt x="2782" y="3610"/>
                  </a:cubicBezTo>
                  <a:cubicBezTo>
                    <a:pt x="2682" y="3534"/>
                    <a:pt x="2607" y="3459"/>
                    <a:pt x="2532" y="3409"/>
                  </a:cubicBezTo>
                  <a:cubicBezTo>
                    <a:pt x="2356" y="3284"/>
                    <a:pt x="2156" y="3183"/>
                    <a:pt x="1980" y="3058"/>
                  </a:cubicBezTo>
                  <a:cubicBezTo>
                    <a:pt x="1880" y="3008"/>
                    <a:pt x="1805" y="2958"/>
                    <a:pt x="1705" y="2908"/>
                  </a:cubicBezTo>
                  <a:cubicBezTo>
                    <a:pt x="1605" y="2833"/>
                    <a:pt x="1529" y="2757"/>
                    <a:pt x="1429" y="2682"/>
                  </a:cubicBezTo>
                  <a:cubicBezTo>
                    <a:pt x="1204" y="2482"/>
                    <a:pt x="1003" y="2281"/>
                    <a:pt x="828" y="2031"/>
                  </a:cubicBezTo>
                  <a:lnTo>
                    <a:pt x="828" y="2031"/>
                  </a:lnTo>
                  <a:lnTo>
                    <a:pt x="853" y="2056"/>
                  </a:lnTo>
                  <a:cubicBezTo>
                    <a:pt x="677" y="1805"/>
                    <a:pt x="527" y="1529"/>
                    <a:pt x="427" y="1229"/>
                  </a:cubicBezTo>
                  <a:cubicBezTo>
                    <a:pt x="301" y="853"/>
                    <a:pt x="226" y="452"/>
                    <a:pt x="176" y="51"/>
                  </a:cubicBezTo>
                  <a:cubicBezTo>
                    <a:pt x="176" y="26"/>
                    <a:pt x="126" y="1"/>
                    <a:pt x="76" y="1"/>
                  </a:cubicBezTo>
                  <a:close/>
                </a:path>
              </a:pathLst>
            </a:custGeom>
            <a:solidFill>
              <a:srgbClr val="F99863"/>
            </a:solidFill>
            <a:ln>
              <a:noFill/>
            </a:ln>
          </p:spPr>
          <p:txBody>
            <a:bodyPr spcFirstLastPara="1" wrap="square" lIns="115184" tIns="115184" rIns="115184" bIns="115184" anchor="ctr" anchorCtr="0">
              <a:noAutofit/>
            </a:bodyPr>
            <a:lstStyle/>
            <a:p>
              <a:endParaRPr sz="2400">
                <a:latin typeface="+mj-lt"/>
              </a:endParaRPr>
            </a:p>
          </p:txBody>
        </p:sp>
        <p:sp>
          <p:nvSpPr>
            <p:cNvPr id="114" name="Google Shape;9487;p55">
              <a:extLst>
                <a:ext uri="{FF2B5EF4-FFF2-40B4-BE49-F238E27FC236}">
                  <a16:creationId xmlns:a16="http://schemas.microsoft.com/office/drawing/2014/main" id="{C7BBD82F-7F04-2EBE-EBDE-6BCAFE0507F3}"/>
                </a:ext>
              </a:extLst>
            </p:cNvPr>
            <p:cNvSpPr/>
            <p:nvPr/>
          </p:nvSpPr>
          <p:spPr>
            <a:xfrm>
              <a:off x="2982600" y="1278225"/>
              <a:ext cx="43875" cy="87275"/>
            </a:xfrm>
            <a:custGeom>
              <a:avLst/>
              <a:gdLst/>
              <a:ahLst/>
              <a:cxnLst/>
              <a:rect l="l" t="t" r="r" b="b"/>
              <a:pathLst>
                <a:path w="1755" h="3491" extrusionOk="0">
                  <a:moveTo>
                    <a:pt x="301" y="0"/>
                  </a:moveTo>
                  <a:cubicBezTo>
                    <a:pt x="251" y="0"/>
                    <a:pt x="201" y="25"/>
                    <a:pt x="176" y="75"/>
                  </a:cubicBezTo>
                  <a:cubicBezTo>
                    <a:pt x="51" y="376"/>
                    <a:pt x="1" y="677"/>
                    <a:pt x="1" y="1003"/>
                  </a:cubicBezTo>
                  <a:cubicBezTo>
                    <a:pt x="1" y="1329"/>
                    <a:pt x="26" y="1679"/>
                    <a:pt x="126" y="2005"/>
                  </a:cubicBezTo>
                  <a:cubicBezTo>
                    <a:pt x="151" y="2156"/>
                    <a:pt x="226" y="2331"/>
                    <a:pt x="301" y="2481"/>
                  </a:cubicBezTo>
                  <a:cubicBezTo>
                    <a:pt x="377" y="2632"/>
                    <a:pt x="477" y="2782"/>
                    <a:pt x="577" y="2908"/>
                  </a:cubicBezTo>
                  <a:cubicBezTo>
                    <a:pt x="803" y="3183"/>
                    <a:pt x="1103" y="3384"/>
                    <a:pt x="1429" y="3484"/>
                  </a:cubicBezTo>
                  <a:cubicBezTo>
                    <a:pt x="1450" y="3488"/>
                    <a:pt x="1471" y="3490"/>
                    <a:pt x="1491" y="3490"/>
                  </a:cubicBezTo>
                  <a:cubicBezTo>
                    <a:pt x="1594" y="3490"/>
                    <a:pt x="1688" y="3438"/>
                    <a:pt x="1730" y="3334"/>
                  </a:cubicBezTo>
                  <a:cubicBezTo>
                    <a:pt x="1755" y="3208"/>
                    <a:pt x="1680" y="3083"/>
                    <a:pt x="1580" y="3033"/>
                  </a:cubicBezTo>
                  <a:cubicBezTo>
                    <a:pt x="1542" y="3014"/>
                    <a:pt x="1504" y="3009"/>
                    <a:pt x="1477" y="2998"/>
                  </a:cubicBezTo>
                  <a:lnTo>
                    <a:pt x="1477" y="2998"/>
                  </a:lnTo>
                  <a:cubicBezTo>
                    <a:pt x="1479" y="3003"/>
                    <a:pt x="1479" y="3008"/>
                    <a:pt x="1479" y="3008"/>
                  </a:cubicBezTo>
                  <a:lnTo>
                    <a:pt x="1454" y="2983"/>
                  </a:lnTo>
                  <a:lnTo>
                    <a:pt x="1454" y="2983"/>
                  </a:lnTo>
                  <a:cubicBezTo>
                    <a:pt x="1460" y="2989"/>
                    <a:pt x="1468" y="2994"/>
                    <a:pt x="1477" y="2998"/>
                  </a:cubicBezTo>
                  <a:lnTo>
                    <a:pt x="1477" y="2998"/>
                  </a:lnTo>
                  <a:cubicBezTo>
                    <a:pt x="1474" y="2991"/>
                    <a:pt x="1468" y="2983"/>
                    <a:pt x="1454" y="2983"/>
                  </a:cubicBezTo>
                  <a:cubicBezTo>
                    <a:pt x="1329" y="2908"/>
                    <a:pt x="1229" y="2857"/>
                    <a:pt x="1128" y="2782"/>
                  </a:cubicBezTo>
                  <a:cubicBezTo>
                    <a:pt x="1003" y="2657"/>
                    <a:pt x="878" y="2532"/>
                    <a:pt x="778" y="2381"/>
                  </a:cubicBezTo>
                  <a:cubicBezTo>
                    <a:pt x="652" y="2181"/>
                    <a:pt x="552" y="1980"/>
                    <a:pt x="477" y="1755"/>
                  </a:cubicBezTo>
                  <a:cubicBezTo>
                    <a:pt x="402" y="1529"/>
                    <a:pt x="351" y="1304"/>
                    <a:pt x="326" y="1078"/>
                  </a:cubicBezTo>
                  <a:cubicBezTo>
                    <a:pt x="301" y="902"/>
                    <a:pt x="301" y="702"/>
                    <a:pt x="351" y="501"/>
                  </a:cubicBezTo>
                  <a:cubicBezTo>
                    <a:pt x="377" y="376"/>
                    <a:pt x="402" y="276"/>
                    <a:pt x="452" y="176"/>
                  </a:cubicBezTo>
                  <a:cubicBezTo>
                    <a:pt x="477" y="100"/>
                    <a:pt x="427" y="25"/>
                    <a:pt x="351" y="0"/>
                  </a:cubicBezTo>
                  <a:close/>
                </a:path>
              </a:pathLst>
            </a:custGeom>
            <a:solidFill>
              <a:srgbClr val="F99863"/>
            </a:solidFill>
            <a:ln>
              <a:noFill/>
            </a:ln>
          </p:spPr>
          <p:txBody>
            <a:bodyPr spcFirstLastPara="1" wrap="square" lIns="115184" tIns="115184" rIns="115184" bIns="115184" anchor="ctr" anchorCtr="0">
              <a:noAutofit/>
            </a:bodyPr>
            <a:lstStyle/>
            <a:p>
              <a:endParaRPr sz="2400">
                <a:latin typeface="+mj-lt"/>
              </a:endParaRPr>
            </a:p>
          </p:txBody>
        </p:sp>
        <p:sp>
          <p:nvSpPr>
            <p:cNvPr id="115" name="Google Shape;9488;p55">
              <a:extLst>
                <a:ext uri="{FF2B5EF4-FFF2-40B4-BE49-F238E27FC236}">
                  <a16:creationId xmlns:a16="http://schemas.microsoft.com/office/drawing/2014/main" id="{1E9C59C7-8740-53EF-E33B-C4AFEBCDA9ED}"/>
                </a:ext>
              </a:extLst>
            </p:cNvPr>
            <p:cNvSpPr/>
            <p:nvPr/>
          </p:nvSpPr>
          <p:spPr>
            <a:xfrm>
              <a:off x="2933725" y="1276350"/>
              <a:ext cx="56250" cy="25125"/>
            </a:xfrm>
            <a:custGeom>
              <a:avLst/>
              <a:gdLst/>
              <a:ahLst/>
              <a:cxnLst/>
              <a:rect l="l" t="t" r="r" b="b"/>
              <a:pathLst>
                <a:path w="2250" h="1005" extrusionOk="0">
                  <a:moveTo>
                    <a:pt x="1429" y="0"/>
                  </a:moveTo>
                  <a:cubicBezTo>
                    <a:pt x="1304" y="0"/>
                    <a:pt x="1179" y="25"/>
                    <a:pt x="1078" y="50"/>
                  </a:cubicBezTo>
                  <a:cubicBezTo>
                    <a:pt x="978" y="75"/>
                    <a:pt x="878" y="100"/>
                    <a:pt x="778" y="150"/>
                  </a:cubicBezTo>
                  <a:cubicBezTo>
                    <a:pt x="677" y="201"/>
                    <a:pt x="577" y="276"/>
                    <a:pt x="477" y="351"/>
                  </a:cubicBezTo>
                  <a:cubicBezTo>
                    <a:pt x="327" y="476"/>
                    <a:pt x="176" y="627"/>
                    <a:pt x="51" y="802"/>
                  </a:cubicBezTo>
                  <a:cubicBezTo>
                    <a:pt x="1" y="852"/>
                    <a:pt x="26" y="952"/>
                    <a:pt x="76" y="977"/>
                  </a:cubicBezTo>
                  <a:cubicBezTo>
                    <a:pt x="105" y="997"/>
                    <a:pt x="133" y="1005"/>
                    <a:pt x="159" y="1005"/>
                  </a:cubicBezTo>
                  <a:cubicBezTo>
                    <a:pt x="201" y="1005"/>
                    <a:pt x="236" y="983"/>
                    <a:pt x="251" y="952"/>
                  </a:cubicBezTo>
                  <a:cubicBezTo>
                    <a:pt x="276" y="902"/>
                    <a:pt x="301" y="877"/>
                    <a:pt x="352" y="827"/>
                  </a:cubicBezTo>
                  <a:cubicBezTo>
                    <a:pt x="402" y="777"/>
                    <a:pt x="452" y="727"/>
                    <a:pt x="527" y="677"/>
                  </a:cubicBezTo>
                  <a:cubicBezTo>
                    <a:pt x="602" y="602"/>
                    <a:pt x="702" y="576"/>
                    <a:pt x="778" y="526"/>
                  </a:cubicBezTo>
                  <a:cubicBezTo>
                    <a:pt x="903" y="501"/>
                    <a:pt x="1003" y="476"/>
                    <a:pt x="1129" y="451"/>
                  </a:cubicBezTo>
                  <a:cubicBezTo>
                    <a:pt x="1204" y="451"/>
                    <a:pt x="1279" y="451"/>
                    <a:pt x="1354" y="476"/>
                  </a:cubicBezTo>
                  <a:cubicBezTo>
                    <a:pt x="1429" y="501"/>
                    <a:pt x="1504" y="526"/>
                    <a:pt x="1580" y="551"/>
                  </a:cubicBezTo>
                  <a:cubicBezTo>
                    <a:pt x="1705" y="602"/>
                    <a:pt x="1830" y="702"/>
                    <a:pt x="1956" y="752"/>
                  </a:cubicBezTo>
                  <a:cubicBezTo>
                    <a:pt x="1976" y="759"/>
                    <a:pt x="1996" y="762"/>
                    <a:pt x="2016" y="762"/>
                  </a:cubicBezTo>
                  <a:cubicBezTo>
                    <a:pt x="2143" y="762"/>
                    <a:pt x="2250" y="632"/>
                    <a:pt x="2206" y="501"/>
                  </a:cubicBezTo>
                  <a:cubicBezTo>
                    <a:pt x="2206" y="451"/>
                    <a:pt x="2181" y="401"/>
                    <a:pt x="2181" y="376"/>
                  </a:cubicBezTo>
                  <a:cubicBezTo>
                    <a:pt x="2156" y="326"/>
                    <a:pt x="2131" y="301"/>
                    <a:pt x="2106" y="276"/>
                  </a:cubicBezTo>
                  <a:cubicBezTo>
                    <a:pt x="2081" y="251"/>
                    <a:pt x="2081" y="251"/>
                    <a:pt x="2056" y="226"/>
                  </a:cubicBezTo>
                  <a:cubicBezTo>
                    <a:pt x="1956" y="150"/>
                    <a:pt x="1855" y="75"/>
                    <a:pt x="1755" y="50"/>
                  </a:cubicBezTo>
                  <a:cubicBezTo>
                    <a:pt x="1705" y="25"/>
                    <a:pt x="1655" y="25"/>
                    <a:pt x="1605" y="0"/>
                  </a:cubicBezTo>
                  <a:close/>
                </a:path>
              </a:pathLst>
            </a:custGeom>
            <a:solidFill>
              <a:srgbClr val="F99863"/>
            </a:solidFill>
            <a:ln>
              <a:noFill/>
            </a:ln>
          </p:spPr>
          <p:txBody>
            <a:bodyPr spcFirstLastPara="1" wrap="square" lIns="115184" tIns="115184" rIns="115184" bIns="115184" anchor="ctr" anchorCtr="0">
              <a:noAutofit/>
            </a:bodyPr>
            <a:lstStyle/>
            <a:p>
              <a:endParaRPr sz="2400">
                <a:latin typeface="+mj-lt"/>
              </a:endParaRPr>
            </a:p>
          </p:txBody>
        </p:sp>
        <p:sp>
          <p:nvSpPr>
            <p:cNvPr id="116" name="Google Shape;9489;p55">
              <a:extLst>
                <a:ext uri="{FF2B5EF4-FFF2-40B4-BE49-F238E27FC236}">
                  <a16:creationId xmlns:a16="http://schemas.microsoft.com/office/drawing/2014/main" id="{3F29A552-D45F-3DDC-9BDF-D081F8EB8FE5}"/>
                </a:ext>
              </a:extLst>
            </p:cNvPr>
            <p:cNvSpPr/>
            <p:nvPr/>
          </p:nvSpPr>
          <p:spPr>
            <a:xfrm>
              <a:off x="3344125" y="1246275"/>
              <a:ext cx="22600" cy="19875"/>
            </a:xfrm>
            <a:custGeom>
              <a:avLst/>
              <a:gdLst/>
              <a:ahLst/>
              <a:cxnLst/>
              <a:rect l="l" t="t" r="r" b="b"/>
              <a:pathLst>
                <a:path w="904" h="795" extrusionOk="0">
                  <a:moveTo>
                    <a:pt x="627" y="0"/>
                  </a:moveTo>
                  <a:cubicBezTo>
                    <a:pt x="577" y="0"/>
                    <a:pt x="502" y="25"/>
                    <a:pt x="477" y="50"/>
                  </a:cubicBezTo>
                  <a:cubicBezTo>
                    <a:pt x="377" y="150"/>
                    <a:pt x="251" y="251"/>
                    <a:pt x="126" y="326"/>
                  </a:cubicBezTo>
                  <a:cubicBezTo>
                    <a:pt x="26" y="401"/>
                    <a:pt x="1" y="576"/>
                    <a:pt x="76" y="677"/>
                  </a:cubicBezTo>
                  <a:cubicBezTo>
                    <a:pt x="123" y="755"/>
                    <a:pt x="209" y="794"/>
                    <a:pt x="292" y="794"/>
                  </a:cubicBezTo>
                  <a:cubicBezTo>
                    <a:pt x="341" y="794"/>
                    <a:pt x="389" y="780"/>
                    <a:pt x="427" y="752"/>
                  </a:cubicBezTo>
                  <a:cubicBezTo>
                    <a:pt x="552" y="677"/>
                    <a:pt x="678" y="576"/>
                    <a:pt x="778" y="476"/>
                  </a:cubicBezTo>
                  <a:cubicBezTo>
                    <a:pt x="828" y="426"/>
                    <a:pt x="878" y="376"/>
                    <a:pt x="878" y="326"/>
                  </a:cubicBezTo>
                  <a:cubicBezTo>
                    <a:pt x="903" y="251"/>
                    <a:pt x="878" y="175"/>
                    <a:pt x="828" y="125"/>
                  </a:cubicBezTo>
                  <a:cubicBezTo>
                    <a:pt x="803" y="75"/>
                    <a:pt x="728" y="25"/>
                    <a:pt x="678" y="25"/>
                  </a:cubicBezTo>
                  <a:cubicBezTo>
                    <a:pt x="652" y="25"/>
                    <a:pt x="627" y="0"/>
                    <a:pt x="627" y="0"/>
                  </a:cubicBezTo>
                  <a:close/>
                </a:path>
              </a:pathLst>
            </a:custGeom>
            <a:solidFill>
              <a:srgbClr val="5F4432"/>
            </a:solidFill>
            <a:ln>
              <a:noFill/>
            </a:ln>
          </p:spPr>
          <p:txBody>
            <a:bodyPr spcFirstLastPara="1" wrap="square" lIns="115184" tIns="115184" rIns="115184" bIns="115184" anchor="ctr" anchorCtr="0">
              <a:noAutofit/>
            </a:bodyPr>
            <a:lstStyle/>
            <a:p>
              <a:endParaRPr sz="2400">
                <a:latin typeface="+mj-lt"/>
              </a:endParaRPr>
            </a:p>
          </p:txBody>
        </p:sp>
        <p:sp>
          <p:nvSpPr>
            <p:cNvPr id="117" name="Google Shape;9490;p55">
              <a:extLst>
                <a:ext uri="{FF2B5EF4-FFF2-40B4-BE49-F238E27FC236}">
                  <a16:creationId xmlns:a16="http://schemas.microsoft.com/office/drawing/2014/main" id="{4F4512B8-3D15-7EE1-61A3-F410D82C6102}"/>
                </a:ext>
              </a:extLst>
            </p:cNvPr>
            <p:cNvSpPr/>
            <p:nvPr/>
          </p:nvSpPr>
          <p:spPr>
            <a:xfrm>
              <a:off x="2911175" y="689250"/>
              <a:ext cx="681100" cy="564550"/>
            </a:xfrm>
            <a:custGeom>
              <a:avLst/>
              <a:gdLst/>
              <a:ahLst/>
              <a:cxnLst/>
              <a:rect l="l" t="t" r="r" b="b"/>
              <a:pathLst>
                <a:path w="27244" h="22582" extrusionOk="0">
                  <a:moveTo>
                    <a:pt x="15690" y="0"/>
                  </a:moveTo>
                  <a:cubicBezTo>
                    <a:pt x="15414" y="0"/>
                    <a:pt x="15138" y="25"/>
                    <a:pt x="14913" y="100"/>
                  </a:cubicBezTo>
                  <a:cubicBezTo>
                    <a:pt x="14762" y="126"/>
                    <a:pt x="14637" y="176"/>
                    <a:pt x="14487" y="251"/>
                  </a:cubicBezTo>
                  <a:cubicBezTo>
                    <a:pt x="14336" y="351"/>
                    <a:pt x="14186" y="451"/>
                    <a:pt x="14086" y="602"/>
                  </a:cubicBezTo>
                  <a:cubicBezTo>
                    <a:pt x="13910" y="476"/>
                    <a:pt x="13735" y="376"/>
                    <a:pt x="13509" y="301"/>
                  </a:cubicBezTo>
                  <a:cubicBezTo>
                    <a:pt x="13209" y="176"/>
                    <a:pt x="12883" y="126"/>
                    <a:pt x="12457" y="100"/>
                  </a:cubicBezTo>
                  <a:lnTo>
                    <a:pt x="12281" y="100"/>
                  </a:lnTo>
                  <a:cubicBezTo>
                    <a:pt x="12031" y="100"/>
                    <a:pt x="11780" y="126"/>
                    <a:pt x="11479" y="151"/>
                  </a:cubicBezTo>
                  <a:cubicBezTo>
                    <a:pt x="11203" y="176"/>
                    <a:pt x="10903" y="226"/>
                    <a:pt x="10627" y="301"/>
                  </a:cubicBezTo>
                  <a:cubicBezTo>
                    <a:pt x="10051" y="426"/>
                    <a:pt x="9499" y="627"/>
                    <a:pt x="8923" y="902"/>
                  </a:cubicBezTo>
                  <a:cubicBezTo>
                    <a:pt x="7870" y="1379"/>
                    <a:pt x="6818" y="2105"/>
                    <a:pt x="5790" y="3033"/>
                  </a:cubicBezTo>
                  <a:cubicBezTo>
                    <a:pt x="4838" y="3910"/>
                    <a:pt x="3935" y="4963"/>
                    <a:pt x="3158" y="6141"/>
                  </a:cubicBezTo>
                  <a:cubicBezTo>
                    <a:pt x="2381" y="7268"/>
                    <a:pt x="1730" y="8522"/>
                    <a:pt x="1203" y="9825"/>
                  </a:cubicBezTo>
                  <a:cubicBezTo>
                    <a:pt x="702" y="11128"/>
                    <a:pt x="351" y="12431"/>
                    <a:pt x="176" y="13710"/>
                  </a:cubicBezTo>
                  <a:cubicBezTo>
                    <a:pt x="0" y="15038"/>
                    <a:pt x="51" y="16291"/>
                    <a:pt x="276" y="17419"/>
                  </a:cubicBezTo>
                  <a:cubicBezTo>
                    <a:pt x="401" y="18020"/>
                    <a:pt x="577" y="18572"/>
                    <a:pt x="828" y="19098"/>
                  </a:cubicBezTo>
                  <a:cubicBezTo>
                    <a:pt x="1053" y="19649"/>
                    <a:pt x="1379" y="20151"/>
                    <a:pt x="1730" y="20602"/>
                  </a:cubicBezTo>
                  <a:cubicBezTo>
                    <a:pt x="2206" y="21203"/>
                    <a:pt x="2732" y="21680"/>
                    <a:pt x="3309" y="22030"/>
                  </a:cubicBezTo>
                  <a:cubicBezTo>
                    <a:pt x="3885" y="22356"/>
                    <a:pt x="4462" y="22557"/>
                    <a:pt x="5013" y="22582"/>
                  </a:cubicBezTo>
                  <a:lnTo>
                    <a:pt x="5163" y="22582"/>
                  </a:lnTo>
                  <a:cubicBezTo>
                    <a:pt x="5389" y="22582"/>
                    <a:pt x="5589" y="22557"/>
                    <a:pt x="5815" y="22507"/>
                  </a:cubicBezTo>
                  <a:cubicBezTo>
                    <a:pt x="6066" y="22431"/>
                    <a:pt x="6316" y="22306"/>
                    <a:pt x="6542" y="22156"/>
                  </a:cubicBezTo>
                  <a:cubicBezTo>
                    <a:pt x="6742" y="21980"/>
                    <a:pt x="6943" y="21780"/>
                    <a:pt x="7118" y="21504"/>
                  </a:cubicBezTo>
                  <a:cubicBezTo>
                    <a:pt x="7294" y="21253"/>
                    <a:pt x="7444" y="20953"/>
                    <a:pt x="7569" y="20577"/>
                  </a:cubicBezTo>
                  <a:cubicBezTo>
                    <a:pt x="7645" y="20351"/>
                    <a:pt x="7695" y="20076"/>
                    <a:pt x="7745" y="19775"/>
                  </a:cubicBezTo>
                  <a:cubicBezTo>
                    <a:pt x="7795" y="19474"/>
                    <a:pt x="7795" y="19148"/>
                    <a:pt x="7770" y="18722"/>
                  </a:cubicBezTo>
                  <a:cubicBezTo>
                    <a:pt x="7745" y="18471"/>
                    <a:pt x="7695" y="18196"/>
                    <a:pt x="7670" y="17945"/>
                  </a:cubicBezTo>
                  <a:lnTo>
                    <a:pt x="7620" y="17745"/>
                  </a:lnTo>
                  <a:cubicBezTo>
                    <a:pt x="7569" y="17469"/>
                    <a:pt x="7519" y="17093"/>
                    <a:pt x="7519" y="16717"/>
                  </a:cubicBezTo>
                  <a:cubicBezTo>
                    <a:pt x="7494" y="16441"/>
                    <a:pt x="7519" y="16166"/>
                    <a:pt x="7594" y="15890"/>
                  </a:cubicBezTo>
                  <a:cubicBezTo>
                    <a:pt x="7670" y="15539"/>
                    <a:pt x="7795" y="15213"/>
                    <a:pt x="7995" y="14888"/>
                  </a:cubicBezTo>
                  <a:cubicBezTo>
                    <a:pt x="8196" y="14512"/>
                    <a:pt x="8472" y="14161"/>
                    <a:pt x="8797" y="13810"/>
                  </a:cubicBezTo>
                  <a:cubicBezTo>
                    <a:pt x="9424" y="13183"/>
                    <a:pt x="10151" y="12707"/>
                    <a:pt x="10777" y="12281"/>
                  </a:cubicBezTo>
                  <a:lnTo>
                    <a:pt x="10928" y="12181"/>
                  </a:lnTo>
                  <a:cubicBezTo>
                    <a:pt x="11203" y="12005"/>
                    <a:pt x="11529" y="11780"/>
                    <a:pt x="11855" y="11554"/>
                  </a:cubicBezTo>
                  <a:cubicBezTo>
                    <a:pt x="12181" y="11329"/>
                    <a:pt x="12507" y="11053"/>
                    <a:pt x="12808" y="10777"/>
                  </a:cubicBezTo>
                  <a:cubicBezTo>
                    <a:pt x="13409" y="10276"/>
                    <a:pt x="13935" y="9700"/>
                    <a:pt x="14361" y="9123"/>
                  </a:cubicBezTo>
                  <a:cubicBezTo>
                    <a:pt x="14787" y="8522"/>
                    <a:pt x="15113" y="7895"/>
                    <a:pt x="15339" y="7243"/>
                  </a:cubicBezTo>
                  <a:cubicBezTo>
                    <a:pt x="15589" y="6517"/>
                    <a:pt x="15715" y="5740"/>
                    <a:pt x="15690" y="4913"/>
                  </a:cubicBezTo>
                  <a:cubicBezTo>
                    <a:pt x="15690" y="4386"/>
                    <a:pt x="15640" y="3835"/>
                    <a:pt x="15514" y="3258"/>
                  </a:cubicBezTo>
                  <a:lnTo>
                    <a:pt x="15514" y="3258"/>
                  </a:lnTo>
                  <a:cubicBezTo>
                    <a:pt x="15665" y="3384"/>
                    <a:pt x="15815" y="3534"/>
                    <a:pt x="15965" y="3735"/>
                  </a:cubicBezTo>
                  <a:cubicBezTo>
                    <a:pt x="16116" y="3935"/>
                    <a:pt x="16241" y="4111"/>
                    <a:pt x="16391" y="4361"/>
                  </a:cubicBezTo>
                  <a:lnTo>
                    <a:pt x="16442" y="4436"/>
                  </a:lnTo>
                  <a:cubicBezTo>
                    <a:pt x="16492" y="4512"/>
                    <a:pt x="16542" y="4587"/>
                    <a:pt x="16567" y="4662"/>
                  </a:cubicBezTo>
                  <a:cubicBezTo>
                    <a:pt x="16642" y="4762"/>
                    <a:pt x="16742" y="4887"/>
                    <a:pt x="16818" y="4988"/>
                  </a:cubicBezTo>
                  <a:cubicBezTo>
                    <a:pt x="17194" y="5539"/>
                    <a:pt x="17670" y="6191"/>
                    <a:pt x="18246" y="6767"/>
                  </a:cubicBezTo>
                  <a:cubicBezTo>
                    <a:pt x="18747" y="7268"/>
                    <a:pt x="19299" y="7644"/>
                    <a:pt x="19875" y="7895"/>
                  </a:cubicBezTo>
                  <a:cubicBezTo>
                    <a:pt x="20151" y="8020"/>
                    <a:pt x="20452" y="8121"/>
                    <a:pt x="20777" y="8196"/>
                  </a:cubicBezTo>
                  <a:cubicBezTo>
                    <a:pt x="21053" y="8246"/>
                    <a:pt x="21329" y="8296"/>
                    <a:pt x="21605" y="8321"/>
                  </a:cubicBezTo>
                  <a:lnTo>
                    <a:pt x="21805" y="8346"/>
                  </a:lnTo>
                  <a:lnTo>
                    <a:pt x="21780" y="8346"/>
                  </a:lnTo>
                  <a:cubicBezTo>
                    <a:pt x="22331" y="8421"/>
                    <a:pt x="22833" y="8547"/>
                    <a:pt x="23259" y="8697"/>
                  </a:cubicBezTo>
                  <a:cubicBezTo>
                    <a:pt x="23610" y="8872"/>
                    <a:pt x="23960" y="9048"/>
                    <a:pt x="24286" y="9299"/>
                  </a:cubicBezTo>
                  <a:cubicBezTo>
                    <a:pt x="24587" y="9524"/>
                    <a:pt x="24863" y="9775"/>
                    <a:pt x="25163" y="10075"/>
                  </a:cubicBezTo>
                  <a:cubicBezTo>
                    <a:pt x="25314" y="10226"/>
                    <a:pt x="25439" y="10376"/>
                    <a:pt x="25590" y="10527"/>
                  </a:cubicBezTo>
                  <a:cubicBezTo>
                    <a:pt x="25615" y="10577"/>
                    <a:pt x="25665" y="10627"/>
                    <a:pt x="25690" y="10677"/>
                  </a:cubicBezTo>
                  <a:cubicBezTo>
                    <a:pt x="25765" y="10752"/>
                    <a:pt x="25815" y="10802"/>
                    <a:pt x="25865" y="10877"/>
                  </a:cubicBezTo>
                  <a:cubicBezTo>
                    <a:pt x="25991" y="11028"/>
                    <a:pt x="26116" y="11128"/>
                    <a:pt x="26241" y="11203"/>
                  </a:cubicBezTo>
                  <a:cubicBezTo>
                    <a:pt x="26316" y="11253"/>
                    <a:pt x="26366" y="11304"/>
                    <a:pt x="26442" y="11329"/>
                  </a:cubicBezTo>
                  <a:cubicBezTo>
                    <a:pt x="26517" y="11354"/>
                    <a:pt x="26592" y="11379"/>
                    <a:pt x="26667" y="11379"/>
                  </a:cubicBezTo>
                  <a:lnTo>
                    <a:pt x="26692" y="11379"/>
                  </a:lnTo>
                  <a:cubicBezTo>
                    <a:pt x="26767" y="11379"/>
                    <a:pt x="26818" y="11354"/>
                    <a:pt x="26893" y="11329"/>
                  </a:cubicBezTo>
                  <a:cubicBezTo>
                    <a:pt x="26943" y="11304"/>
                    <a:pt x="26993" y="11278"/>
                    <a:pt x="27043" y="11228"/>
                  </a:cubicBezTo>
                  <a:cubicBezTo>
                    <a:pt x="27143" y="11153"/>
                    <a:pt x="27168" y="11028"/>
                    <a:pt x="27194" y="10953"/>
                  </a:cubicBezTo>
                  <a:cubicBezTo>
                    <a:pt x="27219" y="10877"/>
                    <a:pt x="27244" y="10777"/>
                    <a:pt x="27219" y="10652"/>
                  </a:cubicBezTo>
                  <a:cubicBezTo>
                    <a:pt x="27219" y="10527"/>
                    <a:pt x="27194" y="10401"/>
                    <a:pt x="27143" y="10251"/>
                  </a:cubicBezTo>
                  <a:cubicBezTo>
                    <a:pt x="27068" y="9950"/>
                    <a:pt x="26943" y="9674"/>
                    <a:pt x="26818" y="9399"/>
                  </a:cubicBezTo>
                  <a:cubicBezTo>
                    <a:pt x="26642" y="9023"/>
                    <a:pt x="26417" y="8647"/>
                    <a:pt x="26216" y="8296"/>
                  </a:cubicBezTo>
                  <a:lnTo>
                    <a:pt x="26041" y="7995"/>
                  </a:lnTo>
                  <a:cubicBezTo>
                    <a:pt x="25991" y="7920"/>
                    <a:pt x="25940" y="7845"/>
                    <a:pt x="25915" y="7745"/>
                  </a:cubicBezTo>
                  <a:lnTo>
                    <a:pt x="25865" y="7669"/>
                  </a:lnTo>
                  <a:cubicBezTo>
                    <a:pt x="25765" y="7469"/>
                    <a:pt x="25640" y="7268"/>
                    <a:pt x="25539" y="7068"/>
                  </a:cubicBezTo>
                  <a:cubicBezTo>
                    <a:pt x="25314" y="6692"/>
                    <a:pt x="25088" y="6316"/>
                    <a:pt x="24863" y="5940"/>
                  </a:cubicBezTo>
                  <a:cubicBezTo>
                    <a:pt x="24361" y="5163"/>
                    <a:pt x="23835" y="4461"/>
                    <a:pt x="23284" y="3835"/>
                  </a:cubicBezTo>
                  <a:cubicBezTo>
                    <a:pt x="22707" y="3158"/>
                    <a:pt x="22056" y="2582"/>
                    <a:pt x="21379" y="2055"/>
                  </a:cubicBezTo>
                  <a:cubicBezTo>
                    <a:pt x="20677" y="1554"/>
                    <a:pt x="19900" y="1128"/>
                    <a:pt x="19073" y="802"/>
                  </a:cubicBezTo>
                  <a:cubicBezTo>
                    <a:pt x="18798" y="702"/>
                    <a:pt x="18522" y="602"/>
                    <a:pt x="18171" y="476"/>
                  </a:cubicBezTo>
                  <a:cubicBezTo>
                    <a:pt x="17770" y="351"/>
                    <a:pt x="17419" y="251"/>
                    <a:pt x="17068" y="176"/>
                  </a:cubicBezTo>
                  <a:cubicBezTo>
                    <a:pt x="16667" y="75"/>
                    <a:pt x="16316" y="25"/>
                    <a:pt x="15965"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118" name="Google Shape;9491;p55">
              <a:extLst>
                <a:ext uri="{FF2B5EF4-FFF2-40B4-BE49-F238E27FC236}">
                  <a16:creationId xmlns:a16="http://schemas.microsoft.com/office/drawing/2014/main" id="{7A40B345-15E8-55DC-67C7-FA624817511D}"/>
                </a:ext>
              </a:extLst>
            </p:cNvPr>
            <p:cNvSpPr/>
            <p:nvPr/>
          </p:nvSpPr>
          <p:spPr>
            <a:xfrm>
              <a:off x="4362300" y="1887875"/>
              <a:ext cx="110300" cy="97150"/>
            </a:xfrm>
            <a:custGeom>
              <a:avLst/>
              <a:gdLst/>
              <a:ahLst/>
              <a:cxnLst/>
              <a:rect l="l" t="t" r="r" b="b"/>
              <a:pathLst>
                <a:path w="4412" h="3886" extrusionOk="0">
                  <a:moveTo>
                    <a:pt x="2457" y="0"/>
                  </a:moveTo>
                  <a:cubicBezTo>
                    <a:pt x="2181" y="50"/>
                    <a:pt x="1906" y="201"/>
                    <a:pt x="1680" y="326"/>
                  </a:cubicBezTo>
                  <a:cubicBezTo>
                    <a:pt x="1429" y="477"/>
                    <a:pt x="1179" y="652"/>
                    <a:pt x="928" y="878"/>
                  </a:cubicBezTo>
                  <a:cubicBezTo>
                    <a:pt x="678" y="1103"/>
                    <a:pt x="477" y="1329"/>
                    <a:pt x="327" y="1579"/>
                  </a:cubicBezTo>
                  <a:cubicBezTo>
                    <a:pt x="251" y="1680"/>
                    <a:pt x="176" y="1805"/>
                    <a:pt x="126" y="1930"/>
                  </a:cubicBezTo>
                  <a:cubicBezTo>
                    <a:pt x="101" y="2005"/>
                    <a:pt x="76" y="2055"/>
                    <a:pt x="51" y="2131"/>
                  </a:cubicBezTo>
                  <a:cubicBezTo>
                    <a:pt x="51" y="2181"/>
                    <a:pt x="26" y="2256"/>
                    <a:pt x="26" y="2306"/>
                  </a:cubicBezTo>
                  <a:cubicBezTo>
                    <a:pt x="1" y="2582"/>
                    <a:pt x="76" y="2857"/>
                    <a:pt x="226" y="3083"/>
                  </a:cubicBezTo>
                  <a:cubicBezTo>
                    <a:pt x="452" y="3359"/>
                    <a:pt x="803" y="3534"/>
                    <a:pt x="1053" y="3634"/>
                  </a:cubicBezTo>
                  <a:cubicBezTo>
                    <a:pt x="1379" y="3785"/>
                    <a:pt x="1755" y="3860"/>
                    <a:pt x="2181" y="3885"/>
                  </a:cubicBezTo>
                  <a:lnTo>
                    <a:pt x="2332" y="3885"/>
                  </a:lnTo>
                  <a:cubicBezTo>
                    <a:pt x="2683" y="3885"/>
                    <a:pt x="3008" y="3835"/>
                    <a:pt x="3334" y="3735"/>
                  </a:cubicBezTo>
                  <a:cubicBezTo>
                    <a:pt x="3710" y="3609"/>
                    <a:pt x="4061" y="3434"/>
                    <a:pt x="4362" y="3158"/>
                  </a:cubicBezTo>
                  <a:cubicBezTo>
                    <a:pt x="4412" y="3133"/>
                    <a:pt x="4412" y="3083"/>
                    <a:pt x="4412" y="3033"/>
                  </a:cubicBezTo>
                  <a:cubicBezTo>
                    <a:pt x="4412" y="2983"/>
                    <a:pt x="4412" y="2933"/>
                    <a:pt x="4362" y="2908"/>
                  </a:cubicBezTo>
                  <a:cubicBezTo>
                    <a:pt x="4337" y="2883"/>
                    <a:pt x="4287" y="2857"/>
                    <a:pt x="4262" y="2857"/>
                  </a:cubicBezTo>
                  <a:cubicBezTo>
                    <a:pt x="4211" y="2857"/>
                    <a:pt x="4161" y="2883"/>
                    <a:pt x="4136" y="2908"/>
                  </a:cubicBezTo>
                  <a:cubicBezTo>
                    <a:pt x="4161" y="2807"/>
                    <a:pt x="4186" y="2682"/>
                    <a:pt x="4186" y="2557"/>
                  </a:cubicBezTo>
                  <a:cubicBezTo>
                    <a:pt x="4211" y="2356"/>
                    <a:pt x="4186" y="2131"/>
                    <a:pt x="4161" y="1880"/>
                  </a:cubicBezTo>
                  <a:cubicBezTo>
                    <a:pt x="4136" y="1629"/>
                    <a:pt x="4061" y="1379"/>
                    <a:pt x="3986" y="1178"/>
                  </a:cubicBezTo>
                  <a:cubicBezTo>
                    <a:pt x="3861" y="802"/>
                    <a:pt x="3610" y="326"/>
                    <a:pt x="3159" y="126"/>
                  </a:cubicBezTo>
                  <a:cubicBezTo>
                    <a:pt x="3008" y="50"/>
                    <a:pt x="2833" y="0"/>
                    <a:pt x="2658"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119" name="Google Shape;9492;p55">
              <a:extLst>
                <a:ext uri="{FF2B5EF4-FFF2-40B4-BE49-F238E27FC236}">
                  <a16:creationId xmlns:a16="http://schemas.microsoft.com/office/drawing/2014/main" id="{8CFEC585-8688-21C5-4D65-F178EC001EB9}"/>
                </a:ext>
              </a:extLst>
            </p:cNvPr>
            <p:cNvSpPr/>
            <p:nvPr/>
          </p:nvSpPr>
          <p:spPr>
            <a:xfrm>
              <a:off x="3441250" y="1609675"/>
              <a:ext cx="966825" cy="853400"/>
            </a:xfrm>
            <a:custGeom>
              <a:avLst/>
              <a:gdLst/>
              <a:ahLst/>
              <a:cxnLst/>
              <a:rect l="l" t="t" r="r" b="b"/>
              <a:pathLst>
                <a:path w="38673" h="34136" extrusionOk="0">
                  <a:moveTo>
                    <a:pt x="3234" y="0"/>
                  </a:moveTo>
                  <a:cubicBezTo>
                    <a:pt x="3184" y="0"/>
                    <a:pt x="3133" y="26"/>
                    <a:pt x="3108" y="51"/>
                  </a:cubicBezTo>
                  <a:cubicBezTo>
                    <a:pt x="3058" y="101"/>
                    <a:pt x="3058" y="126"/>
                    <a:pt x="3058" y="176"/>
                  </a:cubicBezTo>
                  <a:cubicBezTo>
                    <a:pt x="3108" y="1429"/>
                    <a:pt x="3108" y="2682"/>
                    <a:pt x="3033" y="3910"/>
                  </a:cubicBezTo>
                  <a:cubicBezTo>
                    <a:pt x="2983" y="5088"/>
                    <a:pt x="2883" y="6316"/>
                    <a:pt x="2707" y="7569"/>
                  </a:cubicBezTo>
                  <a:cubicBezTo>
                    <a:pt x="2582" y="8572"/>
                    <a:pt x="2407" y="9625"/>
                    <a:pt x="2181" y="10677"/>
                  </a:cubicBezTo>
                  <a:cubicBezTo>
                    <a:pt x="2081" y="11204"/>
                    <a:pt x="1955" y="11755"/>
                    <a:pt x="1855" y="12281"/>
                  </a:cubicBezTo>
                  <a:cubicBezTo>
                    <a:pt x="1755" y="12632"/>
                    <a:pt x="1680" y="12983"/>
                    <a:pt x="1605" y="13334"/>
                  </a:cubicBezTo>
                  <a:lnTo>
                    <a:pt x="1454" y="13910"/>
                  </a:lnTo>
                  <a:cubicBezTo>
                    <a:pt x="928" y="16141"/>
                    <a:pt x="552" y="18346"/>
                    <a:pt x="301" y="20452"/>
                  </a:cubicBezTo>
                  <a:cubicBezTo>
                    <a:pt x="201" y="21479"/>
                    <a:pt x="101" y="22557"/>
                    <a:pt x="76" y="23685"/>
                  </a:cubicBezTo>
                  <a:cubicBezTo>
                    <a:pt x="26" y="24487"/>
                    <a:pt x="1" y="25339"/>
                    <a:pt x="26" y="26216"/>
                  </a:cubicBezTo>
                  <a:cubicBezTo>
                    <a:pt x="76" y="27194"/>
                    <a:pt x="176" y="28046"/>
                    <a:pt x="326" y="28823"/>
                  </a:cubicBezTo>
                  <a:cubicBezTo>
                    <a:pt x="527" y="29725"/>
                    <a:pt x="853" y="30502"/>
                    <a:pt x="1279" y="31154"/>
                  </a:cubicBezTo>
                  <a:cubicBezTo>
                    <a:pt x="1880" y="32106"/>
                    <a:pt x="2833" y="32883"/>
                    <a:pt x="4036" y="33434"/>
                  </a:cubicBezTo>
                  <a:cubicBezTo>
                    <a:pt x="4612" y="33710"/>
                    <a:pt x="5214" y="33885"/>
                    <a:pt x="5815" y="34011"/>
                  </a:cubicBezTo>
                  <a:cubicBezTo>
                    <a:pt x="6241" y="34086"/>
                    <a:pt x="6667" y="34136"/>
                    <a:pt x="7068" y="34136"/>
                  </a:cubicBezTo>
                  <a:cubicBezTo>
                    <a:pt x="7244" y="34136"/>
                    <a:pt x="7444" y="34136"/>
                    <a:pt x="7620" y="34111"/>
                  </a:cubicBezTo>
                  <a:cubicBezTo>
                    <a:pt x="7670" y="34111"/>
                    <a:pt x="7695" y="34086"/>
                    <a:pt x="7745" y="34061"/>
                  </a:cubicBezTo>
                  <a:cubicBezTo>
                    <a:pt x="7745" y="34061"/>
                    <a:pt x="7745" y="34036"/>
                    <a:pt x="7770" y="34036"/>
                  </a:cubicBezTo>
                  <a:cubicBezTo>
                    <a:pt x="7845" y="34011"/>
                    <a:pt x="7895" y="33961"/>
                    <a:pt x="7920" y="33910"/>
                  </a:cubicBezTo>
                  <a:cubicBezTo>
                    <a:pt x="7996" y="33509"/>
                    <a:pt x="8071" y="33108"/>
                    <a:pt x="8096" y="32707"/>
                  </a:cubicBezTo>
                  <a:cubicBezTo>
                    <a:pt x="8121" y="32306"/>
                    <a:pt x="8121" y="31905"/>
                    <a:pt x="8071" y="31454"/>
                  </a:cubicBezTo>
                  <a:cubicBezTo>
                    <a:pt x="8021" y="30752"/>
                    <a:pt x="7845" y="30026"/>
                    <a:pt x="7595" y="29148"/>
                  </a:cubicBezTo>
                  <a:cubicBezTo>
                    <a:pt x="7469" y="28747"/>
                    <a:pt x="7319" y="28346"/>
                    <a:pt x="7194" y="28021"/>
                  </a:cubicBezTo>
                  <a:cubicBezTo>
                    <a:pt x="7143" y="27870"/>
                    <a:pt x="7068" y="27695"/>
                    <a:pt x="7018" y="27544"/>
                  </a:cubicBezTo>
                  <a:cubicBezTo>
                    <a:pt x="6918" y="27294"/>
                    <a:pt x="6843" y="27043"/>
                    <a:pt x="6742" y="26793"/>
                  </a:cubicBezTo>
                  <a:cubicBezTo>
                    <a:pt x="6492" y="26041"/>
                    <a:pt x="6291" y="25239"/>
                    <a:pt x="6191" y="24462"/>
                  </a:cubicBezTo>
                  <a:cubicBezTo>
                    <a:pt x="6116" y="23960"/>
                    <a:pt x="6091" y="23434"/>
                    <a:pt x="6091" y="22908"/>
                  </a:cubicBezTo>
                  <a:cubicBezTo>
                    <a:pt x="6091" y="22432"/>
                    <a:pt x="6116" y="21905"/>
                    <a:pt x="6191" y="21354"/>
                  </a:cubicBezTo>
                  <a:cubicBezTo>
                    <a:pt x="6417" y="19725"/>
                    <a:pt x="6918" y="18171"/>
                    <a:pt x="7419" y="16717"/>
                  </a:cubicBezTo>
                  <a:cubicBezTo>
                    <a:pt x="8346" y="17519"/>
                    <a:pt x="9274" y="18246"/>
                    <a:pt x="10201" y="18873"/>
                  </a:cubicBezTo>
                  <a:cubicBezTo>
                    <a:pt x="11755" y="19950"/>
                    <a:pt x="13334" y="20803"/>
                    <a:pt x="14888" y="21354"/>
                  </a:cubicBezTo>
                  <a:cubicBezTo>
                    <a:pt x="15715" y="21655"/>
                    <a:pt x="16567" y="21880"/>
                    <a:pt x="17419" y="22031"/>
                  </a:cubicBezTo>
                  <a:cubicBezTo>
                    <a:pt x="18246" y="22181"/>
                    <a:pt x="19123" y="22256"/>
                    <a:pt x="20001" y="22256"/>
                  </a:cubicBezTo>
                  <a:lnTo>
                    <a:pt x="20076" y="22256"/>
                  </a:lnTo>
                  <a:cubicBezTo>
                    <a:pt x="20978" y="22256"/>
                    <a:pt x="21905" y="22156"/>
                    <a:pt x="22833" y="21955"/>
                  </a:cubicBezTo>
                  <a:cubicBezTo>
                    <a:pt x="23259" y="21880"/>
                    <a:pt x="23660" y="21780"/>
                    <a:pt x="24086" y="21680"/>
                  </a:cubicBezTo>
                  <a:cubicBezTo>
                    <a:pt x="24487" y="21580"/>
                    <a:pt x="24888" y="21479"/>
                    <a:pt x="25289" y="21354"/>
                  </a:cubicBezTo>
                  <a:cubicBezTo>
                    <a:pt x="27144" y="20878"/>
                    <a:pt x="28798" y="20326"/>
                    <a:pt x="30377" y="19725"/>
                  </a:cubicBezTo>
                  <a:cubicBezTo>
                    <a:pt x="32231" y="19023"/>
                    <a:pt x="33835" y="18271"/>
                    <a:pt x="35289" y="17444"/>
                  </a:cubicBezTo>
                  <a:cubicBezTo>
                    <a:pt x="36517" y="16717"/>
                    <a:pt x="37595" y="15940"/>
                    <a:pt x="38522" y="15088"/>
                  </a:cubicBezTo>
                  <a:cubicBezTo>
                    <a:pt x="38572" y="15063"/>
                    <a:pt x="38597" y="15013"/>
                    <a:pt x="38597" y="14963"/>
                  </a:cubicBezTo>
                  <a:cubicBezTo>
                    <a:pt x="38672" y="14687"/>
                    <a:pt x="38672" y="14361"/>
                    <a:pt x="38572" y="13960"/>
                  </a:cubicBezTo>
                  <a:cubicBezTo>
                    <a:pt x="38547" y="13785"/>
                    <a:pt x="38472" y="13610"/>
                    <a:pt x="38397" y="13384"/>
                  </a:cubicBezTo>
                  <a:cubicBezTo>
                    <a:pt x="38322" y="13209"/>
                    <a:pt x="38221" y="13008"/>
                    <a:pt x="38121" y="12808"/>
                  </a:cubicBezTo>
                  <a:cubicBezTo>
                    <a:pt x="37895" y="12457"/>
                    <a:pt x="37670" y="12131"/>
                    <a:pt x="37369" y="11880"/>
                  </a:cubicBezTo>
                  <a:cubicBezTo>
                    <a:pt x="37068" y="11605"/>
                    <a:pt x="36768" y="11429"/>
                    <a:pt x="36467" y="11354"/>
                  </a:cubicBezTo>
                  <a:lnTo>
                    <a:pt x="36417" y="11354"/>
                  </a:lnTo>
                  <a:cubicBezTo>
                    <a:pt x="36392" y="11354"/>
                    <a:pt x="36342" y="11354"/>
                    <a:pt x="36317" y="11379"/>
                  </a:cubicBezTo>
                  <a:cubicBezTo>
                    <a:pt x="36317" y="11379"/>
                    <a:pt x="36317" y="11379"/>
                    <a:pt x="36291" y="11404"/>
                  </a:cubicBezTo>
                  <a:cubicBezTo>
                    <a:pt x="34863" y="12306"/>
                    <a:pt x="33259" y="13108"/>
                    <a:pt x="31530" y="13785"/>
                  </a:cubicBezTo>
                  <a:lnTo>
                    <a:pt x="31504" y="13810"/>
                  </a:lnTo>
                  <a:cubicBezTo>
                    <a:pt x="30251" y="14261"/>
                    <a:pt x="28923" y="14687"/>
                    <a:pt x="27494" y="15038"/>
                  </a:cubicBezTo>
                  <a:cubicBezTo>
                    <a:pt x="26342" y="15314"/>
                    <a:pt x="24963" y="15640"/>
                    <a:pt x="23560" y="15790"/>
                  </a:cubicBezTo>
                  <a:cubicBezTo>
                    <a:pt x="22983" y="15865"/>
                    <a:pt x="22457" y="15890"/>
                    <a:pt x="21956" y="15890"/>
                  </a:cubicBezTo>
                  <a:cubicBezTo>
                    <a:pt x="21429" y="15890"/>
                    <a:pt x="20903" y="15865"/>
                    <a:pt x="20427" y="15790"/>
                  </a:cubicBezTo>
                  <a:cubicBezTo>
                    <a:pt x="19775" y="15690"/>
                    <a:pt x="19149" y="15514"/>
                    <a:pt x="18622" y="15289"/>
                  </a:cubicBezTo>
                  <a:cubicBezTo>
                    <a:pt x="18121" y="15088"/>
                    <a:pt x="17645" y="14788"/>
                    <a:pt x="17169" y="14386"/>
                  </a:cubicBezTo>
                  <a:cubicBezTo>
                    <a:pt x="16467" y="13810"/>
                    <a:pt x="15865" y="13133"/>
                    <a:pt x="15364" y="12532"/>
                  </a:cubicBezTo>
                  <a:cubicBezTo>
                    <a:pt x="15214" y="12331"/>
                    <a:pt x="15038" y="12131"/>
                    <a:pt x="14888" y="11955"/>
                  </a:cubicBezTo>
                  <a:cubicBezTo>
                    <a:pt x="14763" y="11805"/>
                    <a:pt x="14637" y="11655"/>
                    <a:pt x="14512" y="11504"/>
                  </a:cubicBezTo>
                  <a:cubicBezTo>
                    <a:pt x="14336" y="11279"/>
                    <a:pt x="14161" y="11053"/>
                    <a:pt x="13986" y="10828"/>
                  </a:cubicBezTo>
                  <a:lnTo>
                    <a:pt x="13610" y="10402"/>
                  </a:lnTo>
                  <a:cubicBezTo>
                    <a:pt x="13259" y="9950"/>
                    <a:pt x="12908" y="9524"/>
                    <a:pt x="12557" y="9098"/>
                  </a:cubicBezTo>
                  <a:cubicBezTo>
                    <a:pt x="11680" y="8046"/>
                    <a:pt x="10778" y="6918"/>
                    <a:pt x="9850" y="5865"/>
                  </a:cubicBezTo>
                  <a:cubicBezTo>
                    <a:pt x="8823" y="4662"/>
                    <a:pt x="7845" y="3660"/>
                    <a:pt x="6893" y="2782"/>
                  </a:cubicBezTo>
                  <a:cubicBezTo>
                    <a:pt x="5765" y="1755"/>
                    <a:pt x="4587" y="853"/>
                    <a:pt x="3384" y="76"/>
                  </a:cubicBezTo>
                  <a:cubicBezTo>
                    <a:pt x="3384" y="51"/>
                    <a:pt x="3359" y="51"/>
                    <a:pt x="3334" y="51"/>
                  </a:cubicBezTo>
                  <a:cubicBezTo>
                    <a:pt x="3309" y="26"/>
                    <a:pt x="3259" y="0"/>
                    <a:pt x="3234" y="0"/>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0" name="Google Shape;9493;p55">
              <a:extLst>
                <a:ext uri="{FF2B5EF4-FFF2-40B4-BE49-F238E27FC236}">
                  <a16:creationId xmlns:a16="http://schemas.microsoft.com/office/drawing/2014/main" id="{E7BB85F1-DA03-4B4C-F34F-76ABEA74B54B}"/>
                </a:ext>
              </a:extLst>
            </p:cNvPr>
            <p:cNvSpPr/>
            <p:nvPr/>
          </p:nvSpPr>
          <p:spPr>
            <a:xfrm>
              <a:off x="3516450" y="1605925"/>
              <a:ext cx="8150" cy="26950"/>
            </a:xfrm>
            <a:custGeom>
              <a:avLst/>
              <a:gdLst/>
              <a:ahLst/>
              <a:cxnLst/>
              <a:rect l="l" t="t" r="r" b="b"/>
              <a:pathLst>
                <a:path w="326" h="1078" extrusionOk="0">
                  <a:moveTo>
                    <a:pt x="75" y="0"/>
                  </a:moveTo>
                  <a:cubicBezTo>
                    <a:pt x="50" y="0"/>
                    <a:pt x="25" y="25"/>
                    <a:pt x="25" y="50"/>
                  </a:cubicBezTo>
                  <a:cubicBezTo>
                    <a:pt x="0" y="50"/>
                    <a:pt x="0" y="75"/>
                    <a:pt x="0" y="100"/>
                  </a:cubicBezTo>
                  <a:cubicBezTo>
                    <a:pt x="50" y="226"/>
                    <a:pt x="75" y="351"/>
                    <a:pt x="100" y="476"/>
                  </a:cubicBezTo>
                  <a:cubicBezTo>
                    <a:pt x="125" y="652"/>
                    <a:pt x="150" y="827"/>
                    <a:pt x="150" y="978"/>
                  </a:cubicBezTo>
                  <a:cubicBezTo>
                    <a:pt x="150" y="1028"/>
                    <a:pt x="201" y="1078"/>
                    <a:pt x="251" y="1078"/>
                  </a:cubicBezTo>
                  <a:cubicBezTo>
                    <a:pt x="301" y="1053"/>
                    <a:pt x="326" y="1028"/>
                    <a:pt x="326" y="978"/>
                  </a:cubicBezTo>
                  <a:cubicBezTo>
                    <a:pt x="326" y="827"/>
                    <a:pt x="301" y="677"/>
                    <a:pt x="276" y="526"/>
                  </a:cubicBezTo>
                  <a:cubicBezTo>
                    <a:pt x="251" y="376"/>
                    <a:pt x="201" y="201"/>
                    <a:pt x="176" y="50"/>
                  </a:cubicBezTo>
                  <a:cubicBezTo>
                    <a:pt x="176" y="25"/>
                    <a:pt x="125" y="0"/>
                    <a:pt x="100" y="0"/>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1" name="Google Shape;9494;p55">
              <a:extLst>
                <a:ext uri="{FF2B5EF4-FFF2-40B4-BE49-F238E27FC236}">
                  <a16:creationId xmlns:a16="http://schemas.microsoft.com/office/drawing/2014/main" id="{D901DDCE-0983-927B-7475-25D7DBF5390F}"/>
                </a:ext>
              </a:extLst>
            </p:cNvPr>
            <p:cNvSpPr/>
            <p:nvPr/>
          </p:nvSpPr>
          <p:spPr>
            <a:xfrm>
              <a:off x="3516450" y="1604650"/>
              <a:ext cx="6275" cy="18825"/>
            </a:xfrm>
            <a:custGeom>
              <a:avLst/>
              <a:gdLst/>
              <a:ahLst/>
              <a:cxnLst/>
              <a:rect l="l" t="t" r="r" b="b"/>
              <a:pathLst>
                <a:path w="251" h="753" extrusionOk="0">
                  <a:moveTo>
                    <a:pt x="75" y="1"/>
                  </a:moveTo>
                  <a:cubicBezTo>
                    <a:pt x="25" y="1"/>
                    <a:pt x="0" y="51"/>
                    <a:pt x="0" y="101"/>
                  </a:cubicBezTo>
                  <a:cubicBezTo>
                    <a:pt x="25" y="277"/>
                    <a:pt x="50" y="477"/>
                    <a:pt x="75" y="653"/>
                  </a:cubicBezTo>
                  <a:cubicBezTo>
                    <a:pt x="100" y="678"/>
                    <a:pt x="100" y="703"/>
                    <a:pt x="125" y="728"/>
                  </a:cubicBezTo>
                  <a:cubicBezTo>
                    <a:pt x="125" y="728"/>
                    <a:pt x="150" y="753"/>
                    <a:pt x="176" y="753"/>
                  </a:cubicBezTo>
                  <a:cubicBezTo>
                    <a:pt x="201" y="753"/>
                    <a:pt x="226" y="728"/>
                    <a:pt x="226" y="728"/>
                  </a:cubicBezTo>
                  <a:cubicBezTo>
                    <a:pt x="251" y="703"/>
                    <a:pt x="251" y="678"/>
                    <a:pt x="251" y="653"/>
                  </a:cubicBezTo>
                  <a:cubicBezTo>
                    <a:pt x="226" y="477"/>
                    <a:pt x="176" y="277"/>
                    <a:pt x="176" y="101"/>
                  </a:cubicBezTo>
                  <a:cubicBezTo>
                    <a:pt x="150" y="51"/>
                    <a:pt x="125" y="1"/>
                    <a:pt x="75"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2" name="Google Shape;9495;p55">
              <a:extLst>
                <a:ext uri="{FF2B5EF4-FFF2-40B4-BE49-F238E27FC236}">
                  <a16:creationId xmlns:a16="http://schemas.microsoft.com/office/drawing/2014/main" id="{4E067353-6D36-356E-A1ED-3513BDBECA0A}"/>
                </a:ext>
              </a:extLst>
            </p:cNvPr>
            <p:cNvSpPr/>
            <p:nvPr/>
          </p:nvSpPr>
          <p:spPr>
            <a:xfrm>
              <a:off x="3516450" y="1605300"/>
              <a:ext cx="18175" cy="14050"/>
            </a:xfrm>
            <a:custGeom>
              <a:avLst/>
              <a:gdLst/>
              <a:ahLst/>
              <a:cxnLst/>
              <a:rect l="l" t="t" r="r" b="b"/>
              <a:pathLst>
                <a:path w="727" h="562" extrusionOk="0">
                  <a:moveTo>
                    <a:pt x="100" y="0"/>
                  </a:moveTo>
                  <a:cubicBezTo>
                    <a:pt x="75" y="0"/>
                    <a:pt x="50" y="25"/>
                    <a:pt x="25" y="50"/>
                  </a:cubicBezTo>
                  <a:cubicBezTo>
                    <a:pt x="25" y="50"/>
                    <a:pt x="0" y="75"/>
                    <a:pt x="0" y="100"/>
                  </a:cubicBezTo>
                  <a:cubicBezTo>
                    <a:pt x="0" y="125"/>
                    <a:pt x="25" y="150"/>
                    <a:pt x="50" y="150"/>
                  </a:cubicBezTo>
                  <a:cubicBezTo>
                    <a:pt x="226" y="301"/>
                    <a:pt x="401" y="426"/>
                    <a:pt x="602" y="551"/>
                  </a:cubicBezTo>
                  <a:cubicBezTo>
                    <a:pt x="608" y="558"/>
                    <a:pt x="617" y="561"/>
                    <a:pt x="626" y="561"/>
                  </a:cubicBezTo>
                  <a:cubicBezTo>
                    <a:pt x="652" y="561"/>
                    <a:pt x="684" y="538"/>
                    <a:pt x="702" y="501"/>
                  </a:cubicBezTo>
                  <a:cubicBezTo>
                    <a:pt x="727" y="476"/>
                    <a:pt x="727" y="451"/>
                    <a:pt x="702" y="426"/>
                  </a:cubicBezTo>
                  <a:cubicBezTo>
                    <a:pt x="702" y="401"/>
                    <a:pt x="702" y="401"/>
                    <a:pt x="677" y="376"/>
                  </a:cubicBezTo>
                  <a:cubicBezTo>
                    <a:pt x="627" y="376"/>
                    <a:pt x="602" y="351"/>
                    <a:pt x="551" y="326"/>
                  </a:cubicBezTo>
                  <a:lnTo>
                    <a:pt x="577" y="326"/>
                  </a:lnTo>
                  <a:cubicBezTo>
                    <a:pt x="426" y="226"/>
                    <a:pt x="301" y="125"/>
                    <a:pt x="150" y="25"/>
                  </a:cubicBezTo>
                  <a:cubicBezTo>
                    <a:pt x="125" y="25"/>
                    <a:pt x="125" y="0"/>
                    <a:pt x="100" y="0"/>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3" name="Google Shape;9496;p55">
              <a:extLst>
                <a:ext uri="{FF2B5EF4-FFF2-40B4-BE49-F238E27FC236}">
                  <a16:creationId xmlns:a16="http://schemas.microsoft.com/office/drawing/2014/main" id="{D4F35CB2-92F4-F580-65B2-8D2E67FB6F84}"/>
                </a:ext>
              </a:extLst>
            </p:cNvPr>
            <p:cNvSpPr/>
            <p:nvPr/>
          </p:nvSpPr>
          <p:spPr>
            <a:xfrm>
              <a:off x="3517075" y="1605300"/>
              <a:ext cx="62675" cy="49600"/>
            </a:xfrm>
            <a:custGeom>
              <a:avLst/>
              <a:gdLst/>
              <a:ahLst/>
              <a:cxnLst/>
              <a:rect l="l" t="t" r="r" b="b"/>
              <a:pathLst>
                <a:path w="2507" h="1984" extrusionOk="0">
                  <a:moveTo>
                    <a:pt x="100" y="0"/>
                  </a:moveTo>
                  <a:cubicBezTo>
                    <a:pt x="50" y="0"/>
                    <a:pt x="25" y="25"/>
                    <a:pt x="25" y="50"/>
                  </a:cubicBezTo>
                  <a:cubicBezTo>
                    <a:pt x="0" y="100"/>
                    <a:pt x="0" y="150"/>
                    <a:pt x="50" y="150"/>
                  </a:cubicBezTo>
                  <a:cubicBezTo>
                    <a:pt x="176" y="226"/>
                    <a:pt x="301" y="301"/>
                    <a:pt x="401" y="376"/>
                  </a:cubicBezTo>
                  <a:cubicBezTo>
                    <a:pt x="752" y="602"/>
                    <a:pt x="1053" y="852"/>
                    <a:pt x="1379" y="1128"/>
                  </a:cubicBezTo>
                  <a:cubicBezTo>
                    <a:pt x="1704" y="1404"/>
                    <a:pt x="2030" y="1679"/>
                    <a:pt x="2356" y="1955"/>
                  </a:cubicBezTo>
                  <a:cubicBezTo>
                    <a:pt x="2377" y="1976"/>
                    <a:pt x="2398" y="1984"/>
                    <a:pt x="2418" y="1984"/>
                  </a:cubicBezTo>
                  <a:cubicBezTo>
                    <a:pt x="2444" y="1984"/>
                    <a:pt x="2467" y="1969"/>
                    <a:pt x="2481" y="1955"/>
                  </a:cubicBezTo>
                  <a:cubicBezTo>
                    <a:pt x="2506" y="1930"/>
                    <a:pt x="2506" y="1855"/>
                    <a:pt x="2481" y="1830"/>
                  </a:cubicBezTo>
                  <a:cubicBezTo>
                    <a:pt x="2105" y="1504"/>
                    <a:pt x="1729" y="1178"/>
                    <a:pt x="1354" y="877"/>
                  </a:cubicBezTo>
                  <a:cubicBezTo>
                    <a:pt x="953" y="551"/>
                    <a:pt x="552" y="251"/>
                    <a:pt x="125" y="0"/>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4" name="Google Shape;9497;p55">
              <a:extLst>
                <a:ext uri="{FF2B5EF4-FFF2-40B4-BE49-F238E27FC236}">
                  <a16:creationId xmlns:a16="http://schemas.microsoft.com/office/drawing/2014/main" id="{D177D9A1-AB8E-0F7F-21CA-E87398522819}"/>
                </a:ext>
              </a:extLst>
            </p:cNvPr>
            <p:cNvSpPr/>
            <p:nvPr/>
          </p:nvSpPr>
          <p:spPr>
            <a:xfrm>
              <a:off x="3532725" y="1615950"/>
              <a:ext cx="38250" cy="30175"/>
            </a:xfrm>
            <a:custGeom>
              <a:avLst/>
              <a:gdLst/>
              <a:ahLst/>
              <a:cxnLst/>
              <a:rect l="l" t="t" r="r" b="b"/>
              <a:pathLst>
                <a:path w="1530" h="1207" extrusionOk="0">
                  <a:moveTo>
                    <a:pt x="101" y="0"/>
                  </a:moveTo>
                  <a:cubicBezTo>
                    <a:pt x="51" y="0"/>
                    <a:pt x="26" y="25"/>
                    <a:pt x="1" y="50"/>
                  </a:cubicBezTo>
                  <a:cubicBezTo>
                    <a:pt x="1" y="75"/>
                    <a:pt x="1" y="125"/>
                    <a:pt x="51" y="150"/>
                  </a:cubicBezTo>
                  <a:cubicBezTo>
                    <a:pt x="126" y="201"/>
                    <a:pt x="176" y="251"/>
                    <a:pt x="251" y="276"/>
                  </a:cubicBezTo>
                  <a:lnTo>
                    <a:pt x="226" y="276"/>
                  </a:lnTo>
                  <a:cubicBezTo>
                    <a:pt x="627" y="551"/>
                    <a:pt x="1003" y="877"/>
                    <a:pt x="1354" y="1178"/>
                  </a:cubicBezTo>
                  <a:cubicBezTo>
                    <a:pt x="1375" y="1199"/>
                    <a:pt x="1396" y="1207"/>
                    <a:pt x="1416" y="1207"/>
                  </a:cubicBezTo>
                  <a:cubicBezTo>
                    <a:pt x="1442" y="1207"/>
                    <a:pt x="1465" y="1193"/>
                    <a:pt x="1479" y="1178"/>
                  </a:cubicBezTo>
                  <a:cubicBezTo>
                    <a:pt x="1530" y="1153"/>
                    <a:pt x="1504" y="1078"/>
                    <a:pt x="1479" y="1053"/>
                  </a:cubicBezTo>
                  <a:cubicBezTo>
                    <a:pt x="1053" y="677"/>
                    <a:pt x="627" y="301"/>
                    <a:pt x="126" y="0"/>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5" name="Google Shape;9498;p55">
              <a:extLst>
                <a:ext uri="{FF2B5EF4-FFF2-40B4-BE49-F238E27FC236}">
                  <a16:creationId xmlns:a16="http://schemas.microsoft.com/office/drawing/2014/main" id="{30F86A57-8F29-A7C0-3B1E-934D6D6E06FD}"/>
                </a:ext>
              </a:extLst>
            </p:cNvPr>
            <p:cNvSpPr/>
            <p:nvPr/>
          </p:nvSpPr>
          <p:spPr>
            <a:xfrm>
              <a:off x="3540250" y="1622200"/>
              <a:ext cx="38250" cy="31200"/>
            </a:xfrm>
            <a:custGeom>
              <a:avLst/>
              <a:gdLst/>
              <a:ahLst/>
              <a:cxnLst/>
              <a:rect l="l" t="t" r="r" b="b"/>
              <a:pathLst>
                <a:path w="1530" h="1248" extrusionOk="0">
                  <a:moveTo>
                    <a:pt x="101" y="1"/>
                  </a:moveTo>
                  <a:cubicBezTo>
                    <a:pt x="76" y="1"/>
                    <a:pt x="51" y="1"/>
                    <a:pt x="26" y="26"/>
                  </a:cubicBezTo>
                  <a:cubicBezTo>
                    <a:pt x="26" y="51"/>
                    <a:pt x="0" y="76"/>
                    <a:pt x="0" y="76"/>
                  </a:cubicBezTo>
                  <a:cubicBezTo>
                    <a:pt x="0" y="101"/>
                    <a:pt x="26" y="126"/>
                    <a:pt x="51" y="151"/>
                  </a:cubicBezTo>
                  <a:cubicBezTo>
                    <a:pt x="276" y="301"/>
                    <a:pt x="502" y="477"/>
                    <a:pt x="702" y="627"/>
                  </a:cubicBezTo>
                  <a:cubicBezTo>
                    <a:pt x="928" y="828"/>
                    <a:pt x="1153" y="1028"/>
                    <a:pt x="1379" y="1229"/>
                  </a:cubicBezTo>
                  <a:cubicBezTo>
                    <a:pt x="1391" y="1241"/>
                    <a:pt x="1417" y="1248"/>
                    <a:pt x="1442" y="1248"/>
                  </a:cubicBezTo>
                  <a:cubicBezTo>
                    <a:pt x="1467" y="1248"/>
                    <a:pt x="1492" y="1241"/>
                    <a:pt x="1504" y="1229"/>
                  </a:cubicBezTo>
                  <a:cubicBezTo>
                    <a:pt x="1529" y="1179"/>
                    <a:pt x="1529" y="1129"/>
                    <a:pt x="1479" y="1103"/>
                  </a:cubicBezTo>
                  <a:cubicBezTo>
                    <a:pt x="1279" y="903"/>
                    <a:pt x="1078" y="728"/>
                    <a:pt x="878" y="552"/>
                  </a:cubicBezTo>
                  <a:cubicBezTo>
                    <a:pt x="627" y="352"/>
                    <a:pt x="401" y="176"/>
                    <a:pt x="151" y="26"/>
                  </a:cubicBezTo>
                  <a:cubicBezTo>
                    <a:pt x="126" y="1"/>
                    <a:pt x="126" y="1"/>
                    <a:pt x="101"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6" name="Google Shape;9499;p55">
              <a:extLst>
                <a:ext uri="{FF2B5EF4-FFF2-40B4-BE49-F238E27FC236}">
                  <a16:creationId xmlns:a16="http://schemas.microsoft.com/office/drawing/2014/main" id="{F7868AFB-F1B9-DE3E-626B-260FA0424FD0}"/>
                </a:ext>
              </a:extLst>
            </p:cNvPr>
            <p:cNvSpPr/>
            <p:nvPr/>
          </p:nvSpPr>
          <p:spPr>
            <a:xfrm>
              <a:off x="3544625" y="1624700"/>
              <a:ext cx="36375" cy="30525"/>
            </a:xfrm>
            <a:custGeom>
              <a:avLst/>
              <a:gdLst/>
              <a:ahLst/>
              <a:cxnLst/>
              <a:rect l="l" t="t" r="r" b="b"/>
              <a:pathLst>
                <a:path w="1455" h="1221" extrusionOk="0">
                  <a:moveTo>
                    <a:pt x="76" y="1"/>
                  </a:moveTo>
                  <a:cubicBezTo>
                    <a:pt x="51" y="1"/>
                    <a:pt x="26" y="1"/>
                    <a:pt x="1" y="26"/>
                  </a:cubicBezTo>
                  <a:cubicBezTo>
                    <a:pt x="1" y="51"/>
                    <a:pt x="1" y="76"/>
                    <a:pt x="1" y="101"/>
                  </a:cubicBezTo>
                  <a:cubicBezTo>
                    <a:pt x="1" y="101"/>
                    <a:pt x="1" y="126"/>
                    <a:pt x="26" y="151"/>
                  </a:cubicBezTo>
                  <a:cubicBezTo>
                    <a:pt x="252" y="302"/>
                    <a:pt x="452" y="452"/>
                    <a:pt x="653" y="628"/>
                  </a:cubicBezTo>
                  <a:cubicBezTo>
                    <a:pt x="878" y="803"/>
                    <a:pt x="1104" y="978"/>
                    <a:pt x="1304" y="1204"/>
                  </a:cubicBezTo>
                  <a:cubicBezTo>
                    <a:pt x="1315" y="1214"/>
                    <a:pt x="1334" y="1220"/>
                    <a:pt x="1354" y="1220"/>
                  </a:cubicBezTo>
                  <a:cubicBezTo>
                    <a:pt x="1383" y="1220"/>
                    <a:pt x="1415" y="1208"/>
                    <a:pt x="1429" y="1179"/>
                  </a:cubicBezTo>
                  <a:cubicBezTo>
                    <a:pt x="1429" y="1179"/>
                    <a:pt x="1455" y="1154"/>
                    <a:pt x="1455" y="1129"/>
                  </a:cubicBezTo>
                  <a:cubicBezTo>
                    <a:pt x="1455" y="1104"/>
                    <a:pt x="1429" y="1079"/>
                    <a:pt x="1404" y="1054"/>
                  </a:cubicBezTo>
                  <a:cubicBezTo>
                    <a:pt x="1229" y="878"/>
                    <a:pt x="1028" y="703"/>
                    <a:pt x="828" y="527"/>
                  </a:cubicBezTo>
                  <a:cubicBezTo>
                    <a:pt x="602" y="352"/>
                    <a:pt x="377" y="176"/>
                    <a:pt x="126" y="26"/>
                  </a:cubicBezTo>
                  <a:cubicBezTo>
                    <a:pt x="126" y="1"/>
                    <a:pt x="101" y="1"/>
                    <a:pt x="76"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7" name="Google Shape;9500;p55">
              <a:extLst>
                <a:ext uri="{FF2B5EF4-FFF2-40B4-BE49-F238E27FC236}">
                  <a16:creationId xmlns:a16="http://schemas.microsoft.com/office/drawing/2014/main" id="{F0F90D55-82C5-587C-4C40-035C2228F4F8}"/>
                </a:ext>
              </a:extLst>
            </p:cNvPr>
            <p:cNvSpPr/>
            <p:nvPr/>
          </p:nvSpPr>
          <p:spPr>
            <a:xfrm>
              <a:off x="3542750" y="1622825"/>
              <a:ext cx="27600" cy="22375"/>
            </a:xfrm>
            <a:custGeom>
              <a:avLst/>
              <a:gdLst/>
              <a:ahLst/>
              <a:cxnLst/>
              <a:rect l="l" t="t" r="r" b="b"/>
              <a:pathLst>
                <a:path w="1104" h="895" extrusionOk="0">
                  <a:moveTo>
                    <a:pt x="76" y="1"/>
                  </a:moveTo>
                  <a:cubicBezTo>
                    <a:pt x="51" y="1"/>
                    <a:pt x="26" y="26"/>
                    <a:pt x="26" y="51"/>
                  </a:cubicBezTo>
                  <a:cubicBezTo>
                    <a:pt x="1" y="76"/>
                    <a:pt x="1" y="126"/>
                    <a:pt x="26" y="151"/>
                  </a:cubicBezTo>
                  <a:cubicBezTo>
                    <a:pt x="327" y="402"/>
                    <a:pt x="652" y="627"/>
                    <a:pt x="953" y="878"/>
                  </a:cubicBezTo>
                  <a:cubicBezTo>
                    <a:pt x="963" y="888"/>
                    <a:pt x="978" y="894"/>
                    <a:pt x="994" y="894"/>
                  </a:cubicBezTo>
                  <a:cubicBezTo>
                    <a:pt x="1015" y="894"/>
                    <a:pt x="1039" y="882"/>
                    <a:pt x="1053" y="853"/>
                  </a:cubicBezTo>
                  <a:cubicBezTo>
                    <a:pt x="1103" y="828"/>
                    <a:pt x="1103" y="778"/>
                    <a:pt x="1053" y="728"/>
                  </a:cubicBezTo>
                  <a:cubicBezTo>
                    <a:pt x="753" y="477"/>
                    <a:pt x="452" y="276"/>
                    <a:pt x="151" y="26"/>
                  </a:cubicBezTo>
                  <a:cubicBezTo>
                    <a:pt x="126" y="26"/>
                    <a:pt x="101" y="1"/>
                    <a:pt x="76"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8" name="Google Shape;9501;p55">
              <a:extLst>
                <a:ext uri="{FF2B5EF4-FFF2-40B4-BE49-F238E27FC236}">
                  <a16:creationId xmlns:a16="http://schemas.microsoft.com/office/drawing/2014/main" id="{7EE379D7-228B-243D-3F36-BB7BF596E0F4}"/>
                </a:ext>
              </a:extLst>
            </p:cNvPr>
            <p:cNvSpPr/>
            <p:nvPr/>
          </p:nvSpPr>
          <p:spPr>
            <a:xfrm>
              <a:off x="3543375" y="1624075"/>
              <a:ext cx="35125" cy="28550"/>
            </a:xfrm>
            <a:custGeom>
              <a:avLst/>
              <a:gdLst/>
              <a:ahLst/>
              <a:cxnLst/>
              <a:rect l="l" t="t" r="r" b="b"/>
              <a:pathLst>
                <a:path w="1405" h="1142" extrusionOk="0">
                  <a:moveTo>
                    <a:pt x="76" y="1"/>
                  </a:moveTo>
                  <a:cubicBezTo>
                    <a:pt x="51" y="1"/>
                    <a:pt x="26" y="26"/>
                    <a:pt x="26" y="51"/>
                  </a:cubicBezTo>
                  <a:cubicBezTo>
                    <a:pt x="1" y="76"/>
                    <a:pt x="1" y="101"/>
                    <a:pt x="1" y="101"/>
                  </a:cubicBezTo>
                  <a:cubicBezTo>
                    <a:pt x="26" y="126"/>
                    <a:pt x="26" y="151"/>
                    <a:pt x="51" y="151"/>
                  </a:cubicBezTo>
                  <a:cubicBezTo>
                    <a:pt x="101" y="176"/>
                    <a:pt x="126" y="201"/>
                    <a:pt x="151" y="226"/>
                  </a:cubicBezTo>
                  <a:cubicBezTo>
                    <a:pt x="327" y="352"/>
                    <a:pt x="502" y="477"/>
                    <a:pt x="703" y="627"/>
                  </a:cubicBezTo>
                  <a:cubicBezTo>
                    <a:pt x="878" y="778"/>
                    <a:pt x="1078" y="928"/>
                    <a:pt x="1254" y="1104"/>
                  </a:cubicBezTo>
                  <a:cubicBezTo>
                    <a:pt x="1266" y="1129"/>
                    <a:pt x="1285" y="1141"/>
                    <a:pt x="1307" y="1141"/>
                  </a:cubicBezTo>
                  <a:cubicBezTo>
                    <a:pt x="1329" y="1141"/>
                    <a:pt x="1354" y="1129"/>
                    <a:pt x="1379" y="1104"/>
                  </a:cubicBezTo>
                  <a:cubicBezTo>
                    <a:pt x="1404" y="1079"/>
                    <a:pt x="1404" y="1028"/>
                    <a:pt x="1354" y="978"/>
                  </a:cubicBezTo>
                  <a:cubicBezTo>
                    <a:pt x="1179" y="803"/>
                    <a:pt x="978" y="627"/>
                    <a:pt x="753" y="452"/>
                  </a:cubicBezTo>
                  <a:cubicBezTo>
                    <a:pt x="552" y="302"/>
                    <a:pt x="352" y="151"/>
                    <a:pt x="126"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29" name="Google Shape;9502;p55">
              <a:extLst>
                <a:ext uri="{FF2B5EF4-FFF2-40B4-BE49-F238E27FC236}">
                  <a16:creationId xmlns:a16="http://schemas.microsoft.com/office/drawing/2014/main" id="{63940912-ED27-CBD4-88E5-26DDFD273007}"/>
                </a:ext>
              </a:extLst>
            </p:cNvPr>
            <p:cNvSpPr/>
            <p:nvPr/>
          </p:nvSpPr>
          <p:spPr>
            <a:xfrm>
              <a:off x="3545900" y="1625975"/>
              <a:ext cx="43875" cy="36825"/>
            </a:xfrm>
            <a:custGeom>
              <a:avLst/>
              <a:gdLst/>
              <a:ahLst/>
              <a:cxnLst/>
              <a:rect l="l" t="t" r="r" b="b"/>
              <a:pathLst>
                <a:path w="1755" h="1473" extrusionOk="0">
                  <a:moveTo>
                    <a:pt x="75" y="0"/>
                  </a:moveTo>
                  <a:cubicBezTo>
                    <a:pt x="50" y="0"/>
                    <a:pt x="25" y="25"/>
                    <a:pt x="0" y="25"/>
                  </a:cubicBezTo>
                  <a:cubicBezTo>
                    <a:pt x="0" y="50"/>
                    <a:pt x="0" y="75"/>
                    <a:pt x="0" y="100"/>
                  </a:cubicBezTo>
                  <a:cubicBezTo>
                    <a:pt x="0" y="125"/>
                    <a:pt x="0" y="150"/>
                    <a:pt x="25" y="150"/>
                  </a:cubicBezTo>
                  <a:cubicBezTo>
                    <a:pt x="576" y="551"/>
                    <a:pt x="1103" y="978"/>
                    <a:pt x="1604" y="1454"/>
                  </a:cubicBezTo>
                  <a:cubicBezTo>
                    <a:pt x="1629" y="1466"/>
                    <a:pt x="1654" y="1473"/>
                    <a:pt x="1676" y="1473"/>
                  </a:cubicBezTo>
                  <a:cubicBezTo>
                    <a:pt x="1698" y="1473"/>
                    <a:pt x="1717" y="1466"/>
                    <a:pt x="1729" y="1454"/>
                  </a:cubicBezTo>
                  <a:cubicBezTo>
                    <a:pt x="1754" y="1404"/>
                    <a:pt x="1754" y="1353"/>
                    <a:pt x="1729" y="1328"/>
                  </a:cubicBezTo>
                  <a:cubicBezTo>
                    <a:pt x="1228" y="852"/>
                    <a:pt x="702" y="426"/>
                    <a:pt x="125" y="25"/>
                  </a:cubicBezTo>
                  <a:cubicBezTo>
                    <a:pt x="125" y="25"/>
                    <a:pt x="100" y="0"/>
                    <a:pt x="75" y="0"/>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30" name="Google Shape;9503;p55">
              <a:extLst>
                <a:ext uri="{FF2B5EF4-FFF2-40B4-BE49-F238E27FC236}">
                  <a16:creationId xmlns:a16="http://schemas.microsoft.com/office/drawing/2014/main" id="{932E27A4-3C28-DE20-415A-93A3D6C7B105}"/>
                </a:ext>
              </a:extLst>
            </p:cNvPr>
            <p:cNvSpPr/>
            <p:nvPr/>
          </p:nvSpPr>
          <p:spPr>
            <a:xfrm>
              <a:off x="3560925" y="1637250"/>
              <a:ext cx="28850" cy="24250"/>
            </a:xfrm>
            <a:custGeom>
              <a:avLst/>
              <a:gdLst/>
              <a:ahLst/>
              <a:cxnLst/>
              <a:rect l="l" t="t" r="r" b="b"/>
              <a:pathLst>
                <a:path w="1154" h="970" extrusionOk="0">
                  <a:moveTo>
                    <a:pt x="101" y="0"/>
                  </a:moveTo>
                  <a:cubicBezTo>
                    <a:pt x="76" y="0"/>
                    <a:pt x="51" y="25"/>
                    <a:pt x="26" y="50"/>
                  </a:cubicBezTo>
                  <a:cubicBezTo>
                    <a:pt x="1" y="75"/>
                    <a:pt x="1" y="126"/>
                    <a:pt x="51" y="151"/>
                  </a:cubicBezTo>
                  <a:cubicBezTo>
                    <a:pt x="376" y="401"/>
                    <a:pt x="677" y="677"/>
                    <a:pt x="1003" y="953"/>
                  </a:cubicBezTo>
                  <a:cubicBezTo>
                    <a:pt x="1013" y="963"/>
                    <a:pt x="1032" y="969"/>
                    <a:pt x="1053" y="969"/>
                  </a:cubicBezTo>
                  <a:cubicBezTo>
                    <a:pt x="1082" y="969"/>
                    <a:pt x="1114" y="957"/>
                    <a:pt x="1128" y="928"/>
                  </a:cubicBezTo>
                  <a:cubicBezTo>
                    <a:pt x="1153" y="902"/>
                    <a:pt x="1153" y="852"/>
                    <a:pt x="1103" y="827"/>
                  </a:cubicBezTo>
                  <a:cubicBezTo>
                    <a:pt x="803" y="552"/>
                    <a:pt x="477" y="276"/>
                    <a:pt x="151" y="25"/>
                  </a:cubicBezTo>
                  <a:cubicBezTo>
                    <a:pt x="151" y="25"/>
                    <a:pt x="126" y="0"/>
                    <a:pt x="101" y="0"/>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31" name="Google Shape;9504;p55">
              <a:extLst>
                <a:ext uri="{FF2B5EF4-FFF2-40B4-BE49-F238E27FC236}">
                  <a16:creationId xmlns:a16="http://schemas.microsoft.com/office/drawing/2014/main" id="{36DC4416-555B-3EE9-BAB0-158208A70C61}"/>
                </a:ext>
              </a:extLst>
            </p:cNvPr>
            <p:cNvSpPr/>
            <p:nvPr/>
          </p:nvSpPr>
          <p:spPr>
            <a:xfrm>
              <a:off x="3562800" y="1639125"/>
              <a:ext cx="24475" cy="21650"/>
            </a:xfrm>
            <a:custGeom>
              <a:avLst/>
              <a:gdLst/>
              <a:ahLst/>
              <a:cxnLst/>
              <a:rect l="l" t="t" r="r" b="b"/>
              <a:pathLst>
                <a:path w="979" h="866" extrusionOk="0">
                  <a:moveTo>
                    <a:pt x="101" y="0"/>
                  </a:moveTo>
                  <a:cubicBezTo>
                    <a:pt x="76" y="0"/>
                    <a:pt x="51" y="0"/>
                    <a:pt x="51" y="25"/>
                  </a:cubicBezTo>
                  <a:cubicBezTo>
                    <a:pt x="1" y="51"/>
                    <a:pt x="1" y="126"/>
                    <a:pt x="51" y="151"/>
                  </a:cubicBezTo>
                  <a:cubicBezTo>
                    <a:pt x="327" y="376"/>
                    <a:pt x="577" y="602"/>
                    <a:pt x="828" y="827"/>
                  </a:cubicBezTo>
                  <a:cubicBezTo>
                    <a:pt x="840" y="853"/>
                    <a:pt x="859" y="865"/>
                    <a:pt x="881" y="865"/>
                  </a:cubicBezTo>
                  <a:cubicBezTo>
                    <a:pt x="903" y="865"/>
                    <a:pt x="928" y="853"/>
                    <a:pt x="953" y="827"/>
                  </a:cubicBezTo>
                  <a:cubicBezTo>
                    <a:pt x="978" y="802"/>
                    <a:pt x="978" y="752"/>
                    <a:pt x="928" y="702"/>
                  </a:cubicBezTo>
                  <a:cubicBezTo>
                    <a:pt x="677" y="477"/>
                    <a:pt x="427" y="226"/>
                    <a:pt x="151" y="25"/>
                  </a:cubicBezTo>
                  <a:cubicBezTo>
                    <a:pt x="151" y="0"/>
                    <a:pt x="126" y="0"/>
                    <a:pt x="101" y="0"/>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32" name="Google Shape;9505;p55">
              <a:extLst>
                <a:ext uri="{FF2B5EF4-FFF2-40B4-BE49-F238E27FC236}">
                  <a16:creationId xmlns:a16="http://schemas.microsoft.com/office/drawing/2014/main" id="{3B411D75-B2F4-CC79-819E-D2A1B60DBF5E}"/>
                </a:ext>
              </a:extLst>
            </p:cNvPr>
            <p:cNvSpPr/>
            <p:nvPr/>
          </p:nvSpPr>
          <p:spPr>
            <a:xfrm>
              <a:off x="3142375" y="1592125"/>
              <a:ext cx="10050" cy="6150"/>
            </a:xfrm>
            <a:custGeom>
              <a:avLst/>
              <a:gdLst/>
              <a:ahLst/>
              <a:cxnLst/>
              <a:rect l="l" t="t" r="r" b="b"/>
              <a:pathLst>
                <a:path w="402" h="246" extrusionOk="0">
                  <a:moveTo>
                    <a:pt x="201" y="1"/>
                  </a:moveTo>
                  <a:cubicBezTo>
                    <a:pt x="201" y="1"/>
                    <a:pt x="176" y="1"/>
                    <a:pt x="151" y="26"/>
                  </a:cubicBezTo>
                  <a:lnTo>
                    <a:pt x="126" y="26"/>
                  </a:lnTo>
                  <a:cubicBezTo>
                    <a:pt x="101" y="26"/>
                    <a:pt x="76" y="51"/>
                    <a:pt x="51" y="76"/>
                  </a:cubicBezTo>
                  <a:cubicBezTo>
                    <a:pt x="1" y="101"/>
                    <a:pt x="1" y="151"/>
                    <a:pt x="26" y="176"/>
                  </a:cubicBezTo>
                  <a:cubicBezTo>
                    <a:pt x="44" y="213"/>
                    <a:pt x="76" y="236"/>
                    <a:pt x="101" y="236"/>
                  </a:cubicBezTo>
                  <a:cubicBezTo>
                    <a:pt x="111" y="236"/>
                    <a:pt x="119" y="233"/>
                    <a:pt x="126" y="226"/>
                  </a:cubicBezTo>
                  <a:cubicBezTo>
                    <a:pt x="151" y="201"/>
                    <a:pt x="176" y="176"/>
                    <a:pt x="201" y="176"/>
                  </a:cubicBezTo>
                  <a:lnTo>
                    <a:pt x="226" y="176"/>
                  </a:lnTo>
                  <a:cubicBezTo>
                    <a:pt x="226" y="176"/>
                    <a:pt x="226" y="176"/>
                    <a:pt x="226" y="201"/>
                  </a:cubicBezTo>
                  <a:cubicBezTo>
                    <a:pt x="226" y="201"/>
                    <a:pt x="251" y="201"/>
                    <a:pt x="251" y="226"/>
                  </a:cubicBezTo>
                  <a:cubicBezTo>
                    <a:pt x="264" y="239"/>
                    <a:pt x="289" y="245"/>
                    <a:pt x="314" y="245"/>
                  </a:cubicBezTo>
                  <a:cubicBezTo>
                    <a:pt x="339" y="245"/>
                    <a:pt x="364" y="239"/>
                    <a:pt x="377" y="226"/>
                  </a:cubicBezTo>
                  <a:cubicBezTo>
                    <a:pt x="402" y="176"/>
                    <a:pt x="402" y="126"/>
                    <a:pt x="377" y="101"/>
                  </a:cubicBezTo>
                  <a:cubicBezTo>
                    <a:pt x="377" y="76"/>
                    <a:pt x="351" y="51"/>
                    <a:pt x="326" y="51"/>
                  </a:cubicBezTo>
                  <a:cubicBezTo>
                    <a:pt x="326" y="51"/>
                    <a:pt x="301" y="26"/>
                    <a:pt x="301" y="26"/>
                  </a:cubicBezTo>
                  <a:cubicBezTo>
                    <a:pt x="276" y="26"/>
                    <a:pt x="251" y="1"/>
                    <a:pt x="226"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33" name="Google Shape;9506;p55">
              <a:extLst>
                <a:ext uri="{FF2B5EF4-FFF2-40B4-BE49-F238E27FC236}">
                  <a16:creationId xmlns:a16="http://schemas.microsoft.com/office/drawing/2014/main" id="{E71F2EF9-9CDD-F012-9F72-A0799F888093}"/>
                </a:ext>
              </a:extLst>
            </p:cNvPr>
            <p:cNvSpPr/>
            <p:nvPr/>
          </p:nvSpPr>
          <p:spPr>
            <a:xfrm>
              <a:off x="3142375" y="1592125"/>
              <a:ext cx="9425" cy="5975"/>
            </a:xfrm>
            <a:custGeom>
              <a:avLst/>
              <a:gdLst/>
              <a:ahLst/>
              <a:cxnLst/>
              <a:rect l="l" t="t" r="r" b="b"/>
              <a:pathLst>
                <a:path w="377" h="239" extrusionOk="0">
                  <a:moveTo>
                    <a:pt x="151" y="1"/>
                  </a:moveTo>
                  <a:cubicBezTo>
                    <a:pt x="151" y="1"/>
                    <a:pt x="126" y="1"/>
                    <a:pt x="126" y="26"/>
                  </a:cubicBezTo>
                  <a:cubicBezTo>
                    <a:pt x="101" y="26"/>
                    <a:pt x="76" y="26"/>
                    <a:pt x="51" y="51"/>
                  </a:cubicBezTo>
                  <a:cubicBezTo>
                    <a:pt x="1" y="76"/>
                    <a:pt x="1" y="126"/>
                    <a:pt x="26" y="176"/>
                  </a:cubicBezTo>
                  <a:cubicBezTo>
                    <a:pt x="26" y="194"/>
                    <a:pt x="63" y="212"/>
                    <a:pt x="94" y="212"/>
                  </a:cubicBezTo>
                  <a:cubicBezTo>
                    <a:pt x="107" y="212"/>
                    <a:pt x="119" y="209"/>
                    <a:pt x="126" y="201"/>
                  </a:cubicBezTo>
                  <a:cubicBezTo>
                    <a:pt x="151" y="201"/>
                    <a:pt x="151" y="176"/>
                    <a:pt x="176" y="176"/>
                  </a:cubicBezTo>
                  <a:lnTo>
                    <a:pt x="201" y="176"/>
                  </a:lnTo>
                  <a:cubicBezTo>
                    <a:pt x="201" y="176"/>
                    <a:pt x="226" y="201"/>
                    <a:pt x="226" y="201"/>
                  </a:cubicBezTo>
                  <a:cubicBezTo>
                    <a:pt x="239" y="226"/>
                    <a:pt x="264" y="239"/>
                    <a:pt x="289" y="239"/>
                  </a:cubicBezTo>
                  <a:cubicBezTo>
                    <a:pt x="314" y="239"/>
                    <a:pt x="339" y="226"/>
                    <a:pt x="351" y="201"/>
                  </a:cubicBezTo>
                  <a:cubicBezTo>
                    <a:pt x="351" y="201"/>
                    <a:pt x="377" y="176"/>
                    <a:pt x="377" y="151"/>
                  </a:cubicBezTo>
                  <a:cubicBezTo>
                    <a:pt x="377" y="126"/>
                    <a:pt x="377" y="101"/>
                    <a:pt x="351" y="76"/>
                  </a:cubicBezTo>
                  <a:cubicBezTo>
                    <a:pt x="326" y="76"/>
                    <a:pt x="326" y="51"/>
                    <a:pt x="301" y="26"/>
                  </a:cubicBezTo>
                  <a:cubicBezTo>
                    <a:pt x="276" y="26"/>
                    <a:pt x="251" y="1"/>
                    <a:pt x="226"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34" name="Google Shape;9507;p55">
              <a:extLst>
                <a:ext uri="{FF2B5EF4-FFF2-40B4-BE49-F238E27FC236}">
                  <a16:creationId xmlns:a16="http://schemas.microsoft.com/office/drawing/2014/main" id="{575F6CAB-52F1-257F-D7C5-03B5E81A8320}"/>
                </a:ext>
              </a:extLst>
            </p:cNvPr>
            <p:cNvSpPr/>
            <p:nvPr/>
          </p:nvSpPr>
          <p:spPr>
            <a:xfrm>
              <a:off x="3142375" y="1592125"/>
              <a:ext cx="10050" cy="6150"/>
            </a:xfrm>
            <a:custGeom>
              <a:avLst/>
              <a:gdLst/>
              <a:ahLst/>
              <a:cxnLst/>
              <a:rect l="l" t="t" r="r" b="b"/>
              <a:pathLst>
                <a:path w="402" h="246" extrusionOk="0">
                  <a:moveTo>
                    <a:pt x="201" y="1"/>
                  </a:moveTo>
                  <a:cubicBezTo>
                    <a:pt x="201" y="1"/>
                    <a:pt x="176" y="1"/>
                    <a:pt x="151" y="26"/>
                  </a:cubicBezTo>
                  <a:lnTo>
                    <a:pt x="126" y="26"/>
                  </a:lnTo>
                  <a:cubicBezTo>
                    <a:pt x="101" y="26"/>
                    <a:pt x="76" y="51"/>
                    <a:pt x="51" y="76"/>
                  </a:cubicBezTo>
                  <a:cubicBezTo>
                    <a:pt x="1" y="101"/>
                    <a:pt x="1" y="151"/>
                    <a:pt x="26" y="176"/>
                  </a:cubicBezTo>
                  <a:cubicBezTo>
                    <a:pt x="44" y="213"/>
                    <a:pt x="76" y="236"/>
                    <a:pt x="101" y="236"/>
                  </a:cubicBezTo>
                  <a:cubicBezTo>
                    <a:pt x="111" y="236"/>
                    <a:pt x="119" y="233"/>
                    <a:pt x="126" y="226"/>
                  </a:cubicBezTo>
                  <a:cubicBezTo>
                    <a:pt x="151" y="201"/>
                    <a:pt x="176" y="176"/>
                    <a:pt x="201" y="176"/>
                  </a:cubicBezTo>
                  <a:lnTo>
                    <a:pt x="226" y="176"/>
                  </a:lnTo>
                  <a:cubicBezTo>
                    <a:pt x="226" y="176"/>
                    <a:pt x="226" y="176"/>
                    <a:pt x="226" y="201"/>
                  </a:cubicBezTo>
                  <a:cubicBezTo>
                    <a:pt x="226" y="201"/>
                    <a:pt x="251" y="201"/>
                    <a:pt x="251" y="226"/>
                  </a:cubicBezTo>
                  <a:cubicBezTo>
                    <a:pt x="264" y="239"/>
                    <a:pt x="289" y="245"/>
                    <a:pt x="314" y="245"/>
                  </a:cubicBezTo>
                  <a:cubicBezTo>
                    <a:pt x="339" y="245"/>
                    <a:pt x="364" y="239"/>
                    <a:pt x="377" y="226"/>
                  </a:cubicBezTo>
                  <a:cubicBezTo>
                    <a:pt x="402" y="176"/>
                    <a:pt x="402" y="126"/>
                    <a:pt x="377" y="101"/>
                  </a:cubicBezTo>
                  <a:cubicBezTo>
                    <a:pt x="377" y="76"/>
                    <a:pt x="351" y="51"/>
                    <a:pt x="326" y="51"/>
                  </a:cubicBezTo>
                  <a:cubicBezTo>
                    <a:pt x="326" y="51"/>
                    <a:pt x="301" y="26"/>
                    <a:pt x="301" y="26"/>
                  </a:cubicBezTo>
                  <a:cubicBezTo>
                    <a:pt x="276" y="26"/>
                    <a:pt x="251" y="1"/>
                    <a:pt x="226"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35" name="Google Shape;9508;p55">
              <a:extLst>
                <a:ext uri="{FF2B5EF4-FFF2-40B4-BE49-F238E27FC236}">
                  <a16:creationId xmlns:a16="http://schemas.microsoft.com/office/drawing/2014/main" id="{BB7FC4A1-6C51-0BF7-E4FE-E712291DFCA1}"/>
                </a:ext>
              </a:extLst>
            </p:cNvPr>
            <p:cNvSpPr/>
            <p:nvPr/>
          </p:nvSpPr>
          <p:spPr>
            <a:xfrm>
              <a:off x="3142375" y="1592125"/>
              <a:ext cx="9425" cy="5975"/>
            </a:xfrm>
            <a:custGeom>
              <a:avLst/>
              <a:gdLst/>
              <a:ahLst/>
              <a:cxnLst/>
              <a:rect l="l" t="t" r="r" b="b"/>
              <a:pathLst>
                <a:path w="377" h="239" extrusionOk="0">
                  <a:moveTo>
                    <a:pt x="151" y="1"/>
                  </a:moveTo>
                  <a:cubicBezTo>
                    <a:pt x="151" y="1"/>
                    <a:pt x="126" y="1"/>
                    <a:pt x="126" y="26"/>
                  </a:cubicBezTo>
                  <a:cubicBezTo>
                    <a:pt x="101" y="26"/>
                    <a:pt x="76" y="26"/>
                    <a:pt x="51" y="51"/>
                  </a:cubicBezTo>
                  <a:cubicBezTo>
                    <a:pt x="1" y="76"/>
                    <a:pt x="1" y="126"/>
                    <a:pt x="26" y="176"/>
                  </a:cubicBezTo>
                  <a:cubicBezTo>
                    <a:pt x="26" y="194"/>
                    <a:pt x="63" y="212"/>
                    <a:pt x="94" y="212"/>
                  </a:cubicBezTo>
                  <a:cubicBezTo>
                    <a:pt x="107" y="212"/>
                    <a:pt x="119" y="209"/>
                    <a:pt x="126" y="201"/>
                  </a:cubicBezTo>
                  <a:cubicBezTo>
                    <a:pt x="151" y="201"/>
                    <a:pt x="151" y="176"/>
                    <a:pt x="176" y="176"/>
                  </a:cubicBezTo>
                  <a:lnTo>
                    <a:pt x="201" y="176"/>
                  </a:lnTo>
                  <a:cubicBezTo>
                    <a:pt x="201" y="176"/>
                    <a:pt x="226" y="201"/>
                    <a:pt x="226" y="201"/>
                  </a:cubicBezTo>
                  <a:cubicBezTo>
                    <a:pt x="239" y="226"/>
                    <a:pt x="264" y="239"/>
                    <a:pt x="289" y="239"/>
                  </a:cubicBezTo>
                  <a:cubicBezTo>
                    <a:pt x="314" y="239"/>
                    <a:pt x="339" y="226"/>
                    <a:pt x="351" y="201"/>
                  </a:cubicBezTo>
                  <a:cubicBezTo>
                    <a:pt x="351" y="201"/>
                    <a:pt x="377" y="176"/>
                    <a:pt x="377" y="151"/>
                  </a:cubicBezTo>
                  <a:cubicBezTo>
                    <a:pt x="377" y="126"/>
                    <a:pt x="377" y="101"/>
                    <a:pt x="351" y="76"/>
                  </a:cubicBezTo>
                  <a:cubicBezTo>
                    <a:pt x="326" y="76"/>
                    <a:pt x="326" y="51"/>
                    <a:pt x="301" y="26"/>
                  </a:cubicBezTo>
                  <a:cubicBezTo>
                    <a:pt x="276" y="26"/>
                    <a:pt x="251" y="1"/>
                    <a:pt x="226"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36" name="Google Shape;9509;p55">
              <a:extLst>
                <a:ext uri="{FF2B5EF4-FFF2-40B4-BE49-F238E27FC236}">
                  <a16:creationId xmlns:a16="http://schemas.microsoft.com/office/drawing/2014/main" id="{BDF5C4E1-19A4-201F-9478-5D109AAF3537}"/>
                </a:ext>
              </a:extLst>
            </p:cNvPr>
            <p:cNvSpPr/>
            <p:nvPr/>
          </p:nvSpPr>
          <p:spPr>
            <a:xfrm>
              <a:off x="3455650" y="1944900"/>
              <a:ext cx="953050" cy="518175"/>
            </a:xfrm>
            <a:custGeom>
              <a:avLst/>
              <a:gdLst/>
              <a:ahLst/>
              <a:cxnLst/>
              <a:rect l="l" t="t" r="r" b="b"/>
              <a:pathLst>
                <a:path w="38122" h="20727" extrusionOk="0">
                  <a:moveTo>
                    <a:pt x="37821" y="0"/>
                  </a:moveTo>
                  <a:cubicBezTo>
                    <a:pt x="37746" y="100"/>
                    <a:pt x="37645" y="201"/>
                    <a:pt x="37545" y="301"/>
                  </a:cubicBezTo>
                  <a:cubicBezTo>
                    <a:pt x="37244" y="602"/>
                    <a:pt x="36918" y="877"/>
                    <a:pt x="36593" y="1153"/>
                  </a:cubicBezTo>
                  <a:cubicBezTo>
                    <a:pt x="35941" y="1654"/>
                    <a:pt x="35264" y="2130"/>
                    <a:pt x="34563" y="2556"/>
                  </a:cubicBezTo>
                  <a:cubicBezTo>
                    <a:pt x="33886" y="3008"/>
                    <a:pt x="33184" y="3409"/>
                    <a:pt x="32482" y="3810"/>
                  </a:cubicBezTo>
                  <a:cubicBezTo>
                    <a:pt x="31756" y="4186"/>
                    <a:pt x="31029" y="4561"/>
                    <a:pt x="30277" y="4887"/>
                  </a:cubicBezTo>
                  <a:cubicBezTo>
                    <a:pt x="28297" y="5764"/>
                    <a:pt x="26217" y="6416"/>
                    <a:pt x="24086" y="6767"/>
                  </a:cubicBezTo>
                  <a:cubicBezTo>
                    <a:pt x="23059" y="6942"/>
                    <a:pt x="21981" y="7068"/>
                    <a:pt x="20928" y="7093"/>
                  </a:cubicBezTo>
                  <a:cubicBezTo>
                    <a:pt x="19876" y="7093"/>
                    <a:pt x="18823" y="7043"/>
                    <a:pt x="17796" y="6867"/>
                  </a:cubicBezTo>
                  <a:cubicBezTo>
                    <a:pt x="16743" y="6717"/>
                    <a:pt x="15690" y="6466"/>
                    <a:pt x="14688" y="6090"/>
                  </a:cubicBezTo>
                  <a:cubicBezTo>
                    <a:pt x="14187" y="5915"/>
                    <a:pt x="13710" y="5714"/>
                    <a:pt x="13234" y="5464"/>
                  </a:cubicBezTo>
                  <a:cubicBezTo>
                    <a:pt x="12758" y="5263"/>
                    <a:pt x="12307" y="5013"/>
                    <a:pt x="11881" y="4737"/>
                  </a:cubicBezTo>
                  <a:cubicBezTo>
                    <a:pt x="11079" y="4236"/>
                    <a:pt x="10352" y="3684"/>
                    <a:pt x="9575" y="3158"/>
                  </a:cubicBezTo>
                  <a:cubicBezTo>
                    <a:pt x="8798" y="2632"/>
                    <a:pt x="8021" y="2130"/>
                    <a:pt x="7144" y="1754"/>
                  </a:cubicBezTo>
                  <a:cubicBezTo>
                    <a:pt x="6918" y="1654"/>
                    <a:pt x="6693" y="1579"/>
                    <a:pt x="6467" y="1504"/>
                  </a:cubicBezTo>
                  <a:cubicBezTo>
                    <a:pt x="6242" y="1454"/>
                    <a:pt x="6016" y="1404"/>
                    <a:pt x="5791" y="1353"/>
                  </a:cubicBezTo>
                  <a:cubicBezTo>
                    <a:pt x="5640" y="1353"/>
                    <a:pt x="5490" y="1328"/>
                    <a:pt x="5314" y="1328"/>
                  </a:cubicBezTo>
                  <a:cubicBezTo>
                    <a:pt x="5189" y="1328"/>
                    <a:pt x="5039" y="1353"/>
                    <a:pt x="4913" y="1353"/>
                  </a:cubicBezTo>
                  <a:cubicBezTo>
                    <a:pt x="4763" y="1379"/>
                    <a:pt x="4613" y="1404"/>
                    <a:pt x="4487" y="1454"/>
                  </a:cubicBezTo>
                  <a:cubicBezTo>
                    <a:pt x="4362" y="1479"/>
                    <a:pt x="4237" y="1529"/>
                    <a:pt x="4111" y="1579"/>
                  </a:cubicBezTo>
                  <a:cubicBezTo>
                    <a:pt x="3961" y="1629"/>
                    <a:pt x="3836" y="1704"/>
                    <a:pt x="3685" y="1805"/>
                  </a:cubicBezTo>
                  <a:cubicBezTo>
                    <a:pt x="3560" y="1880"/>
                    <a:pt x="3435" y="1955"/>
                    <a:pt x="3309" y="2055"/>
                  </a:cubicBezTo>
                  <a:cubicBezTo>
                    <a:pt x="3134" y="2206"/>
                    <a:pt x="2933" y="2356"/>
                    <a:pt x="2783" y="2531"/>
                  </a:cubicBezTo>
                  <a:cubicBezTo>
                    <a:pt x="2608" y="2707"/>
                    <a:pt x="2457" y="2907"/>
                    <a:pt x="2307" y="3108"/>
                  </a:cubicBezTo>
                  <a:cubicBezTo>
                    <a:pt x="2307" y="3083"/>
                    <a:pt x="2307" y="3083"/>
                    <a:pt x="2307" y="3083"/>
                  </a:cubicBezTo>
                  <a:cubicBezTo>
                    <a:pt x="2056" y="3434"/>
                    <a:pt x="1806" y="3810"/>
                    <a:pt x="1580" y="4186"/>
                  </a:cubicBezTo>
                  <a:cubicBezTo>
                    <a:pt x="1379" y="4561"/>
                    <a:pt x="1179" y="4937"/>
                    <a:pt x="1029" y="5313"/>
                  </a:cubicBezTo>
                  <a:cubicBezTo>
                    <a:pt x="1029" y="5313"/>
                    <a:pt x="1029" y="5313"/>
                    <a:pt x="1029" y="5288"/>
                  </a:cubicBezTo>
                  <a:cubicBezTo>
                    <a:pt x="828" y="5815"/>
                    <a:pt x="653" y="6341"/>
                    <a:pt x="502" y="6867"/>
                  </a:cubicBezTo>
                  <a:cubicBezTo>
                    <a:pt x="377" y="7394"/>
                    <a:pt x="277" y="7920"/>
                    <a:pt x="202" y="8471"/>
                  </a:cubicBezTo>
                  <a:cubicBezTo>
                    <a:pt x="202" y="8447"/>
                    <a:pt x="202" y="8446"/>
                    <a:pt x="202" y="8446"/>
                  </a:cubicBezTo>
                  <a:lnTo>
                    <a:pt x="202" y="8446"/>
                  </a:lnTo>
                  <a:cubicBezTo>
                    <a:pt x="1" y="9925"/>
                    <a:pt x="26" y="11429"/>
                    <a:pt x="227" y="12907"/>
                  </a:cubicBezTo>
                  <a:cubicBezTo>
                    <a:pt x="227" y="12882"/>
                    <a:pt x="227" y="12882"/>
                    <a:pt x="227" y="12882"/>
                  </a:cubicBezTo>
                  <a:cubicBezTo>
                    <a:pt x="477" y="14762"/>
                    <a:pt x="1004" y="16617"/>
                    <a:pt x="1730" y="18371"/>
                  </a:cubicBezTo>
                  <a:cubicBezTo>
                    <a:pt x="1856" y="18672"/>
                    <a:pt x="1981" y="18973"/>
                    <a:pt x="2131" y="19248"/>
                  </a:cubicBezTo>
                  <a:cubicBezTo>
                    <a:pt x="2532" y="19549"/>
                    <a:pt x="2983" y="19825"/>
                    <a:pt x="3460" y="20050"/>
                  </a:cubicBezTo>
                  <a:cubicBezTo>
                    <a:pt x="4036" y="20301"/>
                    <a:pt x="4638" y="20501"/>
                    <a:pt x="5239" y="20627"/>
                  </a:cubicBezTo>
                  <a:cubicBezTo>
                    <a:pt x="5665" y="20702"/>
                    <a:pt x="6091" y="20727"/>
                    <a:pt x="6492" y="20727"/>
                  </a:cubicBezTo>
                  <a:cubicBezTo>
                    <a:pt x="6693" y="20727"/>
                    <a:pt x="6868" y="20727"/>
                    <a:pt x="7044" y="20702"/>
                  </a:cubicBezTo>
                  <a:cubicBezTo>
                    <a:pt x="7094" y="20702"/>
                    <a:pt x="7119" y="20702"/>
                    <a:pt x="7169" y="20652"/>
                  </a:cubicBezTo>
                  <a:cubicBezTo>
                    <a:pt x="7169" y="20652"/>
                    <a:pt x="7194" y="20627"/>
                    <a:pt x="7194" y="20627"/>
                  </a:cubicBezTo>
                  <a:cubicBezTo>
                    <a:pt x="7269" y="20602"/>
                    <a:pt x="7319" y="20552"/>
                    <a:pt x="7344" y="20501"/>
                  </a:cubicBezTo>
                  <a:cubicBezTo>
                    <a:pt x="7420" y="20100"/>
                    <a:pt x="7495" y="19699"/>
                    <a:pt x="7520" y="19298"/>
                  </a:cubicBezTo>
                  <a:cubicBezTo>
                    <a:pt x="7545" y="18922"/>
                    <a:pt x="7545" y="18496"/>
                    <a:pt x="7495" y="18045"/>
                  </a:cubicBezTo>
                  <a:cubicBezTo>
                    <a:pt x="7445" y="17343"/>
                    <a:pt x="7294" y="16617"/>
                    <a:pt x="7019" y="15739"/>
                  </a:cubicBezTo>
                  <a:cubicBezTo>
                    <a:pt x="6918" y="15389"/>
                    <a:pt x="6793" y="15013"/>
                    <a:pt x="6618" y="14612"/>
                  </a:cubicBezTo>
                  <a:cubicBezTo>
                    <a:pt x="6593" y="14486"/>
                    <a:pt x="6542" y="14361"/>
                    <a:pt x="6492" y="14236"/>
                  </a:cubicBezTo>
                  <a:lnTo>
                    <a:pt x="6442" y="14135"/>
                  </a:lnTo>
                  <a:cubicBezTo>
                    <a:pt x="6367" y="13885"/>
                    <a:pt x="6267" y="13634"/>
                    <a:pt x="6166" y="13384"/>
                  </a:cubicBezTo>
                  <a:cubicBezTo>
                    <a:pt x="5916" y="12607"/>
                    <a:pt x="5715" y="11830"/>
                    <a:pt x="5615" y="11053"/>
                  </a:cubicBezTo>
                  <a:cubicBezTo>
                    <a:pt x="5540" y="10551"/>
                    <a:pt x="5515" y="10025"/>
                    <a:pt x="5515" y="9499"/>
                  </a:cubicBezTo>
                  <a:cubicBezTo>
                    <a:pt x="5515" y="8998"/>
                    <a:pt x="5540" y="8496"/>
                    <a:pt x="5615" y="7945"/>
                  </a:cubicBezTo>
                  <a:cubicBezTo>
                    <a:pt x="5841" y="6316"/>
                    <a:pt x="6342" y="4762"/>
                    <a:pt x="6843" y="3308"/>
                  </a:cubicBezTo>
                  <a:cubicBezTo>
                    <a:pt x="7745" y="4110"/>
                    <a:pt x="8673" y="4837"/>
                    <a:pt x="9625" y="5489"/>
                  </a:cubicBezTo>
                  <a:cubicBezTo>
                    <a:pt x="11179" y="6566"/>
                    <a:pt x="12758" y="7394"/>
                    <a:pt x="14312" y="7945"/>
                  </a:cubicBezTo>
                  <a:cubicBezTo>
                    <a:pt x="15139" y="8246"/>
                    <a:pt x="15991" y="8471"/>
                    <a:pt x="16843" y="8622"/>
                  </a:cubicBezTo>
                  <a:cubicBezTo>
                    <a:pt x="17670" y="8772"/>
                    <a:pt x="18547" y="8847"/>
                    <a:pt x="19425" y="8847"/>
                  </a:cubicBezTo>
                  <a:lnTo>
                    <a:pt x="19475" y="8847"/>
                  </a:lnTo>
                  <a:cubicBezTo>
                    <a:pt x="20377" y="8847"/>
                    <a:pt x="21329" y="8747"/>
                    <a:pt x="22257" y="8572"/>
                  </a:cubicBezTo>
                  <a:cubicBezTo>
                    <a:pt x="22658" y="8471"/>
                    <a:pt x="23059" y="8371"/>
                    <a:pt x="23460" y="8296"/>
                  </a:cubicBezTo>
                  <a:cubicBezTo>
                    <a:pt x="23911" y="8171"/>
                    <a:pt x="24337" y="8070"/>
                    <a:pt x="24713" y="7970"/>
                  </a:cubicBezTo>
                  <a:cubicBezTo>
                    <a:pt x="26568" y="7469"/>
                    <a:pt x="28247" y="6917"/>
                    <a:pt x="29801" y="6341"/>
                  </a:cubicBezTo>
                  <a:cubicBezTo>
                    <a:pt x="31655" y="5639"/>
                    <a:pt x="33259" y="4887"/>
                    <a:pt x="34713" y="4035"/>
                  </a:cubicBezTo>
                  <a:cubicBezTo>
                    <a:pt x="35941" y="3308"/>
                    <a:pt x="36994" y="2531"/>
                    <a:pt x="37946" y="1679"/>
                  </a:cubicBezTo>
                  <a:cubicBezTo>
                    <a:pt x="37996" y="1654"/>
                    <a:pt x="38021" y="1629"/>
                    <a:pt x="38046" y="1579"/>
                  </a:cubicBezTo>
                  <a:cubicBezTo>
                    <a:pt x="38122" y="1278"/>
                    <a:pt x="38096" y="952"/>
                    <a:pt x="38021" y="551"/>
                  </a:cubicBezTo>
                  <a:cubicBezTo>
                    <a:pt x="37971" y="376"/>
                    <a:pt x="37921" y="201"/>
                    <a:pt x="37821" y="0"/>
                  </a:cubicBezTo>
                  <a:close/>
                </a:path>
              </a:pathLst>
            </a:custGeom>
            <a:solidFill>
              <a:srgbClr val="88644F"/>
            </a:solidFill>
            <a:ln>
              <a:noFill/>
            </a:ln>
          </p:spPr>
          <p:txBody>
            <a:bodyPr spcFirstLastPara="1" wrap="square" lIns="115184" tIns="115184" rIns="115184" bIns="115184" anchor="ctr" anchorCtr="0">
              <a:noAutofit/>
            </a:bodyPr>
            <a:lstStyle/>
            <a:p>
              <a:endParaRPr sz="2400">
                <a:latin typeface="+mj-lt"/>
              </a:endParaRPr>
            </a:p>
          </p:txBody>
        </p:sp>
        <p:sp>
          <p:nvSpPr>
            <p:cNvPr id="137" name="Google Shape;9510;p55">
              <a:extLst>
                <a:ext uri="{FF2B5EF4-FFF2-40B4-BE49-F238E27FC236}">
                  <a16:creationId xmlns:a16="http://schemas.microsoft.com/office/drawing/2014/main" id="{13F9DE3D-3FCF-0C02-B87B-F3A0E832AEBE}"/>
                </a:ext>
              </a:extLst>
            </p:cNvPr>
            <p:cNvSpPr/>
            <p:nvPr/>
          </p:nvSpPr>
          <p:spPr>
            <a:xfrm>
              <a:off x="4290250" y="1520075"/>
              <a:ext cx="1134750" cy="483725"/>
            </a:xfrm>
            <a:custGeom>
              <a:avLst/>
              <a:gdLst/>
              <a:ahLst/>
              <a:cxnLst/>
              <a:rect l="l" t="t" r="r" b="b"/>
              <a:pathLst>
                <a:path w="45390" h="19349" extrusionOk="0">
                  <a:moveTo>
                    <a:pt x="2382" y="18346"/>
                  </a:moveTo>
                  <a:lnTo>
                    <a:pt x="803" y="18973"/>
                  </a:lnTo>
                  <a:lnTo>
                    <a:pt x="778" y="18973"/>
                  </a:lnTo>
                  <a:lnTo>
                    <a:pt x="2382" y="18346"/>
                  </a:lnTo>
                  <a:close/>
                  <a:moveTo>
                    <a:pt x="44813" y="0"/>
                  </a:moveTo>
                  <a:cubicBezTo>
                    <a:pt x="44788" y="0"/>
                    <a:pt x="44763" y="26"/>
                    <a:pt x="44738" y="26"/>
                  </a:cubicBezTo>
                  <a:cubicBezTo>
                    <a:pt x="44111" y="276"/>
                    <a:pt x="43510" y="527"/>
                    <a:pt x="42883" y="777"/>
                  </a:cubicBezTo>
                  <a:lnTo>
                    <a:pt x="36367" y="3384"/>
                  </a:lnTo>
                  <a:lnTo>
                    <a:pt x="31705" y="5264"/>
                  </a:lnTo>
                  <a:lnTo>
                    <a:pt x="24512" y="8146"/>
                  </a:lnTo>
                  <a:lnTo>
                    <a:pt x="17269" y="11053"/>
                  </a:lnTo>
                  <a:lnTo>
                    <a:pt x="10728" y="13685"/>
                  </a:lnTo>
                  <a:lnTo>
                    <a:pt x="4186" y="16316"/>
                  </a:lnTo>
                  <a:lnTo>
                    <a:pt x="101" y="17945"/>
                  </a:lnTo>
                  <a:cubicBezTo>
                    <a:pt x="51" y="17970"/>
                    <a:pt x="26" y="18021"/>
                    <a:pt x="1" y="18046"/>
                  </a:cubicBezTo>
                  <a:cubicBezTo>
                    <a:pt x="1" y="18071"/>
                    <a:pt x="1" y="18071"/>
                    <a:pt x="1" y="18096"/>
                  </a:cubicBezTo>
                  <a:cubicBezTo>
                    <a:pt x="1" y="18121"/>
                    <a:pt x="1" y="18146"/>
                    <a:pt x="1" y="18171"/>
                  </a:cubicBezTo>
                  <a:cubicBezTo>
                    <a:pt x="51" y="18572"/>
                    <a:pt x="276" y="18998"/>
                    <a:pt x="627" y="19299"/>
                  </a:cubicBezTo>
                  <a:cubicBezTo>
                    <a:pt x="652" y="19324"/>
                    <a:pt x="677" y="19324"/>
                    <a:pt x="702" y="19349"/>
                  </a:cubicBezTo>
                  <a:lnTo>
                    <a:pt x="778" y="19349"/>
                  </a:lnTo>
                  <a:cubicBezTo>
                    <a:pt x="803" y="19349"/>
                    <a:pt x="828" y="19349"/>
                    <a:pt x="853" y="19324"/>
                  </a:cubicBezTo>
                  <a:lnTo>
                    <a:pt x="3710" y="18171"/>
                  </a:lnTo>
                  <a:lnTo>
                    <a:pt x="6542" y="16993"/>
                  </a:lnTo>
                  <a:lnTo>
                    <a:pt x="16943" y="12732"/>
                  </a:lnTo>
                  <a:lnTo>
                    <a:pt x="19951" y="11479"/>
                  </a:lnTo>
                  <a:cubicBezTo>
                    <a:pt x="24312" y="9700"/>
                    <a:pt x="28672" y="7920"/>
                    <a:pt x="33033" y="6116"/>
                  </a:cubicBezTo>
                  <a:lnTo>
                    <a:pt x="39149" y="3610"/>
                  </a:lnTo>
                  <a:lnTo>
                    <a:pt x="45289" y="1103"/>
                  </a:lnTo>
                  <a:cubicBezTo>
                    <a:pt x="45314" y="1078"/>
                    <a:pt x="45364" y="1028"/>
                    <a:pt x="45364" y="953"/>
                  </a:cubicBezTo>
                  <a:cubicBezTo>
                    <a:pt x="45389" y="953"/>
                    <a:pt x="45389" y="903"/>
                    <a:pt x="45389" y="878"/>
                  </a:cubicBezTo>
                  <a:cubicBezTo>
                    <a:pt x="45364" y="802"/>
                    <a:pt x="45364" y="727"/>
                    <a:pt x="45339" y="652"/>
                  </a:cubicBezTo>
                  <a:cubicBezTo>
                    <a:pt x="45314" y="577"/>
                    <a:pt x="45289" y="502"/>
                    <a:pt x="45264" y="427"/>
                  </a:cubicBezTo>
                  <a:cubicBezTo>
                    <a:pt x="45239" y="351"/>
                    <a:pt x="45189" y="301"/>
                    <a:pt x="45139" y="251"/>
                  </a:cubicBezTo>
                  <a:cubicBezTo>
                    <a:pt x="45089" y="176"/>
                    <a:pt x="45038" y="126"/>
                    <a:pt x="44963" y="76"/>
                  </a:cubicBezTo>
                  <a:cubicBezTo>
                    <a:pt x="44913" y="51"/>
                    <a:pt x="44888" y="26"/>
                    <a:pt x="44863" y="26"/>
                  </a:cubicBezTo>
                  <a:cubicBezTo>
                    <a:pt x="44838" y="26"/>
                    <a:pt x="44838" y="0"/>
                    <a:pt x="44813" y="0"/>
                  </a:cubicBezTo>
                  <a:close/>
                </a:path>
              </a:pathLst>
            </a:custGeom>
            <a:solidFill>
              <a:srgbClr val="E1A97D"/>
            </a:solidFill>
            <a:ln>
              <a:noFill/>
            </a:ln>
          </p:spPr>
          <p:txBody>
            <a:bodyPr spcFirstLastPara="1" wrap="square" lIns="115184" tIns="115184" rIns="115184" bIns="115184" anchor="ctr" anchorCtr="0">
              <a:noAutofit/>
            </a:bodyPr>
            <a:lstStyle/>
            <a:p>
              <a:endParaRPr sz="2400">
                <a:latin typeface="+mj-lt"/>
              </a:endParaRPr>
            </a:p>
          </p:txBody>
        </p:sp>
        <p:sp>
          <p:nvSpPr>
            <p:cNvPr id="138" name="Google Shape;9511;p55">
              <a:extLst>
                <a:ext uri="{FF2B5EF4-FFF2-40B4-BE49-F238E27FC236}">
                  <a16:creationId xmlns:a16="http://schemas.microsoft.com/office/drawing/2014/main" id="{AB5EBA40-1D36-FA6C-E4A0-921F80425237}"/>
                </a:ext>
              </a:extLst>
            </p:cNvPr>
            <p:cNvSpPr/>
            <p:nvPr/>
          </p:nvSpPr>
          <p:spPr>
            <a:xfrm>
              <a:off x="4304050" y="1975600"/>
              <a:ext cx="45750" cy="24575"/>
            </a:xfrm>
            <a:custGeom>
              <a:avLst/>
              <a:gdLst/>
              <a:ahLst/>
              <a:cxnLst/>
              <a:rect l="l" t="t" r="r" b="b"/>
              <a:pathLst>
                <a:path w="1830" h="983" extrusionOk="0">
                  <a:moveTo>
                    <a:pt x="1629" y="0"/>
                  </a:moveTo>
                  <a:cubicBezTo>
                    <a:pt x="1604" y="0"/>
                    <a:pt x="1579" y="25"/>
                    <a:pt x="1554" y="25"/>
                  </a:cubicBezTo>
                  <a:cubicBezTo>
                    <a:pt x="1303" y="125"/>
                    <a:pt x="1078" y="226"/>
                    <a:pt x="827" y="326"/>
                  </a:cubicBezTo>
                  <a:cubicBezTo>
                    <a:pt x="727" y="376"/>
                    <a:pt x="602" y="426"/>
                    <a:pt x="501" y="476"/>
                  </a:cubicBezTo>
                  <a:cubicBezTo>
                    <a:pt x="401" y="526"/>
                    <a:pt x="301" y="577"/>
                    <a:pt x="201" y="627"/>
                  </a:cubicBezTo>
                  <a:lnTo>
                    <a:pt x="175" y="627"/>
                  </a:lnTo>
                  <a:cubicBezTo>
                    <a:pt x="75" y="652"/>
                    <a:pt x="0" y="727"/>
                    <a:pt x="25" y="827"/>
                  </a:cubicBezTo>
                  <a:cubicBezTo>
                    <a:pt x="47" y="914"/>
                    <a:pt x="106" y="982"/>
                    <a:pt x="187" y="982"/>
                  </a:cubicBezTo>
                  <a:cubicBezTo>
                    <a:pt x="200" y="982"/>
                    <a:pt x="212" y="981"/>
                    <a:pt x="226" y="978"/>
                  </a:cubicBezTo>
                  <a:cubicBezTo>
                    <a:pt x="276" y="953"/>
                    <a:pt x="326" y="953"/>
                    <a:pt x="376" y="927"/>
                  </a:cubicBezTo>
                  <a:cubicBezTo>
                    <a:pt x="426" y="902"/>
                    <a:pt x="476" y="877"/>
                    <a:pt x="526" y="852"/>
                  </a:cubicBezTo>
                  <a:cubicBezTo>
                    <a:pt x="576" y="827"/>
                    <a:pt x="627" y="802"/>
                    <a:pt x="677" y="777"/>
                  </a:cubicBezTo>
                  <a:cubicBezTo>
                    <a:pt x="752" y="727"/>
                    <a:pt x="827" y="702"/>
                    <a:pt x="902" y="677"/>
                  </a:cubicBezTo>
                  <a:cubicBezTo>
                    <a:pt x="1178" y="552"/>
                    <a:pt x="1429" y="451"/>
                    <a:pt x="1704" y="351"/>
                  </a:cubicBezTo>
                  <a:cubicBezTo>
                    <a:pt x="1779" y="301"/>
                    <a:pt x="1830" y="201"/>
                    <a:pt x="1779" y="100"/>
                  </a:cubicBezTo>
                  <a:cubicBezTo>
                    <a:pt x="1754" y="50"/>
                    <a:pt x="1679" y="0"/>
                    <a:pt x="1629" y="0"/>
                  </a:cubicBezTo>
                  <a:close/>
                </a:path>
              </a:pathLst>
            </a:custGeom>
            <a:solidFill>
              <a:srgbClr val="E1A97D"/>
            </a:solidFill>
            <a:ln>
              <a:noFill/>
            </a:ln>
          </p:spPr>
          <p:txBody>
            <a:bodyPr spcFirstLastPara="1" wrap="square" lIns="115184" tIns="115184" rIns="115184" bIns="115184" anchor="ctr" anchorCtr="0">
              <a:noAutofit/>
            </a:bodyPr>
            <a:lstStyle/>
            <a:p>
              <a:endParaRPr sz="2400">
                <a:latin typeface="+mj-lt"/>
              </a:endParaRPr>
            </a:p>
          </p:txBody>
        </p:sp>
        <p:sp>
          <p:nvSpPr>
            <p:cNvPr id="139" name="Google Shape;9512;p55">
              <a:extLst>
                <a:ext uri="{FF2B5EF4-FFF2-40B4-BE49-F238E27FC236}">
                  <a16:creationId xmlns:a16="http://schemas.microsoft.com/office/drawing/2014/main" id="{18E7E2A3-0DF6-C5FB-42F3-38D7A2A5AB1A}"/>
                </a:ext>
              </a:extLst>
            </p:cNvPr>
            <p:cNvSpPr/>
            <p:nvPr/>
          </p:nvSpPr>
          <p:spPr>
            <a:xfrm>
              <a:off x="4431225" y="1855925"/>
              <a:ext cx="149150" cy="129725"/>
            </a:xfrm>
            <a:custGeom>
              <a:avLst/>
              <a:gdLst/>
              <a:ahLst/>
              <a:cxnLst/>
              <a:rect l="l" t="t" r="r" b="b"/>
              <a:pathLst>
                <a:path w="5966" h="5189" extrusionOk="0">
                  <a:moveTo>
                    <a:pt x="2708" y="0"/>
                  </a:moveTo>
                  <a:cubicBezTo>
                    <a:pt x="2582" y="0"/>
                    <a:pt x="2407" y="0"/>
                    <a:pt x="2256" y="25"/>
                  </a:cubicBezTo>
                  <a:cubicBezTo>
                    <a:pt x="1880" y="50"/>
                    <a:pt x="1479" y="176"/>
                    <a:pt x="1104" y="351"/>
                  </a:cubicBezTo>
                  <a:cubicBezTo>
                    <a:pt x="928" y="451"/>
                    <a:pt x="753" y="552"/>
                    <a:pt x="602" y="677"/>
                  </a:cubicBezTo>
                  <a:cubicBezTo>
                    <a:pt x="527" y="727"/>
                    <a:pt x="452" y="802"/>
                    <a:pt x="377" y="902"/>
                  </a:cubicBezTo>
                  <a:cubicBezTo>
                    <a:pt x="302" y="1003"/>
                    <a:pt x="226" y="1103"/>
                    <a:pt x="176" y="1203"/>
                  </a:cubicBezTo>
                  <a:cubicBezTo>
                    <a:pt x="176" y="1253"/>
                    <a:pt x="151" y="1303"/>
                    <a:pt x="126" y="1328"/>
                  </a:cubicBezTo>
                  <a:cubicBezTo>
                    <a:pt x="101" y="1379"/>
                    <a:pt x="76" y="1404"/>
                    <a:pt x="76" y="1454"/>
                  </a:cubicBezTo>
                  <a:cubicBezTo>
                    <a:pt x="1" y="1880"/>
                    <a:pt x="1" y="2331"/>
                    <a:pt x="76" y="2807"/>
                  </a:cubicBezTo>
                  <a:cubicBezTo>
                    <a:pt x="101" y="3033"/>
                    <a:pt x="151" y="3283"/>
                    <a:pt x="251" y="3534"/>
                  </a:cubicBezTo>
                  <a:cubicBezTo>
                    <a:pt x="302" y="3734"/>
                    <a:pt x="402" y="3935"/>
                    <a:pt x="527" y="4135"/>
                  </a:cubicBezTo>
                  <a:cubicBezTo>
                    <a:pt x="502" y="4161"/>
                    <a:pt x="477" y="4186"/>
                    <a:pt x="477" y="4236"/>
                  </a:cubicBezTo>
                  <a:cubicBezTo>
                    <a:pt x="477" y="4286"/>
                    <a:pt x="502" y="4311"/>
                    <a:pt x="527" y="4361"/>
                  </a:cubicBezTo>
                  <a:cubicBezTo>
                    <a:pt x="577" y="4436"/>
                    <a:pt x="627" y="4486"/>
                    <a:pt x="703" y="4562"/>
                  </a:cubicBezTo>
                  <a:cubicBezTo>
                    <a:pt x="753" y="4612"/>
                    <a:pt x="803" y="4637"/>
                    <a:pt x="853" y="4687"/>
                  </a:cubicBezTo>
                  <a:cubicBezTo>
                    <a:pt x="878" y="4712"/>
                    <a:pt x="903" y="4737"/>
                    <a:pt x="903" y="4737"/>
                  </a:cubicBezTo>
                  <a:lnTo>
                    <a:pt x="928" y="4762"/>
                  </a:lnTo>
                  <a:cubicBezTo>
                    <a:pt x="1028" y="4837"/>
                    <a:pt x="1104" y="4887"/>
                    <a:pt x="1179" y="4938"/>
                  </a:cubicBezTo>
                  <a:cubicBezTo>
                    <a:pt x="1204" y="4963"/>
                    <a:pt x="1229" y="4963"/>
                    <a:pt x="1254" y="4988"/>
                  </a:cubicBezTo>
                  <a:cubicBezTo>
                    <a:pt x="1329" y="5038"/>
                    <a:pt x="1429" y="5063"/>
                    <a:pt x="1530" y="5113"/>
                  </a:cubicBezTo>
                  <a:cubicBezTo>
                    <a:pt x="1680" y="5163"/>
                    <a:pt x="1830" y="5188"/>
                    <a:pt x="1981" y="5188"/>
                  </a:cubicBezTo>
                  <a:lnTo>
                    <a:pt x="2131" y="5188"/>
                  </a:lnTo>
                  <a:cubicBezTo>
                    <a:pt x="2281" y="5163"/>
                    <a:pt x="2382" y="5138"/>
                    <a:pt x="2482" y="5113"/>
                  </a:cubicBezTo>
                  <a:cubicBezTo>
                    <a:pt x="2582" y="5063"/>
                    <a:pt x="2682" y="4988"/>
                    <a:pt x="2758" y="4862"/>
                  </a:cubicBezTo>
                  <a:cubicBezTo>
                    <a:pt x="2833" y="4787"/>
                    <a:pt x="2858" y="4662"/>
                    <a:pt x="2883" y="4536"/>
                  </a:cubicBezTo>
                  <a:lnTo>
                    <a:pt x="2933" y="4562"/>
                  </a:lnTo>
                  <a:cubicBezTo>
                    <a:pt x="3058" y="4587"/>
                    <a:pt x="3209" y="4612"/>
                    <a:pt x="3359" y="4612"/>
                  </a:cubicBezTo>
                  <a:cubicBezTo>
                    <a:pt x="3510" y="4612"/>
                    <a:pt x="3635" y="4612"/>
                    <a:pt x="3760" y="4562"/>
                  </a:cubicBezTo>
                  <a:cubicBezTo>
                    <a:pt x="4036" y="4486"/>
                    <a:pt x="4287" y="4336"/>
                    <a:pt x="4487" y="4135"/>
                  </a:cubicBezTo>
                  <a:cubicBezTo>
                    <a:pt x="4537" y="4085"/>
                    <a:pt x="4562" y="4035"/>
                    <a:pt x="4612" y="3985"/>
                  </a:cubicBezTo>
                  <a:cubicBezTo>
                    <a:pt x="4662" y="3910"/>
                    <a:pt x="4688" y="3835"/>
                    <a:pt x="4713" y="3760"/>
                  </a:cubicBezTo>
                  <a:cubicBezTo>
                    <a:pt x="4788" y="3609"/>
                    <a:pt x="4813" y="3434"/>
                    <a:pt x="4813" y="3258"/>
                  </a:cubicBezTo>
                  <a:lnTo>
                    <a:pt x="4938" y="3258"/>
                  </a:lnTo>
                  <a:cubicBezTo>
                    <a:pt x="5063" y="3258"/>
                    <a:pt x="5189" y="3233"/>
                    <a:pt x="5314" y="3208"/>
                  </a:cubicBezTo>
                  <a:cubicBezTo>
                    <a:pt x="5490" y="3133"/>
                    <a:pt x="5640" y="3058"/>
                    <a:pt x="5740" y="2932"/>
                  </a:cubicBezTo>
                  <a:cubicBezTo>
                    <a:pt x="5815" y="2832"/>
                    <a:pt x="5865" y="2757"/>
                    <a:pt x="5891" y="2682"/>
                  </a:cubicBezTo>
                  <a:cubicBezTo>
                    <a:pt x="5941" y="2607"/>
                    <a:pt x="5966" y="2506"/>
                    <a:pt x="5966" y="2356"/>
                  </a:cubicBezTo>
                  <a:cubicBezTo>
                    <a:pt x="5966" y="2206"/>
                    <a:pt x="5916" y="2005"/>
                    <a:pt x="5815" y="1805"/>
                  </a:cubicBezTo>
                  <a:cubicBezTo>
                    <a:pt x="5765" y="1704"/>
                    <a:pt x="5715" y="1604"/>
                    <a:pt x="5665" y="1529"/>
                  </a:cubicBezTo>
                  <a:cubicBezTo>
                    <a:pt x="5615" y="1429"/>
                    <a:pt x="5540" y="1354"/>
                    <a:pt x="5464" y="1253"/>
                  </a:cubicBezTo>
                  <a:cubicBezTo>
                    <a:pt x="5214" y="953"/>
                    <a:pt x="4913" y="677"/>
                    <a:pt x="4562" y="476"/>
                  </a:cubicBezTo>
                  <a:cubicBezTo>
                    <a:pt x="4412" y="401"/>
                    <a:pt x="4236" y="301"/>
                    <a:pt x="4061" y="251"/>
                  </a:cubicBezTo>
                  <a:cubicBezTo>
                    <a:pt x="3885" y="176"/>
                    <a:pt x="3685" y="125"/>
                    <a:pt x="3459" y="75"/>
                  </a:cubicBezTo>
                  <a:cubicBezTo>
                    <a:pt x="3209" y="25"/>
                    <a:pt x="2958" y="0"/>
                    <a:pt x="2708"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140" name="Google Shape;9513;p55">
              <a:extLst>
                <a:ext uri="{FF2B5EF4-FFF2-40B4-BE49-F238E27FC236}">
                  <a16:creationId xmlns:a16="http://schemas.microsoft.com/office/drawing/2014/main" id="{0A7F584C-23DF-D9AC-4137-FF5A4EDF3B08}"/>
                </a:ext>
              </a:extLst>
            </p:cNvPr>
            <p:cNvSpPr/>
            <p:nvPr/>
          </p:nvSpPr>
          <p:spPr>
            <a:xfrm>
              <a:off x="4425600" y="1886625"/>
              <a:ext cx="41375" cy="92625"/>
            </a:xfrm>
            <a:custGeom>
              <a:avLst/>
              <a:gdLst/>
              <a:ahLst/>
              <a:cxnLst/>
              <a:rect l="l" t="t" r="r" b="b"/>
              <a:pathLst>
                <a:path w="1655" h="3705" extrusionOk="0">
                  <a:moveTo>
                    <a:pt x="351" y="0"/>
                  </a:moveTo>
                  <a:cubicBezTo>
                    <a:pt x="276" y="0"/>
                    <a:pt x="201" y="50"/>
                    <a:pt x="176" y="100"/>
                  </a:cubicBezTo>
                  <a:cubicBezTo>
                    <a:pt x="126" y="251"/>
                    <a:pt x="75" y="401"/>
                    <a:pt x="50" y="552"/>
                  </a:cubicBezTo>
                  <a:cubicBezTo>
                    <a:pt x="25" y="702"/>
                    <a:pt x="25" y="877"/>
                    <a:pt x="25" y="1028"/>
                  </a:cubicBezTo>
                  <a:cubicBezTo>
                    <a:pt x="0" y="1404"/>
                    <a:pt x="75" y="1780"/>
                    <a:pt x="176" y="2105"/>
                  </a:cubicBezTo>
                  <a:cubicBezTo>
                    <a:pt x="276" y="2456"/>
                    <a:pt x="426" y="2757"/>
                    <a:pt x="627" y="3058"/>
                  </a:cubicBezTo>
                  <a:cubicBezTo>
                    <a:pt x="827" y="3308"/>
                    <a:pt x="1078" y="3534"/>
                    <a:pt x="1379" y="3684"/>
                  </a:cubicBezTo>
                  <a:cubicBezTo>
                    <a:pt x="1400" y="3698"/>
                    <a:pt x="1425" y="3705"/>
                    <a:pt x="1450" y="3705"/>
                  </a:cubicBezTo>
                  <a:cubicBezTo>
                    <a:pt x="1516" y="3705"/>
                    <a:pt x="1586" y="3663"/>
                    <a:pt x="1604" y="3609"/>
                  </a:cubicBezTo>
                  <a:cubicBezTo>
                    <a:pt x="1654" y="3509"/>
                    <a:pt x="1604" y="3409"/>
                    <a:pt x="1504" y="3384"/>
                  </a:cubicBezTo>
                  <a:cubicBezTo>
                    <a:pt x="1479" y="3359"/>
                    <a:pt x="1454" y="3334"/>
                    <a:pt x="1429" y="3334"/>
                  </a:cubicBezTo>
                  <a:cubicBezTo>
                    <a:pt x="1303" y="3258"/>
                    <a:pt x="1203" y="3183"/>
                    <a:pt x="1103" y="3083"/>
                  </a:cubicBezTo>
                  <a:cubicBezTo>
                    <a:pt x="978" y="2933"/>
                    <a:pt x="877" y="2782"/>
                    <a:pt x="777" y="2607"/>
                  </a:cubicBezTo>
                  <a:cubicBezTo>
                    <a:pt x="752" y="2607"/>
                    <a:pt x="752" y="2607"/>
                    <a:pt x="752" y="2582"/>
                  </a:cubicBezTo>
                  <a:cubicBezTo>
                    <a:pt x="752" y="2607"/>
                    <a:pt x="752" y="2607"/>
                    <a:pt x="752" y="2607"/>
                  </a:cubicBezTo>
                  <a:cubicBezTo>
                    <a:pt x="627" y="2356"/>
                    <a:pt x="527" y="2080"/>
                    <a:pt x="451" y="1780"/>
                  </a:cubicBezTo>
                  <a:cubicBezTo>
                    <a:pt x="376" y="1529"/>
                    <a:pt x="351" y="1253"/>
                    <a:pt x="351" y="978"/>
                  </a:cubicBezTo>
                  <a:cubicBezTo>
                    <a:pt x="376" y="777"/>
                    <a:pt x="401" y="602"/>
                    <a:pt x="451" y="426"/>
                  </a:cubicBezTo>
                  <a:cubicBezTo>
                    <a:pt x="451" y="351"/>
                    <a:pt x="476" y="301"/>
                    <a:pt x="501" y="251"/>
                  </a:cubicBezTo>
                  <a:cubicBezTo>
                    <a:pt x="527" y="151"/>
                    <a:pt x="501" y="50"/>
                    <a:pt x="401" y="25"/>
                  </a:cubicBezTo>
                  <a:cubicBezTo>
                    <a:pt x="401" y="0"/>
                    <a:pt x="376" y="0"/>
                    <a:pt x="351" y="0"/>
                  </a:cubicBezTo>
                  <a:close/>
                </a:path>
              </a:pathLst>
            </a:custGeom>
            <a:solidFill>
              <a:srgbClr val="F99863"/>
            </a:solidFill>
            <a:ln>
              <a:noFill/>
            </a:ln>
          </p:spPr>
          <p:txBody>
            <a:bodyPr spcFirstLastPara="1" wrap="square" lIns="115184" tIns="115184" rIns="115184" bIns="115184" anchor="ctr" anchorCtr="0">
              <a:noAutofit/>
            </a:bodyPr>
            <a:lstStyle/>
            <a:p>
              <a:endParaRPr sz="2400">
                <a:latin typeface="+mj-lt"/>
              </a:endParaRPr>
            </a:p>
          </p:txBody>
        </p:sp>
        <p:sp>
          <p:nvSpPr>
            <p:cNvPr id="141" name="Google Shape;9514;p55">
              <a:extLst>
                <a:ext uri="{FF2B5EF4-FFF2-40B4-BE49-F238E27FC236}">
                  <a16:creationId xmlns:a16="http://schemas.microsoft.com/office/drawing/2014/main" id="{04389A3F-F368-C360-61F7-F41F2FE44065}"/>
                </a:ext>
              </a:extLst>
            </p:cNvPr>
            <p:cNvSpPr/>
            <p:nvPr/>
          </p:nvSpPr>
          <p:spPr>
            <a:xfrm>
              <a:off x="4463825" y="1884750"/>
              <a:ext cx="38850" cy="81725"/>
            </a:xfrm>
            <a:custGeom>
              <a:avLst/>
              <a:gdLst/>
              <a:ahLst/>
              <a:cxnLst/>
              <a:rect l="l" t="t" r="r" b="b"/>
              <a:pathLst>
                <a:path w="1554" h="3269" extrusionOk="0">
                  <a:moveTo>
                    <a:pt x="301" y="0"/>
                  </a:moveTo>
                  <a:cubicBezTo>
                    <a:pt x="226" y="0"/>
                    <a:pt x="150" y="75"/>
                    <a:pt x="125" y="150"/>
                  </a:cubicBezTo>
                  <a:cubicBezTo>
                    <a:pt x="0" y="702"/>
                    <a:pt x="75" y="1303"/>
                    <a:pt x="251" y="1830"/>
                  </a:cubicBezTo>
                  <a:cubicBezTo>
                    <a:pt x="351" y="2130"/>
                    <a:pt x="476" y="2381"/>
                    <a:pt x="652" y="2632"/>
                  </a:cubicBezTo>
                  <a:cubicBezTo>
                    <a:pt x="802" y="2882"/>
                    <a:pt x="1028" y="3083"/>
                    <a:pt x="1253" y="3233"/>
                  </a:cubicBezTo>
                  <a:cubicBezTo>
                    <a:pt x="1287" y="3256"/>
                    <a:pt x="1326" y="3268"/>
                    <a:pt x="1365" y="3268"/>
                  </a:cubicBezTo>
                  <a:cubicBezTo>
                    <a:pt x="1413" y="3268"/>
                    <a:pt x="1462" y="3249"/>
                    <a:pt x="1504" y="3208"/>
                  </a:cubicBezTo>
                  <a:cubicBezTo>
                    <a:pt x="1554" y="3133"/>
                    <a:pt x="1554" y="3008"/>
                    <a:pt x="1479" y="2957"/>
                  </a:cubicBezTo>
                  <a:cubicBezTo>
                    <a:pt x="1353" y="2882"/>
                    <a:pt x="1253" y="2807"/>
                    <a:pt x="1153" y="2707"/>
                  </a:cubicBezTo>
                  <a:cubicBezTo>
                    <a:pt x="1028" y="2556"/>
                    <a:pt x="902" y="2406"/>
                    <a:pt x="802" y="2206"/>
                  </a:cubicBezTo>
                  <a:cubicBezTo>
                    <a:pt x="652" y="1980"/>
                    <a:pt x="576" y="1729"/>
                    <a:pt x="501" y="1454"/>
                  </a:cubicBezTo>
                  <a:cubicBezTo>
                    <a:pt x="451" y="1203"/>
                    <a:pt x="401" y="977"/>
                    <a:pt x="401" y="727"/>
                  </a:cubicBezTo>
                  <a:cubicBezTo>
                    <a:pt x="426" y="551"/>
                    <a:pt x="426" y="376"/>
                    <a:pt x="476" y="201"/>
                  </a:cubicBezTo>
                  <a:cubicBezTo>
                    <a:pt x="501" y="100"/>
                    <a:pt x="426" y="25"/>
                    <a:pt x="326" y="0"/>
                  </a:cubicBezTo>
                  <a:close/>
                </a:path>
              </a:pathLst>
            </a:custGeom>
            <a:solidFill>
              <a:srgbClr val="F99863"/>
            </a:solidFill>
            <a:ln>
              <a:noFill/>
            </a:ln>
          </p:spPr>
          <p:txBody>
            <a:bodyPr spcFirstLastPara="1" wrap="square" lIns="115184" tIns="115184" rIns="115184" bIns="115184" anchor="ctr" anchorCtr="0">
              <a:noAutofit/>
            </a:bodyPr>
            <a:lstStyle/>
            <a:p>
              <a:endParaRPr sz="2400">
                <a:latin typeface="+mj-lt"/>
              </a:endParaRPr>
            </a:p>
          </p:txBody>
        </p:sp>
        <p:sp>
          <p:nvSpPr>
            <p:cNvPr id="142" name="Google Shape;9515;p55">
              <a:extLst>
                <a:ext uri="{FF2B5EF4-FFF2-40B4-BE49-F238E27FC236}">
                  <a16:creationId xmlns:a16="http://schemas.microsoft.com/office/drawing/2014/main" id="{632431DA-5E55-DB61-7408-4281ABF14D8D}"/>
                </a:ext>
              </a:extLst>
            </p:cNvPr>
            <p:cNvSpPr/>
            <p:nvPr/>
          </p:nvSpPr>
          <p:spPr>
            <a:xfrm>
              <a:off x="4503275" y="1876600"/>
              <a:ext cx="48900" cy="60000"/>
            </a:xfrm>
            <a:custGeom>
              <a:avLst/>
              <a:gdLst/>
              <a:ahLst/>
              <a:cxnLst/>
              <a:rect l="l" t="t" r="r" b="b"/>
              <a:pathLst>
                <a:path w="1956" h="2400" extrusionOk="0">
                  <a:moveTo>
                    <a:pt x="176" y="0"/>
                  </a:moveTo>
                  <a:cubicBezTo>
                    <a:pt x="76" y="25"/>
                    <a:pt x="1" y="100"/>
                    <a:pt x="26" y="201"/>
                  </a:cubicBezTo>
                  <a:cubicBezTo>
                    <a:pt x="101" y="677"/>
                    <a:pt x="277" y="1128"/>
                    <a:pt x="552" y="1504"/>
                  </a:cubicBezTo>
                  <a:cubicBezTo>
                    <a:pt x="703" y="1704"/>
                    <a:pt x="878" y="1880"/>
                    <a:pt x="1079" y="2030"/>
                  </a:cubicBezTo>
                  <a:cubicBezTo>
                    <a:pt x="1254" y="2206"/>
                    <a:pt x="1480" y="2306"/>
                    <a:pt x="1705" y="2381"/>
                  </a:cubicBezTo>
                  <a:cubicBezTo>
                    <a:pt x="1730" y="2394"/>
                    <a:pt x="1749" y="2400"/>
                    <a:pt x="1768" y="2400"/>
                  </a:cubicBezTo>
                  <a:cubicBezTo>
                    <a:pt x="1787" y="2400"/>
                    <a:pt x="1806" y="2394"/>
                    <a:pt x="1831" y="2381"/>
                  </a:cubicBezTo>
                  <a:cubicBezTo>
                    <a:pt x="1881" y="2381"/>
                    <a:pt x="1906" y="2331"/>
                    <a:pt x="1931" y="2306"/>
                  </a:cubicBezTo>
                  <a:cubicBezTo>
                    <a:pt x="1956" y="2206"/>
                    <a:pt x="1931" y="2105"/>
                    <a:pt x="1831" y="2080"/>
                  </a:cubicBezTo>
                  <a:cubicBezTo>
                    <a:pt x="1705" y="2030"/>
                    <a:pt x="1580" y="1980"/>
                    <a:pt x="1455" y="1905"/>
                  </a:cubicBezTo>
                  <a:cubicBezTo>
                    <a:pt x="1329" y="1805"/>
                    <a:pt x="1179" y="1704"/>
                    <a:pt x="1054" y="1579"/>
                  </a:cubicBezTo>
                  <a:cubicBezTo>
                    <a:pt x="1079" y="1579"/>
                    <a:pt x="1079" y="1604"/>
                    <a:pt x="1104" y="1604"/>
                  </a:cubicBezTo>
                  <a:cubicBezTo>
                    <a:pt x="928" y="1429"/>
                    <a:pt x="778" y="1253"/>
                    <a:pt x="653" y="1028"/>
                  </a:cubicBezTo>
                  <a:cubicBezTo>
                    <a:pt x="552" y="827"/>
                    <a:pt x="452" y="602"/>
                    <a:pt x="402" y="376"/>
                  </a:cubicBezTo>
                  <a:cubicBezTo>
                    <a:pt x="377" y="301"/>
                    <a:pt x="377" y="226"/>
                    <a:pt x="352" y="151"/>
                  </a:cubicBezTo>
                  <a:cubicBezTo>
                    <a:pt x="352" y="75"/>
                    <a:pt x="277" y="0"/>
                    <a:pt x="201" y="0"/>
                  </a:cubicBezTo>
                  <a:close/>
                </a:path>
              </a:pathLst>
            </a:custGeom>
            <a:solidFill>
              <a:srgbClr val="F99863"/>
            </a:solidFill>
            <a:ln>
              <a:noFill/>
            </a:ln>
          </p:spPr>
          <p:txBody>
            <a:bodyPr spcFirstLastPara="1" wrap="square" lIns="115184" tIns="115184" rIns="115184" bIns="115184" anchor="ctr" anchorCtr="0">
              <a:noAutofit/>
            </a:bodyPr>
            <a:lstStyle/>
            <a:p>
              <a:endParaRPr sz="2400">
                <a:latin typeface="+mj-lt"/>
              </a:endParaRPr>
            </a:p>
          </p:txBody>
        </p:sp>
        <p:sp>
          <p:nvSpPr>
            <p:cNvPr id="143" name="Google Shape;9516;p55">
              <a:extLst>
                <a:ext uri="{FF2B5EF4-FFF2-40B4-BE49-F238E27FC236}">
                  <a16:creationId xmlns:a16="http://schemas.microsoft.com/office/drawing/2014/main" id="{13180312-6436-3D1D-B8A3-909FC26429B5}"/>
                </a:ext>
              </a:extLst>
            </p:cNvPr>
            <p:cNvSpPr/>
            <p:nvPr/>
          </p:nvSpPr>
          <p:spPr>
            <a:xfrm>
              <a:off x="4362300" y="1825225"/>
              <a:ext cx="169825" cy="95875"/>
            </a:xfrm>
            <a:custGeom>
              <a:avLst/>
              <a:gdLst/>
              <a:ahLst/>
              <a:cxnLst/>
              <a:rect l="l" t="t" r="r" b="b"/>
              <a:pathLst>
                <a:path w="6793" h="3835" extrusionOk="0">
                  <a:moveTo>
                    <a:pt x="3961" y="0"/>
                  </a:moveTo>
                  <a:cubicBezTo>
                    <a:pt x="3710" y="0"/>
                    <a:pt x="3460" y="25"/>
                    <a:pt x="3234" y="75"/>
                  </a:cubicBezTo>
                  <a:cubicBezTo>
                    <a:pt x="2883" y="125"/>
                    <a:pt x="2557" y="226"/>
                    <a:pt x="2257" y="401"/>
                  </a:cubicBezTo>
                  <a:cubicBezTo>
                    <a:pt x="1931" y="576"/>
                    <a:pt x="1605" y="852"/>
                    <a:pt x="1279" y="1228"/>
                  </a:cubicBezTo>
                  <a:cubicBezTo>
                    <a:pt x="1104" y="1454"/>
                    <a:pt x="928" y="1679"/>
                    <a:pt x="753" y="1930"/>
                  </a:cubicBezTo>
                  <a:cubicBezTo>
                    <a:pt x="652" y="2055"/>
                    <a:pt x="577" y="2155"/>
                    <a:pt x="477" y="2281"/>
                  </a:cubicBezTo>
                  <a:cubicBezTo>
                    <a:pt x="302" y="2506"/>
                    <a:pt x="151" y="2707"/>
                    <a:pt x="1" y="2857"/>
                  </a:cubicBezTo>
                  <a:cubicBezTo>
                    <a:pt x="151" y="2932"/>
                    <a:pt x="327" y="3058"/>
                    <a:pt x="452" y="3183"/>
                  </a:cubicBezTo>
                  <a:cubicBezTo>
                    <a:pt x="552" y="3258"/>
                    <a:pt x="627" y="3333"/>
                    <a:pt x="703" y="3409"/>
                  </a:cubicBezTo>
                  <a:cubicBezTo>
                    <a:pt x="703" y="3434"/>
                    <a:pt x="728" y="3434"/>
                    <a:pt x="728" y="3459"/>
                  </a:cubicBezTo>
                  <a:cubicBezTo>
                    <a:pt x="778" y="3509"/>
                    <a:pt x="828" y="3559"/>
                    <a:pt x="878" y="3609"/>
                  </a:cubicBezTo>
                  <a:cubicBezTo>
                    <a:pt x="878" y="3634"/>
                    <a:pt x="903" y="3634"/>
                    <a:pt x="928" y="3659"/>
                  </a:cubicBezTo>
                  <a:cubicBezTo>
                    <a:pt x="978" y="3709"/>
                    <a:pt x="1003" y="3785"/>
                    <a:pt x="1053" y="3835"/>
                  </a:cubicBezTo>
                  <a:cubicBezTo>
                    <a:pt x="1229" y="3734"/>
                    <a:pt x="1379" y="3659"/>
                    <a:pt x="1530" y="3559"/>
                  </a:cubicBezTo>
                  <a:cubicBezTo>
                    <a:pt x="1605" y="3509"/>
                    <a:pt x="1680" y="3459"/>
                    <a:pt x="1755" y="3409"/>
                  </a:cubicBezTo>
                  <a:lnTo>
                    <a:pt x="1956" y="3308"/>
                  </a:lnTo>
                  <a:cubicBezTo>
                    <a:pt x="2257" y="3108"/>
                    <a:pt x="2532" y="2957"/>
                    <a:pt x="2783" y="2857"/>
                  </a:cubicBezTo>
                  <a:cubicBezTo>
                    <a:pt x="3033" y="2757"/>
                    <a:pt x="3234" y="2707"/>
                    <a:pt x="3434" y="2682"/>
                  </a:cubicBezTo>
                  <a:lnTo>
                    <a:pt x="3861" y="2682"/>
                  </a:lnTo>
                  <a:cubicBezTo>
                    <a:pt x="4011" y="2707"/>
                    <a:pt x="4161" y="2732"/>
                    <a:pt x="4312" y="2757"/>
                  </a:cubicBezTo>
                  <a:lnTo>
                    <a:pt x="4512" y="2807"/>
                  </a:lnTo>
                  <a:cubicBezTo>
                    <a:pt x="4688" y="2832"/>
                    <a:pt x="4838" y="2857"/>
                    <a:pt x="4988" y="2857"/>
                  </a:cubicBezTo>
                  <a:lnTo>
                    <a:pt x="5214" y="2857"/>
                  </a:lnTo>
                  <a:cubicBezTo>
                    <a:pt x="5389" y="2832"/>
                    <a:pt x="5590" y="2782"/>
                    <a:pt x="5790" y="2682"/>
                  </a:cubicBezTo>
                  <a:cubicBezTo>
                    <a:pt x="5991" y="2607"/>
                    <a:pt x="6166" y="2506"/>
                    <a:pt x="6317" y="2406"/>
                  </a:cubicBezTo>
                  <a:cubicBezTo>
                    <a:pt x="6467" y="2281"/>
                    <a:pt x="6567" y="2155"/>
                    <a:pt x="6668" y="2005"/>
                  </a:cubicBezTo>
                  <a:cubicBezTo>
                    <a:pt x="6743" y="1880"/>
                    <a:pt x="6793" y="1679"/>
                    <a:pt x="6793" y="1504"/>
                  </a:cubicBezTo>
                  <a:cubicBezTo>
                    <a:pt x="6793" y="1328"/>
                    <a:pt x="6718" y="1153"/>
                    <a:pt x="6617" y="978"/>
                  </a:cubicBezTo>
                  <a:cubicBezTo>
                    <a:pt x="6542" y="852"/>
                    <a:pt x="6417" y="727"/>
                    <a:pt x="6267" y="602"/>
                  </a:cubicBezTo>
                  <a:cubicBezTo>
                    <a:pt x="6041" y="426"/>
                    <a:pt x="5740" y="276"/>
                    <a:pt x="5339" y="175"/>
                  </a:cubicBezTo>
                  <a:cubicBezTo>
                    <a:pt x="5038" y="100"/>
                    <a:pt x="4688" y="50"/>
                    <a:pt x="4262" y="25"/>
                  </a:cubicBezTo>
                  <a:cubicBezTo>
                    <a:pt x="4161" y="0"/>
                    <a:pt x="4061" y="0"/>
                    <a:pt x="3961"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144" name="Google Shape;9517;p55">
              <a:extLst>
                <a:ext uri="{FF2B5EF4-FFF2-40B4-BE49-F238E27FC236}">
                  <a16:creationId xmlns:a16="http://schemas.microsoft.com/office/drawing/2014/main" id="{02E93E9F-5863-9451-69B4-69AF875F2CA8}"/>
                </a:ext>
              </a:extLst>
            </p:cNvPr>
            <p:cNvSpPr/>
            <p:nvPr/>
          </p:nvSpPr>
          <p:spPr>
            <a:xfrm>
              <a:off x="4427475" y="1880975"/>
              <a:ext cx="95875" cy="19700"/>
            </a:xfrm>
            <a:custGeom>
              <a:avLst/>
              <a:gdLst/>
              <a:ahLst/>
              <a:cxnLst/>
              <a:rect l="l" t="t" r="r" b="b"/>
              <a:pathLst>
                <a:path w="3835" h="788" extrusionOk="0">
                  <a:moveTo>
                    <a:pt x="3309" y="301"/>
                  </a:moveTo>
                  <a:cubicBezTo>
                    <a:pt x="3309" y="301"/>
                    <a:pt x="3291" y="301"/>
                    <a:pt x="3285" y="317"/>
                  </a:cubicBezTo>
                  <a:lnTo>
                    <a:pt x="3285" y="317"/>
                  </a:lnTo>
                  <a:cubicBezTo>
                    <a:pt x="3293" y="312"/>
                    <a:pt x="3301" y="307"/>
                    <a:pt x="3309" y="301"/>
                  </a:cubicBezTo>
                  <a:close/>
                  <a:moveTo>
                    <a:pt x="3735" y="1"/>
                  </a:moveTo>
                  <a:cubicBezTo>
                    <a:pt x="3710" y="1"/>
                    <a:pt x="3685" y="1"/>
                    <a:pt x="3685" y="26"/>
                  </a:cubicBezTo>
                  <a:cubicBezTo>
                    <a:pt x="3660" y="51"/>
                    <a:pt x="3634" y="76"/>
                    <a:pt x="3609" y="101"/>
                  </a:cubicBezTo>
                  <a:cubicBezTo>
                    <a:pt x="3559" y="126"/>
                    <a:pt x="3534" y="176"/>
                    <a:pt x="3484" y="201"/>
                  </a:cubicBezTo>
                  <a:cubicBezTo>
                    <a:pt x="3434" y="251"/>
                    <a:pt x="3359" y="276"/>
                    <a:pt x="3284" y="326"/>
                  </a:cubicBezTo>
                  <a:cubicBezTo>
                    <a:pt x="3284" y="323"/>
                    <a:pt x="3284" y="320"/>
                    <a:pt x="3285" y="317"/>
                  </a:cubicBezTo>
                  <a:lnTo>
                    <a:pt x="3285" y="317"/>
                  </a:lnTo>
                  <a:cubicBezTo>
                    <a:pt x="3222" y="357"/>
                    <a:pt x="3175" y="379"/>
                    <a:pt x="3108" y="402"/>
                  </a:cubicBezTo>
                  <a:cubicBezTo>
                    <a:pt x="3058" y="427"/>
                    <a:pt x="2983" y="452"/>
                    <a:pt x="2908" y="452"/>
                  </a:cubicBezTo>
                  <a:cubicBezTo>
                    <a:pt x="2807" y="477"/>
                    <a:pt x="2682" y="502"/>
                    <a:pt x="2557" y="502"/>
                  </a:cubicBezTo>
                  <a:cubicBezTo>
                    <a:pt x="2440" y="525"/>
                    <a:pt x="2323" y="527"/>
                    <a:pt x="2206" y="527"/>
                  </a:cubicBezTo>
                  <a:lnTo>
                    <a:pt x="2206" y="527"/>
                  </a:lnTo>
                  <a:cubicBezTo>
                    <a:pt x="1855" y="502"/>
                    <a:pt x="1504" y="477"/>
                    <a:pt x="1153" y="452"/>
                  </a:cubicBezTo>
                  <a:cubicBezTo>
                    <a:pt x="953" y="452"/>
                    <a:pt x="777" y="452"/>
                    <a:pt x="602" y="477"/>
                  </a:cubicBezTo>
                  <a:cubicBezTo>
                    <a:pt x="426" y="502"/>
                    <a:pt x="226" y="552"/>
                    <a:pt x="51" y="627"/>
                  </a:cubicBezTo>
                  <a:cubicBezTo>
                    <a:pt x="25" y="652"/>
                    <a:pt x="0" y="702"/>
                    <a:pt x="0" y="727"/>
                  </a:cubicBezTo>
                  <a:cubicBezTo>
                    <a:pt x="19" y="764"/>
                    <a:pt x="51" y="787"/>
                    <a:pt x="86" y="787"/>
                  </a:cubicBezTo>
                  <a:cubicBezTo>
                    <a:pt x="99" y="787"/>
                    <a:pt x="112" y="784"/>
                    <a:pt x="126" y="778"/>
                  </a:cubicBezTo>
                  <a:cubicBezTo>
                    <a:pt x="226" y="753"/>
                    <a:pt x="301" y="727"/>
                    <a:pt x="426" y="702"/>
                  </a:cubicBezTo>
                  <a:cubicBezTo>
                    <a:pt x="527" y="677"/>
                    <a:pt x="652" y="652"/>
                    <a:pt x="777" y="627"/>
                  </a:cubicBezTo>
                  <a:lnTo>
                    <a:pt x="1128" y="627"/>
                  </a:lnTo>
                  <a:cubicBezTo>
                    <a:pt x="1509" y="646"/>
                    <a:pt x="1875" y="694"/>
                    <a:pt x="2238" y="694"/>
                  </a:cubicBezTo>
                  <a:cubicBezTo>
                    <a:pt x="2353" y="694"/>
                    <a:pt x="2467" y="689"/>
                    <a:pt x="2582" y="677"/>
                  </a:cubicBezTo>
                  <a:cubicBezTo>
                    <a:pt x="2807" y="677"/>
                    <a:pt x="3008" y="627"/>
                    <a:pt x="3208" y="527"/>
                  </a:cubicBezTo>
                  <a:cubicBezTo>
                    <a:pt x="3334" y="502"/>
                    <a:pt x="3434" y="427"/>
                    <a:pt x="3534" y="377"/>
                  </a:cubicBezTo>
                  <a:cubicBezTo>
                    <a:pt x="3634" y="301"/>
                    <a:pt x="3735" y="226"/>
                    <a:pt x="3810" y="126"/>
                  </a:cubicBezTo>
                  <a:cubicBezTo>
                    <a:pt x="3835" y="101"/>
                    <a:pt x="3835" y="51"/>
                    <a:pt x="3810" y="26"/>
                  </a:cubicBezTo>
                  <a:cubicBezTo>
                    <a:pt x="3785" y="1"/>
                    <a:pt x="3760" y="1"/>
                    <a:pt x="3735" y="1"/>
                  </a:cubicBezTo>
                  <a:close/>
                </a:path>
              </a:pathLst>
            </a:custGeom>
            <a:solidFill>
              <a:srgbClr val="F99863"/>
            </a:solidFill>
            <a:ln>
              <a:noFill/>
            </a:ln>
          </p:spPr>
          <p:txBody>
            <a:bodyPr spcFirstLastPara="1" wrap="square" lIns="115184" tIns="115184" rIns="115184" bIns="115184" anchor="ctr" anchorCtr="0">
              <a:noAutofit/>
            </a:bodyPr>
            <a:lstStyle/>
            <a:p>
              <a:endParaRPr sz="2400">
                <a:latin typeface="+mj-lt"/>
              </a:endParaRPr>
            </a:p>
          </p:txBody>
        </p:sp>
        <p:sp>
          <p:nvSpPr>
            <p:cNvPr id="145" name="Google Shape;9518;p55">
              <a:extLst>
                <a:ext uri="{FF2B5EF4-FFF2-40B4-BE49-F238E27FC236}">
                  <a16:creationId xmlns:a16="http://schemas.microsoft.com/office/drawing/2014/main" id="{8FD9E58D-3D92-0991-DB1A-C1DF79BC9AF8}"/>
                </a:ext>
              </a:extLst>
            </p:cNvPr>
            <p:cNvSpPr/>
            <p:nvPr/>
          </p:nvSpPr>
          <p:spPr>
            <a:xfrm>
              <a:off x="3458175" y="2400400"/>
              <a:ext cx="897275" cy="1156050"/>
            </a:xfrm>
            <a:custGeom>
              <a:avLst/>
              <a:gdLst/>
              <a:ahLst/>
              <a:cxnLst/>
              <a:rect l="l" t="t" r="r" b="b"/>
              <a:pathLst>
                <a:path w="35891" h="46242" extrusionOk="0">
                  <a:moveTo>
                    <a:pt x="3634" y="1"/>
                  </a:moveTo>
                  <a:cubicBezTo>
                    <a:pt x="3584" y="1"/>
                    <a:pt x="3559" y="26"/>
                    <a:pt x="3534" y="51"/>
                  </a:cubicBezTo>
                  <a:cubicBezTo>
                    <a:pt x="3484" y="76"/>
                    <a:pt x="3459" y="126"/>
                    <a:pt x="3459" y="176"/>
                  </a:cubicBezTo>
                  <a:cubicBezTo>
                    <a:pt x="3459" y="226"/>
                    <a:pt x="3484" y="276"/>
                    <a:pt x="3509" y="301"/>
                  </a:cubicBezTo>
                  <a:cubicBezTo>
                    <a:pt x="3534" y="352"/>
                    <a:pt x="3584" y="352"/>
                    <a:pt x="3634" y="352"/>
                  </a:cubicBezTo>
                  <a:lnTo>
                    <a:pt x="3760" y="377"/>
                  </a:lnTo>
                  <a:lnTo>
                    <a:pt x="3860" y="402"/>
                  </a:lnTo>
                  <a:lnTo>
                    <a:pt x="4436" y="527"/>
                  </a:lnTo>
                  <a:cubicBezTo>
                    <a:pt x="3584" y="928"/>
                    <a:pt x="2832" y="1404"/>
                    <a:pt x="2156" y="1931"/>
                  </a:cubicBezTo>
                  <a:cubicBezTo>
                    <a:pt x="1730" y="2281"/>
                    <a:pt x="1329" y="2657"/>
                    <a:pt x="1003" y="3058"/>
                  </a:cubicBezTo>
                  <a:cubicBezTo>
                    <a:pt x="652" y="3459"/>
                    <a:pt x="401" y="3885"/>
                    <a:pt x="226" y="4362"/>
                  </a:cubicBezTo>
                  <a:cubicBezTo>
                    <a:pt x="75" y="4788"/>
                    <a:pt x="0" y="5264"/>
                    <a:pt x="25" y="5765"/>
                  </a:cubicBezTo>
                  <a:cubicBezTo>
                    <a:pt x="50" y="6191"/>
                    <a:pt x="151" y="6617"/>
                    <a:pt x="351" y="7093"/>
                  </a:cubicBezTo>
                  <a:cubicBezTo>
                    <a:pt x="502" y="7469"/>
                    <a:pt x="727" y="7895"/>
                    <a:pt x="1053" y="8347"/>
                  </a:cubicBezTo>
                  <a:cubicBezTo>
                    <a:pt x="1329" y="8723"/>
                    <a:pt x="1654" y="9098"/>
                    <a:pt x="2055" y="9499"/>
                  </a:cubicBezTo>
                  <a:cubicBezTo>
                    <a:pt x="2707" y="10126"/>
                    <a:pt x="3459" y="10753"/>
                    <a:pt x="4361" y="11404"/>
                  </a:cubicBezTo>
                  <a:cubicBezTo>
                    <a:pt x="4712" y="11630"/>
                    <a:pt x="5038" y="11855"/>
                    <a:pt x="5389" y="12081"/>
                  </a:cubicBezTo>
                  <a:lnTo>
                    <a:pt x="5589" y="12206"/>
                  </a:lnTo>
                  <a:cubicBezTo>
                    <a:pt x="6015" y="12482"/>
                    <a:pt x="6441" y="12758"/>
                    <a:pt x="6842" y="13033"/>
                  </a:cubicBezTo>
                  <a:lnTo>
                    <a:pt x="7193" y="13234"/>
                  </a:lnTo>
                  <a:cubicBezTo>
                    <a:pt x="8722" y="14211"/>
                    <a:pt x="10301" y="15239"/>
                    <a:pt x="11780" y="16317"/>
                  </a:cubicBezTo>
                  <a:cubicBezTo>
                    <a:pt x="12582" y="16918"/>
                    <a:pt x="13334" y="17520"/>
                    <a:pt x="14035" y="18121"/>
                  </a:cubicBezTo>
                  <a:lnTo>
                    <a:pt x="14010" y="18071"/>
                  </a:lnTo>
                  <a:lnTo>
                    <a:pt x="14010" y="18071"/>
                  </a:lnTo>
                  <a:cubicBezTo>
                    <a:pt x="14637" y="18647"/>
                    <a:pt x="15213" y="19224"/>
                    <a:pt x="15740" y="19775"/>
                  </a:cubicBezTo>
                  <a:cubicBezTo>
                    <a:pt x="16291" y="20402"/>
                    <a:pt x="16817" y="21053"/>
                    <a:pt x="17269" y="21705"/>
                  </a:cubicBezTo>
                  <a:lnTo>
                    <a:pt x="17243" y="21680"/>
                  </a:lnTo>
                  <a:lnTo>
                    <a:pt x="17243" y="21680"/>
                  </a:lnTo>
                  <a:cubicBezTo>
                    <a:pt x="17594" y="22206"/>
                    <a:pt x="17920" y="22758"/>
                    <a:pt x="18196" y="23309"/>
                  </a:cubicBezTo>
                  <a:cubicBezTo>
                    <a:pt x="18497" y="23886"/>
                    <a:pt x="18747" y="24487"/>
                    <a:pt x="18998" y="25139"/>
                  </a:cubicBezTo>
                  <a:lnTo>
                    <a:pt x="18973" y="25139"/>
                  </a:lnTo>
                  <a:cubicBezTo>
                    <a:pt x="19198" y="25790"/>
                    <a:pt x="19399" y="26467"/>
                    <a:pt x="19524" y="27144"/>
                  </a:cubicBezTo>
                  <a:cubicBezTo>
                    <a:pt x="19675" y="27845"/>
                    <a:pt x="19775" y="28572"/>
                    <a:pt x="19825" y="29374"/>
                  </a:cubicBezTo>
                  <a:cubicBezTo>
                    <a:pt x="19850" y="29876"/>
                    <a:pt x="19875" y="30427"/>
                    <a:pt x="19900" y="31104"/>
                  </a:cubicBezTo>
                  <a:cubicBezTo>
                    <a:pt x="19900" y="31655"/>
                    <a:pt x="19900" y="32231"/>
                    <a:pt x="19875" y="32958"/>
                  </a:cubicBezTo>
                  <a:cubicBezTo>
                    <a:pt x="19850" y="34287"/>
                    <a:pt x="19775" y="35640"/>
                    <a:pt x="19700" y="36643"/>
                  </a:cubicBezTo>
                  <a:cubicBezTo>
                    <a:pt x="19649" y="37319"/>
                    <a:pt x="19599" y="37971"/>
                    <a:pt x="19549" y="38622"/>
                  </a:cubicBezTo>
                  <a:cubicBezTo>
                    <a:pt x="19424" y="40252"/>
                    <a:pt x="19299" y="41931"/>
                    <a:pt x="19248" y="43585"/>
                  </a:cubicBezTo>
                  <a:cubicBezTo>
                    <a:pt x="18497" y="44437"/>
                    <a:pt x="17820" y="45039"/>
                    <a:pt x="17143" y="45515"/>
                  </a:cubicBezTo>
                  <a:cubicBezTo>
                    <a:pt x="16918" y="45665"/>
                    <a:pt x="16692" y="45790"/>
                    <a:pt x="16492" y="45891"/>
                  </a:cubicBezTo>
                  <a:cubicBezTo>
                    <a:pt x="16416" y="45941"/>
                    <a:pt x="16366" y="46041"/>
                    <a:pt x="16416" y="46141"/>
                  </a:cubicBezTo>
                  <a:cubicBezTo>
                    <a:pt x="16441" y="46191"/>
                    <a:pt x="16517" y="46242"/>
                    <a:pt x="16567" y="46242"/>
                  </a:cubicBezTo>
                  <a:cubicBezTo>
                    <a:pt x="16592" y="46242"/>
                    <a:pt x="16617" y="46216"/>
                    <a:pt x="16642" y="46216"/>
                  </a:cubicBezTo>
                  <a:cubicBezTo>
                    <a:pt x="17444" y="45790"/>
                    <a:pt x="18196" y="45214"/>
                    <a:pt x="19098" y="44287"/>
                  </a:cubicBezTo>
                  <a:cubicBezTo>
                    <a:pt x="19148" y="44211"/>
                    <a:pt x="19223" y="44136"/>
                    <a:pt x="19274" y="44086"/>
                  </a:cubicBezTo>
                  <a:cubicBezTo>
                    <a:pt x="19299" y="44111"/>
                    <a:pt x="19349" y="44136"/>
                    <a:pt x="19399" y="44136"/>
                  </a:cubicBezTo>
                  <a:cubicBezTo>
                    <a:pt x="19499" y="44136"/>
                    <a:pt x="19599" y="44061"/>
                    <a:pt x="19599" y="43986"/>
                  </a:cubicBezTo>
                  <a:lnTo>
                    <a:pt x="19599" y="43861"/>
                  </a:lnTo>
                  <a:lnTo>
                    <a:pt x="19599" y="43735"/>
                  </a:lnTo>
                  <a:cubicBezTo>
                    <a:pt x="20226" y="43059"/>
                    <a:pt x="20802" y="42307"/>
                    <a:pt x="21329" y="41605"/>
                  </a:cubicBezTo>
                  <a:cubicBezTo>
                    <a:pt x="21554" y="41329"/>
                    <a:pt x="21755" y="41054"/>
                    <a:pt x="21955" y="40778"/>
                  </a:cubicBezTo>
                  <a:cubicBezTo>
                    <a:pt x="22431" y="40176"/>
                    <a:pt x="22883" y="39550"/>
                    <a:pt x="23384" y="38973"/>
                  </a:cubicBezTo>
                  <a:cubicBezTo>
                    <a:pt x="23534" y="38748"/>
                    <a:pt x="23710" y="38572"/>
                    <a:pt x="23885" y="38372"/>
                  </a:cubicBezTo>
                  <a:lnTo>
                    <a:pt x="24662" y="37470"/>
                  </a:lnTo>
                  <a:cubicBezTo>
                    <a:pt x="25138" y="36918"/>
                    <a:pt x="25614" y="36367"/>
                    <a:pt x="26091" y="35790"/>
                  </a:cubicBezTo>
                  <a:cubicBezTo>
                    <a:pt x="28071" y="33460"/>
                    <a:pt x="29524" y="31630"/>
                    <a:pt x="30827" y="29825"/>
                  </a:cubicBezTo>
                  <a:cubicBezTo>
                    <a:pt x="32281" y="27795"/>
                    <a:pt x="33384" y="25941"/>
                    <a:pt x="34236" y="24136"/>
                  </a:cubicBezTo>
                  <a:cubicBezTo>
                    <a:pt x="34737" y="23058"/>
                    <a:pt x="35138" y="22006"/>
                    <a:pt x="35414" y="21003"/>
                  </a:cubicBezTo>
                  <a:cubicBezTo>
                    <a:pt x="35715" y="19926"/>
                    <a:pt x="35865" y="18873"/>
                    <a:pt x="35865" y="17870"/>
                  </a:cubicBezTo>
                  <a:cubicBezTo>
                    <a:pt x="35890" y="16818"/>
                    <a:pt x="35740" y="15815"/>
                    <a:pt x="35389" y="14888"/>
                  </a:cubicBezTo>
                  <a:cubicBezTo>
                    <a:pt x="35239" y="14412"/>
                    <a:pt x="35013" y="13936"/>
                    <a:pt x="34737" y="13484"/>
                  </a:cubicBezTo>
                  <a:cubicBezTo>
                    <a:pt x="34487" y="13058"/>
                    <a:pt x="34211" y="12657"/>
                    <a:pt x="33860" y="12256"/>
                  </a:cubicBezTo>
                  <a:cubicBezTo>
                    <a:pt x="33259" y="11530"/>
                    <a:pt x="32507" y="10828"/>
                    <a:pt x="31579" y="10126"/>
                  </a:cubicBezTo>
                  <a:cubicBezTo>
                    <a:pt x="30802" y="9550"/>
                    <a:pt x="29875" y="8973"/>
                    <a:pt x="28797" y="8397"/>
                  </a:cubicBezTo>
                  <a:cubicBezTo>
                    <a:pt x="27018" y="7444"/>
                    <a:pt x="25113" y="6667"/>
                    <a:pt x="23284" y="5890"/>
                  </a:cubicBezTo>
                  <a:lnTo>
                    <a:pt x="22908" y="5740"/>
                  </a:lnTo>
                  <a:cubicBezTo>
                    <a:pt x="22431" y="5540"/>
                    <a:pt x="21980" y="5339"/>
                    <a:pt x="21504" y="5139"/>
                  </a:cubicBezTo>
                  <a:cubicBezTo>
                    <a:pt x="20878" y="4888"/>
                    <a:pt x="20251" y="4637"/>
                    <a:pt x="19524" y="4362"/>
                  </a:cubicBezTo>
                  <a:cubicBezTo>
                    <a:pt x="18271" y="3860"/>
                    <a:pt x="16968" y="3409"/>
                    <a:pt x="15489" y="2958"/>
                  </a:cubicBezTo>
                  <a:cubicBezTo>
                    <a:pt x="12983" y="2156"/>
                    <a:pt x="10276" y="1429"/>
                    <a:pt x="7193" y="753"/>
                  </a:cubicBezTo>
                  <a:cubicBezTo>
                    <a:pt x="6517" y="602"/>
                    <a:pt x="5840" y="452"/>
                    <a:pt x="5163" y="301"/>
                  </a:cubicBezTo>
                  <a:cubicBezTo>
                    <a:pt x="5113" y="276"/>
                    <a:pt x="5063" y="251"/>
                    <a:pt x="5013" y="251"/>
                  </a:cubicBezTo>
                  <a:cubicBezTo>
                    <a:pt x="4988" y="251"/>
                    <a:pt x="4963" y="251"/>
                    <a:pt x="4963" y="276"/>
                  </a:cubicBezTo>
                  <a:cubicBezTo>
                    <a:pt x="4512" y="176"/>
                    <a:pt x="4085" y="101"/>
                    <a:pt x="3659" y="1"/>
                  </a:cubicBezTo>
                  <a:close/>
                </a:path>
              </a:pathLst>
            </a:custGeom>
            <a:solidFill>
              <a:srgbClr val="762D38"/>
            </a:solidFill>
            <a:ln>
              <a:noFill/>
            </a:ln>
          </p:spPr>
          <p:txBody>
            <a:bodyPr spcFirstLastPara="1" wrap="square" lIns="115184" tIns="115184" rIns="115184" bIns="115184" anchor="ctr" anchorCtr="0">
              <a:noAutofit/>
            </a:bodyPr>
            <a:lstStyle/>
            <a:p>
              <a:endParaRPr sz="2400">
                <a:latin typeface="+mj-lt"/>
              </a:endParaRPr>
            </a:p>
          </p:txBody>
        </p:sp>
        <p:sp>
          <p:nvSpPr>
            <p:cNvPr id="146" name="Google Shape;9519;p55">
              <a:extLst>
                <a:ext uri="{FF2B5EF4-FFF2-40B4-BE49-F238E27FC236}">
                  <a16:creationId xmlns:a16="http://schemas.microsoft.com/office/drawing/2014/main" id="{B6A7EFBE-D659-BB69-4366-829A9A086FAE}"/>
                </a:ext>
              </a:extLst>
            </p:cNvPr>
            <p:cNvSpPr/>
            <p:nvPr/>
          </p:nvSpPr>
          <p:spPr>
            <a:xfrm>
              <a:off x="3639875" y="3872850"/>
              <a:ext cx="246275" cy="335850"/>
            </a:xfrm>
            <a:custGeom>
              <a:avLst/>
              <a:gdLst/>
              <a:ahLst/>
              <a:cxnLst/>
              <a:rect l="l" t="t" r="r" b="b"/>
              <a:pathLst>
                <a:path w="9851" h="13434" extrusionOk="0">
                  <a:moveTo>
                    <a:pt x="1103" y="0"/>
                  </a:moveTo>
                  <a:cubicBezTo>
                    <a:pt x="1078" y="0"/>
                    <a:pt x="1028" y="0"/>
                    <a:pt x="1003" y="25"/>
                  </a:cubicBezTo>
                  <a:cubicBezTo>
                    <a:pt x="978" y="50"/>
                    <a:pt x="928" y="101"/>
                    <a:pt x="928" y="151"/>
                  </a:cubicBezTo>
                  <a:cubicBezTo>
                    <a:pt x="828" y="727"/>
                    <a:pt x="652" y="1329"/>
                    <a:pt x="502" y="1905"/>
                  </a:cubicBezTo>
                  <a:lnTo>
                    <a:pt x="477" y="1930"/>
                  </a:lnTo>
                  <a:lnTo>
                    <a:pt x="477" y="1980"/>
                  </a:lnTo>
                  <a:cubicBezTo>
                    <a:pt x="351" y="2406"/>
                    <a:pt x="226" y="2832"/>
                    <a:pt x="151" y="3258"/>
                  </a:cubicBezTo>
                  <a:cubicBezTo>
                    <a:pt x="101" y="3509"/>
                    <a:pt x="51" y="3760"/>
                    <a:pt x="26" y="4010"/>
                  </a:cubicBezTo>
                  <a:cubicBezTo>
                    <a:pt x="0" y="4236"/>
                    <a:pt x="0" y="4487"/>
                    <a:pt x="26" y="4737"/>
                  </a:cubicBezTo>
                  <a:cubicBezTo>
                    <a:pt x="76" y="5163"/>
                    <a:pt x="201" y="5589"/>
                    <a:pt x="427" y="6040"/>
                  </a:cubicBezTo>
                  <a:cubicBezTo>
                    <a:pt x="577" y="6391"/>
                    <a:pt x="802" y="6767"/>
                    <a:pt x="1153" y="7218"/>
                  </a:cubicBezTo>
                  <a:cubicBezTo>
                    <a:pt x="1404" y="7594"/>
                    <a:pt x="1705" y="7945"/>
                    <a:pt x="2031" y="8321"/>
                  </a:cubicBezTo>
                  <a:cubicBezTo>
                    <a:pt x="2732" y="9173"/>
                    <a:pt x="3409" y="9900"/>
                    <a:pt x="4086" y="10527"/>
                  </a:cubicBezTo>
                  <a:cubicBezTo>
                    <a:pt x="4888" y="11279"/>
                    <a:pt x="5640" y="11905"/>
                    <a:pt x="6417" y="12406"/>
                  </a:cubicBezTo>
                  <a:cubicBezTo>
                    <a:pt x="7018" y="12807"/>
                    <a:pt x="7569" y="13083"/>
                    <a:pt x="8096" y="13284"/>
                  </a:cubicBezTo>
                  <a:cubicBezTo>
                    <a:pt x="8396" y="13384"/>
                    <a:pt x="8647" y="13434"/>
                    <a:pt x="8898" y="13434"/>
                  </a:cubicBezTo>
                  <a:cubicBezTo>
                    <a:pt x="9023" y="13434"/>
                    <a:pt x="9148" y="13409"/>
                    <a:pt x="9249" y="13384"/>
                  </a:cubicBezTo>
                  <a:cubicBezTo>
                    <a:pt x="9349" y="13334"/>
                    <a:pt x="9449" y="13284"/>
                    <a:pt x="9549" y="13183"/>
                  </a:cubicBezTo>
                  <a:cubicBezTo>
                    <a:pt x="9650" y="13133"/>
                    <a:pt x="9700" y="13008"/>
                    <a:pt x="9750" y="12883"/>
                  </a:cubicBezTo>
                  <a:cubicBezTo>
                    <a:pt x="9800" y="12782"/>
                    <a:pt x="9825" y="12632"/>
                    <a:pt x="9850" y="12431"/>
                  </a:cubicBezTo>
                  <a:cubicBezTo>
                    <a:pt x="9850" y="12281"/>
                    <a:pt x="9850" y="12106"/>
                    <a:pt x="9825" y="11905"/>
                  </a:cubicBezTo>
                  <a:cubicBezTo>
                    <a:pt x="9800" y="11680"/>
                    <a:pt x="9750" y="11479"/>
                    <a:pt x="9700" y="11279"/>
                  </a:cubicBezTo>
                  <a:cubicBezTo>
                    <a:pt x="9549" y="10677"/>
                    <a:pt x="9299" y="10050"/>
                    <a:pt x="8898" y="9349"/>
                  </a:cubicBezTo>
                  <a:cubicBezTo>
                    <a:pt x="8522" y="8722"/>
                    <a:pt x="8121" y="8171"/>
                    <a:pt x="7645" y="7494"/>
                  </a:cubicBezTo>
                  <a:cubicBezTo>
                    <a:pt x="7519" y="7319"/>
                    <a:pt x="7369" y="7168"/>
                    <a:pt x="7244" y="6993"/>
                  </a:cubicBezTo>
                  <a:lnTo>
                    <a:pt x="7193" y="6918"/>
                  </a:lnTo>
                  <a:cubicBezTo>
                    <a:pt x="6893" y="6517"/>
                    <a:pt x="6592" y="6116"/>
                    <a:pt x="6316" y="5715"/>
                  </a:cubicBezTo>
                  <a:cubicBezTo>
                    <a:pt x="5815" y="5038"/>
                    <a:pt x="5489" y="4487"/>
                    <a:pt x="5264" y="3935"/>
                  </a:cubicBezTo>
                  <a:cubicBezTo>
                    <a:pt x="5113" y="3584"/>
                    <a:pt x="5013" y="3183"/>
                    <a:pt x="4938" y="2682"/>
                  </a:cubicBezTo>
                  <a:cubicBezTo>
                    <a:pt x="4863" y="2181"/>
                    <a:pt x="4863" y="1679"/>
                    <a:pt x="4888" y="1153"/>
                  </a:cubicBezTo>
                  <a:cubicBezTo>
                    <a:pt x="4888" y="1103"/>
                    <a:pt x="4863" y="1078"/>
                    <a:pt x="4838" y="1028"/>
                  </a:cubicBezTo>
                  <a:cubicBezTo>
                    <a:pt x="4787" y="1003"/>
                    <a:pt x="4737" y="978"/>
                    <a:pt x="4687" y="978"/>
                  </a:cubicBezTo>
                  <a:cubicBezTo>
                    <a:pt x="4587" y="978"/>
                    <a:pt x="4512" y="1053"/>
                    <a:pt x="4512" y="1153"/>
                  </a:cubicBezTo>
                  <a:cubicBezTo>
                    <a:pt x="4512" y="1304"/>
                    <a:pt x="4512" y="1429"/>
                    <a:pt x="4512" y="1579"/>
                  </a:cubicBezTo>
                  <a:cubicBezTo>
                    <a:pt x="4086" y="1304"/>
                    <a:pt x="3559" y="1078"/>
                    <a:pt x="2933" y="903"/>
                  </a:cubicBezTo>
                  <a:cubicBezTo>
                    <a:pt x="2381" y="727"/>
                    <a:pt x="1780" y="577"/>
                    <a:pt x="1254" y="476"/>
                  </a:cubicBezTo>
                  <a:cubicBezTo>
                    <a:pt x="1254" y="401"/>
                    <a:pt x="1254" y="326"/>
                    <a:pt x="1279" y="251"/>
                  </a:cubicBezTo>
                  <a:cubicBezTo>
                    <a:pt x="1279" y="201"/>
                    <a:pt x="1279" y="151"/>
                    <a:pt x="1254" y="101"/>
                  </a:cubicBezTo>
                  <a:cubicBezTo>
                    <a:pt x="1229" y="50"/>
                    <a:pt x="1203" y="25"/>
                    <a:pt x="1153" y="0"/>
                  </a:cubicBezTo>
                  <a:close/>
                </a:path>
              </a:pathLst>
            </a:custGeom>
            <a:solidFill>
              <a:srgbClr val="705F56"/>
            </a:solidFill>
            <a:ln>
              <a:noFill/>
            </a:ln>
          </p:spPr>
          <p:txBody>
            <a:bodyPr spcFirstLastPara="1" wrap="square" lIns="115184" tIns="115184" rIns="115184" bIns="115184" anchor="ctr" anchorCtr="0">
              <a:noAutofit/>
            </a:bodyPr>
            <a:lstStyle/>
            <a:p>
              <a:endParaRPr sz="2400">
                <a:latin typeface="+mj-lt"/>
              </a:endParaRPr>
            </a:p>
          </p:txBody>
        </p:sp>
        <p:sp>
          <p:nvSpPr>
            <p:cNvPr id="147" name="Google Shape;9520;p55">
              <a:extLst>
                <a:ext uri="{FF2B5EF4-FFF2-40B4-BE49-F238E27FC236}">
                  <a16:creationId xmlns:a16="http://schemas.microsoft.com/office/drawing/2014/main" id="{A2368E37-F6DC-6283-90D4-B5BD4C9DEC5E}"/>
                </a:ext>
              </a:extLst>
            </p:cNvPr>
            <p:cNvSpPr/>
            <p:nvPr/>
          </p:nvSpPr>
          <p:spPr>
            <a:xfrm>
              <a:off x="3640500" y="3872850"/>
              <a:ext cx="245650" cy="330225"/>
            </a:xfrm>
            <a:custGeom>
              <a:avLst/>
              <a:gdLst/>
              <a:ahLst/>
              <a:cxnLst/>
              <a:rect l="l" t="t" r="r" b="b"/>
              <a:pathLst>
                <a:path w="9826" h="13209" extrusionOk="0">
                  <a:moveTo>
                    <a:pt x="1078" y="0"/>
                  </a:moveTo>
                  <a:cubicBezTo>
                    <a:pt x="1053" y="0"/>
                    <a:pt x="1003" y="25"/>
                    <a:pt x="978" y="25"/>
                  </a:cubicBezTo>
                  <a:cubicBezTo>
                    <a:pt x="953" y="50"/>
                    <a:pt x="903" y="101"/>
                    <a:pt x="903" y="151"/>
                  </a:cubicBezTo>
                  <a:cubicBezTo>
                    <a:pt x="803" y="727"/>
                    <a:pt x="652" y="1329"/>
                    <a:pt x="477" y="1905"/>
                  </a:cubicBezTo>
                  <a:cubicBezTo>
                    <a:pt x="351" y="2356"/>
                    <a:pt x="226" y="2807"/>
                    <a:pt x="126" y="3283"/>
                  </a:cubicBezTo>
                  <a:cubicBezTo>
                    <a:pt x="76" y="3509"/>
                    <a:pt x="26" y="3760"/>
                    <a:pt x="1" y="4010"/>
                  </a:cubicBezTo>
                  <a:cubicBezTo>
                    <a:pt x="1" y="4161"/>
                    <a:pt x="1" y="4286"/>
                    <a:pt x="1" y="4461"/>
                  </a:cubicBezTo>
                  <a:cubicBezTo>
                    <a:pt x="727" y="5815"/>
                    <a:pt x="1630" y="7093"/>
                    <a:pt x="2632" y="8246"/>
                  </a:cubicBezTo>
                  <a:cubicBezTo>
                    <a:pt x="2632" y="8271"/>
                    <a:pt x="2657" y="8271"/>
                    <a:pt x="2657" y="8271"/>
                  </a:cubicBezTo>
                  <a:cubicBezTo>
                    <a:pt x="3760" y="9549"/>
                    <a:pt x="5013" y="10727"/>
                    <a:pt x="6417" y="11705"/>
                  </a:cubicBezTo>
                  <a:cubicBezTo>
                    <a:pt x="6818" y="11980"/>
                    <a:pt x="7244" y="12231"/>
                    <a:pt x="7695" y="12456"/>
                  </a:cubicBezTo>
                  <a:cubicBezTo>
                    <a:pt x="8146" y="12707"/>
                    <a:pt x="8622" y="12933"/>
                    <a:pt x="9123" y="13108"/>
                  </a:cubicBezTo>
                  <a:lnTo>
                    <a:pt x="9098" y="13083"/>
                  </a:lnTo>
                  <a:lnTo>
                    <a:pt x="9098" y="13083"/>
                  </a:lnTo>
                  <a:cubicBezTo>
                    <a:pt x="9224" y="13133"/>
                    <a:pt x="9349" y="13183"/>
                    <a:pt x="9499" y="13208"/>
                  </a:cubicBezTo>
                  <a:cubicBezTo>
                    <a:pt x="9499" y="13208"/>
                    <a:pt x="9524" y="13183"/>
                    <a:pt x="9524" y="13183"/>
                  </a:cubicBezTo>
                  <a:cubicBezTo>
                    <a:pt x="9600" y="13108"/>
                    <a:pt x="9675" y="13008"/>
                    <a:pt x="9725" y="12883"/>
                  </a:cubicBezTo>
                  <a:cubicBezTo>
                    <a:pt x="9775" y="12757"/>
                    <a:pt x="9800" y="12632"/>
                    <a:pt x="9825" y="12431"/>
                  </a:cubicBezTo>
                  <a:cubicBezTo>
                    <a:pt x="9825" y="12256"/>
                    <a:pt x="9800" y="12081"/>
                    <a:pt x="9775" y="11905"/>
                  </a:cubicBezTo>
                  <a:cubicBezTo>
                    <a:pt x="9750" y="11680"/>
                    <a:pt x="9725" y="11479"/>
                    <a:pt x="9675" y="11279"/>
                  </a:cubicBezTo>
                  <a:cubicBezTo>
                    <a:pt x="9524" y="10677"/>
                    <a:pt x="9274" y="10050"/>
                    <a:pt x="8848" y="9349"/>
                  </a:cubicBezTo>
                  <a:cubicBezTo>
                    <a:pt x="8772" y="9173"/>
                    <a:pt x="8672" y="9023"/>
                    <a:pt x="8572" y="8872"/>
                  </a:cubicBezTo>
                  <a:lnTo>
                    <a:pt x="8522" y="8872"/>
                  </a:lnTo>
                  <a:cubicBezTo>
                    <a:pt x="8397" y="8847"/>
                    <a:pt x="8271" y="8822"/>
                    <a:pt x="8146" y="8822"/>
                  </a:cubicBezTo>
                  <a:cubicBezTo>
                    <a:pt x="7996" y="8847"/>
                    <a:pt x="7820" y="8872"/>
                    <a:pt x="7645" y="8898"/>
                  </a:cubicBezTo>
                  <a:cubicBezTo>
                    <a:pt x="7294" y="9023"/>
                    <a:pt x="6968" y="9173"/>
                    <a:pt x="6617" y="9349"/>
                  </a:cubicBezTo>
                  <a:cubicBezTo>
                    <a:pt x="6578" y="9368"/>
                    <a:pt x="6533" y="9378"/>
                    <a:pt x="6488" y="9378"/>
                  </a:cubicBezTo>
                  <a:cubicBezTo>
                    <a:pt x="6359" y="9378"/>
                    <a:pt x="6222" y="9303"/>
                    <a:pt x="6166" y="9173"/>
                  </a:cubicBezTo>
                  <a:cubicBezTo>
                    <a:pt x="6091" y="8998"/>
                    <a:pt x="6191" y="8797"/>
                    <a:pt x="6341" y="8722"/>
                  </a:cubicBezTo>
                  <a:cubicBezTo>
                    <a:pt x="6893" y="8446"/>
                    <a:pt x="7469" y="8171"/>
                    <a:pt x="8071" y="8146"/>
                  </a:cubicBezTo>
                  <a:cubicBezTo>
                    <a:pt x="7920" y="7945"/>
                    <a:pt x="7770" y="7720"/>
                    <a:pt x="7595" y="7519"/>
                  </a:cubicBezTo>
                  <a:cubicBezTo>
                    <a:pt x="7494" y="7344"/>
                    <a:pt x="7369" y="7193"/>
                    <a:pt x="7244" y="7043"/>
                  </a:cubicBezTo>
                  <a:lnTo>
                    <a:pt x="7143" y="7043"/>
                  </a:lnTo>
                  <a:cubicBezTo>
                    <a:pt x="6993" y="7018"/>
                    <a:pt x="6843" y="6993"/>
                    <a:pt x="6692" y="6993"/>
                  </a:cubicBezTo>
                  <a:cubicBezTo>
                    <a:pt x="6492" y="6993"/>
                    <a:pt x="6316" y="7018"/>
                    <a:pt x="6116" y="7093"/>
                  </a:cubicBezTo>
                  <a:cubicBezTo>
                    <a:pt x="5815" y="7168"/>
                    <a:pt x="5539" y="7294"/>
                    <a:pt x="5264" y="7444"/>
                  </a:cubicBezTo>
                  <a:cubicBezTo>
                    <a:pt x="5223" y="7461"/>
                    <a:pt x="5180" y="7469"/>
                    <a:pt x="5138" y="7469"/>
                  </a:cubicBezTo>
                  <a:cubicBezTo>
                    <a:pt x="5001" y="7469"/>
                    <a:pt x="4870" y="7384"/>
                    <a:pt x="4813" y="7268"/>
                  </a:cubicBezTo>
                  <a:cubicBezTo>
                    <a:pt x="4737" y="7093"/>
                    <a:pt x="4813" y="6893"/>
                    <a:pt x="4988" y="6817"/>
                  </a:cubicBezTo>
                  <a:cubicBezTo>
                    <a:pt x="5339" y="6642"/>
                    <a:pt x="5715" y="6466"/>
                    <a:pt x="6091" y="6366"/>
                  </a:cubicBezTo>
                  <a:cubicBezTo>
                    <a:pt x="6291" y="6316"/>
                    <a:pt x="6492" y="6291"/>
                    <a:pt x="6692" y="6291"/>
                  </a:cubicBezTo>
                  <a:cubicBezTo>
                    <a:pt x="6542" y="6116"/>
                    <a:pt x="6417" y="5915"/>
                    <a:pt x="6266" y="5715"/>
                  </a:cubicBezTo>
                  <a:cubicBezTo>
                    <a:pt x="6166" y="5564"/>
                    <a:pt x="6066" y="5439"/>
                    <a:pt x="5991" y="5289"/>
                  </a:cubicBezTo>
                  <a:cubicBezTo>
                    <a:pt x="5815" y="5263"/>
                    <a:pt x="5665" y="5238"/>
                    <a:pt x="5489" y="5238"/>
                  </a:cubicBezTo>
                  <a:cubicBezTo>
                    <a:pt x="5289" y="5238"/>
                    <a:pt x="5088" y="5289"/>
                    <a:pt x="4913" y="5339"/>
                  </a:cubicBezTo>
                  <a:cubicBezTo>
                    <a:pt x="4612" y="5439"/>
                    <a:pt x="4311" y="5564"/>
                    <a:pt x="4036" y="5690"/>
                  </a:cubicBezTo>
                  <a:cubicBezTo>
                    <a:pt x="3990" y="5709"/>
                    <a:pt x="3942" y="5719"/>
                    <a:pt x="3896" y="5719"/>
                  </a:cubicBezTo>
                  <a:cubicBezTo>
                    <a:pt x="3764" y="5719"/>
                    <a:pt x="3640" y="5644"/>
                    <a:pt x="3585" y="5514"/>
                  </a:cubicBezTo>
                  <a:cubicBezTo>
                    <a:pt x="3509" y="5339"/>
                    <a:pt x="3585" y="5138"/>
                    <a:pt x="3760" y="5063"/>
                  </a:cubicBezTo>
                  <a:cubicBezTo>
                    <a:pt x="4136" y="4862"/>
                    <a:pt x="4537" y="4687"/>
                    <a:pt x="4963" y="4612"/>
                  </a:cubicBezTo>
                  <a:cubicBezTo>
                    <a:pt x="5163" y="4562"/>
                    <a:pt x="5339" y="4537"/>
                    <a:pt x="5539" y="4537"/>
                  </a:cubicBezTo>
                  <a:cubicBezTo>
                    <a:pt x="5414" y="4336"/>
                    <a:pt x="5314" y="4136"/>
                    <a:pt x="5239" y="3935"/>
                  </a:cubicBezTo>
                  <a:cubicBezTo>
                    <a:pt x="5088" y="3584"/>
                    <a:pt x="4963" y="3183"/>
                    <a:pt x="4913" y="2682"/>
                  </a:cubicBezTo>
                  <a:cubicBezTo>
                    <a:pt x="4838" y="2181"/>
                    <a:pt x="4813" y="1679"/>
                    <a:pt x="4838" y="1153"/>
                  </a:cubicBezTo>
                  <a:cubicBezTo>
                    <a:pt x="4838" y="1128"/>
                    <a:pt x="4838" y="1078"/>
                    <a:pt x="4813" y="1028"/>
                  </a:cubicBezTo>
                  <a:cubicBezTo>
                    <a:pt x="4762" y="1003"/>
                    <a:pt x="4712" y="978"/>
                    <a:pt x="4662" y="978"/>
                  </a:cubicBezTo>
                  <a:cubicBezTo>
                    <a:pt x="4587" y="978"/>
                    <a:pt x="4512" y="1053"/>
                    <a:pt x="4487" y="1153"/>
                  </a:cubicBezTo>
                  <a:cubicBezTo>
                    <a:pt x="4487" y="1304"/>
                    <a:pt x="4487" y="1429"/>
                    <a:pt x="4487" y="1579"/>
                  </a:cubicBezTo>
                  <a:cubicBezTo>
                    <a:pt x="4036" y="1304"/>
                    <a:pt x="3534" y="1078"/>
                    <a:pt x="2908" y="903"/>
                  </a:cubicBezTo>
                  <a:cubicBezTo>
                    <a:pt x="2331" y="727"/>
                    <a:pt x="1730" y="602"/>
                    <a:pt x="1204" y="476"/>
                  </a:cubicBezTo>
                  <a:cubicBezTo>
                    <a:pt x="1229" y="401"/>
                    <a:pt x="1229" y="326"/>
                    <a:pt x="1254" y="226"/>
                  </a:cubicBezTo>
                  <a:cubicBezTo>
                    <a:pt x="1254" y="201"/>
                    <a:pt x="1254" y="151"/>
                    <a:pt x="1229" y="101"/>
                  </a:cubicBezTo>
                  <a:cubicBezTo>
                    <a:pt x="1204" y="50"/>
                    <a:pt x="1153" y="25"/>
                    <a:pt x="1128" y="25"/>
                  </a:cubicBezTo>
                  <a:cubicBezTo>
                    <a:pt x="1103" y="25"/>
                    <a:pt x="1078" y="0"/>
                    <a:pt x="1078"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148" name="Google Shape;9521;p55">
              <a:extLst>
                <a:ext uri="{FF2B5EF4-FFF2-40B4-BE49-F238E27FC236}">
                  <a16:creationId xmlns:a16="http://schemas.microsoft.com/office/drawing/2014/main" id="{E99BFE66-8A84-897E-3EFE-972F243DADC6}"/>
                </a:ext>
              </a:extLst>
            </p:cNvPr>
            <p:cNvSpPr/>
            <p:nvPr/>
          </p:nvSpPr>
          <p:spPr>
            <a:xfrm>
              <a:off x="3706300" y="4078975"/>
              <a:ext cx="25" cy="25"/>
            </a:xfrm>
            <a:custGeom>
              <a:avLst/>
              <a:gdLst/>
              <a:ahLst/>
              <a:cxnLst/>
              <a:rect l="l" t="t" r="r" b="b"/>
              <a:pathLst>
                <a:path w="1" h="1" extrusionOk="0">
                  <a:moveTo>
                    <a:pt x="0" y="1"/>
                  </a:moveTo>
                  <a:cubicBezTo>
                    <a:pt x="0" y="1"/>
                    <a:pt x="0" y="1"/>
                    <a:pt x="0" y="1"/>
                  </a:cubicBezTo>
                  <a:cubicBezTo>
                    <a:pt x="0" y="1"/>
                    <a:pt x="0" y="1"/>
                    <a:pt x="0" y="1"/>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149" name="Google Shape;9522;p55">
              <a:extLst>
                <a:ext uri="{FF2B5EF4-FFF2-40B4-BE49-F238E27FC236}">
                  <a16:creationId xmlns:a16="http://schemas.microsoft.com/office/drawing/2014/main" id="{E46C40CE-F174-0698-8AF9-EF7354BF5FF9}"/>
                </a:ext>
              </a:extLst>
            </p:cNvPr>
            <p:cNvSpPr/>
            <p:nvPr/>
          </p:nvSpPr>
          <p:spPr>
            <a:xfrm>
              <a:off x="3800900" y="4165450"/>
              <a:ext cx="25" cy="25"/>
            </a:xfrm>
            <a:custGeom>
              <a:avLst/>
              <a:gdLst/>
              <a:ahLst/>
              <a:cxnLst/>
              <a:rect l="l" t="t" r="r" b="b"/>
              <a:pathLst>
                <a:path w="1" h="1" extrusionOk="0">
                  <a:moveTo>
                    <a:pt x="1" y="1"/>
                  </a:moveTo>
                  <a:cubicBezTo>
                    <a:pt x="1" y="1"/>
                    <a:pt x="1" y="1"/>
                    <a:pt x="1" y="1"/>
                  </a:cubicBezTo>
                  <a:cubicBezTo>
                    <a:pt x="1" y="1"/>
                    <a:pt x="1" y="1"/>
                    <a:pt x="1" y="1"/>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150" name="Google Shape;9523;p55">
              <a:extLst>
                <a:ext uri="{FF2B5EF4-FFF2-40B4-BE49-F238E27FC236}">
                  <a16:creationId xmlns:a16="http://schemas.microsoft.com/office/drawing/2014/main" id="{02615174-C70D-23B8-B149-BB3A401C2C7F}"/>
                </a:ext>
              </a:extLst>
            </p:cNvPr>
            <p:cNvSpPr/>
            <p:nvPr/>
          </p:nvSpPr>
          <p:spPr>
            <a:xfrm>
              <a:off x="2969450" y="2464325"/>
              <a:ext cx="1153525" cy="1460550"/>
            </a:xfrm>
            <a:custGeom>
              <a:avLst/>
              <a:gdLst/>
              <a:ahLst/>
              <a:cxnLst/>
              <a:rect l="l" t="t" r="r" b="b"/>
              <a:pathLst>
                <a:path w="46141" h="58422" extrusionOk="0">
                  <a:moveTo>
                    <a:pt x="19775" y="0"/>
                  </a:moveTo>
                  <a:cubicBezTo>
                    <a:pt x="19750" y="0"/>
                    <a:pt x="19725" y="25"/>
                    <a:pt x="19700" y="50"/>
                  </a:cubicBezTo>
                  <a:cubicBezTo>
                    <a:pt x="19349" y="75"/>
                    <a:pt x="18973" y="150"/>
                    <a:pt x="18547" y="301"/>
                  </a:cubicBezTo>
                  <a:cubicBezTo>
                    <a:pt x="18071" y="451"/>
                    <a:pt x="17619" y="627"/>
                    <a:pt x="17193" y="827"/>
                  </a:cubicBezTo>
                  <a:lnTo>
                    <a:pt x="16918" y="952"/>
                  </a:lnTo>
                  <a:cubicBezTo>
                    <a:pt x="16567" y="1103"/>
                    <a:pt x="16216" y="1253"/>
                    <a:pt x="15865" y="1379"/>
                  </a:cubicBezTo>
                  <a:cubicBezTo>
                    <a:pt x="15665" y="1454"/>
                    <a:pt x="15464" y="1529"/>
                    <a:pt x="15238" y="1604"/>
                  </a:cubicBezTo>
                  <a:lnTo>
                    <a:pt x="14812" y="1729"/>
                  </a:lnTo>
                  <a:lnTo>
                    <a:pt x="14386" y="1880"/>
                  </a:lnTo>
                  <a:cubicBezTo>
                    <a:pt x="11980" y="2657"/>
                    <a:pt x="9850" y="3283"/>
                    <a:pt x="7845" y="3835"/>
                  </a:cubicBezTo>
                  <a:cubicBezTo>
                    <a:pt x="7294" y="3985"/>
                    <a:pt x="6717" y="4135"/>
                    <a:pt x="6141" y="4261"/>
                  </a:cubicBezTo>
                  <a:cubicBezTo>
                    <a:pt x="5890" y="4336"/>
                    <a:pt x="5664" y="4386"/>
                    <a:pt x="5414" y="4436"/>
                  </a:cubicBezTo>
                  <a:cubicBezTo>
                    <a:pt x="5163" y="4486"/>
                    <a:pt x="4913" y="4536"/>
                    <a:pt x="4687" y="4587"/>
                  </a:cubicBezTo>
                  <a:lnTo>
                    <a:pt x="4637" y="4587"/>
                  </a:lnTo>
                  <a:cubicBezTo>
                    <a:pt x="4361" y="4637"/>
                    <a:pt x="4060" y="4687"/>
                    <a:pt x="3785" y="4737"/>
                  </a:cubicBezTo>
                  <a:cubicBezTo>
                    <a:pt x="3309" y="4812"/>
                    <a:pt x="2832" y="4887"/>
                    <a:pt x="2381" y="4963"/>
                  </a:cubicBezTo>
                  <a:cubicBezTo>
                    <a:pt x="1980" y="5038"/>
                    <a:pt x="1604" y="5138"/>
                    <a:pt x="1253" y="5213"/>
                  </a:cubicBezTo>
                  <a:cubicBezTo>
                    <a:pt x="1078" y="5263"/>
                    <a:pt x="903" y="5313"/>
                    <a:pt x="727" y="5364"/>
                  </a:cubicBezTo>
                  <a:cubicBezTo>
                    <a:pt x="502" y="5439"/>
                    <a:pt x="351" y="5489"/>
                    <a:pt x="176" y="5564"/>
                  </a:cubicBezTo>
                  <a:cubicBezTo>
                    <a:pt x="126" y="5589"/>
                    <a:pt x="101" y="5614"/>
                    <a:pt x="75" y="5639"/>
                  </a:cubicBezTo>
                  <a:cubicBezTo>
                    <a:pt x="25" y="5714"/>
                    <a:pt x="0" y="5790"/>
                    <a:pt x="25" y="5865"/>
                  </a:cubicBezTo>
                  <a:cubicBezTo>
                    <a:pt x="577" y="7218"/>
                    <a:pt x="1304" y="8521"/>
                    <a:pt x="2231" y="9775"/>
                  </a:cubicBezTo>
                  <a:cubicBezTo>
                    <a:pt x="3058" y="10902"/>
                    <a:pt x="4111" y="12005"/>
                    <a:pt x="5314" y="13058"/>
                  </a:cubicBezTo>
                  <a:cubicBezTo>
                    <a:pt x="6391" y="14035"/>
                    <a:pt x="7619" y="14938"/>
                    <a:pt x="9048" y="15815"/>
                  </a:cubicBezTo>
                  <a:cubicBezTo>
                    <a:pt x="10326" y="16617"/>
                    <a:pt x="11705" y="17344"/>
                    <a:pt x="13233" y="18070"/>
                  </a:cubicBezTo>
                  <a:cubicBezTo>
                    <a:pt x="15790" y="19273"/>
                    <a:pt x="18672" y="20326"/>
                    <a:pt x="22005" y="21303"/>
                  </a:cubicBezTo>
                  <a:cubicBezTo>
                    <a:pt x="22657" y="21504"/>
                    <a:pt x="23334" y="21704"/>
                    <a:pt x="24061" y="21905"/>
                  </a:cubicBezTo>
                  <a:cubicBezTo>
                    <a:pt x="24988" y="22156"/>
                    <a:pt x="25740" y="22331"/>
                    <a:pt x="26442" y="22506"/>
                  </a:cubicBezTo>
                  <a:cubicBezTo>
                    <a:pt x="27569" y="22757"/>
                    <a:pt x="28597" y="22958"/>
                    <a:pt x="29599" y="23108"/>
                  </a:cubicBezTo>
                  <a:cubicBezTo>
                    <a:pt x="30702" y="23258"/>
                    <a:pt x="31780" y="23359"/>
                    <a:pt x="32807" y="23359"/>
                  </a:cubicBezTo>
                  <a:cubicBezTo>
                    <a:pt x="32782" y="23509"/>
                    <a:pt x="32782" y="23634"/>
                    <a:pt x="32757" y="23785"/>
                  </a:cubicBezTo>
                  <a:lnTo>
                    <a:pt x="32757" y="23760"/>
                  </a:lnTo>
                  <a:cubicBezTo>
                    <a:pt x="32432" y="25664"/>
                    <a:pt x="31980" y="27594"/>
                    <a:pt x="31554" y="29449"/>
                  </a:cubicBezTo>
                  <a:lnTo>
                    <a:pt x="31354" y="30351"/>
                  </a:lnTo>
                  <a:cubicBezTo>
                    <a:pt x="31128" y="31404"/>
                    <a:pt x="30878" y="32507"/>
                    <a:pt x="30652" y="33634"/>
                  </a:cubicBezTo>
                  <a:cubicBezTo>
                    <a:pt x="30427" y="34737"/>
                    <a:pt x="30226" y="35865"/>
                    <a:pt x="30025" y="36968"/>
                  </a:cubicBezTo>
                  <a:cubicBezTo>
                    <a:pt x="29524" y="39549"/>
                    <a:pt x="29173" y="41654"/>
                    <a:pt x="28873" y="43634"/>
                  </a:cubicBezTo>
                  <a:cubicBezTo>
                    <a:pt x="28722" y="44762"/>
                    <a:pt x="28547" y="45890"/>
                    <a:pt x="28421" y="46993"/>
                  </a:cubicBezTo>
                  <a:cubicBezTo>
                    <a:pt x="28296" y="47995"/>
                    <a:pt x="28196" y="49073"/>
                    <a:pt x="28096" y="50376"/>
                  </a:cubicBezTo>
                  <a:cubicBezTo>
                    <a:pt x="27920" y="52206"/>
                    <a:pt x="27770" y="54035"/>
                    <a:pt x="27619" y="55865"/>
                  </a:cubicBezTo>
                  <a:lnTo>
                    <a:pt x="27544" y="56792"/>
                  </a:lnTo>
                  <a:cubicBezTo>
                    <a:pt x="27544" y="56843"/>
                    <a:pt x="27519" y="56868"/>
                    <a:pt x="27544" y="56868"/>
                  </a:cubicBezTo>
                  <a:cubicBezTo>
                    <a:pt x="27544" y="56918"/>
                    <a:pt x="27569" y="56968"/>
                    <a:pt x="27594" y="56993"/>
                  </a:cubicBezTo>
                  <a:cubicBezTo>
                    <a:pt x="27820" y="57193"/>
                    <a:pt x="28071" y="57369"/>
                    <a:pt x="28371" y="57544"/>
                  </a:cubicBezTo>
                  <a:cubicBezTo>
                    <a:pt x="28697" y="57720"/>
                    <a:pt x="29048" y="57895"/>
                    <a:pt x="29399" y="58020"/>
                  </a:cubicBezTo>
                  <a:cubicBezTo>
                    <a:pt x="29750" y="58171"/>
                    <a:pt x="30126" y="58271"/>
                    <a:pt x="30477" y="58346"/>
                  </a:cubicBezTo>
                  <a:cubicBezTo>
                    <a:pt x="30752" y="58396"/>
                    <a:pt x="31003" y="58421"/>
                    <a:pt x="31229" y="58421"/>
                  </a:cubicBezTo>
                  <a:lnTo>
                    <a:pt x="31479" y="58421"/>
                  </a:lnTo>
                  <a:cubicBezTo>
                    <a:pt x="31504" y="58421"/>
                    <a:pt x="31504" y="58421"/>
                    <a:pt x="31529" y="58396"/>
                  </a:cubicBezTo>
                  <a:cubicBezTo>
                    <a:pt x="31554" y="58396"/>
                    <a:pt x="31604" y="58371"/>
                    <a:pt x="31630" y="58346"/>
                  </a:cubicBezTo>
                  <a:cubicBezTo>
                    <a:pt x="31655" y="58296"/>
                    <a:pt x="31680" y="58271"/>
                    <a:pt x="31705" y="58246"/>
                  </a:cubicBezTo>
                  <a:lnTo>
                    <a:pt x="31780" y="58096"/>
                  </a:lnTo>
                  <a:lnTo>
                    <a:pt x="31855" y="57970"/>
                  </a:lnTo>
                  <a:lnTo>
                    <a:pt x="32181" y="57419"/>
                  </a:lnTo>
                  <a:cubicBezTo>
                    <a:pt x="32406" y="56993"/>
                    <a:pt x="32632" y="56592"/>
                    <a:pt x="32858" y="56191"/>
                  </a:cubicBezTo>
                  <a:cubicBezTo>
                    <a:pt x="33259" y="55464"/>
                    <a:pt x="33660" y="54687"/>
                    <a:pt x="34111" y="53810"/>
                  </a:cubicBezTo>
                  <a:cubicBezTo>
                    <a:pt x="34888" y="52331"/>
                    <a:pt x="35640" y="50727"/>
                    <a:pt x="36467" y="48973"/>
                  </a:cubicBezTo>
                  <a:cubicBezTo>
                    <a:pt x="37770" y="46116"/>
                    <a:pt x="39123" y="42933"/>
                    <a:pt x="40702" y="38998"/>
                  </a:cubicBezTo>
                  <a:cubicBezTo>
                    <a:pt x="41279" y="37569"/>
                    <a:pt x="41880" y="36015"/>
                    <a:pt x="42657" y="34010"/>
                  </a:cubicBezTo>
                  <a:lnTo>
                    <a:pt x="42682" y="33935"/>
                  </a:lnTo>
                  <a:cubicBezTo>
                    <a:pt x="43259" y="32456"/>
                    <a:pt x="43860" y="30903"/>
                    <a:pt x="44361" y="29374"/>
                  </a:cubicBezTo>
                  <a:cubicBezTo>
                    <a:pt x="45163" y="26993"/>
                    <a:pt x="46141" y="23434"/>
                    <a:pt x="45765" y="19850"/>
                  </a:cubicBezTo>
                  <a:cubicBezTo>
                    <a:pt x="45690" y="19073"/>
                    <a:pt x="45539" y="18296"/>
                    <a:pt x="45314" y="17544"/>
                  </a:cubicBezTo>
                  <a:cubicBezTo>
                    <a:pt x="45088" y="16817"/>
                    <a:pt x="44787" y="16065"/>
                    <a:pt x="44386" y="15288"/>
                  </a:cubicBezTo>
                  <a:cubicBezTo>
                    <a:pt x="44061" y="14662"/>
                    <a:pt x="43660" y="14035"/>
                    <a:pt x="43158" y="13384"/>
                  </a:cubicBezTo>
                  <a:cubicBezTo>
                    <a:pt x="42757" y="12832"/>
                    <a:pt x="42281" y="12281"/>
                    <a:pt x="41730" y="11704"/>
                  </a:cubicBezTo>
                  <a:cubicBezTo>
                    <a:pt x="40752" y="10702"/>
                    <a:pt x="39599" y="9724"/>
                    <a:pt x="38221" y="8722"/>
                  </a:cubicBezTo>
                  <a:cubicBezTo>
                    <a:pt x="37093" y="7920"/>
                    <a:pt x="35840" y="7118"/>
                    <a:pt x="34386" y="6316"/>
                  </a:cubicBezTo>
                  <a:cubicBezTo>
                    <a:pt x="33309" y="5714"/>
                    <a:pt x="32156" y="5138"/>
                    <a:pt x="31178" y="4637"/>
                  </a:cubicBezTo>
                  <a:cubicBezTo>
                    <a:pt x="29875" y="3985"/>
                    <a:pt x="28647" y="3409"/>
                    <a:pt x="27419" y="2857"/>
                  </a:cubicBezTo>
                  <a:cubicBezTo>
                    <a:pt x="26091" y="2256"/>
                    <a:pt x="24837" y="1754"/>
                    <a:pt x="23609" y="1278"/>
                  </a:cubicBezTo>
                  <a:cubicBezTo>
                    <a:pt x="22331" y="777"/>
                    <a:pt x="21128" y="376"/>
                    <a:pt x="19975" y="50"/>
                  </a:cubicBezTo>
                  <a:cubicBezTo>
                    <a:pt x="19950" y="25"/>
                    <a:pt x="19900" y="25"/>
                    <a:pt x="19875" y="25"/>
                  </a:cubicBezTo>
                  <a:lnTo>
                    <a:pt x="19825" y="25"/>
                  </a:lnTo>
                  <a:cubicBezTo>
                    <a:pt x="19800" y="25"/>
                    <a:pt x="19800" y="0"/>
                    <a:pt x="19775" y="0"/>
                  </a:cubicBezTo>
                  <a:close/>
                </a:path>
              </a:pathLst>
            </a:custGeom>
            <a:solidFill>
              <a:srgbClr val="8A3743"/>
            </a:solidFill>
            <a:ln>
              <a:noFill/>
            </a:ln>
          </p:spPr>
          <p:txBody>
            <a:bodyPr spcFirstLastPara="1" wrap="square" lIns="115184" tIns="115184" rIns="115184" bIns="115184" anchor="ctr" anchorCtr="0">
              <a:noAutofit/>
            </a:bodyPr>
            <a:lstStyle/>
            <a:p>
              <a:endParaRPr sz="2400">
                <a:latin typeface="+mj-lt"/>
              </a:endParaRPr>
            </a:p>
          </p:txBody>
        </p:sp>
        <p:sp>
          <p:nvSpPr>
            <p:cNvPr id="151" name="Google Shape;9524;p55">
              <a:extLst>
                <a:ext uri="{FF2B5EF4-FFF2-40B4-BE49-F238E27FC236}">
                  <a16:creationId xmlns:a16="http://schemas.microsoft.com/office/drawing/2014/main" id="{18909F02-7158-CDA4-FE22-9965CE815454}"/>
                </a:ext>
              </a:extLst>
            </p:cNvPr>
            <p:cNvSpPr/>
            <p:nvPr/>
          </p:nvSpPr>
          <p:spPr>
            <a:xfrm>
              <a:off x="2928725" y="1587125"/>
              <a:ext cx="717450" cy="1070200"/>
            </a:xfrm>
            <a:custGeom>
              <a:avLst/>
              <a:gdLst/>
              <a:ahLst/>
              <a:cxnLst/>
              <a:rect l="l" t="t" r="r" b="b"/>
              <a:pathLst>
                <a:path w="28698" h="42808" extrusionOk="0">
                  <a:moveTo>
                    <a:pt x="9800" y="0"/>
                  </a:moveTo>
                  <a:cubicBezTo>
                    <a:pt x="9649" y="50"/>
                    <a:pt x="9474" y="100"/>
                    <a:pt x="9324" y="151"/>
                  </a:cubicBezTo>
                  <a:cubicBezTo>
                    <a:pt x="9123" y="251"/>
                    <a:pt x="8948" y="326"/>
                    <a:pt x="8747" y="426"/>
                  </a:cubicBezTo>
                  <a:lnTo>
                    <a:pt x="8672" y="426"/>
                  </a:lnTo>
                  <a:cubicBezTo>
                    <a:pt x="8647" y="426"/>
                    <a:pt x="8622" y="451"/>
                    <a:pt x="8597" y="451"/>
                  </a:cubicBezTo>
                  <a:cubicBezTo>
                    <a:pt x="8496" y="527"/>
                    <a:pt x="8421" y="602"/>
                    <a:pt x="8321" y="677"/>
                  </a:cubicBezTo>
                  <a:cubicBezTo>
                    <a:pt x="7970" y="928"/>
                    <a:pt x="7644" y="1253"/>
                    <a:pt x="7319" y="1604"/>
                  </a:cubicBezTo>
                  <a:cubicBezTo>
                    <a:pt x="6717" y="2231"/>
                    <a:pt x="6191" y="2958"/>
                    <a:pt x="5689" y="3885"/>
                  </a:cubicBezTo>
                  <a:cubicBezTo>
                    <a:pt x="5263" y="4637"/>
                    <a:pt x="4862" y="5489"/>
                    <a:pt x="4486" y="6491"/>
                  </a:cubicBezTo>
                  <a:cubicBezTo>
                    <a:pt x="4186" y="7268"/>
                    <a:pt x="3910" y="8121"/>
                    <a:pt x="3584" y="9198"/>
                  </a:cubicBezTo>
                  <a:cubicBezTo>
                    <a:pt x="3308" y="10126"/>
                    <a:pt x="3033" y="11103"/>
                    <a:pt x="2732" y="12231"/>
                  </a:cubicBezTo>
                  <a:cubicBezTo>
                    <a:pt x="2406" y="13484"/>
                    <a:pt x="2080" y="14787"/>
                    <a:pt x="1780" y="16065"/>
                  </a:cubicBezTo>
                  <a:cubicBezTo>
                    <a:pt x="1203" y="18697"/>
                    <a:pt x="752" y="21329"/>
                    <a:pt x="451" y="23835"/>
                  </a:cubicBezTo>
                  <a:cubicBezTo>
                    <a:pt x="126" y="26492"/>
                    <a:pt x="0" y="29123"/>
                    <a:pt x="0" y="31680"/>
                  </a:cubicBezTo>
                  <a:cubicBezTo>
                    <a:pt x="25" y="32933"/>
                    <a:pt x="75" y="34161"/>
                    <a:pt x="176" y="35339"/>
                  </a:cubicBezTo>
                  <a:cubicBezTo>
                    <a:pt x="276" y="36642"/>
                    <a:pt x="426" y="37770"/>
                    <a:pt x="677" y="38822"/>
                  </a:cubicBezTo>
                  <a:cubicBezTo>
                    <a:pt x="877" y="39775"/>
                    <a:pt x="1153" y="40602"/>
                    <a:pt x="1504" y="41379"/>
                  </a:cubicBezTo>
                  <a:cubicBezTo>
                    <a:pt x="1529" y="41454"/>
                    <a:pt x="1554" y="41479"/>
                    <a:pt x="1579" y="41504"/>
                  </a:cubicBezTo>
                  <a:cubicBezTo>
                    <a:pt x="2256" y="41930"/>
                    <a:pt x="3058" y="42231"/>
                    <a:pt x="4060" y="42457"/>
                  </a:cubicBezTo>
                  <a:cubicBezTo>
                    <a:pt x="4837" y="42607"/>
                    <a:pt x="5689" y="42732"/>
                    <a:pt x="6792" y="42782"/>
                  </a:cubicBezTo>
                  <a:cubicBezTo>
                    <a:pt x="7168" y="42807"/>
                    <a:pt x="7619" y="42807"/>
                    <a:pt x="8095" y="42807"/>
                  </a:cubicBezTo>
                  <a:lnTo>
                    <a:pt x="8446" y="42807"/>
                  </a:lnTo>
                  <a:cubicBezTo>
                    <a:pt x="8847" y="42807"/>
                    <a:pt x="9198" y="42807"/>
                    <a:pt x="9524" y="42782"/>
                  </a:cubicBezTo>
                  <a:cubicBezTo>
                    <a:pt x="10476" y="42732"/>
                    <a:pt x="11454" y="42607"/>
                    <a:pt x="12507" y="42381"/>
                  </a:cubicBezTo>
                  <a:cubicBezTo>
                    <a:pt x="14361" y="41980"/>
                    <a:pt x="16266" y="41279"/>
                    <a:pt x="18196" y="40301"/>
                  </a:cubicBezTo>
                  <a:cubicBezTo>
                    <a:pt x="19048" y="39850"/>
                    <a:pt x="19925" y="39349"/>
                    <a:pt x="20802" y="38772"/>
                  </a:cubicBezTo>
                  <a:cubicBezTo>
                    <a:pt x="21078" y="38597"/>
                    <a:pt x="21354" y="38396"/>
                    <a:pt x="21629" y="38221"/>
                  </a:cubicBezTo>
                  <a:lnTo>
                    <a:pt x="21880" y="38046"/>
                  </a:lnTo>
                  <a:cubicBezTo>
                    <a:pt x="22206" y="37820"/>
                    <a:pt x="22532" y="37594"/>
                    <a:pt x="22857" y="37369"/>
                  </a:cubicBezTo>
                  <a:cubicBezTo>
                    <a:pt x="23835" y="36667"/>
                    <a:pt x="24562" y="36091"/>
                    <a:pt x="25188" y="35464"/>
                  </a:cubicBezTo>
                  <a:cubicBezTo>
                    <a:pt x="25539" y="35088"/>
                    <a:pt x="25865" y="34712"/>
                    <a:pt x="26116" y="34311"/>
                  </a:cubicBezTo>
                  <a:cubicBezTo>
                    <a:pt x="26391" y="33910"/>
                    <a:pt x="26592" y="33509"/>
                    <a:pt x="26742" y="33058"/>
                  </a:cubicBezTo>
                  <a:cubicBezTo>
                    <a:pt x="26767" y="33008"/>
                    <a:pt x="26792" y="32983"/>
                    <a:pt x="26792" y="32933"/>
                  </a:cubicBezTo>
                  <a:cubicBezTo>
                    <a:pt x="26792" y="32883"/>
                    <a:pt x="26767" y="32832"/>
                    <a:pt x="26742" y="32807"/>
                  </a:cubicBezTo>
                  <a:lnTo>
                    <a:pt x="26592" y="32657"/>
                  </a:lnTo>
                  <a:lnTo>
                    <a:pt x="26466" y="32507"/>
                  </a:lnTo>
                  <a:cubicBezTo>
                    <a:pt x="26366" y="32381"/>
                    <a:pt x="26291" y="32281"/>
                    <a:pt x="26191" y="32156"/>
                  </a:cubicBezTo>
                  <a:cubicBezTo>
                    <a:pt x="25614" y="31404"/>
                    <a:pt x="25138" y="30577"/>
                    <a:pt x="24762" y="29700"/>
                  </a:cubicBezTo>
                  <a:cubicBezTo>
                    <a:pt x="24762" y="29700"/>
                    <a:pt x="24737" y="29675"/>
                    <a:pt x="24737" y="29675"/>
                  </a:cubicBezTo>
                  <a:cubicBezTo>
                    <a:pt x="24737" y="29675"/>
                    <a:pt x="24737" y="29649"/>
                    <a:pt x="24737" y="29649"/>
                  </a:cubicBezTo>
                  <a:cubicBezTo>
                    <a:pt x="24587" y="29274"/>
                    <a:pt x="24461" y="28898"/>
                    <a:pt x="24336" y="28497"/>
                  </a:cubicBezTo>
                  <a:cubicBezTo>
                    <a:pt x="24211" y="28146"/>
                    <a:pt x="24136" y="27745"/>
                    <a:pt x="24035" y="27294"/>
                  </a:cubicBezTo>
                  <a:cubicBezTo>
                    <a:pt x="23860" y="26416"/>
                    <a:pt x="23735" y="25765"/>
                    <a:pt x="23659" y="25138"/>
                  </a:cubicBezTo>
                  <a:cubicBezTo>
                    <a:pt x="23509" y="23985"/>
                    <a:pt x="23484" y="23033"/>
                    <a:pt x="23584" y="22181"/>
                  </a:cubicBezTo>
                  <a:cubicBezTo>
                    <a:pt x="23659" y="21629"/>
                    <a:pt x="23785" y="21178"/>
                    <a:pt x="23935" y="20752"/>
                  </a:cubicBezTo>
                  <a:cubicBezTo>
                    <a:pt x="24010" y="20602"/>
                    <a:pt x="24111" y="20426"/>
                    <a:pt x="24186" y="20276"/>
                  </a:cubicBezTo>
                  <a:cubicBezTo>
                    <a:pt x="24361" y="20126"/>
                    <a:pt x="24537" y="19975"/>
                    <a:pt x="24737" y="19825"/>
                  </a:cubicBezTo>
                  <a:cubicBezTo>
                    <a:pt x="24888" y="19700"/>
                    <a:pt x="25063" y="19574"/>
                    <a:pt x="25238" y="19449"/>
                  </a:cubicBezTo>
                  <a:cubicBezTo>
                    <a:pt x="25414" y="19324"/>
                    <a:pt x="25589" y="19173"/>
                    <a:pt x="25765" y="19048"/>
                  </a:cubicBezTo>
                  <a:cubicBezTo>
                    <a:pt x="25965" y="18898"/>
                    <a:pt x="26116" y="18772"/>
                    <a:pt x="26266" y="18622"/>
                  </a:cubicBezTo>
                  <a:cubicBezTo>
                    <a:pt x="26441" y="18471"/>
                    <a:pt x="26592" y="18296"/>
                    <a:pt x="26742" y="18096"/>
                  </a:cubicBezTo>
                  <a:cubicBezTo>
                    <a:pt x="27018" y="17745"/>
                    <a:pt x="27269" y="17344"/>
                    <a:pt x="27494" y="16943"/>
                  </a:cubicBezTo>
                  <a:cubicBezTo>
                    <a:pt x="27720" y="16567"/>
                    <a:pt x="27895" y="16166"/>
                    <a:pt x="28071" y="15715"/>
                  </a:cubicBezTo>
                  <a:cubicBezTo>
                    <a:pt x="28371" y="14913"/>
                    <a:pt x="28547" y="14035"/>
                    <a:pt x="28622" y="13058"/>
                  </a:cubicBezTo>
                  <a:cubicBezTo>
                    <a:pt x="28697" y="12231"/>
                    <a:pt x="28672" y="11329"/>
                    <a:pt x="28547" y="10351"/>
                  </a:cubicBezTo>
                  <a:cubicBezTo>
                    <a:pt x="28472" y="9925"/>
                    <a:pt x="28396" y="9474"/>
                    <a:pt x="28271" y="8973"/>
                  </a:cubicBezTo>
                  <a:cubicBezTo>
                    <a:pt x="28171" y="8597"/>
                    <a:pt x="28071" y="8196"/>
                    <a:pt x="27920" y="7745"/>
                  </a:cubicBezTo>
                  <a:cubicBezTo>
                    <a:pt x="27670" y="6892"/>
                    <a:pt x="27419" y="6191"/>
                    <a:pt x="27168" y="5564"/>
                  </a:cubicBezTo>
                  <a:cubicBezTo>
                    <a:pt x="26842" y="4712"/>
                    <a:pt x="26517" y="3960"/>
                    <a:pt x="26141" y="3308"/>
                  </a:cubicBezTo>
                  <a:cubicBezTo>
                    <a:pt x="25865" y="2807"/>
                    <a:pt x="25564" y="2356"/>
                    <a:pt x="25263" y="1955"/>
                  </a:cubicBezTo>
                  <a:cubicBezTo>
                    <a:pt x="24712" y="1604"/>
                    <a:pt x="24211" y="1203"/>
                    <a:pt x="23685" y="827"/>
                  </a:cubicBezTo>
                  <a:cubicBezTo>
                    <a:pt x="23584" y="777"/>
                    <a:pt x="23509" y="727"/>
                    <a:pt x="23409" y="652"/>
                  </a:cubicBezTo>
                  <a:cubicBezTo>
                    <a:pt x="23384" y="702"/>
                    <a:pt x="23359" y="727"/>
                    <a:pt x="23359" y="777"/>
                  </a:cubicBezTo>
                  <a:lnTo>
                    <a:pt x="23359" y="877"/>
                  </a:lnTo>
                  <a:cubicBezTo>
                    <a:pt x="23359" y="1078"/>
                    <a:pt x="23359" y="1303"/>
                    <a:pt x="23359" y="1504"/>
                  </a:cubicBezTo>
                  <a:cubicBezTo>
                    <a:pt x="23359" y="1704"/>
                    <a:pt x="23334" y="1905"/>
                    <a:pt x="23309" y="2156"/>
                  </a:cubicBezTo>
                  <a:cubicBezTo>
                    <a:pt x="23233" y="2782"/>
                    <a:pt x="23058" y="3409"/>
                    <a:pt x="22832" y="3985"/>
                  </a:cubicBezTo>
                  <a:cubicBezTo>
                    <a:pt x="22607" y="4436"/>
                    <a:pt x="22356" y="4887"/>
                    <a:pt x="22055" y="5288"/>
                  </a:cubicBezTo>
                  <a:cubicBezTo>
                    <a:pt x="21755" y="5689"/>
                    <a:pt x="21404" y="6015"/>
                    <a:pt x="21053" y="6291"/>
                  </a:cubicBezTo>
                  <a:cubicBezTo>
                    <a:pt x="20702" y="6567"/>
                    <a:pt x="20301" y="6792"/>
                    <a:pt x="19900" y="6968"/>
                  </a:cubicBezTo>
                  <a:cubicBezTo>
                    <a:pt x="19474" y="7143"/>
                    <a:pt x="19023" y="7268"/>
                    <a:pt x="18572" y="7344"/>
                  </a:cubicBezTo>
                  <a:cubicBezTo>
                    <a:pt x="18321" y="7369"/>
                    <a:pt x="18070" y="7394"/>
                    <a:pt x="17795" y="7394"/>
                  </a:cubicBezTo>
                  <a:cubicBezTo>
                    <a:pt x="17544" y="7394"/>
                    <a:pt x="17268" y="7369"/>
                    <a:pt x="16993" y="7344"/>
                  </a:cubicBezTo>
                  <a:cubicBezTo>
                    <a:pt x="16391" y="7243"/>
                    <a:pt x="15765" y="7068"/>
                    <a:pt x="15138" y="6817"/>
                  </a:cubicBezTo>
                  <a:cubicBezTo>
                    <a:pt x="14411" y="6517"/>
                    <a:pt x="13735" y="6090"/>
                    <a:pt x="13083" y="5614"/>
                  </a:cubicBezTo>
                  <a:cubicBezTo>
                    <a:pt x="12431" y="5088"/>
                    <a:pt x="11880" y="4537"/>
                    <a:pt x="11404" y="3935"/>
                  </a:cubicBezTo>
                  <a:cubicBezTo>
                    <a:pt x="10978" y="3384"/>
                    <a:pt x="10627" y="2782"/>
                    <a:pt x="10351" y="2181"/>
                  </a:cubicBezTo>
                  <a:lnTo>
                    <a:pt x="10326" y="2156"/>
                  </a:lnTo>
                  <a:cubicBezTo>
                    <a:pt x="10126" y="1629"/>
                    <a:pt x="9975" y="1103"/>
                    <a:pt x="9900" y="552"/>
                  </a:cubicBezTo>
                  <a:cubicBezTo>
                    <a:pt x="9875" y="426"/>
                    <a:pt x="9850" y="276"/>
                    <a:pt x="9850" y="126"/>
                  </a:cubicBezTo>
                  <a:cubicBezTo>
                    <a:pt x="9850" y="75"/>
                    <a:pt x="9825" y="25"/>
                    <a:pt x="9800" y="0"/>
                  </a:cubicBezTo>
                  <a:close/>
                </a:path>
              </a:pathLst>
            </a:custGeom>
            <a:solidFill>
              <a:srgbClr val="EBD4B2"/>
            </a:solidFill>
            <a:ln>
              <a:noFill/>
            </a:ln>
          </p:spPr>
          <p:txBody>
            <a:bodyPr spcFirstLastPara="1" wrap="square" lIns="115184" tIns="115184" rIns="115184" bIns="115184" anchor="ctr" anchorCtr="0">
              <a:noAutofit/>
            </a:bodyPr>
            <a:lstStyle/>
            <a:p>
              <a:endParaRPr sz="2400">
                <a:latin typeface="+mj-lt"/>
              </a:endParaRPr>
            </a:p>
          </p:txBody>
        </p:sp>
        <p:sp>
          <p:nvSpPr>
            <p:cNvPr id="152" name="Google Shape;9525;p55">
              <a:extLst>
                <a:ext uri="{FF2B5EF4-FFF2-40B4-BE49-F238E27FC236}">
                  <a16:creationId xmlns:a16="http://schemas.microsoft.com/office/drawing/2014/main" id="{6F9860F5-0FBE-CEBD-3ED0-08CF35E64570}"/>
                </a:ext>
              </a:extLst>
            </p:cNvPr>
            <p:cNvSpPr/>
            <p:nvPr/>
          </p:nvSpPr>
          <p:spPr>
            <a:xfrm>
              <a:off x="2928100" y="1605925"/>
              <a:ext cx="718075" cy="1021550"/>
            </a:xfrm>
            <a:custGeom>
              <a:avLst/>
              <a:gdLst/>
              <a:ahLst/>
              <a:cxnLst/>
              <a:rect l="l" t="t" r="r" b="b"/>
              <a:pathLst>
                <a:path w="28723" h="40862" extrusionOk="0">
                  <a:moveTo>
                    <a:pt x="8221" y="0"/>
                  </a:moveTo>
                  <a:cubicBezTo>
                    <a:pt x="7920" y="251"/>
                    <a:pt x="7619" y="526"/>
                    <a:pt x="7318" y="852"/>
                  </a:cubicBezTo>
                  <a:cubicBezTo>
                    <a:pt x="6742" y="1479"/>
                    <a:pt x="6216" y="2206"/>
                    <a:pt x="5689" y="3108"/>
                  </a:cubicBezTo>
                  <a:cubicBezTo>
                    <a:pt x="5288" y="3860"/>
                    <a:pt x="4887" y="4737"/>
                    <a:pt x="4486" y="5739"/>
                  </a:cubicBezTo>
                  <a:cubicBezTo>
                    <a:pt x="4211" y="6516"/>
                    <a:pt x="3910" y="7369"/>
                    <a:pt x="3609" y="8446"/>
                  </a:cubicBezTo>
                  <a:cubicBezTo>
                    <a:pt x="3333" y="9399"/>
                    <a:pt x="3058" y="10376"/>
                    <a:pt x="2757" y="11454"/>
                  </a:cubicBezTo>
                  <a:cubicBezTo>
                    <a:pt x="2406" y="12732"/>
                    <a:pt x="2105" y="14035"/>
                    <a:pt x="1805" y="15313"/>
                  </a:cubicBezTo>
                  <a:cubicBezTo>
                    <a:pt x="1228" y="17945"/>
                    <a:pt x="777" y="20577"/>
                    <a:pt x="476" y="23083"/>
                  </a:cubicBezTo>
                  <a:cubicBezTo>
                    <a:pt x="151" y="25740"/>
                    <a:pt x="0" y="28396"/>
                    <a:pt x="25" y="30928"/>
                  </a:cubicBezTo>
                  <a:cubicBezTo>
                    <a:pt x="50" y="32181"/>
                    <a:pt x="100" y="33409"/>
                    <a:pt x="176" y="34587"/>
                  </a:cubicBezTo>
                  <a:cubicBezTo>
                    <a:pt x="301" y="35890"/>
                    <a:pt x="451" y="37018"/>
                    <a:pt x="677" y="38070"/>
                  </a:cubicBezTo>
                  <a:cubicBezTo>
                    <a:pt x="877" y="38998"/>
                    <a:pt x="1153" y="39800"/>
                    <a:pt x="1479" y="40552"/>
                  </a:cubicBezTo>
                  <a:cubicBezTo>
                    <a:pt x="1704" y="40577"/>
                    <a:pt x="1955" y="40602"/>
                    <a:pt x="2206" y="40627"/>
                  </a:cubicBezTo>
                  <a:cubicBezTo>
                    <a:pt x="2682" y="40652"/>
                    <a:pt x="3183" y="40702"/>
                    <a:pt x="3659" y="40727"/>
                  </a:cubicBezTo>
                  <a:cubicBezTo>
                    <a:pt x="3910" y="40752"/>
                    <a:pt x="4161" y="40777"/>
                    <a:pt x="4436" y="40802"/>
                  </a:cubicBezTo>
                  <a:cubicBezTo>
                    <a:pt x="4712" y="40827"/>
                    <a:pt x="4988" y="40827"/>
                    <a:pt x="5263" y="40852"/>
                  </a:cubicBezTo>
                  <a:cubicBezTo>
                    <a:pt x="5489" y="40858"/>
                    <a:pt x="5713" y="40861"/>
                    <a:pt x="5936" y="40861"/>
                  </a:cubicBezTo>
                  <a:cubicBezTo>
                    <a:pt x="6706" y="40861"/>
                    <a:pt x="7469" y="40824"/>
                    <a:pt x="8246" y="40727"/>
                  </a:cubicBezTo>
                  <a:cubicBezTo>
                    <a:pt x="9248" y="40627"/>
                    <a:pt x="10226" y="40476"/>
                    <a:pt x="11203" y="40226"/>
                  </a:cubicBezTo>
                  <a:lnTo>
                    <a:pt x="11178" y="40226"/>
                  </a:lnTo>
                  <a:cubicBezTo>
                    <a:pt x="12055" y="40025"/>
                    <a:pt x="12907" y="39775"/>
                    <a:pt x="13760" y="39449"/>
                  </a:cubicBezTo>
                  <a:cubicBezTo>
                    <a:pt x="14311" y="39248"/>
                    <a:pt x="14862" y="39048"/>
                    <a:pt x="15414" y="38822"/>
                  </a:cubicBezTo>
                  <a:cubicBezTo>
                    <a:pt x="16642" y="38321"/>
                    <a:pt x="17820" y="37745"/>
                    <a:pt x="18973" y="37118"/>
                  </a:cubicBezTo>
                  <a:cubicBezTo>
                    <a:pt x="20802" y="36116"/>
                    <a:pt x="22557" y="34963"/>
                    <a:pt x="24060" y="33534"/>
                  </a:cubicBezTo>
                  <a:cubicBezTo>
                    <a:pt x="24812" y="32832"/>
                    <a:pt x="25489" y="32055"/>
                    <a:pt x="26065" y="31203"/>
                  </a:cubicBezTo>
                  <a:cubicBezTo>
                    <a:pt x="25564" y="30501"/>
                    <a:pt x="25138" y="29750"/>
                    <a:pt x="24787" y="28948"/>
                  </a:cubicBezTo>
                  <a:cubicBezTo>
                    <a:pt x="24787" y="28948"/>
                    <a:pt x="24762" y="28897"/>
                    <a:pt x="24762" y="28897"/>
                  </a:cubicBezTo>
                  <a:cubicBezTo>
                    <a:pt x="24612" y="28496"/>
                    <a:pt x="24486" y="28121"/>
                    <a:pt x="24361" y="27745"/>
                  </a:cubicBezTo>
                  <a:cubicBezTo>
                    <a:pt x="24261" y="27369"/>
                    <a:pt x="24161" y="26968"/>
                    <a:pt x="24060" y="26542"/>
                  </a:cubicBezTo>
                  <a:cubicBezTo>
                    <a:pt x="23885" y="25689"/>
                    <a:pt x="23785" y="25013"/>
                    <a:pt x="23684" y="24386"/>
                  </a:cubicBezTo>
                  <a:cubicBezTo>
                    <a:pt x="23534" y="23233"/>
                    <a:pt x="23509" y="22281"/>
                    <a:pt x="23609" y="21429"/>
                  </a:cubicBezTo>
                  <a:cubicBezTo>
                    <a:pt x="23684" y="20877"/>
                    <a:pt x="23810" y="20426"/>
                    <a:pt x="23985" y="20025"/>
                  </a:cubicBezTo>
                  <a:cubicBezTo>
                    <a:pt x="24035" y="19850"/>
                    <a:pt x="24136" y="19699"/>
                    <a:pt x="24236" y="19524"/>
                  </a:cubicBezTo>
                  <a:cubicBezTo>
                    <a:pt x="24386" y="19374"/>
                    <a:pt x="24562" y="19223"/>
                    <a:pt x="24762" y="19073"/>
                  </a:cubicBezTo>
                  <a:cubicBezTo>
                    <a:pt x="24913" y="18948"/>
                    <a:pt x="25088" y="18822"/>
                    <a:pt x="25263" y="18697"/>
                  </a:cubicBezTo>
                  <a:cubicBezTo>
                    <a:pt x="25439" y="18572"/>
                    <a:pt x="25614" y="18446"/>
                    <a:pt x="25790" y="18296"/>
                  </a:cubicBezTo>
                  <a:cubicBezTo>
                    <a:pt x="25990" y="18146"/>
                    <a:pt x="26141" y="18020"/>
                    <a:pt x="26291" y="17870"/>
                  </a:cubicBezTo>
                  <a:cubicBezTo>
                    <a:pt x="26466" y="17719"/>
                    <a:pt x="26617" y="17544"/>
                    <a:pt x="26767" y="17344"/>
                  </a:cubicBezTo>
                  <a:cubicBezTo>
                    <a:pt x="27043" y="16993"/>
                    <a:pt x="27319" y="16617"/>
                    <a:pt x="27544" y="16191"/>
                  </a:cubicBezTo>
                  <a:cubicBezTo>
                    <a:pt x="27745" y="15840"/>
                    <a:pt x="27920" y="15414"/>
                    <a:pt x="28096" y="14963"/>
                  </a:cubicBezTo>
                  <a:cubicBezTo>
                    <a:pt x="28396" y="14161"/>
                    <a:pt x="28572" y="13283"/>
                    <a:pt x="28672" y="12306"/>
                  </a:cubicBezTo>
                  <a:cubicBezTo>
                    <a:pt x="28722" y="11479"/>
                    <a:pt x="28697" y="10577"/>
                    <a:pt x="28572" y="9599"/>
                  </a:cubicBezTo>
                  <a:cubicBezTo>
                    <a:pt x="28497" y="9148"/>
                    <a:pt x="28421" y="8697"/>
                    <a:pt x="28296" y="8221"/>
                  </a:cubicBezTo>
                  <a:cubicBezTo>
                    <a:pt x="28221" y="7870"/>
                    <a:pt x="28121" y="7494"/>
                    <a:pt x="27970" y="6993"/>
                  </a:cubicBezTo>
                  <a:cubicBezTo>
                    <a:pt x="27695" y="6115"/>
                    <a:pt x="27444" y="5414"/>
                    <a:pt x="27218" y="4787"/>
                  </a:cubicBezTo>
                  <a:cubicBezTo>
                    <a:pt x="26893" y="3960"/>
                    <a:pt x="26542" y="3233"/>
                    <a:pt x="26191" y="2556"/>
                  </a:cubicBezTo>
                  <a:cubicBezTo>
                    <a:pt x="25890" y="2055"/>
                    <a:pt x="25614" y="1604"/>
                    <a:pt x="25288" y="1203"/>
                  </a:cubicBezTo>
                  <a:cubicBezTo>
                    <a:pt x="25038" y="1028"/>
                    <a:pt x="24787" y="852"/>
                    <a:pt x="24537" y="677"/>
                  </a:cubicBezTo>
                  <a:cubicBezTo>
                    <a:pt x="24537" y="702"/>
                    <a:pt x="24537" y="752"/>
                    <a:pt x="24537" y="777"/>
                  </a:cubicBezTo>
                  <a:cubicBezTo>
                    <a:pt x="24486" y="1454"/>
                    <a:pt x="24361" y="2130"/>
                    <a:pt x="24161" y="2782"/>
                  </a:cubicBezTo>
                  <a:cubicBezTo>
                    <a:pt x="23960" y="3384"/>
                    <a:pt x="23684" y="3985"/>
                    <a:pt x="23309" y="4536"/>
                  </a:cubicBezTo>
                  <a:cubicBezTo>
                    <a:pt x="22983" y="5063"/>
                    <a:pt x="22557" y="5564"/>
                    <a:pt x="22106" y="5965"/>
                  </a:cubicBezTo>
                  <a:cubicBezTo>
                    <a:pt x="21579" y="6416"/>
                    <a:pt x="21028" y="6817"/>
                    <a:pt x="20401" y="7093"/>
                  </a:cubicBezTo>
                  <a:cubicBezTo>
                    <a:pt x="19775" y="7394"/>
                    <a:pt x="19073" y="7619"/>
                    <a:pt x="18396" y="7719"/>
                  </a:cubicBezTo>
                  <a:cubicBezTo>
                    <a:pt x="17974" y="7776"/>
                    <a:pt x="17552" y="7808"/>
                    <a:pt x="17134" y="7808"/>
                  </a:cubicBezTo>
                  <a:cubicBezTo>
                    <a:pt x="16808" y="7808"/>
                    <a:pt x="16484" y="7788"/>
                    <a:pt x="16166" y="7744"/>
                  </a:cubicBezTo>
                  <a:cubicBezTo>
                    <a:pt x="15765" y="7694"/>
                    <a:pt x="15364" y="7619"/>
                    <a:pt x="14988" y="7519"/>
                  </a:cubicBezTo>
                  <a:cubicBezTo>
                    <a:pt x="14612" y="7419"/>
                    <a:pt x="14211" y="7268"/>
                    <a:pt x="13835" y="7093"/>
                  </a:cubicBezTo>
                  <a:cubicBezTo>
                    <a:pt x="13083" y="6742"/>
                    <a:pt x="12381" y="6291"/>
                    <a:pt x="11730" y="5739"/>
                  </a:cubicBezTo>
                  <a:cubicBezTo>
                    <a:pt x="11078" y="5188"/>
                    <a:pt x="10476" y="4536"/>
                    <a:pt x="9975" y="3860"/>
                  </a:cubicBezTo>
                  <a:cubicBezTo>
                    <a:pt x="9148" y="2707"/>
                    <a:pt x="8496" y="1404"/>
                    <a:pt x="8221" y="0"/>
                  </a:cubicBezTo>
                  <a:close/>
                </a:path>
              </a:pathLst>
            </a:custGeom>
            <a:solidFill>
              <a:srgbClr val="FFF2D5"/>
            </a:solidFill>
            <a:ln>
              <a:noFill/>
            </a:ln>
          </p:spPr>
          <p:txBody>
            <a:bodyPr spcFirstLastPara="1" wrap="square" lIns="115184" tIns="115184" rIns="115184" bIns="115184" anchor="ctr" anchorCtr="0">
              <a:noAutofit/>
            </a:bodyPr>
            <a:lstStyle/>
            <a:p>
              <a:endParaRPr sz="2400">
                <a:latin typeface="+mj-lt"/>
              </a:endParaRPr>
            </a:p>
          </p:txBody>
        </p:sp>
        <p:sp>
          <p:nvSpPr>
            <p:cNvPr id="153" name="Google Shape;9526;p55">
              <a:extLst>
                <a:ext uri="{FF2B5EF4-FFF2-40B4-BE49-F238E27FC236}">
                  <a16:creationId xmlns:a16="http://schemas.microsoft.com/office/drawing/2014/main" id="{E6C84AFF-D77F-1B59-791F-F4C233CBBE39}"/>
                </a:ext>
              </a:extLst>
            </p:cNvPr>
            <p:cNvSpPr/>
            <p:nvPr/>
          </p:nvSpPr>
          <p:spPr>
            <a:xfrm>
              <a:off x="2497000" y="2717450"/>
              <a:ext cx="328350" cy="194875"/>
            </a:xfrm>
            <a:custGeom>
              <a:avLst/>
              <a:gdLst/>
              <a:ahLst/>
              <a:cxnLst/>
              <a:rect l="l" t="t" r="r" b="b"/>
              <a:pathLst>
                <a:path w="13134" h="7795" extrusionOk="0">
                  <a:moveTo>
                    <a:pt x="6868" y="0"/>
                  </a:moveTo>
                  <a:cubicBezTo>
                    <a:pt x="6818" y="0"/>
                    <a:pt x="6793" y="26"/>
                    <a:pt x="6768" y="51"/>
                  </a:cubicBezTo>
                  <a:cubicBezTo>
                    <a:pt x="6292" y="452"/>
                    <a:pt x="5765" y="802"/>
                    <a:pt x="5214" y="1103"/>
                  </a:cubicBezTo>
                  <a:cubicBezTo>
                    <a:pt x="4437" y="1504"/>
                    <a:pt x="3585" y="1805"/>
                    <a:pt x="2557" y="2031"/>
                  </a:cubicBezTo>
                  <a:lnTo>
                    <a:pt x="2507" y="2056"/>
                  </a:lnTo>
                  <a:cubicBezTo>
                    <a:pt x="2081" y="2156"/>
                    <a:pt x="1630" y="2256"/>
                    <a:pt x="1229" y="2381"/>
                  </a:cubicBezTo>
                  <a:cubicBezTo>
                    <a:pt x="928" y="2482"/>
                    <a:pt x="703" y="2582"/>
                    <a:pt x="477" y="2707"/>
                  </a:cubicBezTo>
                  <a:cubicBezTo>
                    <a:pt x="252" y="2858"/>
                    <a:pt x="126" y="3008"/>
                    <a:pt x="51" y="3158"/>
                  </a:cubicBezTo>
                  <a:cubicBezTo>
                    <a:pt x="1" y="3234"/>
                    <a:pt x="1" y="3334"/>
                    <a:pt x="26" y="3434"/>
                  </a:cubicBezTo>
                  <a:cubicBezTo>
                    <a:pt x="26" y="3534"/>
                    <a:pt x="76" y="3635"/>
                    <a:pt x="151" y="3735"/>
                  </a:cubicBezTo>
                  <a:cubicBezTo>
                    <a:pt x="226" y="3835"/>
                    <a:pt x="327" y="3935"/>
                    <a:pt x="452" y="4011"/>
                  </a:cubicBezTo>
                  <a:cubicBezTo>
                    <a:pt x="552" y="4061"/>
                    <a:pt x="703" y="4136"/>
                    <a:pt x="853" y="4161"/>
                  </a:cubicBezTo>
                  <a:cubicBezTo>
                    <a:pt x="978" y="4186"/>
                    <a:pt x="1129" y="4211"/>
                    <a:pt x="1254" y="4211"/>
                  </a:cubicBezTo>
                  <a:lnTo>
                    <a:pt x="1304" y="4211"/>
                  </a:lnTo>
                  <a:cubicBezTo>
                    <a:pt x="1455" y="4211"/>
                    <a:pt x="1605" y="4186"/>
                    <a:pt x="1730" y="4161"/>
                  </a:cubicBezTo>
                  <a:cubicBezTo>
                    <a:pt x="1956" y="4136"/>
                    <a:pt x="2232" y="4086"/>
                    <a:pt x="2532" y="3985"/>
                  </a:cubicBezTo>
                  <a:lnTo>
                    <a:pt x="2532" y="3985"/>
                  </a:lnTo>
                  <a:cubicBezTo>
                    <a:pt x="2382" y="4086"/>
                    <a:pt x="2257" y="4186"/>
                    <a:pt x="2131" y="4286"/>
                  </a:cubicBezTo>
                  <a:cubicBezTo>
                    <a:pt x="1881" y="4487"/>
                    <a:pt x="1680" y="4662"/>
                    <a:pt x="1555" y="4863"/>
                  </a:cubicBezTo>
                  <a:cubicBezTo>
                    <a:pt x="1379" y="5063"/>
                    <a:pt x="1279" y="5239"/>
                    <a:pt x="1279" y="5439"/>
                  </a:cubicBezTo>
                  <a:cubicBezTo>
                    <a:pt x="1254" y="5539"/>
                    <a:pt x="1279" y="5640"/>
                    <a:pt x="1304" y="5715"/>
                  </a:cubicBezTo>
                  <a:cubicBezTo>
                    <a:pt x="1329" y="5840"/>
                    <a:pt x="1430" y="5940"/>
                    <a:pt x="1480" y="5990"/>
                  </a:cubicBezTo>
                  <a:cubicBezTo>
                    <a:pt x="1580" y="6066"/>
                    <a:pt x="1680" y="6141"/>
                    <a:pt x="1780" y="6191"/>
                  </a:cubicBezTo>
                  <a:cubicBezTo>
                    <a:pt x="1906" y="6241"/>
                    <a:pt x="2031" y="6266"/>
                    <a:pt x="2181" y="6266"/>
                  </a:cubicBezTo>
                  <a:lnTo>
                    <a:pt x="2257" y="6266"/>
                  </a:lnTo>
                  <a:cubicBezTo>
                    <a:pt x="2507" y="6266"/>
                    <a:pt x="2733" y="6216"/>
                    <a:pt x="3034" y="6116"/>
                  </a:cubicBezTo>
                  <a:cubicBezTo>
                    <a:pt x="3384" y="6016"/>
                    <a:pt x="3685" y="5840"/>
                    <a:pt x="3936" y="5715"/>
                  </a:cubicBezTo>
                  <a:cubicBezTo>
                    <a:pt x="4061" y="5640"/>
                    <a:pt x="4211" y="5539"/>
                    <a:pt x="4362" y="5464"/>
                  </a:cubicBezTo>
                  <a:lnTo>
                    <a:pt x="4362" y="5464"/>
                  </a:lnTo>
                  <a:cubicBezTo>
                    <a:pt x="4262" y="5539"/>
                    <a:pt x="4186" y="5640"/>
                    <a:pt x="4111" y="5740"/>
                  </a:cubicBezTo>
                  <a:cubicBezTo>
                    <a:pt x="3886" y="6016"/>
                    <a:pt x="3735" y="6241"/>
                    <a:pt x="3610" y="6467"/>
                  </a:cubicBezTo>
                  <a:cubicBezTo>
                    <a:pt x="3510" y="6717"/>
                    <a:pt x="3460" y="6943"/>
                    <a:pt x="3485" y="7143"/>
                  </a:cubicBezTo>
                  <a:cubicBezTo>
                    <a:pt x="3535" y="7369"/>
                    <a:pt x="3660" y="7544"/>
                    <a:pt x="3861" y="7670"/>
                  </a:cubicBezTo>
                  <a:cubicBezTo>
                    <a:pt x="3986" y="7745"/>
                    <a:pt x="4161" y="7795"/>
                    <a:pt x="4337" y="7795"/>
                  </a:cubicBezTo>
                  <a:lnTo>
                    <a:pt x="4437" y="7795"/>
                  </a:lnTo>
                  <a:cubicBezTo>
                    <a:pt x="4562" y="7795"/>
                    <a:pt x="4663" y="7770"/>
                    <a:pt x="4763" y="7745"/>
                  </a:cubicBezTo>
                  <a:cubicBezTo>
                    <a:pt x="4888" y="7695"/>
                    <a:pt x="4988" y="7670"/>
                    <a:pt x="5139" y="7620"/>
                  </a:cubicBezTo>
                  <a:cubicBezTo>
                    <a:pt x="5565" y="7419"/>
                    <a:pt x="5941" y="7168"/>
                    <a:pt x="6242" y="6968"/>
                  </a:cubicBezTo>
                  <a:cubicBezTo>
                    <a:pt x="6592" y="6717"/>
                    <a:pt x="6943" y="6442"/>
                    <a:pt x="7344" y="6091"/>
                  </a:cubicBezTo>
                  <a:cubicBezTo>
                    <a:pt x="7670" y="5815"/>
                    <a:pt x="7971" y="5539"/>
                    <a:pt x="8247" y="5264"/>
                  </a:cubicBezTo>
                  <a:cubicBezTo>
                    <a:pt x="8347" y="5138"/>
                    <a:pt x="8447" y="5038"/>
                    <a:pt x="8547" y="4938"/>
                  </a:cubicBezTo>
                  <a:cubicBezTo>
                    <a:pt x="8648" y="4813"/>
                    <a:pt x="8773" y="4662"/>
                    <a:pt x="8873" y="4487"/>
                  </a:cubicBezTo>
                  <a:cubicBezTo>
                    <a:pt x="9099" y="4637"/>
                    <a:pt x="9324" y="4787"/>
                    <a:pt x="9625" y="4963"/>
                  </a:cubicBezTo>
                  <a:cubicBezTo>
                    <a:pt x="9976" y="5138"/>
                    <a:pt x="10327" y="5314"/>
                    <a:pt x="10678" y="5414"/>
                  </a:cubicBezTo>
                  <a:cubicBezTo>
                    <a:pt x="11054" y="5539"/>
                    <a:pt x="11379" y="5589"/>
                    <a:pt x="11680" y="5589"/>
                  </a:cubicBezTo>
                  <a:lnTo>
                    <a:pt x="11780" y="5589"/>
                  </a:lnTo>
                  <a:cubicBezTo>
                    <a:pt x="11931" y="5564"/>
                    <a:pt x="12106" y="5539"/>
                    <a:pt x="12257" y="5489"/>
                  </a:cubicBezTo>
                  <a:cubicBezTo>
                    <a:pt x="12407" y="5439"/>
                    <a:pt x="12557" y="5364"/>
                    <a:pt x="12733" y="5214"/>
                  </a:cubicBezTo>
                  <a:cubicBezTo>
                    <a:pt x="12908" y="5063"/>
                    <a:pt x="13134" y="4813"/>
                    <a:pt x="13084" y="4512"/>
                  </a:cubicBezTo>
                  <a:cubicBezTo>
                    <a:pt x="13059" y="4211"/>
                    <a:pt x="12808" y="4011"/>
                    <a:pt x="12658" y="3860"/>
                  </a:cubicBezTo>
                  <a:cubicBezTo>
                    <a:pt x="12532" y="3785"/>
                    <a:pt x="12382" y="3685"/>
                    <a:pt x="12282" y="3635"/>
                  </a:cubicBezTo>
                  <a:cubicBezTo>
                    <a:pt x="12131" y="3534"/>
                    <a:pt x="12006" y="3459"/>
                    <a:pt x="11856" y="3409"/>
                  </a:cubicBezTo>
                  <a:lnTo>
                    <a:pt x="11680" y="3309"/>
                  </a:lnTo>
                  <a:lnTo>
                    <a:pt x="11480" y="3234"/>
                  </a:lnTo>
                  <a:cubicBezTo>
                    <a:pt x="11329" y="3158"/>
                    <a:pt x="11204" y="3058"/>
                    <a:pt x="11054" y="2983"/>
                  </a:cubicBezTo>
                  <a:lnTo>
                    <a:pt x="11003" y="2958"/>
                  </a:lnTo>
                  <a:cubicBezTo>
                    <a:pt x="10753" y="2782"/>
                    <a:pt x="10527" y="2582"/>
                    <a:pt x="10327" y="2381"/>
                  </a:cubicBezTo>
                  <a:cubicBezTo>
                    <a:pt x="10201" y="2256"/>
                    <a:pt x="10101" y="2106"/>
                    <a:pt x="10026" y="1955"/>
                  </a:cubicBezTo>
                  <a:cubicBezTo>
                    <a:pt x="9976" y="1830"/>
                    <a:pt x="9926" y="1730"/>
                    <a:pt x="9901" y="1630"/>
                  </a:cubicBezTo>
                  <a:cubicBezTo>
                    <a:pt x="9876" y="1554"/>
                    <a:pt x="9800" y="1504"/>
                    <a:pt x="9725" y="1504"/>
                  </a:cubicBezTo>
                  <a:cubicBezTo>
                    <a:pt x="9700" y="1504"/>
                    <a:pt x="9675" y="1504"/>
                    <a:pt x="9675" y="1529"/>
                  </a:cubicBezTo>
                  <a:cubicBezTo>
                    <a:pt x="9625" y="1529"/>
                    <a:pt x="9575" y="1579"/>
                    <a:pt x="9550" y="1630"/>
                  </a:cubicBezTo>
                  <a:lnTo>
                    <a:pt x="9525" y="1604"/>
                  </a:lnTo>
                  <a:cubicBezTo>
                    <a:pt x="9500" y="1604"/>
                    <a:pt x="9450" y="1579"/>
                    <a:pt x="9425" y="1579"/>
                  </a:cubicBezTo>
                  <a:cubicBezTo>
                    <a:pt x="9149" y="1479"/>
                    <a:pt x="8873" y="1354"/>
                    <a:pt x="8597" y="1229"/>
                  </a:cubicBezTo>
                  <a:cubicBezTo>
                    <a:pt x="8347" y="1128"/>
                    <a:pt x="8096" y="1003"/>
                    <a:pt x="7846" y="903"/>
                  </a:cubicBezTo>
                  <a:cubicBezTo>
                    <a:pt x="7369" y="727"/>
                    <a:pt x="6968" y="627"/>
                    <a:pt x="6618" y="627"/>
                  </a:cubicBezTo>
                  <a:cubicBezTo>
                    <a:pt x="6743" y="527"/>
                    <a:pt x="6843" y="427"/>
                    <a:pt x="6968" y="326"/>
                  </a:cubicBezTo>
                  <a:cubicBezTo>
                    <a:pt x="6993" y="301"/>
                    <a:pt x="7019" y="276"/>
                    <a:pt x="7044" y="226"/>
                  </a:cubicBezTo>
                  <a:cubicBezTo>
                    <a:pt x="7044" y="176"/>
                    <a:pt x="7044" y="126"/>
                    <a:pt x="7019" y="76"/>
                  </a:cubicBezTo>
                  <a:cubicBezTo>
                    <a:pt x="6968" y="51"/>
                    <a:pt x="6918" y="0"/>
                    <a:pt x="6868" y="0"/>
                  </a:cubicBezTo>
                  <a:close/>
                </a:path>
              </a:pathLst>
            </a:custGeom>
            <a:solidFill>
              <a:srgbClr val="FFC39D"/>
            </a:solidFill>
            <a:ln>
              <a:noFill/>
            </a:ln>
          </p:spPr>
          <p:txBody>
            <a:bodyPr spcFirstLastPara="1" wrap="square" lIns="115184" tIns="115184" rIns="115184" bIns="115184" anchor="ctr" anchorCtr="0">
              <a:noAutofit/>
            </a:bodyPr>
            <a:lstStyle/>
            <a:p>
              <a:endParaRPr sz="2400">
                <a:latin typeface="+mj-lt"/>
              </a:endParaRPr>
            </a:p>
          </p:txBody>
        </p:sp>
        <p:sp>
          <p:nvSpPr>
            <p:cNvPr id="154" name="Google Shape;9527;p55">
              <a:extLst>
                <a:ext uri="{FF2B5EF4-FFF2-40B4-BE49-F238E27FC236}">
                  <a16:creationId xmlns:a16="http://schemas.microsoft.com/office/drawing/2014/main" id="{DBA03BF7-39C8-D2C0-2D00-2B40895F27B3}"/>
                </a:ext>
              </a:extLst>
            </p:cNvPr>
            <p:cNvSpPr/>
            <p:nvPr/>
          </p:nvSpPr>
          <p:spPr>
            <a:xfrm>
              <a:off x="3515175" y="1603400"/>
              <a:ext cx="144775" cy="363450"/>
            </a:xfrm>
            <a:custGeom>
              <a:avLst/>
              <a:gdLst/>
              <a:ahLst/>
              <a:cxnLst/>
              <a:rect l="l" t="t" r="r" b="b"/>
              <a:pathLst>
                <a:path w="5791" h="14538" extrusionOk="0">
                  <a:moveTo>
                    <a:pt x="76" y="1"/>
                  </a:moveTo>
                  <a:cubicBezTo>
                    <a:pt x="51" y="1"/>
                    <a:pt x="51" y="26"/>
                    <a:pt x="26" y="26"/>
                  </a:cubicBezTo>
                  <a:cubicBezTo>
                    <a:pt x="1" y="51"/>
                    <a:pt x="1" y="76"/>
                    <a:pt x="1" y="101"/>
                  </a:cubicBezTo>
                  <a:cubicBezTo>
                    <a:pt x="1" y="101"/>
                    <a:pt x="1" y="151"/>
                    <a:pt x="26" y="151"/>
                  </a:cubicBezTo>
                  <a:cubicBezTo>
                    <a:pt x="377" y="477"/>
                    <a:pt x="728" y="853"/>
                    <a:pt x="1054" y="1254"/>
                  </a:cubicBezTo>
                  <a:cubicBezTo>
                    <a:pt x="1354" y="1630"/>
                    <a:pt x="1655" y="2006"/>
                    <a:pt x="1956" y="2482"/>
                  </a:cubicBezTo>
                  <a:cubicBezTo>
                    <a:pt x="2382" y="3159"/>
                    <a:pt x="2808" y="3886"/>
                    <a:pt x="3159" y="4688"/>
                  </a:cubicBezTo>
                  <a:cubicBezTo>
                    <a:pt x="3309" y="5064"/>
                    <a:pt x="3485" y="5465"/>
                    <a:pt x="3660" y="5941"/>
                  </a:cubicBezTo>
                  <a:cubicBezTo>
                    <a:pt x="3836" y="6367"/>
                    <a:pt x="3986" y="6818"/>
                    <a:pt x="4136" y="7244"/>
                  </a:cubicBezTo>
                  <a:cubicBezTo>
                    <a:pt x="4663" y="8948"/>
                    <a:pt x="4963" y="10527"/>
                    <a:pt x="5064" y="12056"/>
                  </a:cubicBezTo>
                  <a:cubicBezTo>
                    <a:pt x="5089" y="12457"/>
                    <a:pt x="5089" y="12833"/>
                    <a:pt x="5064" y="13184"/>
                  </a:cubicBezTo>
                  <a:cubicBezTo>
                    <a:pt x="5064" y="13610"/>
                    <a:pt x="5014" y="14036"/>
                    <a:pt x="4963" y="14462"/>
                  </a:cubicBezTo>
                  <a:cubicBezTo>
                    <a:pt x="4963" y="14462"/>
                    <a:pt x="4963" y="14487"/>
                    <a:pt x="4988" y="14512"/>
                  </a:cubicBezTo>
                  <a:cubicBezTo>
                    <a:pt x="4988" y="14537"/>
                    <a:pt x="5014" y="14537"/>
                    <a:pt x="5039" y="14537"/>
                  </a:cubicBezTo>
                  <a:cubicBezTo>
                    <a:pt x="5089" y="14537"/>
                    <a:pt x="5139" y="14512"/>
                    <a:pt x="5139" y="14462"/>
                  </a:cubicBezTo>
                  <a:cubicBezTo>
                    <a:pt x="5214" y="14036"/>
                    <a:pt x="5239" y="13560"/>
                    <a:pt x="5264" y="13084"/>
                  </a:cubicBezTo>
                  <a:cubicBezTo>
                    <a:pt x="5289" y="13084"/>
                    <a:pt x="5314" y="13059"/>
                    <a:pt x="5339" y="13033"/>
                  </a:cubicBezTo>
                  <a:cubicBezTo>
                    <a:pt x="5339" y="12983"/>
                    <a:pt x="5364" y="12933"/>
                    <a:pt x="5389" y="12883"/>
                  </a:cubicBezTo>
                  <a:cubicBezTo>
                    <a:pt x="5415" y="12808"/>
                    <a:pt x="5415" y="12758"/>
                    <a:pt x="5440" y="12708"/>
                  </a:cubicBezTo>
                  <a:cubicBezTo>
                    <a:pt x="5490" y="12582"/>
                    <a:pt x="5515" y="12457"/>
                    <a:pt x="5565" y="12357"/>
                  </a:cubicBezTo>
                  <a:cubicBezTo>
                    <a:pt x="5615" y="12131"/>
                    <a:pt x="5665" y="11906"/>
                    <a:pt x="5715" y="11655"/>
                  </a:cubicBezTo>
                  <a:cubicBezTo>
                    <a:pt x="5740" y="11429"/>
                    <a:pt x="5765" y="11179"/>
                    <a:pt x="5790" y="10903"/>
                  </a:cubicBezTo>
                  <a:cubicBezTo>
                    <a:pt x="5790" y="10602"/>
                    <a:pt x="5765" y="10327"/>
                    <a:pt x="5740" y="10101"/>
                  </a:cubicBezTo>
                  <a:cubicBezTo>
                    <a:pt x="5665" y="9199"/>
                    <a:pt x="5465" y="8221"/>
                    <a:pt x="5064" y="7043"/>
                  </a:cubicBezTo>
                  <a:cubicBezTo>
                    <a:pt x="4913" y="6617"/>
                    <a:pt x="4738" y="6166"/>
                    <a:pt x="4512" y="5640"/>
                  </a:cubicBezTo>
                  <a:cubicBezTo>
                    <a:pt x="4387" y="5339"/>
                    <a:pt x="4262" y="5038"/>
                    <a:pt x="4136" y="4738"/>
                  </a:cubicBezTo>
                  <a:lnTo>
                    <a:pt x="4136" y="4738"/>
                  </a:lnTo>
                  <a:lnTo>
                    <a:pt x="4186" y="4838"/>
                  </a:lnTo>
                  <a:lnTo>
                    <a:pt x="4237" y="4913"/>
                  </a:lnTo>
                  <a:cubicBezTo>
                    <a:pt x="4287" y="5013"/>
                    <a:pt x="4362" y="5114"/>
                    <a:pt x="4412" y="5214"/>
                  </a:cubicBezTo>
                  <a:cubicBezTo>
                    <a:pt x="4462" y="5314"/>
                    <a:pt x="4537" y="5414"/>
                    <a:pt x="4587" y="5515"/>
                  </a:cubicBezTo>
                  <a:cubicBezTo>
                    <a:pt x="4613" y="5540"/>
                    <a:pt x="4638" y="5540"/>
                    <a:pt x="4663" y="5540"/>
                  </a:cubicBezTo>
                  <a:cubicBezTo>
                    <a:pt x="4688" y="5540"/>
                    <a:pt x="4713" y="5540"/>
                    <a:pt x="4713" y="5515"/>
                  </a:cubicBezTo>
                  <a:cubicBezTo>
                    <a:pt x="4738" y="5515"/>
                    <a:pt x="4763" y="5490"/>
                    <a:pt x="4763" y="5465"/>
                  </a:cubicBezTo>
                  <a:cubicBezTo>
                    <a:pt x="4763" y="5439"/>
                    <a:pt x="4738" y="5414"/>
                    <a:pt x="4738" y="5389"/>
                  </a:cubicBezTo>
                  <a:lnTo>
                    <a:pt x="4688" y="5339"/>
                  </a:lnTo>
                  <a:cubicBezTo>
                    <a:pt x="4663" y="5264"/>
                    <a:pt x="4613" y="5189"/>
                    <a:pt x="4537" y="5089"/>
                  </a:cubicBezTo>
                  <a:lnTo>
                    <a:pt x="4487" y="4988"/>
                  </a:lnTo>
                  <a:lnTo>
                    <a:pt x="4337" y="4738"/>
                  </a:lnTo>
                  <a:lnTo>
                    <a:pt x="4262" y="4637"/>
                  </a:lnTo>
                  <a:lnTo>
                    <a:pt x="4111" y="4362"/>
                  </a:lnTo>
                  <a:cubicBezTo>
                    <a:pt x="4036" y="4211"/>
                    <a:pt x="3936" y="4061"/>
                    <a:pt x="3861" y="3911"/>
                  </a:cubicBezTo>
                  <a:cubicBezTo>
                    <a:pt x="3535" y="3359"/>
                    <a:pt x="3259" y="2933"/>
                    <a:pt x="2983" y="2557"/>
                  </a:cubicBezTo>
                  <a:cubicBezTo>
                    <a:pt x="2908" y="2457"/>
                    <a:pt x="2833" y="2357"/>
                    <a:pt x="2758" y="2256"/>
                  </a:cubicBezTo>
                  <a:cubicBezTo>
                    <a:pt x="2633" y="2081"/>
                    <a:pt x="2532" y="1931"/>
                    <a:pt x="2407" y="1755"/>
                  </a:cubicBezTo>
                  <a:cubicBezTo>
                    <a:pt x="2382" y="1730"/>
                    <a:pt x="2357" y="1730"/>
                    <a:pt x="2332" y="1730"/>
                  </a:cubicBezTo>
                  <a:cubicBezTo>
                    <a:pt x="2181" y="1580"/>
                    <a:pt x="2056" y="1429"/>
                    <a:pt x="1906" y="1304"/>
                  </a:cubicBezTo>
                  <a:cubicBezTo>
                    <a:pt x="1555" y="978"/>
                    <a:pt x="1179" y="703"/>
                    <a:pt x="778" y="452"/>
                  </a:cubicBezTo>
                  <a:cubicBezTo>
                    <a:pt x="678" y="402"/>
                    <a:pt x="577" y="327"/>
                    <a:pt x="477" y="251"/>
                  </a:cubicBezTo>
                  <a:cubicBezTo>
                    <a:pt x="452" y="251"/>
                    <a:pt x="427" y="226"/>
                    <a:pt x="427" y="226"/>
                  </a:cubicBezTo>
                  <a:cubicBezTo>
                    <a:pt x="402" y="226"/>
                    <a:pt x="377" y="251"/>
                    <a:pt x="377" y="251"/>
                  </a:cubicBezTo>
                  <a:cubicBezTo>
                    <a:pt x="302" y="176"/>
                    <a:pt x="227" y="101"/>
                    <a:pt x="151" y="51"/>
                  </a:cubicBezTo>
                  <a:cubicBezTo>
                    <a:pt x="126" y="26"/>
                    <a:pt x="101" y="1"/>
                    <a:pt x="101"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55" name="Google Shape;9528;p55">
              <a:extLst>
                <a:ext uri="{FF2B5EF4-FFF2-40B4-BE49-F238E27FC236}">
                  <a16:creationId xmlns:a16="http://schemas.microsoft.com/office/drawing/2014/main" id="{0C0BF98D-242E-5C60-C794-67D4889E102D}"/>
                </a:ext>
              </a:extLst>
            </p:cNvPr>
            <p:cNvSpPr/>
            <p:nvPr/>
          </p:nvSpPr>
          <p:spPr>
            <a:xfrm>
              <a:off x="2638000" y="1591500"/>
              <a:ext cx="592750" cy="1176725"/>
            </a:xfrm>
            <a:custGeom>
              <a:avLst/>
              <a:gdLst/>
              <a:ahLst/>
              <a:cxnLst/>
              <a:rect l="l" t="t" r="r" b="b"/>
              <a:pathLst>
                <a:path w="23710" h="47069" extrusionOk="0">
                  <a:moveTo>
                    <a:pt x="20351" y="1"/>
                  </a:moveTo>
                  <a:cubicBezTo>
                    <a:pt x="20326" y="1"/>
                    <a:pt x="20301" y="26"/>
                    <a:pt x="20276" y="26"/>
                  </a:cubicBezTo>
                  <a:cubicBezTo>
                    <a:pt x="19775" y="226"/>
                    <a:pt x="19273" y="452"/>
                    <a:pt x="18822" y="702"/>
                  </a:cubicBezTo>
                  <a:cubicBezTo>
                    <a:pt x="18396" y="953"/>
                    <a:pt x="17945" y="1229"/>
                    <a:pt x="17519" y="1555"/>
                  </a:cubicBezTo>
                  <a:cubicBezTo>
                    <a:pt x="16742" y="2131"/>
                    <a:pt x="15990" y="2858"/>
                    <a:pt x="15263" y="3710"/>
                  </a:cubicBezTo>
                  <a:cubicBezTo>
                    <a:pt x="14612" y="4462"/>
                    <a:pt x="14035" y="5314"/>
                    <a:pt x="13459" y="6291"/>
                  </a:cubicBezTo>
                  <a:cubicBezTo>
                    <a:pt x="12958" y="7144"/>
                    <a:pt x="12506" y="8096"/>
                    <a:pt x="12030" y="9149"/>
                  </a:cubicBezTo>
                  <a:cubicBezTo>
                    <a:pt x="11654" y="10051"/>
                    <a:pt x="11278" y="11003"/>
                    <a:pt x="10902" y="12106"/>
                  </a:cubicBezTo>
                  <a:cubicBezTo>
                    <a:pt x="10727" y="12607"/>
                    <a:pt x="10577" y="13108"/>
                    <a:pt x="10401" y="13660"/>
                  </a:cubicBezTo>
                  <a:lnTo>
                    <a:pt x="10401" y="13710"/>
                  </a:lnTo>
                  <a:cubicBezTo>
                    <a:pt x="10176" y="14412"/>
                    <a:pt x="9950" y="15139"/>
                    <a:pt x="9724" y="15840"/>
                  </a:cubicBezTo>
                  <a:cubicBezTo>
                    <a:pt x="8998" y="18322"/>
                    <a:pt x="8221" y="20903"/>
                    <a:pt x="7619" y="22983"/>
                  </a:cubicBezTo>
                  <a:lnTo>
                    <a:pt x="7218" y="24387"/>
                  </a:lnTo>
                  <a:cubicBezTo>
                    <a:pt x="6316" y="27545"/>
                    <a:pt x="5514" y="30201"/>
                    <a:pt x="4687" y="32908"/>
                  </a:cubicBezTo>
                  <a:cubicBezTo>
                    <a:pt x="4160" y="34512"/>
                    <a:pt x="3734" y="35840"/>
                    <a:pt x="3308" y="37043"/>
                  </a:cubicBezTo>
                  <a:cubicBezTo>
                    <a:pt x="2857" y="38372"/>
                    <a:pt x="2331" y="39750"/>
                    <a:pt x="1805" y="41079"/>
                  </a:cubicBezTo>
                  <a:cubicBezTo>
                    <a:pt x="1504" y="41805"/>
                    <a:pt x="1203" y="42532"/>
                    <a:pt x="902" y="43234"/>
                  </a:cubicBezTo>
                  <a:cubicBezTo>
                    <a:pt x="752" y="43610"/>
                    <a:pt x="576" y="43986"/>
                    <a:pt x="426" y="44362"/>
                  </a:cubicBezTo>
                  <a:cubicBezTo>
                    <a:pt x="351" y="44537"/>
                    <a:pt x="251" y="44713"/>
                    <a:pt x="175" y="44913"/>
                  </a:cubicBezTo>
                  <a:lnTo>
                    <a:pt x="125" y="44988"/>
                  </a:lnTo>
                  <a:lnTo>
                    <a:pt x="75" y="45139"/>
                  </a:lnTo>
                  <a:cubicBezTo>
                    <a:pt x="50" y="45164"/>
                    <a:pt x="25" y="45214"/>
                    <a:pt x="25" y="45264"/>
                  </a:cubicBezTo>
                  <a:lnTo>
                    <a:pt x="0" y="45314"/>
                  </a:lnTo>
                  <a:cubicBezTo>
                    <a:pt x="0" y="45364"/>
                    <a:pt x="0" y="45389"/>
                    <a:pt x="25" y="45414"/>
                  </a:cubicBezTo>
                  <a:cubicBezTo>
                    <a:pt x="25" y="45465"/>
                    <a:pt x="50" y="45515"/>
                    <a:pt x="75" y="45540"/>
                  </a:cubicBezTo>
                  <a:cubicBezTo>
                    <a:pt x="351" y="45866"/>
                    <a:pt x="677" y="46116"/>
                    <a:pt x="1103" y="46367"/>
                  </a:cubicBezTo>
                  <a:cubicBezTo>
                    <a:pt x="1479" y="46592"/>
                    <a:pt x="1930" y="46793"/>
                    <a:pt x="2406" y="46918"/>
                  </a:cubicBezTo>
                  <a:cubicBezTo>
                    <a:pt x="2807" y="47018"/>
                    <a:pt x="3183" y="47069"/>
                    <a:pt x="3559" y="47069"/>
                  </a:cubicBezTo>
                  <a:lnTo>
                    <a:pt x="3810" y="47069"/>
                  </a:lnTo>
                  <a:cubicBezTo>
                    <a:pt x="4286" y="47043"/>
                    <a:pt x="4737" y="46893"/>
                    <a:pt x="5113" y="46668"/>
                  </a:cubicBezTo>
                  <a:cubicBezTo>
                    <a:pt x="5163" y="46642"/>
                    <a:pt x="5188" y="46592"/>
                    <a:pt x="5188" y="46542"/>
                  </a:cubicBezTo>
                  <a:cubicBezTo>
                    <a:pt x="5338" y="46367"/>
                    <a:pt x="5464" y="46191"/>
                    <a:pt x="5614" y="46016"/>
                  </a:cubicBezTo>
                  <a:cubicBezTo>
                    <a:pt x="5764" y="45815"/>
                    <a:pt x="5915" y="45590"/>
                    <a:pt x="6040" y="45389"/>
                  </a:cubicBezTo>
                  <a:cubicBezTo>
                    <a:pt x="6316" y="44988"/>
                    <a:pt x="6592" y="44587"/>
                    <a:pt x="6867" y="44136"/>
                  </a:cubicBezTo>
                  <a:cubicBezTo>
                    <a:pt x="7318" y="43384"/>
                    <a:pt x="7795" y="42532"/>
                    <a:pt x="8371" y="41480"/>
                  </a:cubicBezTo>
                  <a:cubicBezTo>
                    <a:pt x="8572" y="41079"/>
                    <a:pt x="8797" y="40652"/>
                    <a:pt x="8998" y="40251"/>
                  </a:cubicBezTo>
                  <a:cubicBezTo>
                    <a:pt x="9123" y="40527"/>
                    <a:pt x="9323" y="40803"/>
                    <a:pt x="9624" y="41129"/>
                  </a:cubicBezTo>
                  <a:cubicBezTo>
                    <a:pt x="9900" y="41404"/>
                    <a:pt x="10201" y="41655"/>
                    <a:pt x="10476" y="41931"/>
                  </a:cubicBezTo>
                  <a:lnTo>
                    <a:pt x="10627" y="42056"/>
                  </a:lnTo>
                  <a:cubicBezTo>
                    <a:pt x="10902" y="42307"/>
                    <a:pt x="11153" y="42507"/>
                    <a:pt x="11404" y="42708"/>
                  </a:cubicBezTo>
                  <a:cubicBezTo>
                    <a:pt x="11704" y="42958"/>
                    <a:pt x="12005" y="43184"/>
                    <a:pt x="12281" y="43384"/>
                  </a:cubicBezTo>
                  <a:cubicBezTo>
                    <a:pt x="12932" y="43835"/>
                    <a:pt x="13609" y="44287"/>
                    <a:pt x="14336" y="44663"/>
                  </a:cubicBezTo>
                  <a:cubicBezTo>
                    <a:pt x="15113" y="45089"/>
                    <a:pt x="15865" y="45414"/>
                    <a:pt x="16592" y="45640"/>
                  </a:cubicBezTo>
                  <a:cubicBezTo>
                    <a:pt x="17419" y="45916"/>
                    <a:pt x="18196" y="46041"/>
                    <a:pt x="18922" y="46041"/>
                  </a:cubicBezTo>
                  <a:cubicBezTo>
                    <a:pt x="19724" y="46041"/>
                    <a:pt x="20426" y="45891"/>
                    <a:pt x="21053" y="45565"/>
                  </a:cubicBezTo>
                  <a:cubicBezTo>
                    <a:pt x="21103" y="45540"/>
                    <a:pt x="21128" y="45515"/>
                    <a:pt x="21153" y="45465"/>
                  </a:cubicBezTo>
                  <a:cubicBezTo>
                    <a:pt x="21203" y="45439"/>
                    <a:pt x="21228" y="45389"/>
                    <a:pt x="21253" y="45314"/>
                  </a:cubicBezTo>
                  <a:cubicBezTo>
                    <a:pt x="21253" y="45264"/>
                    <a:pt x="21228" y="45239"/>
                    <a:pt x="21203" y="45189"/>
                  </a:cubicBezTo>
                  <a:cubicBezTo>
                    <a:pt x="21028" y="44988"/>
                    <a:pt x="20852" y="44763"/>
                    <a:pt x="20652" y="44462"/>
                  </a:cubicBezTo>
                  <a:cubicBezTo>
                    <a:pt x="20326" y="43911"/>
                    <a:pt x="20050" y="43284"/>
                    <a:pt x="19850" y="42582"/>
                  </a:cubicBezTo>
                  <a:cubicBezTo>
                    <a:pt x="19649" y="41906"/>
                    <a:pt x="19524" y="41204"/>
                    <a:pt x="19424" y="40427"/>
                  </a:cubicBezTo>
                  <a:cubicBezTo>
                    <a:pt x="19298" y="39700"/>
                    <a:pt x="19248" y="38923"/>
                    <a:pt x="19248" y="38046"/>
                  </a:cubicBezTo>
                  <a:lnTo>
                    <a:pt x="19223" y="38096"/>
                  </a:lnTo>
                  <a:cubicBezTo>
                    <a:pt x="19198" y="34637"/>
                    <a:pt x="19950" y="31204"/>
                    <a:pt x="20677" y="28347"/>
                  </a:cubicBezTo>
                  <a:cubicBezTo>
                    <a:pt x="20978" y="27119"/>
                    <a:pt x="21328" y="25865"/>
                    <a:pt x="21679" y="24662"/>
                  </a:cubicBezTo>
                  <a:lnTo>
                    <a:pt x="21679" y="24612"/>
                  </a:lnTo>
                  <a:lnTo>
                    <a:pt x="21704" y="24537"/>
                  </a:lnTo>
                  <a:lnTo>
                    <a:pt x="21729" y="24487"/>
                  </a:lnTo>
                  <a:cubicBezTo>
                    <a:pt x="21905" y="23835"/>
                    <a:pt x="22080" y="23209"/>
                    <a:pt x="22231" y="22557"/>
                  </a:cubicBezTo>
                  <a:cubicBezTo>
                    <a:pt x="22406" y="21906"/>
                    <a:pt x="22582" y="21204"/>
                    <a:pt x="22732" y="20502"/>
                  </a:cubicBezTo>
                  <a:cubicBezTo>
                    <a:pt x="23058" y="19048"/>
                    <a:pt x="23308" y="17645"/>
                    <a:pt x="23459" y="16291"/>
                  </a:cubicBezTo>
                  <a:cubicBezTo>
                    <a:pt x="23634" y="14863"/>
                    <a:pt x="23709" y="13459"/>
                    <a:pt x="23709" y="12056"/>
                  </a:cubicBezTo>
                  <a:cubicBezTo>
                    <a:pt x="23684" y="11003"/>
                    <a:pt x="23609" y="9900"/>
                    <a:pt x="23484" y="8848"/>
                  </a:cubicBezTo>
                  <a:cubicBezTo>
                    <a:pt x="23359" y="7795"/>
                    <a:pt x="23158" y="6743"/>
                    <a:pt x="22907" y="5690"/>
                  </a:cubicBezTo>
                  <a:cubicBezTo>
                    <a:pt x="22657" y="4662"/>
                    <a:pt x="22356" y="3685"/>
                    <a:pt x="21980" y="2783"/>
                  </a:cubicBezTo>
                  <a:cubicBezTo>
                    <a:pt x="21604" y="1855"/>
                    <a:pt x="21128" y="928"/>
                    <a:pt x="20577" y="101"/>
                  </a:cubicBezTo>
                  <a:cubicBezTo>
                    <a:pt x="20552" y="51"/>
                    <a:pt x="20501" y="26"/>
                    <a:pt x="20426" y="26"/>
                  </a:cubicBezTo>
                  <a:cubicBezTo>
                    <a:pt x="20401" y="26"/>
                    <a:pt x="20376" y="1"/>
                    <a:pt x="20351" y="1"/>
                  </a:cubicBezTo>
                  <a:close/>
                </a:path>
              </a:pathLst>
            </a:custGeom>
            <a:solidFill>
              <a:srgbClr val="88644F"/>
            </a:solidFill>
            <a:ln>
              <a:noFill/>
            </a:ln>
          </p:spPr>
          <p:txBody>
            <a:bodyPr spcFirstLastPara="1" wrap="square" lIns="115184" tIns="115184" rIns="115184" bIns="115184" anchor="ctr" anchorCtr="0">
              <a:noAutofit/>
            </a:bodyPr>
            <a:lstStyle/>
            <a:p>
              <a:endParaRPr sz="2400">
                <a:latin typeface="+mj-lt"/>
              </a:endParaRPr>
            </a:p>
          </p:txBody>
        </p:sp>
        <p:sp>
          <p:nvSpPr>
            <p:cNvPr id="156" name="Google Shape;9529;p55">
              <a:extLst>
                <a:ext uri="{FF2B5EF4-FFF2-40B4-BE49-F238E27FC236}">
                  <a16:creationId xmlns:a16="http://schemas.microsoft.com/office/drawing/2014/main" id="{737C6B5A-9178-4CB6-FE85-C30C8DE5A801}"/>
                </a:ext>
              </a:extLst>
            </p:cNvPr>
            <p:cNvSpPr/>
            <p:nvPr/>
          </p:nvSpPr>
          <p:spPr>
            <a:xfrm>
              <a:off x="3515175" y="1603400"/>
              <a:ext cx="144775" cy="363450"/>
            </a:xfrm>
            <a:custGeom>
              <a:avLst/>
              <a:gdLst/>
              <a:ahLst/>
              <a:cxnLst/>
              <a:rect l="l" t="t" r="r" b="b"/>
              <a:pathLst>
                <a:path w="5791" h="14538" extrusionOk="0">
                  <a:moveTo>
                    <a:pt x="76" y="1"/>
                  </a:moveTo>
                  <a:cubicBezTo>
                    <a:pt x="51" y="1"/>
                    <a:pt x="51" y="26"/>
                    <a:pt x="26" y="26"/>
                  </a:cubicBezTo>
                  <a:cubicBezTo>
                    <a:pt x="1" y="51"/>
                    <a:pt x="1" y="76"/>
                    <a:pt x="1" y="101"/>
                  </a:cubicBezTo>
                  <a:cubicBezTo>
                    <a:pt x="1" y="101"/>
                    <a:pt x="1" y="151"/>
                    <a:pt x="26" y="151"/>
                  </a:cubicBezTo>
                  <a:cubicBezTo>
                    <a:pt x="377" y="477"/>
                    <a:pt x="728" y="853"/>
                    <a:pt x="1054" y="1254"/>
                  </a:cubicBezTo>
                  <a:cubicBezTo>
                    <a:pt x="1354" y="1630"/>
                    <a:pt x="1655" y="2006"/>
                    <a:pt x="1956" y="2482"/>
                  </a:cubicBezTo>
                  <a:cubicBezTo>
                    <a:pt x="2382" y="3159"/>
                    <a:pt x="2808" y="3886"/>
                    <a:pt x="3159" y="4688"/>
                  </a:cubicBezTo>
                  <a:cubicBezTo>
                    <a:pt x="3309" y="5064"/>
                    <a:pt x="3485" y="5465"/>
                    <a:pt x="3660" y="5941"/>
                  </a:cubicBezTo>
                  <a:cubicBezTo>
                    <a:pt x="3836" y="6367"/>
                    <a:pt x="3986" y="6818"/>
                    <a:pt x="4136" y="7244"/>
                  </a:cubicBezTo>
                  <a:cubicBezTo>
                    <a:pt x="4663" y="8948"/>
                    <a:pt x="4963" y="10527"/>
                    <a:pt x="5064" y="12056"/>
                  </a:cubicBezTo>
                  <a:cubicBezTo>
                    <a:pt x="5089" y="12457"/>
                    <a:pt x="5089" y="12833"/>
                    <a:pt x="5064" y="13184"/>
                  </a:cubicBezTo>
                  <a:cubicBezTo>
                    <a:pt x="5064" y="13610"/>
                    <a:pt x="5014" y="14036"/>
                    <a:pt x="4963" y="14462"/>
                  </a:cubicBezTo>
                  <a:cubicBezTo>
                    <a:pt x="4963" y="14462"/>
                    <a:pt x="4963" y="14487"/>
                    <a:pt x="4988" y="14512"/>
                  </a:cubicBezTo>
                  <a:cubicBezTo>
                    <a:pt x="4988" y="14537"/>
                    <a:pt x="5014" y="14537"/>
                    <a:pt x="5039" y="14537"/>
                  </a:cubicBezTo>
                  <a:cubicBezTo>
                    <a:pt x="5089" y="14537"/>
                    <a:pt x="5139" y="14512"/>
                    <a:pt x="5139" y="14462"/>
                  </a:cubicBezTo>
                  <a:cubicBezTo>
                    <a:pt x="5214" y="14036"/>
                    <a:pt x="5239" y="13560"/>
                    <a:pt x="5264" y="13084"/>
                  </a:cubicBezTo>
                  <a:cubicBezTo>
                    <a:pt x="5289" y="13084"/>
                    <a:pt x="5314" y="13059"/>
                    <a:pt x="5339" y="13033"/>
                  </a:cubicBezTo>
                  <a:cubicBezTo>
                    <a:pt x="5339" y="12983"/>
                    <a:pt x="5364" y="12933"/>
                    <a:pt x="5389" y="12883"/>
                  </a:cubicBezTo>
                  <a:cubicBezTo>
                    <a:pt x="5415" y="12808"/>
                    <a:pt x="5415" y="12758"/>
                    <a:pt x="5440" y="12708"/>
                  </a:cubicBezTo>
                  <a:cubicBezTo>
                    <a:pt x="5490" y="12582"/>
                    <a:pt x="5515" y="12457"/>
                    <a:pt x="5565" y="12357"/>
                  </a:cubicBezTo>
                  <a:cubicBezTo>
                    <a:pt x="5615" y="12131"/>
                    <a:pt x="5665" y="11906"/>
                    <a:pt x="5715" y="11655"/>
                  </a:cubicBezTo>
                  <a:cubicBezTo>
                    <a:pt x="5740" y="11429"/>
                    <a:pt x="5765" y="11179"/>
                    <a:pt x="5790" y="10903"/>
                  </a:cubicBezTo>
                  <a:cubicBezTo>
                    <a:pt x="5790" y="10602"/>
                    <a:pt x="5765" y="10327"/>
                    <a:pt x="5740" y="10101"/>
                  </a:cubicBezTo>
                  <a:cubicBezTo>
                    <a:pt x="5665" y="9199"/>
                    <a:pt x="5465" y="8221"/>
                    <a:pt x="5064" y="7043"/>
                  </a:cubicBezTo>
                  <a:cubicBezTo>
                    <a:pt x="4913" y="6617"/>
                    <a:pt x="4738" y="6166"/>
                    <a:pt x="4512" y="5640"/>
                  </a:cubicBezTo>
                  <a:cubicBezTo>
                    <a:pt x="4387" y="5339"/>
                    <a:pt x="4262" y="5038"/>
                    <a:pt x="4136" y="4738"/>
                  </a:cubicBezTo>
                  <a:lnTo>
                    <a:pt x="4136" y="4738"/>
                  </a:lnTo>
                  <a:lnTo>
                    <a:pt x="4186" y="4838"/>
                  </a:lnTo>
                  <a:lnTo>
                    <a:pt x="4237" y="4913"/>
                  </a:lnTo>
                  <a:cubicBezTo>
                    <a:pt x="4287" y="5013"/>
                    <a:pt x="4362" y="5114"/>
                    <a:pt x="4412" y="5214"/>
                  </a:cubicBezTo>
                  <a:cubicBezTo>
                    <a:pt x="4462" y="5314"/>
                    <a:pt x="4537" y="5414"/>
                    <a:pt x="4587" y="5515"/>
                  </a:cubicBezTo>
                  <a:cubicBezTo>
                    <a:pt x="4613" y="5540"/>
                    <a:pt x="4638" y="5540"/>
                    <a:pt x="4663" y="5540"/>
                  </a:cubicBezTo>
                  <a:cubicBezTo>
                    <a:pt x="4688" y="5540"/>
                    <a:pt x="4713" y="5540"/>
                    <a:pt x="4713" y="5515"/>
                  </a:cubicBezTo>
                  <a:cubicBezTo>
                    <a:pt x="4738" y="5515"/>
                    <a:pt x="4763" y="5490"/>
                    <a:pt x="4763" y="5465"/>
                  </a:cubicBezTo>
                  <a:cubicBezTo>
                    <a:pt x="4763" y="5439"/>
                    <a:pt x="4738" y="5414"/>
                    <a:pt x="4738" y="5389"/>
                  </a:cubicBezTo>
                  <a:lnTo>
                    <a:pt x="4688" y="5339"/>
                  </a:lnTo>
                  <a:cubicBezTo>
                    <a:pt x="4663" y="5264"/>
                    <a:pt x="4613" y="5189"/>
                    <a:pt x="4537" y="5089"/>
                  </a:cubicBezTo>
                  <a:lnTo>
                    <a:pt x="4487" y="4988"/>
                  </a:lnTo>
                  <a:lnTo>
                    <a:pt x="4337" y="4738"/>
                  </a:lnTo>
                  <a:lnTo>
                    <a:pt x="4262" y="4637"/>
                  </a:lnTo>
                  <a:lnTo>
                    <a:pt x="4111" y="4362"/>
                  </a:lnTo>
                  <a:cubicBezTo>
                    <a:pt x="4036" y="4211"/>
                    <a:pt x="3936" y="4061"/>
                    <a:pt x="3861" y="3911"/>
                  </a:cubicBezTo>
                  <a:cubicBezTo>
                    <a:pt x="3535" y="3359"/>
                    <a:pt x="3259" y="2933"/>
                    <a:pt x="2983" y="2557"/>
                  </a:cubicBezTo>
                  <a:cubicBezTo>
                    <a:pt x="2908" y="2457"/>
                    <a:pt x="2833" y="2357"/>
                    <a:pt x="2758" y="2256"/>
                  </a:cubicBezTo>
                  <a:cubicBezTo>
                    <a:pt x="2633" y="2081"/>
                    <a:pt x="2532" y="1931"/>
                    <a:pt x="2407" y="1755"/>
                  </a:cubicBezTo>
                  <a:cubicBezTo>
                    <a:pt x="2382" y="1730"/>
                    <a:pt x="2357" y="1730"/>
                    <a:pt x="2332" y="1730"/>
                  </a:cubicBezTo>
                  <a:cubicBezTo>
                    <a:pt x="2181" y="1580"/>
                    <a:pt x="2056" y="1429"/>
                    <a:pt x="1906" y="1304"/>
                  </a:cubicBezTo>
                  <a:cubicBezTo>
                    <a:pt x="1555" y="978"/>
                    <a:pt x="1179" y="703"/>
                    <a:pt x="778" y="452"/>
                  </a:cubicBezTo>
                  <a:cubicBezTo>
                    <a:pt x="678" y="402"/>
                    <a:pt x="577" y="327"/>
                    <a:pt x="477" y="251"/>
                  </a:cubicBezTo>
                  <a:cubicBezTo>
                    <a:pt x="452" y="251"/>
                    <a:pt x="427" y="226"/>
                    <a:pt x="427" y="226"/>
                  </a:cubicBezTo>
                  <a:cubicBezTo>
                    <a:pt x="402" y="226"/>
                    <a:pt x="377" y="251"/>
                    <a:pt x="377" y="251"/>
                  </a:cubicBezTo>
                  <a:cubicBezTo>
                    <a:pt x="302" y="176"/>
                    <a:pt x="227" y="101"/>
                    <a:pt x="151" y="51"/>
                  </a:cubicBezTo>
                  <a:cubicBezTo>
                    <a:pt x="126" y="26"/>
                    <a:pt x="101" y="1"/>
                    <a:pt x="101"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57" name="Google Shape;9530;p55">
              <a:extLst>
                <a:ext uri="{FF2B5EF4-FFF2-40B4-BE49-F238E27FC236}">
                  <a16:creationId xmlns:a16="http://schemas.microsoft.com/office/drawing/2014/main" id="{54528A77-54FA-7C9A-FBCD-A2B10D77BF52}"/>
                </a:ext>
              </a:extLst>
            </p:cNvPr>
            <p:cNvSpPr/>
            <p:nvPr/>
          </p:nvSpPr>
          <p:spPr>
            <a:xfrm>
              <a:off x="2638000" y="1591500"/>
              <a:ext cx="593375" cy="1176100"/>
            </a:xfrm>
            <a:custGeom>
              <a:avLst/>
              <a:gdLst/>
              <a:ahLst/>
              <a:cxnLst/>
              <a:rect l="l" t="t" r="r" b="b"/>
              <a:pathLst>
                <a:path w="23735" h="47044" extrusionOk="0">
                  <a:moveTo>
                    <a:pt x="20351" y="1"/>
                  </a:moveTo>
                  <a:cubicBezTo>
                    <a:pt x="20326" y="1"/>
                    <a:pt x="20301" y="1"/>
                    <a:pt x="20276" y="26"/>
                  </a:cubicBezTo>
                  <a:cubicBezTo>
                    <a:pt x="19775" y="226"/>
                    <a:pt x="19273" y="452"/>
                    <a:pt x="18822" y="702"/>
                  </a:cubicBezTo>
                  <a:cubicBezTo>
                    <a:pt x="18396" y="928"/>
                    <a:pt x="17970" y="1229"/>
                    <a:pt x="17519" y="1555"/>
                  </a:cubicBezTo>
                  <a:cubicBezTo>
                    <a:pt x="16742" y="2131"/>
                    <a:pt x="15990" y="2858"/>
                    <a:pt x="15263" y="3710"/>
                  </a:cubicBezTo>
                  <a:cubicBezTo>
                    <a:pt x="14612" y="4462"/>
                    <a:pt x="14035" y="5314"/>
                    <a:pt x="13459" y="6291"/>
                  </a:cubicBezTo>
                  <a:cubicBezTo>
                    <a:pt x="12958" y="7144"/>
                    <a:pt x="12481" y="8071"/>
                    <a:pt x="12030" y="9149"/>
                  </a:cubicBezTo>
                  <a:cubicBezTo>
                    <a:pt x="11629" y="10051"/>
                    <a:pt x="11278" y="11028"/>
                    <a:pt x="10902" y="12106"/>
                  </a:cubicBezTo>
                  <a:cubicBezTo>
                    <a:pt x="10727" y="12607"/>
                    <a:pt x="10577" y="13108"/>
                    <a:pt x="10401" y="13660"/>
                  </a:cubicBezTo>
                  <a:lnTo>
                    <a:pt x="10376" y="13710"/>
                  </a:lnTo>
                  <a:cubicBezTo>
                    <a:pt x="10150" y="14412"/>
                    <a:pt x="9950" y="15139"/>
                    <a:pt x="9724" y="15840"/>
                  </a:cubicBezTo>
                  <a:cubicBezTo>
                    <a:pt x="9023" y="18171"/>
                    <a:pt x="8296" y="20677"/>
                    <a:pt x="7719" y="22657"/>
                  </a:cubicBezTo>
                  <a:lnTo>
                    <a:pt x="7694" y="22758"/>
                  </a:lnTo>
                  <a:lnTo>
                    <a:pt x="7619" y="22983"/>
                  </a:lnTo>
                  <a:lnTo>
                    <a:pt x="7218" y="24362"/>
                  </a:lnTo>
                  <a:cubicBezTo>
                    <a:pt x="6316" y="27495"/>
                    <a:pt x="5539" y="30151"/>
                    <a:pt x="4662" y="32908"/>
                  </a:cubicBezTo>
                  <a:cubicBezTo>
                    <a:pt x="4160" y="34512"/>
                    <a:pt x="3734" y="35840"/>
                    <a:pt x="3308" y="37043"/>
                  </a:cubicBezTo>
                  <a:cubicBezTo>
                    <a:pt x="2832" y="38372"/>
                    <a:pt x="2331" y="39725"/>
                    <a:pt x="1780" y="41079"/>
                  </a:cubicBezTo>
                  <a:cubicBezTo>
                    <a:pt x="1479" y="41830"/>
                    <a:pt x="1178" y="42557"/>
                    <a:pt x="902" y="43234"/>
                  </a:cubicBezTo>
                  <a:cubicBezTo>
                    <a:pt x="752" y="43610"/>
                    <a:pt x="576" y="43986"/>
                    <a:pt x="426" y="44337"/>
                  </a:cubicBezTo>
                  <a:cubicBezTo>
                    <a:pt x="326" y="44537"/>
                    <a:pt x="251" y="44713"/>
                    <a:pt x="175" y="44888"/>
                  </a:cubicBezTo>
                  <a:lnTo>
                    <a:pt x="125" y="44988"/>
                  </a:lnTo>
                  <a:lnTo>
                    <a:pt x="50" y="45139"/>
                  </a:lnTo>
                  <a:cubicBezTo>
                    <a:pt x="50" y="45164"/>
                    <a:pt x="25" y="45214"/>
                    <a:pt x="25" y="45264"/>
                  </a:cubicBezTo>
                  <a:lnTo>
                    <a:pt x="0" y="45314"/>
                  </a:lnTo>
                  <a:cubicBezTo>
                    <a:pt x="0" y="45364"/>
                    <a:pt x="0" y="45389"/>
                    <a:pt x="25" y="45414"/>
                  </a:cubicBezTo>
                  <a:cubicBezTo>
                    <a:pt x="25" y="45465"/>
                    <a:pt x="25" y="45515"/>
                    <a:pt x="75" y="45565"/>
                  </a:cubicBezTo>
                  <a:cubicBezTo>
                    <a:pt x="326" y="45866"/>
                    <a:pt x="677" y="46141"/>
                    <a:pt x="1078" y="46367"/>
                  </a:cubicBezTo>
                  <a:cubicBezTo>
                    <a:pt x="1479" y="46617"/>
                    <a:pt x="1930" y="46793"/>
                    <a:pt x="2406" y="46918"/>
                  </a:cubicBezTo>
                  <a:cubicBezTo>
                    <a:pt x="2582" y="46968"/>
                    <a:pt x="2782" y="47018"/>
                    <a:pt x="2983" y="47043"/>
                  </a:cubicBezTo>
                  <a:cubicBezTo>
                    <a:pt x="4135" y="45264"/>
                    <a:pt x="5138" y="43610"/>
                    <a:pt x="6090" y="41956"/>
                  </a:cubicBezTo>
                  <a:cubicBezTo>
                    <a:pt x="8396" y="38046"/>
                    <a:pt x="10476" y="34086"/>
                    <a:pt x="12281" y="30226"/>
                  </a:cubicBezTo>
                  <a:cubicBezTo>
                    <a:pt x="12707" y="29299"/>
                    <a:pt x="13158" y="28347"/>
                    <a:pt x="13584" y="27369"/>
                  </a:cubicBezTo>
                  <a:cubicBezTo>
                    <a:pt x="13785" y="26868"/>
                    <a:pt x="14010" y="26367"/>
                    <a:pt x="14211" y="25890"/>
                  </a:cubicBezTo>
                  <a:lnTo>
                    <a:pt x="14386" y="25464"/>
                  </a:lnTo>
                  <a:lnTo>
                    <a:pt x="14812" y="24462"/>
                  </a:lnTo>
                  <a:cubicBezTo>
                    <a:pt x="15664" y="22482"/>
                    <a:pt x="16541" y="20327"/>
                    <a:pt x="17293" y="18146"/>
                  </a:cubicBezTo>
                  <a:cubicBezTo>
                    <a:pt x="17669" y="16968"/>
                    <a:pt x="17995" y="15916"/>
                    <a:pt x="18246" y="14913"/>
                  </a:cubicBezTo>
                  <a:cubicBezTo>
                    <a:pt x="18371" y="14362"/>
                    <a:pt x="18496" y="13810"/>
                    <a:pt x="18597" y="13284"/>
                  </a:cubicBezTo>
                  <a:cubicBezTo>
                    <a:pt x="18697" y="12733"/>
                    <a:pt x="18797" y="12206"/>
                    <a:pt x="18897" y="11680"/>
                  </a:cubicBezTo>
                  <a:cubicBezTo>
                    <a:pt x="18897" y="11655"/>
                    <a:pt x="18922" y="11630"/>
                    <a:pt x="18948" y="11630"/>
                  </a:cubicBezTo>
                  <a:lnTo>
                    <a:pt x="18973" y="11630"/>
                  </a:lnTo>
                  <a:cubicBezTo>
                    <a:pt x="18998" y="11605"/>
                    <a:pt x="19023" y="11605"/>
                    <a:pt x="19023" y="11605"/>
                  </a:cubicBezTo>
                  <a:cubicBezTo>
                    <a:pt x="19048" y="11605"/>
                    <a:pt x="19073" y="11630"/>
                    <a:pt x="19098" y="11630"/>
                  </a:cubicBezTo>
                  <a:cubicBezTo>
                    <a:pt x="19098" y="11655"/>
                    <a:pt x="19123" y="11680"/>
                    <a:pt x="19098" y="11705"/>
                  </a:cubicBezTo>
                  <a:cubicBezTo>
                    <a:pt x="18973" y="13359"/>
                    <a:pt x="18672" y="15113"/>
                    <a:pt x="18271" y="16943"/>
                  </a:cubicBezTo>
                  <a:cubicBezTo>
                    <a:pt x="17820" y="18898"/>
                    <a:pt x="17218" y="20978"/>
                    <a:pt x="16416" y="23309"/>
                  </a:cubicBezTo>
                  <a:cubicBezTo>
                    <a:pt x="16065" y="24337"/>
                    <a:pt x="15689" y="25339"/>
                    <a:pt x="15288" y="26417"/>
                  </a:cubicBezTo>
                  <a:cubicBezTo>
                    <a:pt x="15113" y="26918"/>
                    <a:pt x="14912" y="27419"/>
                    <a:pt x="14712" y="27946"/>
                  </a:cubicBezTo>
                  <a:cubicBezTo>
                    <a:pt x="14511" y="28447"/>
                    <a:pt x="14311" y="28948"/>
                    <a:pt x="14110" y="29449"/>
                  </a:cubicBezTo>
                  <a:cubicBezTo>
                    <a:pt x="12932" y="32432"/>
                    <a:pt x="11529" y="35314"/>
                    <a:pt x="10201" y="38121"/>
                  </a:cubicBezTo>
                  <a:cubicBezTo>
                    <a:pt x="9825" y="38898"/>
                    <a:pt x="9449" y="39675"/>
                    <a:pt x="9098" y="40427"/>
                  </a:cubicBezTo>
                  <a:cubicBezTo>
                    <a:pt x="9223" y="40652"/>
                    <a:pt x="9399" y="40878"/>
                    <a:pt x="9624" y="41129"/>
                  </a:cubicBezTo>
                  <a:cubicBezTo>
                    <a:pt x="9900" y="41404"/>
                    <a:pt x="10176" y="41655"/>
                    <a:pt x="10476" y="41931"/>
                  </a:cubicBezTo>
                  <a:lnTo>
                    <a:pt x="10627" y="42056"/>
                  </a:lnTo>
                  <a:cubicBezTo>
                    <a:pt x="10877" y="42282"/>
                    <a:pt x="11128" y="42482"/>
                    <a:pt x="11404" y="42708"/>
                  </a:cubicBezTo>
                  <a:cubicBezTo>
                    <a:pt x="11704" y="42958"/>
                    <a:pt x="12005" y="43184"/>
                    <a:pt x="12281" y="43384"/>
                  </a:cubicBezTo>
                  <a:cubicBezTo>
                    <a:pt x="12907" y="43835"/>
                    <a:pt x="13609" y="44287"/>
                    <a:pt x="14336" y="44663"/>
                  </a:cubicBezTo>
                  <a:cubicBezTo>
                    <a:pt x="15113" y="45089"/>
                    <a:pt x="15840" y="45414"/>
                    <a:pt x="16592" y="45640"/>
                  </a:cubicBezTo>
                  <a:cubicBezTo>
                    <a:pt x="17419" y="45916"/>
                    <a:pt x="18196" y="46041"/>
                    <a:pt x="18922" y="46066"/>
                  </a:cubicBezTo>
                  <a:cubicBezTo>
                    <a:pt x="19724" y="46066"/>
                    <a:pt x="20426" y="45891"/>
                    <a:pt x="21053" y="45565"/>
                  </a:cubicBezTo>
                  <a:cubicBezTo>
                    <a:pt x="21103" y="45565"/>
                    <a:pt x="21128" y="45515"/>
                    <a:pt x="21153" y="45465"/>
                  </a:cubicBezTo>
                  <a:cubicBezTo>
                    <a:pt x="21203" y="45439"/>
                    <a:pt x="21253" y="45389"/>
                    <a:pt x="21253" y="45314"/>
                  </a:cubicBezTo>
                  <a:cubicBezTo>
                    <a:pt x="21253" y="45264"/>
                    <a:pt x="21253" y="45239"/>
                    <a:pt x="21203" y="45189"/>
                  </a:cubicBezTo>
                  <a:cubicBezTo>
                    <a:pt x="21028" y="44988"/>
                    <a:pt x="20852" y="44763"/>
                    <a:pt x="20677" y="44462"/>
                  </a:cubicBezTo>
                  <a:cubicBezTo>
                    <a:pt x="20326" y="43911"/>
                    <a:pt x="20075" y="43284"/>
                    <a:pt x="19850" y="42582"/>
                  </a:cubicBezTo>
                  <a:cubicBezTo>
                    <a:pt x="19674" y="41906"/>
                    <a:pt x="19524" y="41179"/>
                    <a:pt x="19424" y="40427"/>
                  </a:cubicBezTo>
                  <a:cubicBezTo>
                    <a:pt x="19323" y="39700"/>
                    <a:pt x="19248" y="38923"/>
                    <a:pt x="19248" y="38046"/>
                  </a:cubicBezTo>
                  <a:lnTo>
                    <a:pt x="19198" y="38096"/>
                  </a:lnTo>
                  <a:cubicBezTo>
                    <a:pt x="19198" y="34612"/>
                    <a:pt x="19950" y="31204"/>
                    <a:pt x="20677" y="28347"/>
                  </a:cubicBezTo>
                  <a:cubicBezTo>
                    <a:pt x="20978" y="27194"/>
                    <a:pt x="21303" y="26041"/>
                    <a:pt x="21604" y="24913"/>
                  </a:cubicBezTo>
                  <a:lnTo>
                    <a:pt x="21654" y="24738"/>
                  </a:lnTo>
                  <a:lnTo>
                    <a:pt x="21679" y="24662"/>
                  </a:lnTo>
                  <a:lnTo>
                    <a:pt x="21704" y="24612"/>
                  </a:lnTo>
                  <a:lnTo>
                    <a:pt x="21704" y="24537"/>
                  </a:lnTo>
                  <a:lnTo>
                    <a:pt x="21729" y="24487"/>
                  </a:lnTo>
                  <a:cubicBezTo>
                    <a:pt x="21905" y="23835"/>
                    <a:pt x="22080" y="23209"/>
                    <a:pt x="22256" y="22557"/>
                  </a:cubicBezTo>
                  <a:cubicBezTo>
                    <a:pt x="22406" y="21906"/>
                    <a:pt x="22582" y="21229"/>
                    <a:pt x="22757" y="20502"/>
                  </a:cubicBezTo>
                  <a:cubicBezTo>
                    <a:pt x="23058" y="19048"/>
                    <a:pt x="23308" y="17645"/>
                    <a:pt x="23484" y="16291"/>
                  </a:cubicBezTo>
                  <a:cubicBezTo>
                    <a:pt x="23634" y="14863"/>
                    <a:pt x="23735" y="13434"/>
                    <a:pt x="23709" y="12056"/>
                  </a:cubicBezTo>
                  <a:cubicBezTo>
                    <a:pt x="23709" y="11003"/>
                    <a:pt x="23634" y="9925"/>
                    <a:pt x="23484" y="8848"/>
                  </a:cubicBezTo>
                  <a:cubicBezTo>
                    <a:pt x="23359" y="7795"/>
                    <a:pt x="23158" y="6743"/>
                    <a:pt x="22907" y="5690"/>
                  </a:cubicBezTo>
                  <a:cubicBezTo>
                    <a:pt x="22657" y="4637"/>
                    <a:pt x="22356" y="3685"/>
                    <a:pt x="22005" y="2783"/>
                  </a:cubicBezTo>
                  <a:cubicBezTo>
                    <a:pt x="21604" y="1855"/>
                    <a:pt x="21128" y="953"/>
                    <a:pt x="20577" y="101"/>
                  </a:cubicBezTo>
                  <a:cubicBezTo>
                    <a:pt x="20552" y="51"/>
                    <a:pt x="20501" y="26"/>
                    <a:pt x="20426" y="26"/>
                  </a:cubicBezTo>
                  <a:cubicBezTo>
                    <a:pt x="20401" y="1"/>
                    <a:pt x="20376" y="1"/>
                    <a:pt x="20351" y="1"/>
                  </a:cubicBezTo>
                  <a:close/>
                </a:path>
              </a:pathLst>
            </a:custGeom>
            <a:solidFill>
              <a:srgbClr val="A67C62"/>
            </a:solidFill>
            <a:ln>
              <a:noFill/>
            </a:ln>
          </p:spPr>
          <p:txBody>
            <a:bodyPr spcFirstLastPara="1" wrap="square" lIns="115184" tIns="115184" rIns="115184" bIns="115184" anchor="ctr" anchorCtr="0">
              <a:noAutofit/>
            </a:bodyPr>
            <a:lstStyle/>
            <a:p>
              <a:endParaRPr sz="2400">
                <a:latin typeface="+mj-lt"/>
              </a:endParaRPr>
            </a:p>
          </p:txBody>
        </p:sp>
        <p:sp>
          <p:nvSpPr>
            <p:cNvPr id="158" name="Google Shape;9531;p55">
              <a:extLst>
                <a:ext uri="{FF2B5EF4-FFF2-40B4-BE49-F238E27FC236}">
                  <a16:creationId xmlns:a16="http://schemas.microsoft.com/office/drawing/2014/main" id="{668BF44F-BF19-B133-B0B9-E5F141279E59}"/>
                </a:ext>
              </a:extLst>
            </p:cNvPr>
            <p:cNvSpPr/>
            <p:nvPr/>
          </p:nvSpPr>
          <p:spPr>
            <a:xfrm>
              <a:off x="2758300" y="2741875"/>
              <a:ext cx="14425" cy="16950"/>
            </a:xfrm>
            <a:custGeom>
              <a:avLst/>
              <a:gdLst/>
              <a:ahLst/>
              <a:cxnLst/>
              <a:rect l="l" t="t" r="r" b="b"/>
              <a:pathLst>
                <a:path w="577" h="678" extrusionOk="0">
                  <a:moveTo>
                    <a:pt x="100" y="327"/>
                  </a:moveTo>
                  <a:lnTo>
                    <a:pt x="100" y="327"/>
                  </a:lnTo>
                  <a:cubicBezTo>
                    <a:pt x="81" y="347"/>
                    <a:pt x="76" y="351"/>
                    <a:pt x="76" y="364"/>
                  </a:cubicBezTo>
                  <a:lnTo>
                    <a:pt x="76" y="364"/>
                  </a:lnTo>
                  <a:cubicBezTo>
                    <a:pt x="82" y="351"/>
                    <a:pt x="88" y="339"/>
                    <a:pt x="100" y="327"/>
                  </a:cubicBezTo>
                  <a:close/>
                  <a:moveTo>
                    <a:pt x="401" y="1"/>
                  </a:moveTo>
                  <a:cubicBezTo>
                    <a:pt x="376" y="1"/>
                    <a:pt x="376" y="1"/>
                    <a:pt x="351" y="26"/>
                  </a:cubicBezTo>
                  <a:cubicBezTo>
                    <a:pt x="301" y="26"/>
                    <a:pt x="276" y="51"/>
                    <a:pt x="251" y="101"/>
                  </a:cubicBezTo>
                  <a:cubicBezTo>
                    <a:pt x="201" y="201"/>
                    <a:pt x="125" y="277"/>
                    <a:pt x="75" y="377"/>
                  </a:cubicBezTo>
                  <a:cubicBezTo>
                    <a:pt x="75" y="372"/>
                    <a:pt x="75" y="367"/>
                    <a:pt x="76" y="364"/>
                  </a:cubicBezTo>
                  <a:lnTo>
                    <a:pt x="76" y="364"/>
                  </a:lnTo>
                  <a:cubicBezTo>
                    <a:pt x="69" y="377"/>
                    <a:pt x="63" y="389"/>
                    <a:pt x="50" y="402"/>
                  </a:cubicBezTo>
                  <a:cubicBezTo>
                    <a:pt x="25" y="427"/>
                    <a:pt x="0" y="477"/>
                    <a:pt x="0" y="527"/>
                  </a:cubicBezTo>
                  <a:cubicBezTo>
                    <a:pt x="0" y="552"/>
                    <a:pt x="25" y="602"/>
                    <a:pt x="75" y="627"/>
                  </a:cubicBezTo>
                  <a:cubicBezTo>
                    <a:pt x="100" y="678"/>
                    <a:pt x="150" y="678"/>
                    <a:pt x="201" y="678"/>
                  </a:cubicBezTo>
                  <a:cubicBezTo>
                    <a:pt x="226" y="678"/>
                    <a:pt x="276" y="653"/>
                    <a:pt x="301" y="627"/>
                  </a:cubicBezTo>
                  <a:cubicBezTo>
                    <a:pt x="401" y="502"/>
                    <a:pt x="476" y="377"/>
                    <a:pt x="551" y="252"/>
                  </a:cubicBezTo>
                  <a:cubicBezTo>
                    <a:pt x="577" y="226"/>
                    <a:pt x="577" y="176"/>
                    <a:pt x="577" y="126"/>
                  </a:cubicBezTo>
                  <a:cubicBezTo>
                    <a:pt x="551" y="76"/>
                    <a:pt x="526" y="51"/>
                    <a:pt x="476" y="26"/>
                  </a:cubicBezTo>
                  <a:cubicBezTo>
                    <a:pt x="451" y="1"/>
                    <a:pt x="426" y="1"/>
                    <a:pt x="401" y="1"/>
                  </a:cubicBezTo>
                  <a:close/>
                </a:path>
              </a:pathLst>
            </a:custGeom>
            <a:solidFill>
              <a:srgbClr val="88644F"/>
            </a:solidFill>
            <a:ln>
              <a:noFill/>
            </a:ln>
          </p:spPr>
          <p:txBody>
            <a:bodyPr spcFirstLastPara="1" wrap="square" lIns="115184" tIns="115184" rIns="115184" bIns="115184" anchor="ctr" anchorCtr="0">
              <a:noAutofit/>
            </a:bodyPr>
            <a:lstStyle/>
            <a:p>
              <a:endParaRPr sz="2400">
                <a:latin typeface="+mj-lt"/>
              </a:endParaRPr>
            </a:p>
          </p:txBody>
        </p:sp>
        <p:sp>
          <p:nvSpPr>
            <p:cNvPr id="159" name="Google Shape;9532;p55">
              <a:extLst>
                <a:ext uri="{FF2B5EF4-FFF2-40B4-BE49-F238E27FC236}">
                  <a16:creationId xmlns:a16="http://schemas.microsoft.com/office/drawing/2014/main" id="{A712D91B-DA06-C5B9-42F8-2F3E52D63132}"/>
                </a:ext>
              </a:extLst>
            </p:cNvPr>
            <p:cNvSpPr/>
            <p:nvPr/>
          </p:nvSpPr>
          <p:spPr>
            <a:xfrm>
              <a:off x="2757675" y="2743150"/>
              <a:ext cx="15675" cy="16550"/>
            </a:xfrm>
            <a:custGeom>
              <a:avLst/>
              <a:gdLst/>
              <a:ahLst/>
              <a:cxnLst/>
              <a:rect l="l" t="t" r="r" b="b"/>
              <a:pathLst>
                <a:path w="627" h="662" extrusionOk="0">
                  <a:moveTo>
                    <a:pt x="426" y="0"/>
                  </a:moveTo>
                  <a:cubicBezTo>
                    <a:pt x="376" y="0"/>
                    <a:pt x="301" y="25"/>
                    <a:pt x="276" y="75"/>
                  </a:cubicBezTo>
                  <a:cubicBezTo>
                    <a:pt x="251" y="125"/>
                    <a:pt x="251" y="150"/>
                    <a:pt x="226" y="175"/>
                  </a:cubicBezTo>
                  <a:cubicBezTo>
                    <a:pt x="175" y="251"/>
                    <a:pt x="125" y="301"/>
                    <a:pt x="75" y="376"/>
                  </a:cubicBezTo>
                  <a:cubicBezTo>
                    <a:pt x="0" y="451"/>
                    <a:pt x="0" y="551"/>
                    <a:pt x="75" y="627"/>
                  </a:cubicBezTo>
                  <a:cubicBezTo>
                    <a:pt x="109" y="649"/>
                    <a:pt x="153" y="662"/>
                    <a:pt x="196" y="662"/>
                  </a:cubicBezTo>
                  <a:cubicBezTo>
                    <a:pt x="248" y="662"/>
                    <a:pt x="298" y="643"/>
                    <a:pt x="326" y="602"/>
                  </a:cubicBezTo>
                  <a:cubicBezTo>
                    <a:pt x="426" y="501"/>
                    <a:pt x="501" y="376"/>
                    <a:pt x="576" y="251"/>
                  </a:cubicBezTo>
                  <a:cubicBezTo>
                    <a:pt x="627" y="150"/>
                    <a:pt x="602" y="50"/>
                    <a:pt x="501" y="0"/>
                  </a:cubicBezTo>
                  <a:close/>
                </a:path>
              </a:pathLst>
            </a:custGeom>
            <a:solidFill>
              <a:srgbClr val="88644F"/>
            </a:solidFill>
            <a:ln>
              <a:noFill/>
            </a:ln>
          </p:spPr>
          <p:txBody>
            <a:bodyPr spcFirstLastPara="1" wrap="square" lIns="115184" tIns="115184" rIns="115184" bIns="115184" anchor="ctr" anchorCtr="0">
              <a:noAutofit/>
            </a:bodyPr>
            <a:lstStyle/>
            <a:p>
              <a:endParaRPr sz="2400">
                <a:latin typeface="+mj-lt"/>
              </a:endParaRPr>
            </a:p>
          </p:txBody>
        </p:sp>
        <p:sp>
          <p:nvSpPr>
            <p:cNvPr id="160" name="Google Shape;9533;p55">
              <a:extLst>
                <a:ext uri="{FF2B5EF4-FFF2-40B4-BE49-F238E27FC236}">
                  <a16:creationId xmlns:a16="http://schemas.microsoft.com/office/drawing/2014/main" id="{07236D3B-F14A-1EA6-BD47-AA839E2E0867}"/>
                </a:ext>
              </a:extLst>
            </p:cNvPr>
            <p:cNvSpPr/>
            <p:nvPr/>
          </p:nvSpPr>
          <p:spPr>
            <a:xfrm>
              <a:off x="2759550" y="2732475"/>
              <a:ext cx="20700" cy="25725"/>
            </a:xfrm>
            <a:custGeom>
              <a:avLst/>
              <a:gdLst/>
              <a:ahLst/>
              <a:cxnLst/>
              <a:rect l="l" t="t" r="r" b="b"/>
              <a:pathLst>
                <a:path w="828" h="1029" extrusionOk="0">
                  <a:moveTo>
                    <a:pt x="652" y="1"/>
                  </a:moveTo>
                  <a:cubicBezTo>
                    <a:pt x="602" y="1"/>
                    <a:pt x="552" y="26"/>
                    <a:pt x="527" y="76"/>
                  </a:cubicBezTo>
                  <a:cubicBezTo>
                    <a:pt x="351" y="277"/>
                    <a:pt x="201" y="502"/>
                    <a:pt x="50" y="728"/>
                  </a:cubicBezTo>
                  <a:cubicBezTo>
                    <a:pt x="25" y="778"/>
                    <a:pt x="0" y="803"/>
                    <a:pt x="25" y="853"/>
                  </a:cubicBezTo>
                  <a:cubicBezTo>
                    <a:pt x="25" y="903"/>
                    <a:pt x="25" y="953"/>
                    <a:pt x="75" y="978"/>
                  </a:cubicBezTo>
                  <a:cubicBezTo>
                    <a:pt x="100" y="1003"/>
                    <a:pt x="151" y="1029"/>
                    <a:pt x="201" y="1029"/>
                  </a:cubicBezTo>
                  <a:cubicBezTo>
                    <a:pt x="226" y="1029"/>
                    <a:pt x="301" y="1003"/>
                    <a:pt x="326" y="953"/>
                  </a:cubicBezTo>
                  <a:cubicBezTo>
                    <a:pt x="476" y="728"/>
                    <a:pt x="627" y="527"/>
                    <a:pt x="777" y="302"/>
                  </a:cubicBezTo>
                  <a:cubicBezTo>
                    <a:pt x="802" y="252"/>
                    <a:pt x="827" y="227"/>
                    <a:pt x="827" y="176"/>
                  </a:cubicBezTo>
                  <a:cubicBezTo>
                    <a:pt x="827" y="126"/>
                    <a:pt x="802" y="76"/>
                    <a:pt x="752" y="51"/>
                  </a:cubicBezTo>
                  <a:cubicBezTo>
                    <a:pt x="727" y="26"/>
                    <a:pt x="702" y="1"/>
                    <a:pt x="652" y="1"/>
                  </a:cubicBezTo>
                  <a:close/>
                </a:path>
              </a:pathLst>
            </a:custGeom>
            <a:solidFill>
              <a:srgbClr val="88644F"/>
            </a:solidFill>
            <a:ln>
              <a:noFill/>
            </a:ln>
          </p:spPr>
          <p:txBody>
            <a:bodyPr spcFirstLastPara="1" wrap="square" lIns="115184" tIns="115184" rIns="115184" bIns="115184" anchor="ctr" anchorCtr="0">
              <a:noAutofit/>
            </a:bodyPr>
            <a:lstStyle/>
            <a:p>
              <a:endParaRPr sz="2400">
                <a:latin typeface="+mj-lt"/>
              </a:endParaRPr>
            </a:p>
          </p:txBody>
        </p:sp>
        <p:sp>
          <p:nvSpPr>
            <p:cNvPr id="161" name="Google Shape;9534;p55">
              <a:extLst>
                <a:ext uri="{FF2B5EF4-FFF2-40B4-BE49-F238E27FC236}">
                  <a16:creationId xmlns:a16="http://schemas.microsoft.com/office/drawing/2014/main" id="{9A153A7A-8856-8BB7-89ED-DE25CFF4A7C8}"/>
                </a:ext>
              </a:extLst>
            </p:cNvPr>
            <p:cNvSpPr/>
            <p:nvPr/>
          </p:nvSpPr>
          <p:spPr>
            <a:xfrm>
              <a:off x="3408050" y="950525"/>
              <a:ext cx="117825" cy="35100"/>
            </a:xfrm>
            <a:custGeom>
              <a:avLst/>
              <a:gdLst/>
              <a:ahLst/>
              <a:cxnLst/>
              <a:rect l="l" t="t" r="r" b="b"/>
              <a:pathLst>
                <a:path w="4713" h="1404" extrusionOk="0">
                  <a:moveTo>
                    <a:pt x="1529" y="0"/>
                  </a:moveTo>
                  <a:cubicBezTo>
                    <a:pt x="1128" y="0"/>
                    <a:pt x="752" y="25"/>
                    <a:pt x="301" y="101"/>
                  </a:cubicBezTo>
                  <a:cubicBezTo>
                    <a:pt x="301" y="101"/>
                    <a:pt x="276" y="126"/>
                    <a:pt x="251" y="126"/>
                  </a:cubicBezTo>
                  <a:cubicBezTo>
                    <a:pt x="75" y="176"/>
                    <a:pt x="0" y="376"/>
                    <a:pt x="50" y="577"/>
                  </a:cubicBezTo>
                  <a:cubicBezTo>
                    <a:pt x="110" y="716"/>
                    <a:pt x="249" y="793"/>
                    <a:pt x="392" y="793"/>
                  </a:cubicBezTo>
                  <a:cubicBezTo>
                    <a:pt x="429" y="793"/>
                    <a:pt x="466" y="788"/>
                    <a:pt x="501" y="777"/>
                  </a:cubicBezTo>
                  <a:lnTo>
                    <a:pt x="527" y="777"/>
                  </a:lnTo>
                  <a:cubicBezTo>
                    <a:pt x="827" y="652"/>
                    <a:pt x="1203" y="577"/>
                    <a:pt x="1554" y="527"/>
                  </a:cubicBezTo>
                  <a:cubicBezTo>
                    <a:pt x="1742" y="502"/>
                    <a:pt x="1930" y="489"/>
                    <a:pt x="2115" y="489"/>
                  </a:cubicBezTo>
                  <a:cubicBezTo>
                    <a:pt x="2300" y="489"/>
                    <a:pt x="2481" y="502"/>
                    <a:pt x="2657" y="527"/>
                  </a:cubicBezTo>
                  <a:cubicBezTo>
                    <a:pt x="3033" y="552"/>
                    <a:pt x="3409" y="652"/>
                    <a:pt x="3735" y="802"/>
                  </a:cubicBezTo>
                  <a:cubicBezTo>
                    <a:pt x="4085" y="953"/>
                    <a:pt x="4411" y="1178"/>
                    <a:pt x="4712" y="1404"/>
                  </a:cubicBezTo>
                  <a:cubicBezTo>
                    <a:pt x="4436" y="1128"/>
                    <a:pt x="4161" y="853"/>
                    <a:pt x="3835" y="652"/>
                  </a:cubicBezTo>
                  <a:cubicBezTo>
                    <a:pt x="3484" y="452"/>
                    <a:pt x="3108" y="276"/>
                    <a:pt x="2732" y="176"/>
                  </a:cubicBezTo>
                  <a:cubicBezTo>
                    <a:pt x="2356" y="76"/>
                    <a:pt x="1955" y="25"/>
                    <a:pt x="1529"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162" name="Google Shape;9535;p55">
              <a:extLst>
                <a:ext uri="{FF2B5EF4-FFF2-40B4-BE49-F238E27FC236}">
                  <a16:creationId xmlns:a16="http://schemas.microsoft.com/office/drawing/2014/main" id="{B5CADF7E-5117-F3D8-39A9-2E8248C4619C}"/>
                </a:ext>
              </a:extLst>
            </p:cNvPr>
            <p:cNvSpPr/>
            <p:nvPr/>
          </p:nvSpPr>
          <p:spPr>
            <a:xfrm>
              <a:off x="3152400" y="999125"/>
              <a:ext cx="98400" cy="74850"/>
            </a:xfrm>
            <a:custGeom>
              <a:avLst/>
              <a:gdLst/>
              <a:ahLst/>
              <a:cxnLst/>
              <a:rect l="l" t="t" r="r" b="b"/>
              <a:pathLst>
                <a:path w="3936" h="2994" extrusionOk="0">
                  <a:moveTo>
                    <a:pt x="3562" y="0"/>
                  </a:moveTo>
                  <a:cubicBezTo>
                    <a:pt x="3537" y="0"/>
                    <a:pt x="3511" y="4"/>
                    <a:pt x="3484" y="11"/>
                  </a:cubicBezTo>
                  <a:cubicBezTo>
                    <a:pt x="3033" y="112"/>
                    <a:pt x="2682" y="262"/>
                    <a:pt x="2306" y="437"/>
                  </a:cubicBezTo>
                  <a:cubicBezTo>
                    <a:pt x="1956" y="613"/>
                    <a:pt x="1605" y="813"/>
                    <a:pt x="1304" y="1064"/>
                  </a:cubicBezTo>
                  <a:cubicBezTo>
                    <a:pt x="978" y="1315"/>
                    <a:pt x="702" y="1615"/>
                    <a:pt x="502" y="1941"/>
                  </a:cubicBezTo>
                  <a:cubicBezTo>
                    <a:pt x="251" y="2267"/>
                    <a:pt x="126" y="2643"/>
                    <a:pt x="1" y="2994"/>
                  </a:cubicBezTo>
                  <a:cubicBezTo>
                    <a:pt x="176" y="2668"/>
                    <a:pt x="351" y="2317"/>
                    <a:pt x="627" y="2066"/>
                  </a:cubicBezTo>
                  <a:cubicBezTo>
                    <a:pt x="878" y="1791"/>
                    <a:pt x="1179" y="1540"/>
                    <a:pt x="1504" y="1365"/>
                  </a:cubicBezTo>
                  <a:cubicBezTo>
                    <a:pt x="1805" y="1164"/>
                    <a:pt x="2156" y="1014"/>
                    <a:pt x="2507" y="914"/>
                  </a:cubicBezTo>
                  <a:cubicBezTo>
                    <a:pt x="2858" y="813"/>
                    <a:pt x="3234" y="713"/>
                    <a:pt x="3560" y="688"/>
                  </a:cubicBezTo>
                  <a:lnTo>
                    <a:pt x="3635" y="688"/>
                  </a:lnTo>
                  <a:cubicBezTo>
                    <a:pt x="3810" y="638"/>
                    <a:pt x="3935" y="462"/>
                    <a:pt x="3885" y="287"/>
                  </a:cubicBezTo>
                  <a:cubicBezTo>
                    <a:pt x="3843" y="116"/>
                    <a:pt x="3709" y="0"/>
                    <a:pt x="3562" y="0"/>
                  </a:cubicBezTo>
                  <a:close/>
                </a:path>
              </a:pathLst>
            </a:custGeom>
            <a:solidFill>
              <a:srgbClr val="323232"/>
            </a:solidFill>
            <a:ln>
              <a:noFill/>
            </a:ln>
          </p:spPr>
          <p:txBody>
            <a:bodyPr spcFirstLastPara="1" wrap="square" lIns="115184" tIns="115184" rIns="115184" bIns="115184" anchor="ctr" anchorCtr="0">
              <a:noAutofit/>
            </a:bodyPr>
            <a:lstStyle/>
            <a:p>
              <a:endParaRPr sz="2400">
                <a:latin typeface="+mj-lt"/>
              </a:endParaRPr>
            </a:p>
          </p:txBody>
        </p:sp>
        <p:sp>
          <p:nvSpPr>
            <p:cNvPr id="163" name="Google Shape;9536;p55">
              <a:extLst>
                <a:ext uri="{FF2B5EF4-FFF2-40B4-BE49-F238E27FC236}">
                  <a16:creationId xmlns:a16="http://schemas.microsoft.com/office/drawing/2014/main" id="{EC0882A4-E742-F761-4A1C-E4507F73E199}"/>
                </a:ext>
              </a:extLst>
            </p:cNvPr>
            <p:cNvSpPr/>
            <p:nvPr/>
          </p:nvSpPr>
          <p:spPr>
            <a:xfrm>
              <a:off x="3112300" y="1038875"/>
              <a:ext cx="235625" cy="229975"/>
            </a:xfrm>
            <a:custGeom>
              <a:avLst/>
              <a:gdLst/>
              <a:ahLst/>
              <a:cxnLst/>
              <a:rect l="l" t="t" r="r" b="b"/>
              <a:pathLst>
                <a:path w="9425" h="9199" extrusionOk="0">
                  <a:moveTo>
                    <a:pt x="4838" y="0"/>
                  </a:moveTo>
                  <a:cubicBezTo>
                    <a:pt x="4412" y="0"/>
                    <a:pt x="3986" y="50"/>
                    <a:pt x="3585" y="151"/>
                  </a:cubicBezTo>
                  <a:cubicBezTo>
                    <a:pt x="2858" y="351"/>
                    <a:pt x="2206" y="702"/>
                    <a:pt x="1730" y="1203"/>
                  </a:cubicBezTo>
                  <a:lnTo>
                    <a:pt x="1605" y="1203"/>
                  </a:lnTo>
                  <a:cubicBezTo>
                    <a:pt x="1554" y="1228"/>
                    <a:pt x="1504" y="1278"/>
                    <a:pt x="1454" y="1329"/>
                  </a:cubicBezTo>
                  <a:cubicBezTo>
                    <a:pt x="402" y="2782"/>
                    <a:pt x="1" y="4512"/>
                    <a:pt x="377" y="5990"/>
                  </a:cubicBezTo>
                  <a:cubicBezTo>
                    <a:pt x="602" y="6792"/>
                    <a:pt x="1078" y="7544"/>
                    <a:pt x="1730" y="8096"/>
                  </a:cubicBezTo>
                  <a:cubicBezTo>
                    <a:pt x="2382" y="8647"/>
                    <a:pt x="3209" y="8998"/>
                    <a:pt x="4136" y="9148"/>
                  </a:cubicBezTo>
                  <a:cubicBezTo>
                    <a:pt x="4387" y="9198"/>
                    <a:pt x="4637" y="9198"/>
                    <a:pt x="4888" y="9198"/>
                  </a:cubicBezTo>
                  <a:cubicBezTo>
                    <a:pt x="5088" y="9198"/>
                    <a:pt x="5264" y="9198"/>
                    <a:pt x="5439" y="9173"/>
                  </a:cubicBezTo>
                  <a:cubicBezTo>
                    <a:pt x="5665" y="9148"/>
                    <a:pt x="5890" y="9098"/>
                    <a:pt x="6091" y="9048"/>
                  </a:cubicBezTo>
                  <a:cubicBezTo>
                    <a:pt x="6291" y="8998"/>
                    <a:pt x="6492" y="8898"/>
                    <a:pt x="6742" y="8797"/>
                  </a:cubicBezTo>
                  <a:cubicBezTo>
                    <a:pt x="7093" y="8622"/>
                    <a:pt x="7444" y="8396"/>
                    <a:pt x="7820" y="8070"/>
                  </a:cubicBezTo>
                  <a:cubicBezTo>
                    <a:pt x="8146" y="7770"/>
                    <a:pt x="8422" y="7469"/>
                    <a:pt x="8647" y="7143"/>
                  </a:cubicBezTo>
                  <a:cubicBezTo>
                    <a:pt x="9048" y="6567"/>
                    <a:pt x="9299" y="5840"/>
                    <a:pt x="9374" y="5038"/>
                  </a:cubicBezTo>
                  <a:cubicBezTo>
                    <a:pt x="9424" y="4336"/>
                    <a:pt x="9324" y="3584"/>
                    <a:pt x="9023" y="2882"/>
                  </a:cubicBezTo>
                  <a:cubicBezTo>
                    <a:pt x="8748" y="2181"/>
                    <a:pt x="8296" y="1529"/>
                    <a:pt x="7745" y="1053"/>
                  </a:cubicBezTo>
                  <a:cubicBezTo>
                    <a:pt x="7444" y="802"/>
                    <a:pt x="7143" y="602"/>
                    <a:pt x="6843" y="451"/>
                  </a:cubicBezTo>
                  <a:cubicBezTo>
                    <a:pt x="6517" y="301"/>
                    <a:pt x="6166" y="176"/>
                    <a:pt x="5815" y="101"/>
                  </a:cubicBezTo>
                  <a:cubicBezTo>
                    <a:pt x="5489" y="50"/>
                    <a:pt x="5164" y="0"/>
                    <a:pt x="4838" y="0"/>
                  </a:cubicBezTo>
                  <a:close/>
                </a:path>
              </a:pathLst>
            </a:custGeom>
            <a:solidFill>
              <a:srgbClr val="B9F2FB">
                <a:alpha val="29460"/>
              </a:srgbClr>
            </a:solidFill>
            <a:ln>
              <a:noFill/>
            </a:ln>
          </p:spPr>
          <p:txBody>
            <a:bodyPr spcFirstLastPara="1" wrap="square" lIns="115184" tIns="115184" rIns="115184" bIns="115184" anchor="ctr" anchorCtr="0">
              <a:noAutofit/>
            </a:bodyPr>
            <a:lstStyle/>
            <a:p>
              <a:endParaRPr sz="2400">
                <a:latin typeface="+mj-lt"/>
              </a:endParaRPr>
            </a:p>
          </p:txBody>
        </p:sp>
        <p:sp>
          <p:nvSpPr>
            <p:cNvPr id="164" name="Google Shape;9537;p55">
              <a:extLst>
                <a:ext uri="{FF2B5EF4-FFF2-40B4-BE49-F238E27FC236}">
                  <a16:creationId xmlns:a16="http://schemas.microsoft.com/office/drawing/2014/main" id="{390DB528-AB57-60FC-30DB-1D973847FCEC}"/>
                </a:ext>
              </a:extLst>
            </p:cNvPr>
            <p:cNvSpPr/>
            <p:nvPr/>
          </p:nvSpPr>
          <p:spPr>
            <a:xfrm>
              <a:off x="3412425" y="934850"/>
              <a:ext cx="229350" cy="231225"/>
            </a:xfrm>
            <a:custGeom>
              <a:avLst/>
              <a:gdLst/>
              <a:ahLst/>
              <a:cxnLst/>
              <a:rect l="l" t="t" r="r" b="b"/>
              <a:pathLst>
                <a:path w="9174" h="9249" extrusionOk="0">
                  <a:moveTo>
                    <a:pt x="4788" y="1"/>
                  </a:moveTo>
                  <a:cubicBezTo>
                    <a:pt x="4437" y="1"/>
                    <a:pt x="4086" y="51"/>
                    <a:pt x="3735" y="151"/>
                  </a:cubicBezTo>
                  <a:cubicBezTo>
                    <a:pt x="3309" y="251"/>
                    <a:pt x="2883" y="427"/>
                    <a:pt x="2432" y="703"/>
                  </a:cubicBezTo>
                  <a:cubicBezTo>
                    <a:pt x="2382" y="652"/>
                    <a:pt x="2332" y="652"/>
                    <a:pt x="2256" y="652"/>
                  </a:cubicBezTo>
                  <a:cubicBezTo>
                    <a:pt x="2206" y="652"/>
                    <a:pt x="2181" y="652"/>
                    <a:pt x="2131" y="678"/>
                  </a:cubicBezTo>
                  <a:cubicBezTo>
                    <a:pt x="1805" y="878"/>
                    <a:pt x="1529" y="1129"/>
                    <a:pt x="1279" y="1379"/>
                  </a:cubicBezTo>
                  <a:cubicBezTo>
                    <a:pt x="1028" y="1655"/>
                    <a:pt x="803" y="1931"/>
                    <a:pt x="627" y="2256"/>
                  </a:cubicBezTo>
                  <a:cubicBezTo>
                    <a:pt x="301" y="2858"/>
                    <a:pt x="101" y="3585"/>
                    <a:pt x="51" y="4337"/>
                  </a:cubicBezTo>
                  <a:cubicBezTo>
                    <a:pt x="1" y="5038"/>
                    <a:pt x="126" y="5765"/>
                    <a:pt x="377" y="6442"/>
                  </a:cubicBezTo>
                  <a:cubicBezTo>
                    <a:pt x="652" y="7119"/>
                    <a:pt x="1078" y="7720"/>
                    <a:pt x="1630" y="8196"/>
                  </a:cubicBezTo>
                  <a:cubicBezTo>
                    <a:pt x="2106" y="8622"/>
                    <a:pt x="2733" y="8923"/>
                    <a:pt x="3384" y="9099"/>
                  </a:cubicBezTo>
                  <a:cubicBezTo>
                    <a:pt x="3710" y="9174"/>
                    <a:pt x="4036" y="9224"/>
                    <a:pt x="4387" y="9249"/>
                  </a:cubicBezTo>
                  <a:lnTo>
                    <a:pt x="4612" y="9249"/>
                  </a:lnTo>
                  <a:cubicBezTo>
                    <a:pt x="4863" y="9249"/>
                    <a:pt x="5113" y="9249"/>
                    <a:pt x="5389" y="9199"/>
                  </a:cubicBezTo>
                  <a:cubicBezTo>
                    <a:pt x="6016" y="9124"/>
                    <a:pt x="6642" y="8898"/>
                    <a:pt x="7194" y="8547"/>
                  </a:cubicBezTo>
                  <a:cubicBezTo>
                    <a:pt x="7770" y="8196"/>
                    <a:pt x="8246" y="7720"/>
                    <a:pt x="8572" y="7169"/>
                  </a:cubicBezTo>
                  <a:cubicBezTo>
                    <a:pt x="8923" y="6617"/>
                    <a:pt x="9124" y="5941"/>
                    <a:pt x="9174" y="5164"/>
                  </a:cubicBezTo>
                  <a:cubicBezTo>
                    <a:pt x="9174" y="4838"/>
                    <a:pt x="9149" y="4462"/>
                    <a:pt x="9098" y="4061"/>
                  </a:cubicBezTo>
                  <a:cubicBezTo>
                    <a:pt x="9048" y="3710"/>
                    <a:pt x="8948" y="3359"/>
                    <a:pt x="8798" y="2983"/>
                  </a:cubicBezTo>
                  <a:cubicBezTo>
                    <a:pt x="8522" y="2282"/>
                    <a:pt x="8096" y="1630"/>
                    <a:pt x="7595" y="1154"/>
                  </a:cubicBezTo>
                  <a:cubicBezTo>
                    <a:pt x="7043" y="627"/>
                    <a:pt x="6367" y="251"/>
                    <a:pt x="5640" y="101"/>
                  </a:cubicBezTo>
                  <a:cubicBezTo>
                    <a:pt x="5364" y="51"/>
                    <a:pt x="5063" y="1"/>
                    <a:pt x="4788" y="1"/>
                  </a:cubicBezTo>
                  <a:close/>
                </a:path>
              </a:pathLst>
            </a:custGeom>
            <a:solidFill>
              <a:srgbClr val="B9F2FB">
                <a:alpha val="29460"/>
              </a:srgbClr>
            </a:solidFill>
            <a:ln>
              <a:noFill/>
            </a:ln>
          </p:spPr>
          <p:txBody>
            <a:bodyPr spcFirstLastPara="1" wrap="square" lIns="115184" tIns="115184" rIns="115184" bIns="115184" anchor="ctr" anchorCtr="0">
              <a:noAutofit/>
            </a:bodyPr>
            <a:lstStyle/>
            <a:p>
              <a:endParaRPr sz="2400">
                <a:latin typeface="+mj-lt"/>
              </a:endParaRPr>
            </a:p>
          </p:txBody>
        </p:sp>
        <p:sp>
          <p:nvSpPr>
            <p:cNvPr id="165" name="Google Shape;9538;p55">
              <a:extLst>
                <a:ext uri="{FF2B5EF4-FFF2-40B4-BE49-F238E27FC236}">
                  <a16:creationId xmlns:a16="http://schemas.microsoft.com/office/drawing/2014/main" id="{0C079F9D-7805-FCE5-5E45-C88A6D818887}"/>
                </a:ext>
              </a:extLst>
            </p:cNvPr>
            <p:cNvSpPr/>
            <p:nvPr/>
          </p:nvSpPr>
          <p:spPr>
            <a:xfrm>
              <a:off x="3108550" y="1031350"/>
              <a:ext cx="247500" cy="246475"/>
            </a:xfrm>
            <a:custGeom>
              <a:avLst/>
              <a:gdLst/>
              <a:ahLst/>
              <a:cxnLst/>
              <a:rect l="l" t="t" r="r" b="b"/>
              <a:pathLst>
                <a:path w="9900" h="9859" extrusionOk="0">
                  <a:moveTo>
                    <a:pt x="4956" y="517"/>
                  </a:moveTo>
                  <a:cubicBezTo>
                    <a:pt x="5050" y="517"/>
                    <a:pt x="5144" y="521"/>
                    <a:pt x="5238" y="527"/>
                  </a:cubicBezTo>
                  <a:cubicBezTo>
                    <a:pt x="5639" y="552"/>
                    <a:pt x="6015" y="627"/>
                    <a:pt x="6366" y="752"/>
                  </a:cubicBezTo>
                  <a:cubicBezTo>
                    <a:pt x="6742" y="878"/>
                    <a:pt x="7068" y="1053"/>
                    <a:pt x="7394" y="1254"/>
                  </a:cubicBezTo>
                  <a:cubicBezTo>
                    <a:pt x="7720" y="1479"/>
                    <a:pt x="8020" y="1755"/>
                    <a:pt x="8296" y="2056"/>
                  </a:cubicBezTo>
                  <a:lnTo>
                    <a:pt x="8246" y="2006"/>
                  </a:lnTo>
                  <a:lnTo>
                    <a:pt x="8246" y="2006"/>
                  </a:lnTo>
                  <a:cubicBezTo>
                    <a:pt x="8509" y="2292"/>
                    <a:pt x="8726" y="2602"/>
                    <a:pt x="8898" y="2934"/>
                  </a:cubicBezTo>
                  <a:lnTo>
                    <a:pt x="8898" y="2934"/>
                  </a:lnTo>
                  <a:cubicBezTo>
                    <a:pt x="8898" y="2933"/>
                    <a:pt x="8898" y="2933"/>
                    <a:pt x="8898" y="2933"/>
                  </a:cubicBezTo>
                  <a:lnTo>
                    <a:pt x="8898" y="2933"/>
                  </a:lnTo>
                  <a:cubicBezTo>
                    <a:pt x="8902" y="2941"/>
                    <a:pt x="8906" y="2950"/>
                    <a:pt x="8910" y="2958"/>
                  </a:cubicBezTo>
                  <a:lnTo>
                    <a:pt x="8910" y="2958"/>
                  </a:lnTo>
                  <a:cubicBezTo>
                    <a:pt x="8906" y="2950"/>
                    <a:pt x="8902" y="2942"/>
                    <a:pt x="8898" y="2934"/>
                  </a:cubicBezTo>
                  <a:lnTo>
                    <a:pt x="8898" y="2934"/>
                  </a:lnTo>
                  <a:cubicBezTo>
                    <a:pt x="8898" y="2956"/>
                    <a:pt x="8917" y="2977"/>
                    <a:pt x="8922" y="2982"/>
                  </a:cubicBezTo>
                  <a:lnTo>
                    <a:pt x="8922" y="2982"/>
                  </a:lnTo>
                  <a:cubicBezTo>
                    <a:pt x="8918" y="2974"/>
                    <a:pt x="8914" y="2966"/>
                    <a:pt x="8910" y="2958"/>
                  </a:cubicBezTo>
                  <a:lnTo>
                    <a:pt x="8910" y="2958"/>
                  </a:lnTo>
                  <a:cubicBezTo>
                    <a:pt x="8914" y="2966"/>
                    <a:pt x="8918" y="2975"/>
                    <a:pt x="8923" y="2983"/>
                  </a:cubicBezTo>
                  <a:cubicBezTo>
                    <a:pt x="8923" y="2983"/>
                    <a:pt x="8922" y="2983"/>
                    <a:pt x="8922" y="2982"/>
                  </a:cubicBezTo>
                  <a:lnTo>
                    <a:pt x="8922" y="2982"/>
                  </a:lnTo>
                  <a:cubicBezTo>
                    <a:pt x="9085" y="3319"/>
                    <a:pt x="9202" y="3678"/>
                    <a:pt x="9273" y="4061"/>
                  </a:cubicBezTo>
                  <a:cubicBezTo>
                    <a:pt x="9349" y="4437"/>
                    <a:pt x="9374" y="4838"/>
                    <a:pt x="9349" y="5239"/>
                  </a:cubicBezTo>
                  <a:cubicBezTo>
                    <a:pt x="9324" y="5640"/>
                    <a:pt x="9248" y="6016"/>
                    <a:pt x="9123" y="6392"/>
                  </a:cubicBezTo>
                  <a:cubicBezTo>
                    <a:pt x="8998" y="6742"/>
                    <a:pt x="8822" y="7068"/>
                    <a:pt x="8622" y="7394"/>
                  </a:cubicBezTo>
                  <a:cubicBezTo>
                    <a:pt x="8396" y="7695"/>
                    <a:pt x="8171" y="7970"/>
                    <a:pt x="7870" y="8221"/>
                  </a:cubicBezTo>
                  <a:cubicBezTo>
                    <a:pt x="7594" y="8472"/>
                    <a:pt x="7268" y="8697"/>
                    <a:pt x="6943" y="8873"/>
                  </a:cubicBezTo>
                  <a:cubicBezTo>
                    <a:pt x="6592" y="9048"/>
                    <a:pt x="6216" y="9173"/>
                    <a:pt x="5840" y="9249"/>
                  </a:cubicBezTo>
                  <a:lnTo>
                    <a:pt x="5865" y="9249"/>
                  </a:lnTo>
                  <a:cubicBezTo>
                    <a:pt x="5564" y="9305"/>
                    <a:pt x="5277" y="9333"/>
                    <a:pt x="4984" y="9333"/>
                  </a:cubicBezTo>
                  <a:cubicBezTo>
                    <a:pt x="4886" y="9333"/>
                    <a:pt x="4787" y="9330"/>
                    <a:pt x="4687" y="9324"/>
                  </a:cubicBezTo>
                  <a:cubicBezTo>
                    <a:pt x="4286" y="9299"/>
                    <a:pt x="3910" y="9224"/>
                    <a:pt x="3534" y="9098"/>
                  </a:cubicBezTo>
                  <a:cubicBezTo>
                    <a:pt x="3484" y="9098"/>
                    <a:pt x="3459" y="9073"/>
                    <a:pt x="3409" y="9048"/>
                  </a:cubicBezTo>
                  <a:lnTo>
                    <a:pt x="3384" y="9048"/>
                  </a:lnTo>
                  <a:cubicBezTo>
                    <a:pt x="3384" y="9048"/>
                    <a:pt x="3359" y="9048"/>
                    <a:pt x="3334" y="9023"/>
                  </a:cubicBezTo>
                  <a:cubicBezTo>
                    <a:pt x="3308" y="9023"/>
                    <a:pt x="3308" y="9023"/>
                    <a:pt x="3283" y="8998"/>
                  </a:cubicBezTo>
                  <a:cubicBezTo>
                    <a:pt x="3008" y="8898"/>
                    <a:pt x="2757" y="8772"/>
                    <a:pt x="2532" y="8597"/>
                  </a:cubicBezTo>
                  <a:cubicBezTo>
                    <a:pt x="2281" y="8447"/>
                    <a:pt x="2055" y="8271"/>
                    <a:pt x="1855" y="8071"/>
                  </a:cubicBezTo>
                  <a:cubicBezTo>
                    <a:pt x="1855" y="8046"/>
                    <a:pt x="1855" y="8046"/>
                    <a:pt x="1855" y="8046"/>
                  </a:cubicBezTo>
                  <a:cubicBezTo>
                    <a:pt x="1830" y="8046"/>
                    <a:pt x="1830" y="8046"/>
                    <a:pt x="1830" y="8021"/>
                  </a:cubicBezTo>
                  <a:cubicBezTo>
                    <a:pt x="1780" y="7970"/>
                    <a:pt x="1730" y="7920"/>
                    <a:pt x="1679" y="7870"/>
                  </a:cubicBezTo>
                  <a:cubicBezTo>
                    <a:pt x="1429" y="7595"/>
                    <a:pt x="1203" y="7269"/>
                    <a:pt x="1028" y="6943"/>
                  </a:cubicBezTo>
                  <a:cubicBezTo>
                    <a:pt x="1028" y="6943"/>
                    <a:pt x="1028" y="6918"/>
                    <a:pt x="1028" y="6918"/>
                  </a:cubicBezTo>
                  <a:cubicBezTo>
                    <a:pt x="928" y="6717"/>
                    <a:pt x="827" y="6492"/>
                    <a:pt x="752" y="6291"/>
                  </a:cubicBezTo>
                  <a:cubicBezTo>
                    <a:pt x="727" y="6166"/>
                    <a:pt x="677" y="6041"/>
                    <a:pt x="652" y="5915"/>
                  </a:cubicBezTo>
                  <a:cubicBezTo>
                    <a:pt x="652" y="5890"/>
                    <a:pt x="652" y="5890"/>
                    <a:pt x="652" y="5865"/>
                  </a:cubicBezTo>
                  <a:cubicBezTo>
                    <a:pt x="652" y="5840"/>
                    <a:pt x="627" y="5840"/>
                    <a:pt x="627" y="5840"/>
                  </a:cubicBezTo>
                  <a:lnTo>
                    <a:pt x="627" y="5815"/>
                  </a:lnTo>
                  <a:cubicBezTo>
                    <a:pt x="627" y="5790"/>
                    <a:pt x="627" y="5790"/>
                    <a:pt x="627" y="5790"/>
                  </a:cubicBezTo>
                  <a:cubicBezTo>
                    <a:pt x="627" y="5790"/>
                    <a:pt x="627" y="5765"/>
                    <a:pt x="627" y="5765"/>
                  </a:cubicBezTo>
                  <a:cubicBezTo>
                    <a:pt x="627" y="5765"/>
                    <a:pt x="627" y="5765"/>
                    <a:pt x="627" y="5740"/>
                  </a:cubicBezTo>
                  <a:cubicBezTo>
                    <a:pt x="577" y="5514"/>
                    <a:pt x="552" y="5289"/>
                    <a:pt x="552" y="5063"/>
                  </a:cubicBezTo>
                  <a:cubicBezTo>
                    <a:pt x="552" y="5038"/>
                    <a:pt x="552" y="5038"/>
                    <a:pt x="552" y="5038"/>
                  </a:cubicBezTo>
                  <a:cubicBezTo>
                    <a:pt x="552" y="5013"/>
                    <a:pt x="552" y="4988"/>
                    <a:pt x="552" y="4988"/>
                  </a:cubicBezTo>
                  <a:cubicBezTo>
                    <a:pt x="552" y="4863"/>
                    <a:pt x="552" y="4737"/>
                    <a:pt x="552" y="4612"/>
                  </a:cubicBezTo>
                  <a:cubicBezTo>
                    <a:pt x="577" y="4311"/>
                    <a:pt x="627" y="4036"/>
                    <a:pt x="702" y="3760"/>
                  </a:cubicBezTo>
                  <a:cubicBezTo>
                    <a:pt x="702" y="3735"/>
                    <a:pt x="702" y="3735"/>
                    <a:pt x="702" y="3735"/>
                  </a:cubicBezTo>
                  <a:cubicBezTo>
                    <a:pt x="702" y="3710"/>
                    <a:pt x="727" y="3710"/>
                    <a:pt x="727" y="3685"/>
                  </a:cubicBezTo>
                  <a:cubicBezTo>
                    <a:pt x="752" y="3610"/>
                    <a:pt x="752" y="3559"/>
                    <a:pt x="777" y="3484"/>
                  </a:cubicBezTo>
                  <a:cubicBezTo>
                    <a:pt x="802" y="3459"/>
                    <a:pt x="802" y="3409"/>
                    <a:pt x="827" y="3384"/>
                  </a:cubicBezTo>
                  <a:cubicBezTo>
                    <a:pt x="827" y="3384"/>
                    <a:pt x="827" y="3359"/>
                    <a:pt x="827" y="3359"/>
                  </a:cubicBezTo>
                  <a:cubicBezTo>
                    <a:pt x="827" y="3359"/>
                    <a:pt x="852" y="3334"/>
                    <a:pt x="852" y="3309"/>
                  </a:cubicBezTo>
                  <a:cubicBezTo>
                    <a:pt x="852" y="3309"/>
                    <a:pt x="852" y="3284"/>
                    <a:pt x="877" y="3259"/>
                  </a:cubicBezTo>
                  <a:cubicBezTo>
                    <a:pt x="1003" y="2983"/>
                    <a:pt x="1128" y="2707"/>
                    <a:pt x="1303" y="2457"/>
                  </a:cubicBezTo>
                  <a:cubicBezTo>
                    <a:pt x="1404" y="2306"/>
                    <a:pt x="1504" y="2181"/>
                    <a:pt x="1629" y="2031"/>
                  </a:cubicBezTo>
                  <a:cubicBezTo>
                    <a:pt x="1629" y="2031"/>
                    <a:pt x="1654" y="2006"/>
                    <a:pt x="1654" y="2006"/>
                  </a:cubicBezTo>
                  <a:cubicBezTo>
                    <a:pt x="1780" y="1855"/>
                    <a:pt x="1905" y="1730"/>
                    <a:pt x="2055" y="1605"/>
                  </a:cubicBezTo>
                  <a:cubicBezTo>
                    <a:pt x="2131" y="1529"/>
                    <a:pt x="2206" y="1479"/>
                    <a:pt x="2306" y="1404"/>
                  </a:cubicBezTo>
                  <a:cubicBezTo>
                    <a:pt x="2306" y="1404"/>
                    <a:pt x="2331" y="1379"/>
                    <a:pt x="2331" y="1379"/>
                  </a:cubicBezTo>
                  <a:cubicBezTo>
                    <a:pt x="2356" y="1379"/>
                    <a:pt x="2356" y="1354"/>
                    <a:pt x="2381" y="1354"/>
                  </a:cubicBezTo>
                  <a:cubicBezTo>
                    <a:pt x="2557" y="1204"/>
                    <a:pt x="2757" y="1103"/>
                    <a:pt x="2983" y="978"/>
                  </a:cubicBezTo>
                  <a:cubicBezTo>
                    <a:pt x="3334" y="803"/>
                    <a:pt x="3710" y="677"/>
                    <a:pt x="4111" y="602"/>
                  </a:cubicBezTo>
                  <a:cubicBezTo>
                    <a:pt x="4392" y="546"/>
                    <a:pt x="4674" y="517"/>
                    <a:pt x="4956" y="517"/>
                  </a:cubicBezTo>
                  <a:close/>
                  <a:moveTo>
                    <a:pt x="4587" y="0"/>
                  </a:moveTo>
                  <a:cubicBezTo>
                    <a:pt x="4060" y="51"/>
                    <a:pt x="3534" y="176"/>
                    <a:pt x="3058" y="376"/>
                  </a:cubicBezTo>
                  <a:cubicBezTo>
                    <a:pt x="2782" y="477"/>
                    <a:pt x="2557" y="627"/>
                    <a:pt x="2306" y="777"/>
                  </a:cubicBezTo>
                  <a:cubicBezTo>
                    <a:pt x="2281" y="803"/>
                    <a:pt x="2231" y="803"/>
                    <a:pt x="2206" y="828"/>
                  </a:cubicBezTo>
                  <a:cubicBezTo>
                    <a:pt x="2105" y="903"/>
                    <a:pt x="2005" y="978"/>
                    <a:pt x="1905" y="1053"/>
                  </a:cubicBezTo>
                  <a:cubicBezTo>
                    <a:pt x="1880" y="1078"/>
                    <a:pt x="1855" y="1103"/>
                    <a:pt x="1855" y="1103"/>
                  </a:cubicBezTo>
                  <a:cubicBezTo>
                    <a:pt x="1730" y="1204"/>
                    <a:pt x="1629" y="1304"/>
                    <a:pt x="1529" y="1404"/>
                  </a:cubicBezTo>
                  <a:cubicBezTo>
                    <a:pt x="1454" y="1454"/>
                    <a:pt x="1379" y="1529"/>
                    <a:pt x="1303" y="1630"/>
                  </a:cubicBezTo>
                  <a:cubicBezTo>
                    <a:pt x="1203" y="1730"/>
                    <a:pt x="1103" y="1855"/>
                    <a:pt x="1003" y="1980"/>
                  </a:cubicBezTo>
                  <a:cubicBezTo>
                    <a:pt x="953" y="2056"/>
                    <a:pt x="902" y="2131"/>
                    <a:pt x="827" y="2231"/>
                  </a:cubicBezTo>
                  <a:cubicBezTo>
                    <a:pt x="827" y="2231"/>
                    <a:pt x="827" y="2256"/>
                    <a:pt x="802" y="2256"/>
                  </a:cubicBezTo>
                  <a:cubicBezTo>
                    <a:pt x="652" y="2507"/>
                    <a:pt x="527" y="2757"/>
                    <a:pt x="401" y="3033"/>
                  </a:cubicBezTo>
                  <a:cubicBezTo>
                    <a:pt x="401" y="3033"/>
                    <a:pt x="401" y="3058"/>
                    <a:pt x="401" y="3058"/>
                  </a:cubicBezTo>
                  <a:cubicBezTo>
                    <a:pt x="301" y="3309"/>
                    <a:pt x="201" y="3559"/>
                    <a:pt x="151" y="3835"/>
                  </a:cubicBezTo>
                  <a:lnTo>
                    <a:pt x="151" y="3860"/>
                  </a:lnTo>
                  <a:cubicBezTo>
                    <a:pt x="50" y="4311"/>
                    <a:pt x="0" y="4787"/>
                    <a:pt x="25" y="5239"/>
                  </a:cubicBezTo>
                  <a:cubicBezTo>
                    <a:pt x="50" y="5264"/>
                    <a:pt x="50" y="5314"/>
                    <a:pt x="50" y="5339"/>
                  </a:cubicBezTo>
                  <a:cubicBezTo>
                    <a:pt x="50" y="5364"/>
                    <a:pt x="50" y="5364"/>
                    <a:pt x="50" y="5364"/>
                  </a:cubicBezTo>
                  <a:cubicBezTo>
                    <a:pt x="50" y="5414"/>
                    <a:pt x="50" y="5464"/>
                    <a:pt x="50" y="5489"/>
                  </a:cubicBezTo>
                  <a:cubicBezTo>
                    <a:pt x="126" y="6141"/>
                    <a:pt x="326" y="6742"/>
                    <a:pt x="652" y="7294"/>
                  </a:cubicBezTo>
                  <a:cubicBezTo>
                    <a:pt x="752" y="7519"/>
                    <a:pt x="877" y="7695"/>
                    <a:pt x="1028" y="7895"/>
                  </a:cubicBezTo>
                  <a:cubicBezTo>
                    <a:pt x="1379" y="8371"/>
                    <a:pt x="1830" y="8798"/>
                    <a:pt x="2356" y="9123"/>
                  </a:cubicBezTo>
                  <a:lnTo>
                    <a:pt x="2381" y="9123"/>
                  </a:lnTo>
                  <a:cubicBezTo>
                    <a:pt x="2807" y="9399"/>
                    <a:pt x="3283" y="9600"/>
                    <a:pt x="3785" y="9725"/>
                  </a:cubicBezTo>
                  <a:cubicBezTo>
                    <a:pt x="4173" y="9822"/>
                    <a:pt x="4577" y="9859"/>
                    <a:pt x="4972" y="9859"/>
                  </a:cubicBezTo>
                  <a:cubicBezTo>
                    <a:pt x="5087" y="9859"/>
                    <a:pt x="5201" y="9856"/>
                    <a:pt x="5314" y="9850"/>
                  </a:cubicBezTo>
                  <a:cubicBezTo>
                    <a:pt x="5840" y="9800"/>
                    <a:pt x="6366" y="9675"/>
                    <a:pt x="6867" y="9474"/>
                  </a:cubicBezTo>
                  <a:cubicBezTo>
                    <a:pt x="7344" y="9274"/>
                    <a:pt x="7795" y="8973"/>
                    <a:pt x="8196" y="8647"/>
                  </a:cubicBezTo>
                  <a:cubicBezTo>
                    <a:pt x="8572" y="8296"/>
                    <a:pt x="8923" y="7895"/>
                    <a:pt x="9173" y="7444"/>
                  </a:cubicBezTo>
                  <a:cubicBezTo>
                    <a:pt x="9474" y="6993"/>
                    <a:pt x="9674" y="6467"/>
                    <a:pt x="9775" y="5940"/>
                  </a:cubicBezTo>
                  <a:cubicBezTo>
                    <a:pt x="9900" y="5414"/>
                    <a:pt x="9900" y="4863"/>
                    <a:pt x="9850" y="4336"/>
                  </a:cubicBezTo>
                  <a:cubicBezTo>
                    <a:pt x="9800" y="3835"/>
                    <a:pt x="9649" y="3334"/>
                    <a:pt x="9424" y="2858"/>
                  </a:cubicBezTo>
                  <a:cubicBezTo>
                    <a:pt x="9324" y="2657"/>
                    <a:pt x="9223" y="2432"/>
                    <a:pt x="9073" y="2231"/>
                  </a:cubicBezTo>
                  <a:cubicBezTo>
                    <a:pt x="8948" y="2006"/>
                    <a:pt x="8772" y="1805"/>
                    <a:pt x="8597" y="1630"/>
                  </a:cubicBezTo>
                  <a:cubicBezTo>
                    <a:pt x="7945" y="853"/>
                    <a:pt x="7018" y="351"/>
                    <a:pt x="6040" y="126"/>
                  </a:cubicBezTo>
                  <a:cubicBezTo>
                    <a:pt x="5689" y="26"/>
                    <a:pt x="5314" y="0"/>
                    <a:pt x="4963" y="0"/>
                  </a:cubicBezTo>
                  <a:close/>
                </a:path>
              </a:pathLst>
            </a:custGeom>
            <a:solidFill>
              <a:srgbClr val="C83F3D"/>
            </a:solidFill>
            <a:ln>
              <a:noFill/>
            </a:ln>
          </p:spPr>
          <p:txBody>
            <a:bodyPr spcFirstLastPara="1" wrap="square" lIns="115184" tIns="115184" rIns="115184" bIns="115184" anchor="ctr" anchorCtr="0">
              <a:noAutofit/>
            </a:bodyPr>
            <a:lstStyle/>
            <a:p>
              <a:endParaRPr sz="2400">
                <a:latin typeface="+mj-lt"/>
              </a:endParaRPr>
            </a:p>
          </p:txBody>
        </p:sp>
        <p:sp>
          <p:nvSpPr>
            <p:cNvPr id="166" name="Google Shape;9539;p55">
              <a:extLst>
                <a:ext uri="{FF2B5EF4-FFF2-40B4-BE49-F238E27FC236}">
                  <a16:creationId xmlns:a16="http://schemas.microsoft.com/office/drawing/2014/main" id="{626BC374-DC92-5E72-7B9D-DB0FAA7AECAC}"/>
                </a:ext>
              </a:extLst>
            </p:cNvPr>
            <p:cNvSpPr/>
            <p:nvPr/>
          </p:nvSpPr>
          <p:spPr>
            <a:xfrm>
              <a:off x="3403025" y="929225"/>
              <a:ext cx="246900" cy="246725"/>
            </a:xfrm>
            <a:custGeom>
              <a:avLst/>
              <a:gdLst/>
              <a:ahLst/>
              <a:cxnLst/>
              <a:rect l="l" t="t" r="r" b="b"/>
              <a:pathLst>
                <a:path w="9876" h="9869" extrusionOk="0">
                  <a:moveTo>
                    <a:pt x="4953" y="517"/>
                  </a:moveTo>
                  <a:cubicBezTo>
                    <a:pt x="5049" y="517"/>
                    <a:pt x="5145" y="520"/>
                    <a:pt x="5239" y="527"/>
                  </a:cubicBezTo>
                  <a:lnTo>
                    <a:pt x="5264" y="527"/>
                  </a:lnTo>
                  <a:cubicBezTo>
                    <a:pt x="5640" y="577"/>
                    <a:pt x="6016" y="652"/>
                    <a:pt x="6367" y="752"/>
                  </a:cubicBezTo>
                  <a:cubicBezTo>
                    <a:pt x="6367" y="752"/>
                    <a:pt x="6367" y="752"/>
                    <a:pt x="6367" y="753"/>
                  </a:cubicBezTo>
                  <a:lnTo>
                    <a:pt x="6367" y="753"/>
                  </a:lnTo>
                  <a:cubicBezTo>
                    <a:pt x="6392" y="777"/>
                    <a:pt x="6392" y="777"/>
                    <a:pt x="6417" y="777"/>
                  </a:cubicBezTo>
                  <a:lnTo>
                    <a:pt x="6392" y="777"/>
                  </a:lnTo>
                  <a:cubicBezTo>
                    <a:pt x="6743" y="903"/>
                    <a:pt x="7093" y="1078"/>
                    <a:pt x="7419" y="1278"/>
                  </a:cubicBezTo>
                  <a:cubicBezTo>
                    <a:pt x="7745" y="1504"/>
                    <a:pt x="8021" y="1755"/>
                    <a:pt x="8271" y="2030"/>
                  </a:cubicBezTo>
                  <a:cubicBezTo>
                    <a:pt x="8497" y="2331"/>
                    <a:pt x="8723" y="2632"/>
                    <a:pt x="8873" y="2958"/>
                  </a:cubicBezTo>
                  <a:cubicBezTo>
                    <a:pt x="9048" y="3309"/>
                    <a:pt x="9174" y="3684"/>
                    <a:pt x="9274" y="4060"/>
                  </a:cubicBezTo>
                  <a:cubicBezTo>
                    <a:pt x="9349" y="4461"/>
                    <a:pt x="9374" y="4862"/>
                    <a:pt x="9349" y="5263"/>
                  </a:cubicBezTo>
                  <a:cubicBezTo>
                    <a:pt x="9299" y="5639"/>
                    <a:pt x="9224" y="5990"/>
                    <a:pt x="9124" y="6366"/>
                  </a:cubicBezTo>
                  <a:cubicBezTo>
                    <a:pt x="8998" y="6717"/>
                    <a:pt x="8823" y="7043"/>
                    <a:pt x="8622" y="7369"/>
                  </a:cubicBezTo>
                  <a:cubicBezTo>
                    <a:pt x="8397" y="7695"/>
                    <a:pt x="8146" y="7995"/>
                    <a:pt x="7845" y="8246"/>
                  </a:cubicBezTo>
                  <a:cubicBezTo>
                    <a:pt x="7570" y="8471"/>
                    <a:pt x="7269" y="8697"/>
                    <a:pt x="6968" y="8847"/>
                  </a:cubicBezTo>
                  <a:cubicBezTo>
                    <a:pt x="6592" y="9048"/>
                    <a:pt x="6216" y="9173"/>
                    <a:pt x="5815" y="9248"/>
                  </a:cubicBezTo>
                  <a:cubicBezTo>
                    <a:pt x="5531" y="9315"/>
                    <a:pt x="5258" y="9349"/>
                    <a:pt x="4982" y="9349"/>
                  </a:cubicBezTo>
                  <a:cubicBezTo>
                    <a:pt x="4843" y="9349"/>
                    <a:pt x="4704" y="9340"/>
                    <a:pt x="4562" y="9324"/>
                  </a:cubicBezTo>
                  <a:lnTo>
                    <a:pt x="4562" y="9324"/>
                  </a:lnTo>
                  <a:lnTo>
                    <a:pt x="4637" y="9349"/>
                  </a:lnTo>
                  <a:cubicBezTo>
                    <a:pt x="4312" y="9324"/>
                    <a:pt x="4011" y="9248"/>
                    <a:pt x="3710" y="9173"/>
                  </a:cubicBezTo>
                  <a:cubicBezTo>
                    <a:pt x="3635" y="9148"/>
                    <a:pt x="3560" y="9123"/>
                    <a:pt x="3484" y="9098"/>
                  </a:cubicBezTo>
                  <a:lnTo>
                    <a:pt x="3459" y="9098"/>
                  </a:lnTo>
                  <a:cubicBezTo>
                    <a:pt x="3409" y="9073"/>
                    <a:pt x="3334" y="9048"/>
                    <a:pt x="3259" y="9023"/>
                  </a:cubicBezTo>
                  <a:cubicBezTo>
                    <a:pt x="3259" y="9023"/>
                    <a:pt x="3259" y="9023"/>
                    <a:pt x="3259" y="8998"/>
                  </a:cubicBezTo>
                  <a:lnTo>
                    <a:pt x="3209" y="8998"/>
                  </a:lnTo>
                  <a:cubicBezTo>
                    <a:pt x="2958" y="8872"/>
                    <a:pt x="2708" y="8747"/>
                    <a:pt x="2482" y="8597"/>
                  </a:cubicBezTo>
                  <a:cubicBezTo>
                    <a:pt x="2332" y="8497"/>
                    <a:pt x="2181" y="8396"/>
                    <a:pt x="2056" y="8271"/>
                  </a:cubicBezTo>
                  <a:cubicBezTo>
                    <a:pt x="1905" y="8146"/>
                    <a:pt x="1755" y="7995"/>
                    <a:pt x="1605" y="7845"/>
                  </a:cubicBezTo>
                  <a:cubicBezTo>
                    <a:pt x="1580" y="7795"/>
                    <a:pt x="1555" y="7770"/>
                    <a:pt x="1530" y="7720"/>
                  </a:cubicBezTo>
                  <a:cubicBezTo>
                    <a:pt x="1504" y="7720"/>
                    <a:pt x="1504" y="7720"/>
                    <a:pt x="1504" y="7695"/>
                  </a:cubicBezTo>
                  <a:cubicBezTo>
                    <a:pt x="1304" y="7444"/>
                    <a:pt x="1129" y="7168"/>
                    <a:pt x="1003" y="6893"/>
                  </a:cubicBezTo>
                  <a:cubicBezTo>
                    <a:pt x="928" y="6792"/>
                    <a:pt x="878" y="6642"/>
                    <a:pt x="828" y="6517"/>
                  </a:cubicBezTo>
                  <a:cubicBezTo>
                    <a:pt x="828" y="6492"/>
                    <a:pt x="803" y="6466"/>
                    <a:pt x="803" y="6441"/>
                  </a:cubicBezTo>
                  <a:cubicBezTo>
                    <a:pt x="778" y="6416"/>
                    <a:pt x="778" y="6391"/>
                    <a:pt x="778" y="6391"/>
                  </a:cubicBezTo>
                  <a:lnTo>
                    <a:pt x="778" y="6366"/>
                  </a:lnTo>
                  <a:cubicBezTo>
                    <a:pt x="753" y="6341"/>
                    <a:pt x="753" y="6341"/>
                    <a:pt x="753" y="6316"/>
                  </a:cubicBezTo>
                  <a:cubicBezTo>
                    <a:pt x="753" y="6316"/>
                    <a:pt x="753" y="6291"/>
                    <a:pt x="753" y="6291"/>
                  </a:cubicBezTo>
                  <a:cubicBezTo>
                    <a:pt x="753" y="6291"/>
                    <a:pt x="728" y="6266"/>
                    <a:pt x="728" y="6241"/>
                  </a:cubicBezTo>
                  <a:cubicBezTo>
                    <a:pt x="728" y="6241"/>
                    <a:pt x="728" y="6241"/>
                    <a:pt x="728" y="6216"/>
                  </a:cubicBezTo>
                  <a:cubicBezTo>
                    <a:pt x="728" y="6216"/>
                    <a:pt x="702" y="6191"/>
                    <a:pt x="702" y="6166"/>
                  </a:cubicBezTo>
                  <a:cubicBezTo>
                    <a:pt x="702" y="6166"/>
                    <a:pt x="702" y="6166"/>
                    <a:pt x="702" y="6141"/>
                  </a:cubicBezTo>
                  <a:cubicBezTo>
                    <a:pt x="702" y="6141"/>
                    <a:pt x="702" y="6116"/>
                    <a:pt x="677" y="6091"/>
                  </a:cubicBezTo>
                  <a:cubicBezTo>
                    <a:pt x="677" y="6091"/>
                    <a:pt x="677" y="6091"/>
                    <a:pt x="677" y="6065"/>
                  </a:cubicBezTo>
                  <a:cubicBezTo>
                    <a:pt x="677" y="6065"/>
                    <a:pt x="677" y="6040"/>
                    <a:pt x="677" y="6040"/>
                  </a:cubicBezTo>
                  <a:lnTo>
                    <a:pt x="652" y="5990"/>
                  </a:lnTo>
                  <a:cubicBezTo>
                    <a:pt x="652" y="5915"/>
                    <a:pt x="627" y="5865"/>
                    <a:pt x="602" y="5815"/>
                  </a:cubicBezTo>
                  <a:cubicBezTo>
                    <a:pt x="602" y="5715"/>
                    <a:pt x="577" y="5614"/>
                    <a:pt x="577" y="5514"/>
                  </a:cubicBezTo>
                  <a:cubicBezTo>
                    <a:pt x="527" y="5213"/>
                    <a:pt x="527" y="4913"/>
                    <a:pt x="552" y="4612"/>
                  </a:cubicBezTo>
                  <a:cubicBezTo>
                    <a:pt x="552" y="4411"/>
                    <a:pt x="577" y="4211"/>
                    <a:pt x="627" y="4010"/>
                  </a:cubicBezTo>
                  <a:lnTo>
                    <a:pt x="627" y="3985"/>
                  </a:lnTo>
                  <a:cubicBezTo>
                    <a:pt x="627" y="3985"/>
                    <a:pt x="652" y="3960"/>
                    <a:pt x="652" y="3935"/>
                  </a:cubicBezTo>
                  <a:cubicBezTo>
                    <a:pt x="652" y="3935"/>
                    <a:pt x="652" y="3910"/>
                    <a:pt x="652" y="3910"/>
                  </a:cubicBezTo>
                  <a:cubicBezTo>
                    <a:pt x="652" y="3910"/>
                    <a:pt x="652" y="3885"/>
                    <a:pt x="652" y="3885"/>
                  </a:cubicBezTo>
                  <a:cubicBezTo>
                    <a:pt x="652" y="3860"/>
                    <a:pt x="677" y="3835"/>
                    <a:pt x="677" y="3835"/>
                  </a:cubicBezTo>
                  <a:cubicBezTo>
                    <a:pt x="677" y="3835"/>
                    <a:pt x="677" y="3810"/>
                    <a:pt x="677" y="3810"/>
                  </a:cubicBezTo>
                  <a:cubicBezTo>
                    <a:pt x="702" y="3710"/>
                    <a:pt x="728" y="3584"/>
                    <a:pt x="778" y="3484"/>
                  </a:cubicBezTo>
                  <a:cubicBezTo>
                    <a:pt x="803" y="3409"/>
                    <a:pt x="828" y="3334"/>
                    <a:pt x="853" y="3283"/>
                  </a:cubicBezTo>
                  <a:cubicBezTo>
                    <a:pt x="928" y="3108"/>
                    <a:pt x="1003" y="2958"/>
                    <a:pt x="1078" y="2782"/>
                  </a:cubicBezTo>
                  <a:lnTo>
                    <a:pt x="1103" y="2782"/>
                  </a:lnTo>
                  <a:cubicBezTo>
                    <a:pt x="1103" y="2757"/>
                    <a:pt x="1103" y="2757"/>
                    <a:pt x="1129" y="2732"/>
                  </a:cubicBezTo>
                  <a:cubicBezTo>
                    <a:pt x="1129" y="2732"/>
                    <a:pt x="1129" y="2707"/>
                    <a:pt x="1129" y="2707"/>
                  </a:cubicBezTo>
                  <a:cubicBezTo>
                    <a:pt x="1154" y="2707"/>
                    <a:pt x="1154" y="2682"/>
                    <a:pt x="1154" y="2682"/>
                  </a:cubicBezTo>
                  <a:cubicBezTo>
                    <a:pt x="1179" y="2632"/>
                    <a:pt x="1229" y="2557"/>
                    <a:pt x="1279" y="2481"/>
                  </a:cubicBezTo>
                  <a:cubicBezTo>
                    <a:pt x="1354" y="2356"/>
                    <a:pt x="1454" y="2231"/>
                    <a:pt x="1555" y="2106"/>
                  </a:cubicBezTo>
                  <a:cubicBezTo>
                    <a:pt x="1555" y="2106"/>
                    <a:pt x="1580" y="2106"/>
                    <a:pt x="1580" y="2080"/>
                  </a:cubicBezTo>
                  <a:lnTo>
                    <a:pt x="1605" y="2055"/>
                  </a:lnTo>
                  <a:cubicBezTo>
                    <a:pt x="1705" y="1930"/>
                    <a:pt x="1805" y="1830"/>
                    <a:pt x="1931" y="1730"/>
                  </a:cubicBezTo>
                  <a:lnTo>
                    <a:pt x="1931" y="1705"/>
                  </a:lnTo>
                  <a:cubicBezTo>
                    <a:pt x="1931" y="1705"/>
                    <a:pt x="1956" y="1679"/>
                    <a:pt x="1956" y="1679"/>
                  </a:cubicBezTo>
                  <a:cubicBezTo>
                    <a:pt x="1981" y="1679"/>
                    <a:pt x="1981" y="1654"/>
                    <a:pt x="1981" y="1654"/>
                  </a:cubicBezTo>
                  <a:cubicBezTo>
                    <a:pt x="2006" y="1654"/>
                    <a:pt x="2006" y="1654"/>
                    <a:pt x="2006" y="1629"/>
                  </a:cubicBezTo>
                  <a:cubicBezTo>
                    <a:pt x="2056" y="1579"/>
                    <a:pt x="2131" y="1554"/>
                    <a:pt x="2181" y="1504"/>
                  </a:cubicBezTo>
                  <a:cubicBezTo>
                    <a:pt x="2206" y="1479"/>
                    <a:pt x="2206" y="1479"/>
                    <a:pt x="2231" y="1454"/>
                  </a:cubicBezTo>
                  <a:cubicBezTo>
                    <a:pt x="2231" y="1454"/>
                    <a:pt x="2256" y="1454"/>
                    <a:pt x="2256" y="1429"/>
                  </a:cubicBezTo>
                  <a:cubicBezTo>
                    <a:pt x="2256" y="1429"/>
                    <a:pt x="2281" y="1429"/>
                    <a:pt x="2281" y="1404"/>
                  </a:cubicBezTo>
                  <a:lnTo>
                    <a:pt x="2307" y="1404"/>
                  </a:lnTo>
                  <a:cubicBezTo>
                    <a:pt x="2332" y="1379"/>
                    <a:pt x="2332" y="1379"/>
                    <a:pt x="2357" y="1379"/>
                  </a:cubicBezTo>
                  <a:cubicBezTo>
                    <a:pt x="2357" y="1354"/>
                    <a:pt x="2357" y="1354"/>
                    <a:pt x="2382" y="1354"/>
                  </a:cubicBezTo>
                  <a:cubicBezTo>
                    <a:pt x="2382" y="1354"/>
                    <a:pt x="2407" y="1329"/>
                    <a:pt x="2407" y="1329"/>
                  </a:cubicBezTo>
                  <a:cubicBezTo>
                    <a:pt x="2432" y="1329"/>
                    <a:pt x="2432" y="1304"/>
                    <a:pt x="2432" y="1304"/>
                  </a:cubicBezTo>
                  <a:cubicBezTo>
                    <a:pt x="2457" y="1304"/>
                    <a:pt x="2457" y="1278"/>
                    <a:pt x="2482" y="1278"/>
                  </a:cubicBezTo>
                  <a:cubicBezTo>
                    <a:pt x="2507" y="1253"/>
                    <a:pt x="2532" y="1253"/>
                    <a:pt x="2532" y="1228"/>
                  </a:cubicBezTo>
                  <a:lnTo>
                    <a:pt x="2557" y="1228"/>
                  </a:lnTo>
                  <a:cubicBezTo>
                    <a:pt x="2682" y="1153"/>
                    <a:pt x="2808" y="1078"/>
                    <a:pt x="2958" y="1003"/>
                  </a:cubicBezTo>
                  <a:cubicBezTo>
                    <a:pt x="3033" y="953"/>
                    <a:pt x="3109" y="928"/>
                    <a:pt x="3184" y="903"/>
                  </a:cubicBezTo>
                  <a:cubicBezTo>
                    <a:pt x="3184" y="877"/>
                    <a:pt x="3209" y="877"/>
                    <a:pt x="3209" y="877"/>
                  </a:cubicBezTo>
                  <a:lnTo>
                    <a:pt x="3234" y="877"/>
                  </a:lnTo>
                  <a:cubicBezTo>
                    <a:pt x="3510" y="752"/>
                    <a:pt x="3785" y="677"/>
                    <a:pt x="4061" y="602"/>
                  </a:cubicBezTo>
                  <a:cubicBezTo>
                    <a:pt x="4362" y="545"/>
                    <a:pt x="4662" y="517"/>
                    <a:pt x="4953" y="517"/>
                  </a:cubicBezTo>
                  <a:close/>
                  <a:moveTo>
                    <a:pt x="4963" y="0"/>
                  </a:moveTo>
                  <a:cubicBezTo>
                    <a:pt x="4763" y="0"/>
                    <a:pt x="4562" y="25"/>
                    <a:pt x="4387" y="50"/>
                  </a:cubicBezTo>
                  <a:cubicBezTo>
                    <a:pt x="4286" y="50"/>
                    <a:pt x="4211" y="50"/>
                    <a:pt x="4136" y="75"/>
                  </a:cubicBezTo>
                  <a:cubicBezTo>
                    <a:pt x="3860" y="126"/>
                    <a:pt x="3610" y="176"/>
                    <a:pt x="3359" y="276"/>
                  </a:cubicBezTo>
                  <a:lnTo>
                    <a:pt x="3309" y="276"/>
                  </a:lnTo>
                  <a:cubicBezTo>
                    <a:pt x="3083" y="351"/>
                    <a:pt x="2858" y="451"/>
                    <a:pt x="2657" y="577"/>
                  </a:cubicBezTo>
                  <a:cubicBezTo>
                    <a:pt x="2632" y="577"/>
                    <a:pt x="2607" y="602"/>
                    <a:pt x="2582" y="602"/>
                  </a:cubicBezTo>
                  <a:cubicBezTo>
                    <a:pt x="2206" y="802"/>
                    <a:pt x="1830" y="1078"/>
                    <a:pt x="1504" y="1404"/>
                  </a:cubicBezTo>
                  <a:cubicBezTo>
                    <a:pt x="1454" y="1454"/>
                    <a:pt x="1404" y="1479"/>
                    <a:pt x="1379" y="1529"/>
                  </a:cubicBezTo>
                  <a:cubicBezTo>
                    <a:pt x="1003" y="1930"/>
                    <a:pt x="702" y="2381"/>
                    <a:pt x="477" y="2857"/>
                  </a:cubicBezTo>
                  <a:cubicBezTo>
                    <a:pt x="427" y="2958"/>
                    <a:pt x="377" y="3083"/>
                    <a:pt x="327" y="3183"/>
                  </a:cubicBezTo>
                  <a:cubicBezTo>
                    <a:pt x="327" y="3208"/>
                    <a:pt x="327" y="3208"/>
                    <a:pt x="327" y="3233"/>
                  </a:cubicBezTo>
                  <a:lnTo>
                    <a:pt x="301" y="3233"/>
                  </a:lnTo>
                  <a:cubicBezTo>
                    <a:pt x="126" y="3735"/>
                    <a:pt x="26" y="4236"/>
                    <a:pt x="26" y="4762"/>
                  </a:cubicBezTo>
                  <a:cubicBezTo>
                    <a:pt x="1" y="4862"/>
                    <a:pt x="1" y="4938"/>
                    <a:pt x="1" y="5038"/>
                  </a:cubicBezTo>
                  <a:cubicBezTo>
                    <a:pt x="26" y="5314"/>
                    <a:pt x="51" y="5589"/>
                    <a:pt x="101" y="5840"/>
                  </a:cubicBezTo>
                  <a:cubicBezTo>
                    <a:pt x="101" y="5890"/>
                    <a:pt x="101" y="5915"/>
                    <a:pt x="126" y="5965"/>
                  </a:cubicBezTo>
                  <a:cubicBezTo>
                    <a:pt x="126" y="5965"/>
                    <a:pt x="126" y="5990"/>
                    <a:pt x="126" y="6015"/>
                  </a:cubicBezTo>
                  <a:cubicBezTo>
                    <a:pt x="151" y="6065"/>
                    <a:pt x="151" y="6116"/>
                    <a:pt x="176" y="6166"/>
                  </a:cubicBezTo>
                  <a:cubicBezTo>
                    <a:pt x="226" y="6441"/>
                    <a:pt x="327" y="6717"/>
                    <a:pt x="452" y="6968"/>
                  </a:cubicBezTo>
                  <a:cubicBezTo>
                    <a:pt x="477" y="7043"/>
                    <a:pt x="527" y="7118"/>
                    <a:pt x="552" y="7193"/>
                  </a:cubicBezTo>
                  <a:cubicBezTo>
                    <a:pt x="627" y="7319"/>
                    <a:pt x="677" y="7419"/>
                    <a:pt x="728" y="7519"/>
                  </a:cubicBezTo>
                  <a:cubicBezTo>
                    <a:pt x="753" y="7519"/>
                    <a:pt x="753" y="7544"/>
                    <a:pt x="753" y="7544"/>
                  </a:cubicBezTo>
                  <a:lnTo>
                    <a:pt x="778" y="7569"/>
                  </a:lnTo>
                  <a:lnTo>
                    <a:pt x="803" y="7594"/>
                  </a:lnTo>
                  <a:cubicBezTo>
                    <a:pt x="803" y="7619"/>
                    <a:pt x="803" y="7619"/>
                    <a:pt x="803" y="7619"/>
                  </a:cubicBezTo>
                  <a:cubicBezTo>
                    <a:pt x="803" y="7644"/>
                    <a:pt x="828" y="7644"/>
                    <a:pt x="828" y="7644"/>
                  </a:cubicBezTo>
                  <a:cubicBezTo>
                    <a:pt x="1028" y="7970"/>
                    <a:pt x="1279" y="8271"/>
                    <a:pt x="1555" y="8522"/>
                  </a:cubicBezTo>
                  <a:cubicBezTo>
                    <a:pt x="1580" y="8547"/>
                    <a:pt x="1605" y="8547"/>
                    <a:pt x="1605" y="8572"/>
                  </a:cubicBezTo>
                  <a:cubicBezTo>
                    <a:pt x="1830" y="8772"/>
                    <a:pt x="2056" y="8948"/>
                    <a:pt x="2307" y="9098"/>
                  </a:cubicBezTo>
                  <a:cubicBezTo>
                    <a:pt x="2357" y="9148"/>
                    <a:pt x="2432" y="9173"/>
                    <a:pt x="2482" y="9198"/>
                  </a:cubicBezTo>
                  <a:cubicBezTo>
                    <a:pt x="2507" y="9223"/>
                    <a:pt x="2507" y="9223"/>
                    <a:pt x="2507" y="9223"/>
                  </a:cubicBezTo>
                  <a:cubicBezTo>
                    <a:pt x="2632" y="9299"/>
                    <a:pt x="2758" y="9349"/>
                    <a:pt x="2858" y="9399"/>
                  </a:cubicBezTo>
                  <a:cubicBezTo>
                    <a:pt x="3209" y="9574"/>
                    <a:pt x="3560" y="9674"/>
                    <a:pt x="3911" y="9750"/>
                  </a:cubicBezTo>
                  <a:cubicBezTo>
                    <a:pt x="3936" y="9775"/>
                    <a:pt x="3986" y="9775"/>
                    <a:pt x="4011" y="9775"/>
                  </a:cubicBezTo>
                  <a:lnTo>
                    <a:pt x="4036" y="9775"/>
                  </a:lnTo>
                  <a:cubicBezTo>
                    <a:pt x="4136" y="9800"/>
                    <a:pt x="4236" y="9825"/>
                    <a:pt x="4337" y="9825"/>
                  </a:cubicBezTo>
                  <a:cubicBezTo>
                    <a:pt x="4544" y="9855"/>
                    <a:pt x="4752" y="9869"/>
                    <a:pt x="4959" y="9869"/>
                  </a:cubicBezTo>
                  <a:cubicBezTo>
                    <a:pt x="5278" y="9869"/>
                    <a:pt x="5597" y="9835"/>
                    <a:pt x="5916" y="9775"/>
                  </a:cubicBezTo>
                  <a:cubicBezTo>
                    <a:pt x="6141" y="9725"/>
                    <a:pt x="6392" y="9649"/>
                    <a:pt x="6642" y="9574"/>
                  </a:cubicBezTo>
                  <a:cubicBezTo>
                    <a:pt x="6893" y="9474"/>
                    <a:pt x="7119" y="9349"/>
                    <a:pt x="7369" y="9223"/>
                  </a:cubicBezTo>
                  <a:cubicBezTo>
                    <a:pt x="7820" y="8973"/>
                    <a:pt x="8221" y="8647"/>
                    <a:pt x="8572" y="8271"/>
                  </a:cubicBezTo>
                  <a:cubicBezTo>
                    <a:pt x="8898" y="7895"/>
                    <a:pt x="9199" y="7469"/>
                    <a:pt x="9399" y="7018"/>
                  </a:cubicBezTo>
                  <a:cubicBezTo>
                    <a:pt x="9625" y="6542"/>
                    <a:pt x="9775" y="6015"/>
                    <a:pt x="9825" y="5489"/>
                  </a:cubicBezTo>
                  <a:cubicBezTo>
                    <a:pt x="9875" y="5238"/>
                    <a:pt x="9875" y="4963"/>
                    <a:pt x="9875" y="4712"/>
                  </a:cubicBezTo>
                  <a:cubicBezTo>
                    <a:pt x="9850" y="4411"/>
                    <a:pt x="9800" y="4136"/>
                    <a:pt x="9750" y="3860"/>
                  </a:cubicBezTo>
                  <a:cubicBezTo>
                    <a:pt x="9550" y="2857"/>
                    <a:pt x="8973" y="1930"/>
                    <a:pt x="8196" y="1253"/>
                  </a:cubicBezTo>
                  <a:cubicBezTo>
                    <a:pt x="7820" y="903"/>
                    <a:pt x="7394" y="627"/>
                    <a:pt x="6943" y="426"/>
                  </a:cubicBezTo>
                  <a:cubicBezTo>
                    <a:pt x="6517" y="226"/>
                    <a:pt x="6066" y="101"/>
                    <a:pt x="5590" y="50"/>
                  </a:cubicBezTo>
                  <a:cubicBezTo>
                    <a:pt x="5389" y="25"/>
                    <a:pt x="5164" y="0"/>
                    <a:pt x="4963" y="0"/>
                  </a:cubicBezTo>
                  <a:close/>
                </a:path>
              </a:pathLst>
            </a:custGeom>
            <a:solidFill>
              <a:srgbClr val="C83F3D"/>
            </a:solidFill>
            <a:ln>
              <a:noFill/>
            </a:ln>
          </p:spPr>
          <p:txBody>
            <a:bodyPr spcFirstLastPara="1" wrap="square" lIns="115184" tIns="115184" rIns="115184" bIns="115184" anchor="ctr" anchorCtr="0">
              <a:noAutofit/>
            </a:bodyPr>
            <a:lstStyle/>
            <a:p>
              <a:endParaRPr sz="2400">
                <a:latin typeface="+mj-lt"/>
              </a:endParaRPr>
            </a:p>
          </p:txBody>
        </p:sp>
        <p:sp>
          <p:nvSpPr>
            <p:cNvPr id="167" name="Google Shape;9540;p55">
              <a:extLst>
                <a:ext uri="{FF2B5EF4-FFF2-40B4-BE49-F238E27FC236}">
                  <a16:creationId xmlns:a16="http://schemas.microsoft.com/office/drawing/2014/main" id="{8760449D-5DC3-C98A-BCC9-2C98574FF8E9}"/>
                </a:ext>
              </a:extLst>
            </p:cNvPr>
            <p:cNvSpPr/>
            <p:nvPr/>
          </p:nvSpPr>
          <p:spPr>
            <a:xfrm>
              <a:off x="3336000" y="1073325"/>
              <a:ext cx="82100" cy="44150"/>
            </a:xfrm>
            <a:custGeom>
              <a:avLst/>
              <a:gdLst/>
              <a:ahLst/>
              <a:cxnLst/>
              <a:rect l="l" t="t" r="r" b="b"/>
              <a:pathLst>
                <a:path w="3284" h="1766" extrusionOk="0">
                  <a:moveTo>
                    <a:pt x="2531" y="1"/>
                  </a:moveTo>
                  <a:cubicBezTo>
                    <a:pt x="2431" y="1"/>
                    <a:pt x="2331" y="26"/>
                    <a:pt x="2231" y="26"/>
                  </a:cubicBezTo>
                  <a:cubicBezTo>
                    <a:pt x="2080" y="51"/>
                    <a:pt x="1955" y="76"/>
                    <a:pt x="1805" y="101"/>
                  </a:cubicBezTo>
                  <a:cubicBezTo>
                    <a:pt x="1654" y="126"/>
                    <a:pt x="1479" y="201"/>
                    <a:pt x="1328" y="251"/>
                  </a:cubicBezTo>
                  <a:cubicBezTo>
                    <a:pt x="1078" y="352"/>
                    <a:pt x="827" y="527"/>
                    <a:pt x="602" y="702"/>
                  </a:cubicBezTo>
                  <a:cubicBezTo>
                    <a:pt x="376" y="878"/>
                    <a:pt x="175" y="1129"/>
                    <a:pt x="50" y="1379"/>
                  </a:cubicBezTo>
                  <a:cubicBezTo>
                    <a:pt x="0" y="1504"/>
                    <a:pt x="25" y="1655"/>
                    <a:pt x="150" y="1730"/>
                  </a:cubicBezTo>
                  <a:cubicBezTo>
                    <a:pt x="191" y="1754"/>
                    <a:pt x="236" y="1765"/>
                    <a:pt x="281" y="1765"/>
                  </a:cubicBezTo>
                  <a:cubicBezTo>
                    <a:pt x="375" y="1765"/>
                    <a:pt x="467" y="1715"/>
                    <a:pt x="501" y="1630"/>
                  </a:cubicBezTo>
                  <a:cubicBezTo>
                    <a:pt x="551" y="1555"/>
                    <a:pt x="602" y="1454"/>
                    <a:pt x="677" y="1379"/>
                  </a:cubicBezTo>
                  <a:cubicBezTo>
                    <a:pt x="777" y="1254"/>
                    <a:pt x="902" y="1129"/>
                    <a:pt x="1028" y="1028"/>
                  </a:cubicBezTo>
                  <a:cubicBezTo>
                    <a:pt x="1203" y="903"/>
                    <a:pt x="1404" y="778"/>
                    <a:pt x="1604" y="702"/>
                  </a:cubicBezTo>
                  <a:cubicBezTo>
                    <a:pt x="1805" y="627"/>
                    <a:pt x="2030" y="577"/>
                    <a:pt x="2231" y="552"/>
                  </a:cubicBezTo>
                  <a:cubicBezTo>
                    <a:pt x="2331" y="540"/>
                    <a:pt x="2425" y="533"/>
                    <a:pt x="2519" y="533"/>
                  </a:cubicBezTo>
                  <a:cubicBezTo>
                    <a:pt x="2613" y="533"/>
                    <a:pt x="2707" y="540"/>
                    <a:pt x="2807" y="552"/>
                  </a:cubicBezTo>
                  <a:lnTo>
                    <a:pt x="2932" y="552"/>
                  </a:lnTo>
                  <a:cubicBezTo>
                    <a:pt x="2959" y="563"/>
                    <a:pt x="2986" y="568"/>
                    <a:pt x="3013" y="568"/>
                  </a:cubicBezTo>
                  <a:cubicBezTo>
                    <a:pt x="3115" y="568"/>
                    <a:pt x="3213" y="496"/>
                    <a:pt x="3233" y="377"/>
                  </a:cubicBezTo>
                  <a:cubicBezTo>
                    <a:pt x="3283" y="251"/>
                    <a:pt x="3208" y="101"/>
                    <a:pt x="3058" y="76"/>
                  </a:cubicBezTo>
                  <a:cubicBezTo>
                    <a:pt x="2882" y="26"/>
                    <a:pt x="2707" y="1"/>
                    <a:pt x="2531" y="1"/>
                  </a:cubicBezTo>
                  <a:close/>
                </a:path>
              </a:pathLst>
            </a:custGeom>
            <a:solidFill>
              <a:srgbClr val="C83F3D"/>
            </a:solidFill>
            <a:ln>
              <a:noFill/>
            </a:ln>
          </p:spPr>
          <p:txBody>
            <a:bodyPr spcFirstLastPara="1" wrap="square" lIns="115184" tIns="115184" rIns="115184" bIns="115184" anchor="ctr" anchorCtr="0">
              <a:noAutofit/>
            </a:bodyPr>
            <a:lstStyle/>
            <a:p>
              <a:endParaRPr sz="2400">
                <a:latin typeface="+mj-lt"/>
              </a:endParaRPr>
            </a:p>
          </p:txBody>
        </p:sp>
      </p:grpSp>
      <p:grpSp>
        <p:nvGrpSpPr>
          <p:cNvPr id="168" name="Group 167">
            <a:extLst>
              <a:ext uri="{FF2B5EF4-FFF2-40B4-BE49-F238E27FC236}">
                <a16:creationId xmlns:a16="http://schemas.microsoft.com/office/drawing/2014/main" id="{A83FAA8F-9996-B7FF-B5F5-8167A152FB2E}"/>
              </a:ext>
            </a:extLst>
          </p:cNvPr>
          <p:cNvGrpSpPr/>
          <p:nvPr/>
        </p:nvGrpSpPr>
        <p:grpSpPr>
          <a:xfrm>
            <a:off x="6150633" y="1272607"/>
            <a:ext cx="5020351" cy="2762918"/>
            <a:chOff x="4748265" y="1053375"/>
            <a:chExt cx="3984796" cy="2193007"/>
          </a:xfrm>
          <a:solidFill>
            <a:schemeClr val="accent2">
              <a:lumMod val="20000"/>
              <a:lumOff val="80000"/>
            </a:schemeClr>
          </a:solidFill>
        </p:grpSpPr>
        <p:sp>
          <p:nvSpPr>
            <p:cNvPr id="169" name="Oval Callout 257">
              <a:extLst>
                <a:ext uri="{FF2B5EF4-FFF2-40B4-BE49-F238E27FC236}">
                  <a16:creationId xmlns:a16="http://schemas.microsoft.com/office/drawing/2014/main" id="{F522FC11-8E12-6FBC-ECEF-4923D4C553F2}"/>
                </a:ext>
              </a:extLst>
            </p:cNvPr>
            <p:cNvSpPr/>
            <p:nvPr/>
          </p:nvSpPr>
          <p:spPr>
            <a:xfrm>
              <a:off x="4748265" y="1053375"/>
              <a:ext cx="3984796" cy="2193007"/>
            </a:xfrm>
            <a:prstGeom prst="wedgeRoundRectCallout">
              <a:avLst>
                <a:gd name="adj1" fmla="val -44681"/>
                <a:gd name="adj2" fmla="val 65274"/>
                <a:gd name="adj3" fmla="val 16667"/>
              </a:avLst>
            </a:prstGeom>
            <a:grpFill/>
            <a:ln w="12700" cap="flat" cmpd="sng" algn="ctr">
              <a:solidFill>
                <a:srgbClr val="A57B51">
                  <a:shade val="50000"/>
                </a:srgbClr>
              </a:solidFill>
              <a:prstDash val="solid"/>
            </a:ln>
            <a:effectLst/>
          </p:spPr>
          <p:txBody>
            <a:bodyPr rtlCol="0" anchor="ctr"/>
            <a:lstStyle/>
            <a:p>
              <a:pPr algn="ctr" defTabSz="1152053">
                <a:buClrTx/>
                <a:defRPr/>
              </a:pPr>
              <a:endParaRPr lang="en-US" sz="2400">
                <a:solidFill>
                  <a:schemeClr val="tx1"/>
                </a:solidFill>
                <a:latin typeface="+mj-lt"/>
                <a:ea typeface="+mn-ea"/>
                <a:cs typeface="+mn-cs"/>
              </a:endParaRPr>
            </a:p>
          </p:txBody>
        </p:sp>
        <p:sp>
          <p:nvSpPr>
            <p:cNvPr id="170" name="Rectangle 169">
              <a:extLst>
                <a:ext uri="{FF2B5EF4-FFF2-40B4-BE49-F238E27FC236}">
                  <a16:creationId xmlns:a16="http://schemas.microsoft.com/office/drawing/2014/main" id="{3FDCE81C-4EA5-C3FB-5DD2-BBC2DBBCF125}"/>
                </a:ext>
              </a:extLst>
            </p:cNvPr>
            <p:cNvSpPr/>
            <p:nvPr/>
          </p:nvSpPr>
          <p:spPr>
            <a:xfrm>
              <a:off x="5109150" y="1263275"/>
              <a:ext cx="3301916" cy="1769889"/>
            </a:xfrm>
            <a:prstGeom prst="rect">
              <a:avLst/>
            </a:prstGeom>
            <a:grpFill/>
          </p:spPr>
          <p:txBody>
            <a:bodyPr wrap="square">
              <a:spAutoFit/>
            </a:bodyPr>
            <a:lstStyle/>
            <a:p>
              <a:pPr lvl="0" algn="ctr">
                <a:lnSpc>
                  <a:spcPct val="150000"/>
                </a:lnSpc>
                <a:buClrTx/>
              </a:pPr>
              <a:r>
                <a:rPr lang="en-US" sz="2400" b="1" dirty="0">
                  <a:solidFill>
                    <a:schemeClr val="tx1"/>
                  </a:solidFill>
                  <a:latin typeface="+mj-lt"/>
                </a:rPr>
                <a:t>RÚT RA Ý ĐOẠN 2 </a:t>
              </a:r>
            </a:p>
            <a:p>
              <a:pPr lvl="0" algn="just">
                <a:lnSpc>
                  <a:spcPct val="150000"/>
                </a:lnSpc>
                <a:buClrTx/>
              </a:pPr>
              <a:r>
                <a:rPr lang="en-US" sz="2400" dirty="0" err="1">
                  <a:solidFill>
                    <a:schemeClr val="tx1"/>
                  </a:solidFill>
                  <a:latin typeface="+mj-lt"/>
                </a:rPr>
                <a:t>Mẹ</a:t>
              </a:r>
              <a:r>
                <a:rPr lang="en-US" sz="2400" dirty="0">
                  <a:solidFill>
                    <a:schemeClr val="tx1"/>
                  </a:solidFill>
                  <a:latin typeface="+mj-lt"/>
                </a:rPr>
                <a:t> A Phin </a:t>
              </a:r>
              <a:r>
                <a:rPr lang="en-US" sz="2400" dirty="0" err="1">
                  <a:solidFill>
                    <a:schemeClr val="tx1"/>
                  </a:solidFill>
                  <a:latin typeface="+mj-lt"/>
                </a:rPr>
                <a:t>đã</a:t>
              </a:r>
              <a:r>
                <a:rPr lang="en-US" sz="2400" dirty="0">
                  <a:solidFill>
                    <a:schemeClr val="tx1"/>
                  </a:solidFill>
                  <a:latin typeface="+mj-lt"/>
                </a:rPr>
                <a:t> </a:t>
              </a:r>
              <a:r>
                <a:rPr lang="en-US" sz="2400" dirty="0" err="1">
                  <a:solidFill>
                    <a:schemeClr val="tx1"/>
                  </a:solidFill>
                  <a:latin typeface="+mj-lt"/>
                </a:rPr>
                <a:t>thuyết</a:t>
              </a:r>
              <a:r>
                <a:rPr lang="en-US" sz="2400" dirty="0">
                  <a:solidFill>
                    <a:schemeClr val="tx1"/>
                  </a:solidFill>
                  <a:latin typeface="+mj-lt"/>
                </a:rPr>
                <a:t> </a:t>
              </a:r>
              <a:r>
                <a:rPr lang="en-US" sz="2400" dirty="0" err="1">
                  <a:solidFill>
                    <a:schemeClr val="tx1"/>
                  </a:solidFill>
                  <a:latin typeface="+mj-lt"/>
                </a:rPr>
                <a:t>phục</a:t>
              </a:r>
              <a:r>
                <a:rPr lang="en-US" sz="2400" dirty="0">
                  <a:solidFill>
                    <a:schemeClr val="tx1"/>
                  </a:solidFill>
                  <a:latin typeface="+mj-lt"/>
                </a:rPr>
                <a:t> </a:t>
              </a:r>
              <a:r>
                <a:rPr lang="en-US" sz="2400" dirty="0" err="1">
                  <a:solidFill>
                    <a:schemeClr val="tx1"/>
                  </a:solidFill>
                  <a:latin typeface="+mj-lt"/>
                </a:rPr>
                <a:t>thành</a:t>
              </a:r>
              <a:r>
                <a:rPr lang="en-US" sz="2400" dirty="0">
                  <a:solidFill>
                    <a:schemeClr val="tx1"/>
                  </a:solidFill>
                  <a:latin typeface="+mj-lt"/>
                </a:rPr>
                <a:t> </a:t>
              </a:r>
              <a:r>
                <a:rPr lang="en-US" sz="2400" dirty="0" err="1">
                  <a:solidFill>
                    <a:schemeClr val="tx1"/>
                  </a:solidFill>
                  <a:latin typeface="+mj-lt"/>
                </a:rPr>
                <a:t>công</a:t>
              </a:r>
              <a:r>
                <a:rPr lang="en-US" sz="2400" dirty="0">
                  <a:solidFill>
                    <a:schemeClr val="tx1"/>
                  </a:solidFill>
                  <a:latin typeface="+mj-lt"/>
                </a:rPr>
                <a:t> </a:t>
              </a:r>
              <a:r>
                <a:rPr lang="en-US" sz="2400" dirty="0" err="1">
                  <a:solidFill>
                    <a:schemeClr val="tx1"/>
                  </a:solidFill>
                  <a:latin typeface="+mj-lt"/>
                </a:rPr>
                <a:t>với</a:t>
              </a:r>
              <a:r>
                <a:rPr lang="en-US" sz="2400" dirty="0">
                  <a:solidFill>
                    <a:schemeClr val="tx1"/>
                  </a:solidFill>
                  <a:latin typeface="+mj-lt"/>
                </a:rPr>
                <a:t> </a:t>
              </a:r>
              <a:r>
                <a:rPr lang="en-US" sz="2400" dirty="0" err="1">
                  <a:solidFill>
                    <a:schemeClr val="tx1"/>
                  </a:solidFill>
                  <a:latin typeface="+mj-lt"/>
                </a:rPr>
                <a:t>bà</a:t>
              </a:r>
              <a:r>
                <a:rPr lang="en-US" sz="2400" dirty="0">
                  <a:solidFill>
                    <a:schemeClr val="tx1"/>
                  </a:solidFill>
                  <a:latin typeface="+mj-lt"/>
                </a:rPr>
                <a:t> </a:t>
              </a:r>
              <a:r>
                <a:rPr lang="en-US" sz="2400" dirty="0" err="1">
                  <a:solidFill>
                    <a:schemeClr val="tx1"/>
                  </a:solidFill>
                  <a:latin typeface="+mj-lt"/>
                </a:rPr>
                <a:t>nội</a:t>
              </a:r>
              <a:r>
                <a:rPr lang="en-US" sz="2400" dirty="0">
                  <a:solidFill>
                    <a:schemeClr val="tx1"/>
                  </a:solidFill>
                  <a:latin typeface="+mj-lt"/>
                </a:rPr>
                <a:t> </a:t>
              </a:r>
              <a:r>
                <a:rPr lang="en-US" sz="2400" dirty="0" err="1">
                  <a:solidFill>
                    <a:schemeClr val="tx1"/>
                  </a:solidFill>
                  <a:latin typeface="+mj-lt"/>
                </a:rPr>
                <a:t>cho</a:t>
              </a:r>
              <a:r>
                <a:rPr lang="en-US" sz="2400" dirty="0">
                  <a:solidFill>
                    <a:schemeClr val="tx1"/>
                  </a:solidFill>
                  <a:latin typeface="+mj-lt"/>
                </a:rPr>
                <a:t> A Phin </a:t>
              </a:r>
              <a:r>
                <a:rPr lang="en-US" sz="2400" dirty="0" err="1">
                  <a:solidFill>
                    <a:schemeClr val="tx1"/>
                  </a:solidFill>
                  <a:latin typeface="+mj-lt"/>
                </a:rPr>
                <a:t>đi</a:t>
              </a:r>
              <a:r>
                <a:rPr lang="en-US" sz="2400" dirty="0">
                  <a:solidFill>
                    <a:schemeClr val="tx1"/>
                  </a:solidFill>
                  <a:latin typeface="+mj-lt"/>
                </a:rPr>
                <a:t> </a:t>
              </a:r>
              <a:r>
                <a:rPr lang="en-US" sz="2400" dirty="0" err="1">
                  <a:solidFill>
                    <a:schemeClr val="tx1"/>
                  </a:solidFill>
                  <a:latin typeface="+mj-lt"/>
                </a:rPr>
                <a:t>học</a:t>
              </a:r>
              <a:r>
                <a:rPr lang="en-US" sz="2400" dirty="0">
                  <a:solidFill>
                    <a:schemeClr val="tx1"/>
                  </a:solidFill>
                  <a:latin typeface="+mj-lt"/>
                </a:rPr>
                <a:t> </a:t>
              </a:r>
              <a:r>
                <a:rPr lang="en-US" sz="2400" dirty="0" err="1">
                  <a:solidFill>
                    <a:schemeClr val="tx1"/>
                  </a:solidFill>
                  <a:latin typeface="+mj-lt"/>
                </a:rPr>
                <a:t>chữ</a:t>
              </a:r>
              <a:r>
                <a:rPr lang="en-US" sz="2400" dirty="0">
                  <a:solidFill>
                    <a:schemeClr val="tx1"/>
                  </a:solidFill>
                  <a:latin typeface="+mj-lt"/>
                </a:rPr>
                <a:t>.</a:t>
              </a:r>
            </a:p>
          </p:txBody>
        </p:sp>
      </p:grpSp>
    </p:spTree>
    <p:extLst>
      <p:ext uri="{BB962C8B-B14F-4D97-AF65-F5344CB8AC3E}">
        <p14:creationId xmlns:p14="http://schemas.microsoft.com/office/powerpoint/2010/main" val="145082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right)">
                                      <p:cBhvr>
                                        <p:cTn id="7"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9BAB3DF-B2DF-90DF-4BD2-DF9A385FA9CE}"/>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823473DF-F613-D155-026A-2A50E574220E}"/>
              </a:ext>
            </a:extLst>
          </p:cNvPr>
          <p:cNvGraphicFramePr>
            <a:graphicFrameLocks noGrp="1"/>
          </p:cNvGraphicFramePr>
          <p:nvPr>
            <p:extLst>
              <p:ext uri="{D42A27DB-BD31-4B8C-83A1-F6EECF244321}">
                <p14:modId xmlns:p14="http://schemas.microsoft.com/office/powerpoint/2010/main" val="635586101"/>
              </p:ext>
            </p:extLst>
          </p:nvPr>
        </p:nvGraphicFramePr>
        <p:xfrm>
          <a:off x="767432" y="2762679"/>
          <a:ext cx="10642572" cy="3866902"/>
        </p:xfrm>
        <a:graphic>
          <a:graphicData uri="http://schemas.openxmlformats.org/drawingml/2006/table">
            <a:tbl>
              <a:tblPr firstRow="1" bandRow="1"/>
              <a:tblGrid>
                <a:gridCol w="5321286">
                  <a:extLst>
                    <a:ext uri="{9D8B030D-6E8A-4147-A177-3AD203B41FA5}">
                      <a16:colId xmlns:a16="http://schemas.microsoft.com/office/drawing/2014/main" val="1775865566"/>
                    </a:ext>
                  </a:extLst>
                </a:gridCol>
                <a:gridCol w="5321286">
                  <a:extLst>
                    <a:ext uri="{9D8B030D-6E8A-4147-A177-3AD203B41FA5}">
                      <a16:colId xmlns:a16="http://schemas.microsoft.com/office/drawing/2014/main" val="1985793"/>
                    </a:ext>
                  </a:extLst>
                </a:gridCol>
              </a:tblGrid>
              <a:tr h="786569">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200" b="1" dirty="0">
                          <a:solidFill>
                            <a:schemeClr val="tx1"/>
                          </a:solidFill>
                          <a:latin typeface="+mn-lt"/>
                        </a:rPr>
                        <a:t>Trong </a:t>
                      </a:r>
                      <a:r>
                        <a:rPr lang="en-US" sz="2200" b="1" dirty="0" err="1">
                          <a:solidFill>
                            <a:schemeClr val="tx1"/>
                          </a:solidFill>
                          <a:latin typeface="+mn-lt"/>
                        </a:rPr>
                        <a:t>câu</a:t>
                      </a:r>
                      <a:r>
                        <a:rPr lang="en-US" sz="2200" b="1" dirty="0">
                          <a:solidFill>
                            <a:schemeClr val="tx1"/>
                          </a:solidFill>
                          <a:latin typeface="+mn-lt"/>
                        </a:rPr>
                        <a:t> </a:t>
                      </a:r>
                      <a:r>
                        <a:rPr lang="en-US" sz="2200" b="1" dirty="0" err="1">
                          <a:solidFill>
                            <a:schemeClr val="tx1"/>
                          </a:solidFill>
                          <a:latin typeface="+mn-lt"/>
                        </a:rPr>
                        <a:t>chuyện</a:t>
                      </a:r>
                      <a:endParaRPr lang="en-US" sz="2200" b="1" dirty="0">
                        <a:solidFill>
                          <a:schemeClr val="tx1"/>
                        </a:solidFill>
                        <a:latin typeface="+mn-lt"/>
                      </a:endParaRPr>
                    </a:p>
                  </a:txBody>
                  <a:tcPr marL="115203" marR="115203" marT="57602" marB="57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200" b="1" dirty="0" err="1">
                          <a:solidFill>
                            <a:schemeClr val="tx1"/>
                          </a:solidFill>
                          <a:latin typeface="+mn-lt"/>
                        </a:rPr>
                        <a:t>Ngày</a:t>
                      </a:r>
                      <a:r>
                        <a:rPr lang="en-US" sz="2200" b="1" dirty="0">
                          <a:solidFill>
                            <a:schemeClr val="tx1"/>
                          </a:solidFill>
                          <a:latin typeface="+mn-lt"/>
                        </a:rPr>
                        <a:t> nay</a:t>
                      </a:r>
                    </a:p>
                  </a:txBody>
                  <a:tcPr marL="115203" marR="115203" marT="57602" marB="57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105380100"/>
                  </a:ext>
                </a:extLst>
              </a:tr>
              <a:tr h="3080333">
                <a:tc>
                  <a:txBody>
                    <a:bodyPr/>
                    <a:lstStyle/>
                    <a:p>
                      <a:pPr algn="ctr"/>
                      <a:endParaRPr lang="en-US" sz="2500" b="1">
                        <a:solidFill>
                          <a:schemeClr val="tx1"/>
                        </a:solidFill>
                      </a:endParaRPr>
                    </a:p>
                  </a:txBody>
                  <a:tcPr marL="115203" marR="115203" marT="57602" marB="57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2500" b="1" dirty="0">
                        <a:solidFill>
                          <a:schemeClr val="tx1"/>
                        </a:solidFill>
                      </a:endParaRPr>
                    </a:p>
                  </a:txBody>
                  <a:tcPr marL="115203" marR="115203" marT="57602" marB="576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6706181"/>
                  </a:ext>
                </a:extLst>
              </a:tr>
            </a:tbl>
          </a:graphicData>
        </a:graphic>
      </p:graphicFrame>
      <p:sp>
        <p:nvSpPr>
          <p:cNvPr id="9" name="TextBox 8">
            <a:extLst>
              <a:ext uri="{FF2B5EF4-FFF2-40B4-BE49-F238E27FC236}">
                <a16:creationId xmlns:a16="http://schemas.microsoft.com/office/drawing/2014/main" id="{7AD36C1A-C610-F522-B5B7-31C1F79A089A}"/>
              </a:ext>
            </a:extLst>
          </p:cNvPr>
          <p:cNvSpPr txBox="1"/>
          <p:nvPr/>
        </p:nvSpPr>
        <p:spPr>
          <a:xfrm>
            <a:off x="781996" y="3490004"/>
            <a:ext cx="4959765" cy="3159455"/>
          </a:xfrm>
          <a:prstGeom prst="rect">
            <a:avLst/>
          </a:prstGeom>
          <a:noFill/>
        </p:spPr>
        <p:txBody>
          <a:bodyPr wrap="square">
            <a:spAutoFit/>
          </a:bodyPr>
          <a:lstStyle/>
          <a:p>
            <a:pPr marL="360016" indent="-360016" algn="just">
              <a:lnSpc>
                <a:spcPct val="150000"/>
              </a:lnSpc>
              <a:buClrTx/>
              <a:buFont typeface="Arial" panose="020B0604020202020204" pitchFamily="34" charset="0"/>
              <a:buChar char="•"/>
            </a:pPr>
            <a:r>
              <a:rPr lang="vi-VN" sz="2200" dirty="0">
                <a:solidFill>
                  <a:sysClr val="windowText" lastClr="000000"/>
                </a:solidFill>
                <a:latin typeface="+mj-lt"/>
              </a:rPr>
              <a:t>Vì hoàn cảnh đất nước có chiến tranh, các bạn nhỏ gặp nhiều thiệt thòi, đặc biệt là trẻ em ở miền núi. </a:t>
            </a:r>
          </a:p>
          <a:p>
            <a:pPr marL="360016" indent="-360016" algn="just">
              <a:lnSpc>
                <a:spcPct val="150000"/>
              </a:lnSpc>
              <a:buClrTx/>
              <a:buFont typeface="Arial" panose="020B0604020202020204" pitchFamily="34" charset="0"/>
              <a:buChar char="•"/>
            </a:pPr>
            <a:r>
              <a:rPr lang="vi-VN" sz="2200" dirty="0">
                <a:solidFill>
                  <a:sysClr val="windowText" lastClr="000000"/>
                </a:solidFill>
                <a:latin typeface="+mj-lt"/>
              </a:rPr>
              <a:t>Bạn A Phin phải xa bố, 9 tuổi mới được đến trường</a:t>
            </a:r>
          </a:p>
        </p:txBody>
      </p:sp>
      <p:sp>
        <p:nvSpPr>
          <p:cNvPr id="10" name="TextBox 9">
            <a:extLst>
              <a:ext uri="{FF2B5EF4-FFF2-40B4-BE49-F238E27FC236}">
                <a16:creationId xmlns:a16="http://schemas.microsoft.com/office/drawing/2014/main" id="{66D75F92-47A4-9EBB-1727-7BA0AF0012F7}"/>
              </a:ext>
            </a:extLst>
          </p:cNvPr>
          <p:cNvSpPr txBox="1"/>
          <p:nvPr/>
        </p:nvSpPr>
        <p:spPr>
          <a:xfrm>
            <a:off x="6096000" y="3490004"/>
            <a:ext cx="4959765" cy="3159455"/>
          </a:xfrm>
          <a:prstGeom prst="rect">
            <a:avLst/>
          </a:prstGeom>
          <a:noFill/>
        </p:spPr>
        <p:txBody>
          <a:bodyPr wrap="square">
            <a:spAutoFit/>
          </a:bodyPr>
          <a:lstStyle/>
          <a:p>
            <a:pPr marL="360016" indent="-360016" algn="just">
              <a:lnSpc>
                <a:spcPct val="150000"/>
              </a:lnSpc>
              <a:buClrTx/>
              <a:buFont typeface="Arial" panose="020B0604020202020204" pitchFamily="34" charset="0"/>
              <a:buChar char="•"/>
            </a:pPr>
            <a:r>
              <a:rPr lang="vi-VN" sz="2200" dirty="0">
                <a:solidFill>
                  <a:sysClr val="windowText" lastClr="000000"/>
                </a:solidFill>
                <a:latin typeface="+mj-lt"/>
              </a:rPr>
              <a:t>Đất nước hoà bình, các bạn nhỏ được chăm sóc, giáo dục tốt hơn. </a:t>
            </a:r>
          </a:p>
          <a:p>
            <a:pPr marL="360016" indent="-360016" algn="just">
              <a:lnSpc>
                <a:spcPct val="150000"/>
              </a:lnSpc>
              <a:buClrTx/>
              <a:buFont typeface="Arial" panose="020B0604020202020204" pitchFamily="34" charset="0"/>
              <a:buChar char="•"/>
            </a:pPr>
            <a:r>
              <a:rPr lang="vi-VN" sz="2200" dirty="0">
                <a:solidFill>
                  <a:sysClr val="windowText" lastClr="000000"/>
                </a:solidFill>
                <a:latin typeface="+mj-lt"/>
              </a:rPr>
              <a:t>Hầu hết các bạn nhỏ được sống cùng cha mẹ và 6 tuổi đều đã được đi học lớp 1. </a:t>
            </a:r>
          </a:p>
        </p:txBody>
      </p:sp>
      <p:grpSp>
        <p:nvGrpSpPr>
          <p:cNvPr id="6" name="Group 5">
            <a:extLst>
              <a:ext uri="{FF2B5EF4-FFF2-40B4-BE49-F238E27FC236}">
                <a16:creationId xmlns:a16="http://schemas.microsoft.com/office/drawing/2014/main" id="{32E22B7D-0B48-0819-45E3-196101443105}"/>
              </a:ext>
            </a:extLst>
          </p:cNvPr>
          <p:cNvGrpSpPr/>
          <p:nvPr/>
        </p:nvGrpSpPr>
        <p:grpSpPr>
          <a:xfrm>
            <a:off x="209735" y="1552923"/>
            <a:ext cx="11757966" cy="1022555"/>
            <a:chOff x="44217" y="2585188"/>
            <a:chExt cx="9332633" cy="811631"/>
          </a:xfrm>
          <a:solidFill>
            <a:schemeClr val="accent2">
              <a:lumMod val="20000"/>
              <a:lumOff val="80000"/>
            </a:schemeClr>
          </a:solidFill>
        </p:grpSpPr>
        <p:sp>
          <p:nvSpPr>
            <p:cNvPr id="7" name="Rounded Rectangle 6">
              <a:extLst>
                <a:ext uri="{FF2B5EF4-FFF2-40B4-BE49-F238E27FC236}">
                  <a16:creationId xmlns:a16="http://schemas.microsoft.com/office/drawing/2014/main" id="{F51B3AD5-77C2-3C16-A15F-D2689C1FF1BD}"/>
                </a:ext>
              </a:extLst>
            </p:cNvPr>
            <p:cNvSpPr/>
            <p:nvPr/>
          </p:nvSpPr>
          <p:spPr>
            <a:xfrm>
              <a:off x="266370" y="2713243"/>
              <a:ext cx="9110480" cy="683576"/>
            </a:xfrm>
            <a:prstGeom prst="roundRect">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200" b="1" dirty="0">
                  <a:solidFill>
                    <a:schemeClr val="tx1"/>
                  </a:solidFill>
                  <a:latin typeface="+mj-lt"/>
                </a:rPr>
                <a:t> </a:t>
              </a:r>
              <a:r>
                <a:rPr lang="vi-VN" sz="2200" b="1" dirty="0">
                  <a:solidFill>
                    <a:schemeClr val="tx1"/>
                  </a:solidFill>
                  <a:latin typeface="+mj-lt"/>
                </a:rPr>
                <a:t>Câu </a:t>
              </a:r>
              <a:r>
                <a:rPr lang="en-US" sz="2200" b="1" dirty="0">
                  <a:solidFill>
                    <a:schemeClr val="tx1"/>
                  </a:solidFill>
                  <a:latin typeface="+mj-lt"/>
                </a:rPr>
                <a:t>3</a:t>
              </a:r>
              <a:r>
                <a:rPr lang="vi-VN" sz="2200" b="1" dirty="0">
                  <a:solidFill>
                    <a:schemeClr val="tx1"/>
                  </a:solidFill>
                  <a:latin typeface="+mj-lt"/>
                </a:rPr>
                <a:t>: </a:t>
              </a:r>
              <a:r>
                <a:rPr lang="vi-VN" sz="2200" dirty="0">
                  <a:solidFill>
                    <a:schemeClr val="tx1"/>
                  </a:solidFill>
                  <a:latin typeface="+mj-lt"/>
                </a:rPr>
                <a:t>Việc đi học của trẻ em ngày nay có gì khác với A Phin trong câu chuyện?</a:t>
              </a:r>
            </a:p>
          </p:txBody>
        </p:sp>
        <p:pic>
          <p:nvPicPr>
            <p:cNvPr id="12" name="Picture 2" descr="https://cdn-icons-png.flaticon.com/128/5184/5184592.png">
              <a:extLst>
                <a:ext uri="{FF2B5EF4-FFF2-40B4-BE49-F238E27FC236}">
                  <a16:creationId xmlns:a16="http://schemas.microsoft.com/office/drawing/2014/main" id="{B38A1616-DCE8-475E-0125-F2B4E51BBA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17" y="2585188"/>
              <a:ext cx="444304" cy="444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0202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wipe(left)">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right)">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Effect transition="in" filter="wipe(right)">
                                      <p:cBhvr>
                                        <p:cTn id="2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736110-0B7D-A8AC-7452-7CFEB04BC56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03DF7CF4-EA17-D2B7-E328-1BD19172FEF3}"/>
              </a:ext>
            </a:extLst>
          </p:cNvPr>
          <p:cNvGrpSpPr/>
          <p:nvPr/>
        </p:nvGrpSpPr>
        <p:grpSpPr>
          <a:xfrm>
            <a:off x="1516855" y="2758542"/>
            <a:ext cx="4919801" cy="2197353"/>
            <a:chOff x="811400" y="1312382"/>
            <a:chExt cx="4103500" cy="1744102"/>
          </a:xfrm>
        </p:grpSpPr>
        <p:grpSp>
          <p:nvGrpSpPr>
            <p:cNvPr id="4" name="Group 3">
              <a:extLst>
                <a:ext uri="{FF2B5EF4-FFF2-40B4-BE49-F238E27FC236}">
                  <a16:creationId xmlns:a16="http://schemas.microsoft.com/office/drawing/2014/main" id="{DB8F6913-98C9-EAF7-8590-03FE53FB4322}"/>
                </a:ext>
              </a:extLst>
            </p:cNvPr>
            <p:cNvGrpSpPr/>
            <p:nvPr/>
          </p:nvGrpSpPr>
          <p:grpSpPr>
            <a:xfrm>
              <a:off x="811400" y="1312382"/>
              <a:ext cx="4103500" cy="1744102"/>
              <a:chOff x="515259" y="1715749"/>
              <a:chExt cx="5181600" cy="692982"/>
            </a:xfrm>
          </p:grpSpPr>
          <p:sp>
            <p:nvSpPr>
              <p:cNvPr id="6" name="Rectangle: Diagonal Corners Rounded 46">
                <a:extLst>
                  <a:ext uri="{FF2B5EF4-FFF2-40B4-BE49-F238E27FC236}">
                    <a16:creationId xmlns:a16="http://schemas.microsoft.com/office/drawing/2014/main" id="{621C63B3-DC9B-00F1-079B-C2EF379B306B}"/>
                  </a:ext>
                </a:extLst>
              </p:cNvPr>
              <p:cNvSpPr/>
              <p:nvPr/>
            </p:nvSpPr>
            <p:spPr>
              <a:xfrm>
                <a:off x="515259" y="1715749"/>
                <a:ext cx="5181600" cy="692982"/>
              </a:xfrm>
              <a:prstGeom prst="round2DiagRect">
                <a:avLst/>
              </a:prstGeom>
              <a:noFill/>
              <a:ln w="12700" cap="flat" cmpd="sng" algn="ctr">
                <a:solidFill>
                  <a:schemeClr val="accent6">
                    <a:lumMod val="50000"/>
                  </a:schemeClr>
                </a:solidFill>
                <a:prstDash val="dash"/>
              </a:ln>
              <a:effectLst/>
            </p:spPr>
            <p:txBody>
              <a:bodyPr rtlCol="0" anchor="ctr"/>
              <a:lstStyle/>
              <a:p>
                <a:pPr algn="ctr" defTabSz="1152053">
                  <a:buClrTx/>
                  <a:defRPr/>
                </a:pPr>
                <a:endParaRPr lang="en-US" sz="2400">
                  <a:solidFill>
                    <a:schemeClr val="tx1"/>
                  </a:solidFill>
                  <a:latin typeface="+mj-lt"/>
                  <a:ea typeface="+mn-ea"/>
                </a:endParaRPr>
              </a:p>
            </p:txBody>
          </p:sp>
          <p:sp>
            <p:nvSpPr>
              <p:cNvPr id="7" name="Rectangle: Diagonal Corners Rounded 47">
                <a:extLst>
                  <a:ext uri="{FF2B5EF4-FFF2-40B4-BE49-F238E27FC236}">
                    <a16:creationId xmlns:a16="http://schemas.microsoft.com/office/drawing/2014/main" id="{79683A36-5411-C56C-48BF-3D50794ABBD5}"/>
                  </a:ext>
                </a:extLst>
              </p:cNvPr>
              <p:cNvSpPr/>
              <p:nvPr/>
            </p:nvSpPr>
            <p:spPr>
              <a:xfrm>
                <a:off x="556857" y="1730570"/>
                <a:ext cx="5108598" cy="669610"/>
              </a:xfrm>
              <a:prstGeom prst="round2DiagRect">
                <a:avLst/>
              </a:prstGeom>
              <a:solidFill>
                <a:schemeClr val="accent4">
                  <a:lumMod val="40000"/>
                  <a:lumOff val="60000"/>
                </a:schemeClr>
              </a:solidFill>
              <a:ln w="25400" cap="flat" cmpd="sng" algn="ctr">
                <a:noFill/>
                <a:prstDash val="solid"/>
              </a:ln>
              <a:effectLst/>
            </p:spPr>
            <p:txBody>
              <a:bodyPr rtlCol="0" anchor="ctr"/>
              <a:lstStyle/>
              <a:p>
                <a:pPr algn="ctr" defTabSz="1152053">
                  <a:buClrTx/>
                  <a:defRPr/>
                </a:pPr>
                <a:endParaRPr lang="en-US" sz="2400">
                  <a:solidFill>
                    <a:schemeClr val="tx1"/>
                  </a:solidFill>
                  <a:latin typeface="+mj-lt"/>
                  <a:ea typeface="+mn-ea"/>
                </a:endParaRPr>
              </a:p>
            </p:txBody>
          </p:sp>
        </p:grpSp>
        <p:sp>
          <p:nvSpPr>
            <p:cNvPr id="5" name="TextBox 4">
              <a:extLst>
                <a:ext uri="{FF2B5EF4-FFF2-40B4-BE49-F238E27FC236}">
                  <a16:creationId xmlns:a16="http://schemas.microsoft.com/office/drawing/2014/main" id="{478E6797-ACF9-F8A7-C738-C49CF157EEB6}"/>
                </a:ext>
              </a:extLst>
            </p:cNvPr>
            <p:cNvSpPr txBox="1"/>
            <p:nvPr/>
          </p:nvSpPr>
          <p:spPr>
            <a:xfrm>
              <a:off x="1314652" y="1986447"/>
              <a:ext cx="3096994" cy="890441"/>
            </a:xfrm>
            <a:prstGeom prst="rect">
              <a:avLst/>
            </a:prstGeom>
            <a:noFill/>
          </p:spPr>
          <p:txBody>
            <a:bodyPr wrap="square">
              <a:spAutoFit/>
            </a:bodyPr>
            <a:lstStyle/>
            <a:p>
              <a:pPr algn="ctr" defTabSz="1152053">
                <a:lnSpc>
                  <a:spcPct val="150000"/>
                </a:lnSpc>
                <a:buClrTx/>
                <a:defRPr/>
              </a:pPr>
              <a:r>
                <a:rPr lang="vi-VN" sz="2400" dirty="0">
                  <a:solidFill>
                    <a:schemeClr val="tx1"/>
                  </a:solidFill>
                  <a:latin typeface="+mj-lt"/>
                </a:rPr>
                <a:t>Nỗi nhớ của A Phin dành cho bố</a:t>
              </a:r>
              <a:r>
                <a:rPr lang="en-US" sz="2400" dirty="0">
                  <a:solidFill>
                    <a:schemeClr val="tx1"/>
                  </a:solidFill>
                  <a:latin typeface="+mj-lt"/>
                </a:rPr>
                <a:t>.</a:t>
              </a:r>
              <a:endParaRPr lang="vi-VN" sz="2400" dirty="0">
                <a:solidFill>
                  <a:schemeClr val="tx1"/>
                </a:solidFill>
                <a:latin typeface="+mj-lt"/>
              </a:endParaRPr>
            </a:p>
          </p:txBody>
        </p:sp>
      </p:grpSp>
      <p:sp>
        <p:nvSpPr>
          <p:cNvPr id="2" name="TextBox 1">
            <a:extLst>
              <a:ext uri="{FF2B5EF4-FFF2-40B4-BE49-F238E27FC236}">
                <a16:creationId xmlns:a16="http://schemas.microsoft.com/office/drawing/2014/main" id="{E265B216-653E-83DF-E7D7-13B29BC103FC}"/>
              </a:ext>
            </a:extLst>
          </p:cNvPr>
          <p:cNvSpPr txBox="1"/>
          <p:nvPr/>
        </p:nvSpPr>
        <p:spPr>
          <a:xfrm>
            <a:off x="1045247" y="3126014"/>
            <a:ext cx="5863016" cy="461665"/>
          </a:xfrm>
          <a:prstGeom prst="rect">
            <a:avLst/>
          </a:prstGeom>
          <a:noFill/>
        </p:spPr>
        <p:txBody>
          <a:bodyPr wrap="square" rtlCol="0">
            <a:spAutoFit/>
          </a:bodyPr>
          <a:lstStyle/>
          <a:p>
            <a:pPr algn="ctr" defTabSz="1152053">
              <a:buClrTx/>
              <a:defRPr/>
            </a:pPr>
            <a:r>
              <a:rPr lang="en-US" sz="2400" b="1" dirty="0">
                <a:solidFill>
                  <a:schemeClr val="tx1"/>
                </a:solidFill>
                <a:latin typeface="+mj-lt"/>
              </a:rPr>
              <a:t>RÚT RA </a:t>
            </a:r>
            <a:r>
              <a:rPr lang="en-US" sz="2400" b="1" dirty="0" err="1">
                <a:solidFill>
                  <a:schemeClr val="tx1"/>
                </a:solidFill>
                <a:latin typeface="+mj-lt"/>
              </a:rPr>
              <a:t>Ý</a:t>
            </a:r>
            <a:r>
              <a:rPr lang="en-US" sz="2400" b="1" dirty="0">
                <a:solidFill>
                  <a:schemeClr val="tx1"/>
                </a:solidFill>
                <a:latin typeface="+mj-lt"/>
              </a:rPr>
              <a:t> ĐOẠN 3</a:t>
            </a:r>
            <a:endParaRPr lang="en-US" sz="2400" b="1" i="1" dirty="0">
              <a:solidFill>
                <a:schemeClr val="tx1"/>
              </a:solidFill>
              <a:latin typeface="+mj-lt"/>
            </a:endParaRPr>
          </a:p>
        </p:txBody>
      </p:sp>
      <p:sp>
        <p:nvSpPr>
          <p:cNvPr id="12" name="Freeform 6">
            <a:extLst>
              <a:ext uri="{FF2B5EF4-FFF2-40B4-BE49-F238E27FC236}">
                <a16:creationId xmlns:a16="http://schemas.microsoft.com/office/drawing/2014/main" id="{1C222413-CCA5-7138-1DFB-0894C16340E9}"/>
              </a:ext>
            </a:extLst>
          </p:cNvPr>
          <p:cNvSpPr/>
          <p:nvPr/>
        </p:nvSpPr>
        <p:spPr>
          <a:xfrm>
            <a:off x="7248676" y="1813493"/>
            <a:ext cx="4091980" cy="6989407"/>
          </a:xfrm>
          <a:custGeom>
            <a:avLst/>
            <a:gdLst/>
            <a:ahLst/>
            <a:cxnLst/>
            <a:rect l="l" t="t" r="r" b="b"/>
            <a:pathLst>
              <a:path w="7420275" h="12674383">
                <a:moveTo>
                  <a:pt x="0" y="0"/>
                </a:moveTo>
                <a:lnTo>
                  <a:pt x="7420275" y="0"/>
                </a:lnTo>
                <a:lnTo>
                  <a:pt x="7420275" y="12674383"/>
                </a:lnTo>
                <a:lnTo>
                  <a:pt x="0" y="126743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3936637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6" presetClass="entr" presetSubtype="21"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4CD7362-F21B-18D4-84B1-A9A8243D0BF6}"/>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0AC599D1-E417-711A-5403-B50732D0962E}"/>
              </a:ext>
            </a:extLst>
          </p:cNvPr>
          <p:cNvGrpSpPr/>
          <p:nvPr/>
        </p:nvGrpSpPr>
        <p:grpSpPr>
          <a:xfrm>
            <a:off x="580632" y="2993660"/>
            <a:ext cx="9664148" cy="556391"/>
            <a:chOff x="605200" y="2456835"/>
            <a:chExt cx="7830626" cy="441623"/>
          </a:xfrm>
        </p:grpSpPr>
        <p:sp>
          <p:nvSpPr>
            <p:cNvPr id="7" name="TextBox 6">
              <a:extLst>
                <a:ext uri="{FF2B5EF4-FFF2-40B4-BE49-F238E27FC236}">
                  <a16:creationId xmlns:a16="http://schemas.microsoft.com/office/drawing/2014/main" id="{7A07D13C-067D-4580-0B6B-C4263177B669}"/>
                </a:ext>
              </a:extLst>
            </p:cNvPr>
            <p:cNvSpPr txBox="1"/>
            <p:nvPr/>
          </p:nvSpPr>
          <p:spPr>
            <a:xfrm>
              <a:off x="696536" y="2456835"/>
              <a:ext cx="7739290" cy="419316"/>
            </a:xfrm>
            <a:prstGeom prst="rect">
              <a:avLst/>
            </a:prstGeom>
            <a:noFill/>
          </p:spPr>
          <p:txBody>
            <a:bodyPr wrap="square" rtlCol="0">
              <a:spAutoFit/>
            </a:bodyPr>
            <a:lstStyle/>
            <a:p>
              <a:pPr lvl="1" algn="just">
                <a:lnSpc>
                  <a:spcPct val="150000"/>
                </a:lnSpc>
              </a:pPr>
              <a:r>
                <a:rPr lang="en-US" sz="2100">
                  <a:latin typeface="+mj-lt"/>
                </a:rPr>
                <a:t>  </a:t>
              </a:r>
              <a:r>
                <a:rPr lang="vi-VN" sz="2100">
                  <a:latin typeface="+mj-lt"/>
                </a:rPr>
                <a:t>Cách nói của người dân tộc thiểu số:</a:t>
              </a:r>
              <a:endParaRPr lang="en-US" sz="2100">
                <a:solidFill>
                  <a:srgbClr val="FF0000"/>
                </a:solidFill>
                <a:latin typeface="+mj-lt"/>
              </a:endParaRPr>
            </a:p>
          </p:txBody>
        </p:sp>
        <p:pic>
          <p:nvPicPr>
            <p:cNvPr id="8" name="Picture 4" descr="https://cdn-icons-png.flaticon.com/128/2377/2377874.png">
              <a:extLst>
                <a:ext uri="{FF2B5EF4-FFF2-40B4-BE49-F238E27FC236}">
                  <a16:creationId xmlns:a16="http://schemas.microsoft.com/office/drawing/2014/main" id="{2E77E288-AA98-0F44-6281-9E0F582E18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200" y="2569210"/>
              <a:ext cx="329248" cy="32924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BE659861-612C-EB0C-A9D8-D955576B91AA}"/>
              </a:ext>
            </a:extLst>
          </p:cNvPr>
          <p:cNvGrpSpPr/>
          <p:nvPr/>
        </p:nvGrpSpPr>
        <p:grpSpPr>
          <a:xfrm>
            <a:off x="580632" y="5054528"/>
            <a:ext cx="11223443" cy="1000401"/>
            <a:chOff x="605200" y="2456835"/>
            <a:chExt cx="9094085" cy="794047"/>
          </a:xfrm>
        </p:grpSpPr>
        <p:sp>
          <p:nvSpPr>
            <p:cNvPr id="10" name="TextBox 9">
              <a:extLst>
                <a:ext uri="{FF2B5EF4-FFF2-40B4-BE49-F238E27FC236}">
                  <a16:creationId xmlns:a16="http://schemas.microsoft.com/office/drawing/2014/main" id="{54078FF1-2C94-B4FA-2789-4E91C4D07F26}"/>
                </a:ext>
              </a:extLst>
            </p:cNvPr>
            <p:cNvSpPr txBox="1"/>
            <p:nvPr/>
          </p:nvSpPr>
          <p:spPr>
            <a:xfrm>
              <a:off x="696535" y="2456835"/>
              <a:ext cx="9002750" cy="794047"/>
            </a:xfrm>
            <a:prstGeom prst="rect">
              <a:avLst/>
            </a:prstGeom>
            <a:noFill/>
          </p:spPr>
          <p:txBody>
            <a:bodyPr wrap="square" rtlCol="0">
              <a:spAutoFit/>
            </a:bodyPr>
            <a:lstStyle/>
            <a:p>
              <a:pPr lvl="1" algn="just">
                <a:lnSpc>
                  <a:spcPct val="150000"/>
                </a:lnSpc>
              </a:pPr>
              <a:r>
                <a:rPr lang="en-US" sz="2100" dirty="0">
                  <a:latin typeface="+mj-lt"/>
                </a:rPr>
                <a:t>  </a:t>
              </a:r>
              <a:r>
                <a:rPr lang="vi-VN" sz="2100" dirty="0">
                  <a:latin typeface="+mj-lt"/>
                </a:rPr>
                <a:t>Chi tiết bà nội nhầm hình ảnh trên tem thư là </a:t>
              </a:r>
              <a:r>
                <a:rPr lang="vi-VN" sz="2100" b="1" dirty="0">
                  <a:solidFill>
                    <a:schemeClr val="tx1"/>
                  </a:solidFill>
                  <a:latin typeface="+mj-lt"/>
                </a:rPr>
                <a:t>hình ảnh con trai bà “béo trắng ra” </a:t>
              </a:r>
              <a:r>
                <a:rPr lang="vi-VN" sz="2100" dirty="0">
                  <a:latin typeface="+mj-lt"/>
                  <a:sym typeface="Wingdings" panose="05000000000000000000" pitchFamily="2" charset="2"/>
                </a:rPr>
                <a:t></a:t>
              </a:r>
              <a:r>
                <a:rPr lang="en-US" sz="2100" dirty="0">
                  <a:latin typeface="+mj-lt"/>
                  <a:sym typeface="Wingdings" panose="05000000000000000000" pitchFamily="2" charset="2"/>
                </a:rPr>
                <a:t> </a:t>
              </a:r>
              <a:r>
                <a:rPr lang="vi-VN" sz="2100" dirty="0">
                  <a:latin typeface="+mj-lt"/>
                </a:rPr>
                <a:t>khiến câu chuyện vui hơn</a:t>
              </a:r>
              <a:r>
                <a:rPr lang="en-US" sz="2100" dirty="0">
                  <a:latin typeface="+mj-lt"/>
                </a:rPr>
                <a:t>.</a:t>
              </a:r>
              <a:endParaRPr lang="en-US" sz="2100" dirty="0">
                <a:solidFill>
                  <a:srgbClr val="FF0000"/>
                </a:solidFill>
                <a:latin typeface="+mj-lt"/>
              </a:endParaRPr>
            </a:p>
          </p:txBody>
        </p:sp>
        <p:pic>
          <p:nvPicPr>
            <p:cNvPr id="11" name="Picture 4" descr="https://cdn-icons-png.flaticon.com/128/2377/2377874.png">
              <a:extLst>
                <a:ext uri="{FF2B5EF4-FFF2-40B4-BE49-F238E27FC236}">
                  <a16:creationId xmlns:a16="http://schemas.microsoft.com/office/drawing/2014/main" id="{F45D272B-F8CB-815D-1A6B-788E634C36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200" y="2569210"/>
              <a:ext cx="329248" cy="329248"/>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Diagonal Corners Rounded 29">
            <a:extLst>
              <a:ext uri="{FF2B5EF4-FFF2-40B4-BE49-F238E27FC236}">
                <a16:creationId xmlns:a16="http://schemas.microsoft.com/office/drawing/2014/main" id="{42275435-56EA-C7A7-838B-1CA0F628F9E8}"/>
              </a:ext>
            </a:extLst>
          </p:cNvPr>
          <p:cNvSpPr/>
          <p:nvPr/>
        </p:nvSpPr>
        <p:spPr>
          <a:xfrm>
            <a:off x="671080" y="3705057"/>
            <a:ext cx="3519691" cy="1108079"/>
          </a:xfrm>
          <a:prstGeom prst="round2DiagRect">
            <a:avLst/>
          </a:prstGeom>
          <a:solidFill>
            <a:schemeClr val="accent2">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lnSpc>
                <a:spcPct val="150000"/>
              </a:lnSpc>
              <a:buClrTx/>
              <a:defRPr/>
            </a:pPr>
            <a:r>
              <a:rPr lang="vi-VN" sz="2100">
                <a:latin typeface="+mj-lt"/>
                <a:ea typeface="+mn-ea"/>
                <a:cs typeface="+mn-cs"/>
              </a:rPr>
              <a:t>Khi mẹ sinh tôi được sáu mùa lúa (tôi lên 6)</a:t>
            </a:r>
            <a:r>
              <a:rPr lang="en-US" sz="2100">
                <a:latin typeface="+mj-lt"/>
                <a:ea typeface="+mn-ea"/>
                <a:cs typeface="+mn-cs"/>
              </a:rPr>
              <a:t>.</a:t>
            </a:r>
          </a:p>
        </p:txBody>
      </p:sp>
      <p:sp>
        <p:nvSpPr>
          <p:cNvPr id="13" name="Rectangle: Diagonal Corners Rounded 29">
            <a:extLst>
              <a:ext uri="{FF2B5EF4-FFF2-40B4-BE49-F238E27FC236}">
                <a16:creationId xmlns:a16="http://schemas.microsoft.com/office/drawing/2014/main" id="{02F67ACA-232F-56F5-7A20-24664F7F541A}"/>
              </a:ext>
            </a:extLst>
          </p:cNvPr>
          <p:cNvSpPr/>
          <p:nvPr/>
        </p:nvSpPr>
        <p:spPr>
          <a:xfrm>
            <a:off x="4465933" y="3675528"/>
            <a:ext cx="3340224" cy="1108079"/>
          </a:xfrm>
          <a:prstGeom prst="round2DiagRect">
            <a:avLst/>
          </a:prstGeom>
          <a:solidFill>
            <a:schemeClr val="accent2">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lnSpc>
                <a:spcPct val="150000"/>
              </a:lnSpc>
              <a:buClrTx/>
              <a:defRPr/>
            </a:pPr>
            <a:r>
              <a:rPr lang="vi-VN" sz="2100" dirty="0">
                <a:latin typeface="+mj-lt"/>
                <a:ea typeface="+mn-ea"/>
                <a:cs typeface="+mn-cs"/>
              </a:rPr>
              <a:t>Bố dặn cho cây uống nước (tưới cây);... </a:t>
            </a:r>
            <a:endParaRPr lang="en-US" sz="2100" dirty="0">
              <a:latin typeface="+mj-lt"/>
              <a:ea typeface="+mn-ea"/>
              <a:cs typeface="+mn-cs"/>
            </a:endParaRPr>
          </a:p>
        </p:txBody>
      </p:sp>
      <p:sp>
        <p:nvSpPr>
          <p:cNvPr id="24" name="Rectangle: Diagonal Corners Rounded 29">
            <a:extLst>
              <a:ext uri="{FF2B5EF4-FFF2-40B4-BE49-F238E27FC236}">
                <a16:creationId xmlns:a16="http://schemas.microsoft.com/office/drawing/2014/main" id="{2A97CA4E-60F9-7559-7A6C-18FD4C7291B8}"/>
              </a:ext>
            </a:extLst>
          </p:cNvPr>
          <p:cNvSpPr/>
          <p:nvPr/>
        </p:nvSpPr>
        <p:spPr>
          <a:xfrm>
            <a:off x="7976579" y="3655164"/>
            <a:ext cx="3340224" cy="1108079"/>
          </a:xfrm>
          <a:prstGeom prst="round2DiagRect">
            <a:avLst/>
          </a:prstGeom>
          <a:solidFill>
            <a:schemeClr val="accent2">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lnSpc>
                <a:spcPct val="150000"/>
              </a:lnSpc>
              <a:buClrTx/>
              <a:defRPr/>
            </a:pPr>
            <a:endParaRPr lang="en-US" sz="2100">
              <a:latin typeface="+mj-lt"/>
              <a:ea typeface="+mn-ea"/>
              <a:cs typeface="+mn-cs"/>
            </a:endParaRPr>
          </a:p>
        </p:txBody>
      </p:sp>
      <p:sp>
        <p:nvSpPr>
          <p:cNvPr id="20" name="TextBox 19">
            <a:extLst>
              <a:ext uri="{FF2B5EF4-FFF2-40B4-BE49-F238E27FC236}">
                <a16:creationId xmlns:a16="http://schemas.microsoft.com/office/drawing/2014/main" id="{E3678D02-853C-752E-9A54-0E26A7961E64}"/>
              </a:ext>
            </a:extLst>
          </p:cNvPr>
          <p:cNvSpPr txBox="1"/>
          <p:nvPr/>
        </p:nvSpPr>
        <p:spPr>
          <a:xfrm>
            <a:off x="8035648" y="3670995"/>
            <a:ext cx="3162452" cy="1061829"/>
          </a:xfrm>
          <a:prstGeom prst="rect">
            <a:avLst/>
          </a:prstGeom>
          <a:noFill/>
        </p:spPr>
        <p:txBody>
          <a:bodyPr wrap="square">
            <a:spAutoFit/>
          </a:bodyPr>
          <a:lstStyle/>
          <a:p>
            <a:pPr algn="ctr" defTabSz="1152053">
              <a:buClrTx/>
              <a:defRPr/>
            </a:pPr>
            <a:r>
              <a:rPr lang="vi-VN" sz="2100" dirty="0">
                <a:latin typeface="+mj-lt"/>
                <a:ea typeface="+mn-ea"/>
                <a:cs typeface="+mn-cs"/>
              </a:rPr>
              <a:t>Em còn ngồi trong bụng mẹ (em còn nằm trong bụng mẹ</a:t>
            </a:r>
            <a:r>
              <a:rPr lang="en-US" sz="2100" dirty="0">
                <a:latin typeface="+mj-lt"/>
                <a:ea typeface="+mn-ea"/>
                <a:cs typeface="+mn-cs"/>
              </a:rPr>
              <a:t>).</a:t>
            </a:r>
          </a:p>
        </p:txBody>
      </p:sp>
      <p:grpSp>
        <p:nvGrpSpPr>
          <p:cNvPr id="14" name="Group 13">
            <a:extLst>
              <a:ext uri="{FF2B5EF4-FFF2-40B4-BE49-F238E27FC236}">
                <a16:creationId xmlns:a16="http://schemas.microsoft.com/office/drawing/2014/main" id="{D699BD34-534B-DBC2-7BF7-6CE95BEFC273}"/>
              </a:ext>
            </a:extLst>
          </p:cNvPr>
          <p:cNvGrpSpPr/>
          <p:nvPr/>
        </p:nvGrpSpPr>
        <p:grpSpPr>
          <a:xfrm>
            <a:off x="680382" y="1775134"/>
            <a:ext cx="10736171" cy="1022555"/>
            <a:chOff x="44217" y="2585188"/>
            <a:chExt cx="8521605" cy="811631"/>
          </a:xfrm>
          <a:solidFill>
            <a:schemeClr val="accent2">
              <a:lumMod val="20000"/>
              <a:lumOff val="80000"/>
            </a:schemeClr>
          </a:solidFill>
        </p:grpSpPr>
        <p:sp>
          <p:nvSpPr>
            <p:cNvPr id="15" name="Rounded Rectangle 14">
              <a:extLst>
                <a:ext uri="{FF2B5EF4-FFF2-40B4-BE49-F238E27FC236}">
                  <a16:creationId xmlns:a16="http://schemas.microsoft.com/office/drawing/2014/main" id="{347D01DF-4D03-A1DA-3EC5-6190E0E7116E}"/>
                </a:ext>
              </a:extLst>
            </p:cNvPr>
            <p:cNvSpPr/>
            <p:nvPr/>
          </p:nvSpPr>
          <p:spPr>
            <a:xfrm>
              <a:off x="266371" y="2713243"/>
              <a:ext cx="8299451" cy="683576"/>
            </a:xfrm>
            <a:prstGeom prst="roundRect">
              <a:avLst/>
            </a:prstGeom>
            <a:grp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52053">
                <a:buClrTx/>
                <a:defRPr/>
              </a:pPr>
              <a:r>
                <a:rPr lang="en-US" sz="2400" dirty="0">
                  <a:solidFill>
                    <a:sysClr val="windowText" lastClr="000000"/>
                  </a:solidFill>
                  <a:latin typeface="+mj-lt"/>
                </a:rPr>
                <a:t> </a:t>
              </a:r>
              <a:r>
                <a:rPr lang="vi-VN" sz="2400" b="1" dirty="0">
                  <a:solidFill>
                    <a:sysClr val="windowText" lastClr="000000"/>
                  </a:solidFill>
                  <a:latin typeface="+mj-lt"/>
                </a:rPr>
                <a:t>Câu </a:t>
              </a:r>
              <a:r>
                <a:rPr lang="en-US" sz="2400" b="1" dirty="0">
                  <a:solidFill>
                    <a:sysClr val="windowText" lastClr="000000"/>
                  </a:solidFill>
                  <a:latin typeface="+mj-lt"/>
                </a:rPr>
                <a:t>4</a:t>
              </a:r>
              <a:r>
                <a:rPr lang="vi-VN" sz="2400" b="1" dirty="0">
                  <a:solidFill>
                    <a:sysClr val="windowText" lastClr="000000"/>
                  </a:solidFill>
                  <a:latin typeface="+mj-lt"/>
                </a:rPr>
                <a:t>: </a:t>
              </a:r>
              <a:r>
                <a:rPr lang="vi-VN" sz="2400" dirty="0">
                  <a:solidFill>
                    <a:sysClr val="windowText" lastClr="000000"/>
                  </a:solidFill>
                  <a:latin typeface="+mj-lt"/>
                </a:rPr>
                <a:t>Em thích những chi tiết nào trong câu chuyện? Vì sao?</a:t>
              </a:r>
            </a:p>
          </p:txBody>
        </p:sp>
        <p:pic>
          <p:nvPicPr>
            <p:cNvPr id="17" name="Picture 2" descr="https://cdn-icons-png.flaticon.com/128/5184/5184592.png">
              <a:extLst>
                <a:ext uri="{FF2B5EF4-FFF2-40B4-BE49-F238E27FC236}">
                  <a16:creationId xmlns:a16="http://schemas.microsoft.com/office/drawing/2014/main" id="{5C4C8989-5B96-4E58-5035-DD20C5A64A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17" y="2585188"/>
              <a:ext cx="444304" cy="4443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pic>
        <p:nvPicPr>
          <p:cNvPr id="2" name="Picture 4" descr="https://cdn-icons-png.flaticon.com/128/2377/2377874.png">
            <a:extLst>
              <a:ext uri="{FF2B5EF4-FFF2-40B4-BE49-F238E27FC236}">
                <a16:creationId xmlns:a16="http://schemas.microsoft.com/office/drawing/2014/main" id="{59C7597E-757D-CFC5-943C-E7B00339CF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0631" y="6317775"/>
            <a:ext cx="406341" cy="41481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5E17B2E-38DC-168A-4508-E1A0C500FB6F}"/>
              </a:ext>
            </a:extLst>
          </p:cNvPr>
          <p:cNvSpPr txBox="1"/>
          <p:nvPr/>
        </p:nvSpPr>
        <p:spPr>
          <a:xfrm>
            <a:off x="693353" y="6120918"/>
            <a:ext cx="10623448" cy="508473"/>
          </a:xfrm>
          <a:prstGeom prst="rect">
            <a:avLst/>
          </a:prstGeom>
          <a:noFill/>
        </p:spPr>
        <p:txBody>
          <a:bodyPr wrap="square" rtlCol="0">
            <a:spAutoFit/>
          </a:bodyPr>
          <a:lstStyle/>
          <a:p>
            <a:pPr lvl="1" algn="just">
              <a:lnSpc>
                <a:spcPct val="150000"/>
              </a:lnSpc>
            </a:pPr>
            <a:r>
              <a:rPr lang="en-US" sz="2100" dirty="0">
                <a:latin typeface="+mj-lt"/>
              </a:rPr>
              <a:t>  …</a:t>
            </a:r>
            <a:endParaRPr lang="en-US" sz="2100" dirty="0">
              <a:solidFill>
                <a:srgbClr val="FF0000"/>
              </a:solidFill>
              <a:latin typeface="+mj-lt"/>
            </a:endParaRPr>
          </a:p>
        </p:txBody>
      </p:sp>
    </p:spTree>
    <p:extLst>
      <p:ext uri="{BB962C8B-B14F-4D97-AF65-F5344CB8AC3E}">
        <p14:creationId xmlns:p14="http://schemas.microsoft.com/office/powerpoint/2010/main" val="132237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fill="hold"/>
                                        <p:tgtEl>
                                          <p:spTgt spid="12"/>
                                        </p:tgtEl>
                                        <p:attrNameLst>
                                          <p:attrName>ppt_x</p:attrName>
                                        </p:attrNameLst>
                                      </p:cBhvr>
                                      <p:tavLst>
                                        <p:tav tm="0">
                                          <p:val>
                                            <p:strVal val="#ppt_x"/>
                                          </p:val>
                                        </p:tav>
                                        <p:tav tm="100000">
                                          <p:val>
                                            <p:strVal val="#ppt_x"/>
                                          </p:val>
                                        </p:tav>
                                      </p:tavLst>
                                    </p:anim>
                                    <p:anim calcmode="lin" valueType="num">
                                      <p:cBhvr additive="base">
                                        <p:cTn id="11" dur="500" fill="hold"/>
                                        <p:tgtEl>
                                          <p:spTgt spid="1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fill="hold"/>
                                        <p:tgtEl>
                                          <p:spTgt spid="13"/>
                                        </p:tgtEl>
                                        <p:attrNameLst>
                                          <p:attrName>ppt_x</p:attrName>
                                        </p:attrNameLst>
                                      </p:cBhvr>
                                      <p:tavLst>
                                        <p:tav tm="0">
                                          <p:val>
                                            <p:strVal val="#ppt_x"/>
                                          </p:val>
                                        </p:tav>
                                        <p:tav tm="100000">
                                          <p:val>
                                            <p:strVal val="#ppt_x"/>
                                          </p:val>
                                        </p:tav>
                                      </p:tavLst>
                                    </p:anim>
                                    <p:anim calcmode="lin" valueType="num">
                                      <p:cBhvr additive="base">
                                        <p:cTn id="15" dur="500" fill="hold"/>
                                        <p:tgtEl>
                                          <p:spTgt spid="1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left)">
                                      <p:cBhvr>
                                        <p:cTn id="33" dur="500"/>
                                        <p:tgtEl>
                                          <p:spTgt spid="3"/>
                                        </p:tgtEl>
                                      </p:cBhvr>
                                    </p:animEffect>
                                  </p:childTnLst>
                                </p:cTn>
                              </p:par>
                              <p:par>
                                <p:cTn id="34" presetID="22" presetClass="entr" presetSubtype="8"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left)">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4" grpId="0" animBg="1"/>
      <p:bldP spid="20"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F3AFEF-83B8-D5DB-042C-C1A3EAC1B3A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5EC7540-6952-6A90-7D6F-2986D4DFBE45}"/>
              </a:ext>
            </a:extLst>
          </p:cNvPr>
          <p:cNvSpPr txBox="1"/>
          <p:nvPr/>
        </p:nvSpPr>
        <p:spPr>
          <a:xfrm>
            <a:off x="2085945" y="1727772"/>
            <a:ext cx="8020110" cy="1127232"/>
          </a:xfrm>
          <a:prstGeom prst="rect">
            <a:avLst/>
          </a:prstGeom>
          <a:noFill/>
        </p:spPr>
        <p:txBody>
          <a:bodyPr wrap="square">
            <a:spAutoFit/>
          </a:bodyPr>
          <a:lstStyle/>
          <a:p>
            <a:pPr algn="ctr" defTabSz="576026">
              <a:lnSpc>
                <a:spcPct val="150000"/>
              </a:lnSpc>
              <a:buClrTx/>
            </a:pPr>
            <a:r>
              <a:rPr lang="en-US" sz="2400" b="1" kern="1200" dirty="0">
                <a:solidFill>
                  <a:schemeClr val="tx1"/>
                </a:solidFill>
                <a:latin typeface="+mj-lt"/>
                <a:ea typeface="+mn-ea"/>
                <a:cs typeface="Arial" panose="020B0604020202020204" pitchFamily="34" charset="0"/>
              </a:rPr>
              <a:t>RÚT RA </a:t>
            </a:r>
            <a:r>
              <a:rPr lang="en-US" sz="2400" b="1" kern="1200" dirty="0" err="1">
                <a:solidFill>
                  <a:schemeClr val="tx1"/>
                </a:solidFill>
                <a:latin typeface="+mj-lt"/>
                <a:ea typeface="+mn-ea"/>
                <a:cs typeface="Arial" panose="020B0604020202020204" pitchFamily="34" charset="0"/>
              </a:rPr>
              <a:t>Ý</a:t>
            </a:r>
            <a:r>
              <a:rPr lang="en-US" sz="2400" b="1" kern="1200" dirty="0">
                <a:solidFill>
                  <a:schemeClr val="tx1"/>
                </a:solidFill>
                <a:latin typeface="+mj-lt"/>
                <a:ea typeface="+mn-ea"/>
                <a:cs typeface="Arial" panose="020B0604020202020204" pitchFamily="34" charset="0"/>
              </a:rPr>
              <a:t> ĐOẠN 4</a:t>
            </a:r>
          </a:p>
          <a:p>
            <a:pPr algn="ctr" defTabSz="576026">
              <a:lnSpc>
                <a:spcPct val="150000"/>
              </a:lnSpc>
              <a:buClrTx/>
            </a:pPr>
            <a:r>
              <a:rPr lang="vi-VN" sz="2400" kern="1200" dirty="0">
                <a:solidFill>
                  <a:schemeClr val="tx1"/>
                </a:solidFill>
                <a:latin typeface="+mj-lt"/>
                <a:ea typeface="+mn-ea"/>
                <a:cs typeface="Arial" panose="020B0604020202020204" pitchFamily="34" charset="0"/>
              </a:rPr>
              <a:t>Niềm vui của A Phin khi nhận được thư của bố. </a:t>
            </a:r>
            <a:endParaRPr lang="en-US" sz="2400" b="1" i="1" kern="1200" dirty="0">
              <a:solidFill>
                <a:schemeClr val="tx1"/>
              </a:solidFill>
              <a:latin typeface="+mj-lt"/>
              <a:ea typeface="+mn-ea"/>
              <a:cs typeface="Arial" panose="020B0604020202020204" pitchFamily="34" charset="0"/>
            </a:endParaRPr>
          </a:p>
        </p:txBody>
      </p:sp>
      <p:sp>
        <p:nvSpPr>
          <p:cNvPr id="3" name="Freeform 6">
            <a:extLst>
              <a:ext uri="{FF2B5EF4-FFF2-40B4-BE49-F238E27FC236}">
                <a16:creationId xmlns:a16="http://schemas.microsoft.com/office/drawing/2014/main" id="{FE3D9BA7-A56A-4877-DD20-A0B6043B0A61}"/>
              </a:ext>
            </a:extLst>
          </p:cNvPr>
          <p:cNvSpPr/>
          <p:nvPr/>
        </p:nvSpPr>
        <p:spPr>
          <a:xfrm flipH="1">
            <a:off x="4050010" y="3185093"/>
            <a:ext cx="4091980" cy="6989407"/>
          </a:xfrm>
          <a:custGeom>
            <a:avLst/>
            <a:gdLst/>
            <a:ahLst/>
            <a:cxnLst/>
            <a:rect l="l" t="t" r="r" b="b"/>
            <a:pathLst>
              <a:path w="7420275" h="12674383">
                <a:moveTo>
                  <a:pt x="0" y="0"/>
                </a:moveTo>
                <a:lnTo>
                  <a:pt x="7420275" y="0"/>
                </a:lnTo>
                <a:lnTo>
                  <a:pt x="7420275" y="12674383"/>
                </a:lnTo>
                <a:lnTo>
                  <a:pt x="0" y="1267438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264038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9F2D13-5CE8-620A-6837-51DB6C5A92B4}"/>
            </a:ext>
          </a:extLst>
        </p:cNvPr>
        <p:cNvGrpSpPr/>
        <p:nvPr/>
      </p:nvGrpSpPr>
      <p:grpSpPr>
        <a:xfrm>
          <a:off x="0" y="0"/>
          <a:ext cx="0" cy="0"/>
          <a:chOff x="0" y="0"/>
          <a:chExt cx="0" cy="0"/>
        </a:xfrm>
      </p:grpSpPr>
      <p:sp>
        <p:nvSpPr>
          <p:cNvPr id="32" name="TextBox 11">
            <a:extLst>
              <a:ext uri="{FF2B5EF4-FFF2-40B4-BE49-F238E27FC236}">
                <a16:creationId xmlns:a16="http://schemas.microsoft.com/office/drawing/2014/main" id="{36348441-2DBA-5929-9A1E-9CF7DED076CF}"/>
              </a:ext>
            </a:extLst>
          </p:cNvPr>
          <p:cNvSpPr txBox="1"/>
          <p:nvPr/>
        </p:nvSpPr>
        <p:spPr>
          <a:xfrm>
            <a:off x="1240632" y="2053283"/>
            <a:ext cx="5724946" cy="3245504"/>
          </a:xfrm>
          <a:prstGeom prst="rect">
            <a:avLst/>
          </a:prstGeom>
        </p:spPr>
        <p:txBody>
          <a:bodyPr wrap="square" lIns="0" tIns="0" rIns="0" bIns="0" rtlCol="0" anchor="t">
            <a:spAutoFit/>
          </a:bodyPr>
          <a:lstStyle/>
          <a:p>
            <a:pPr algn="ctr" defTabSz="576026">
              <a:lnSpc>
                <a:spcPct val="150000"/>
              </a:lnSpc>
              <a:spcBef>
                <a:spcPct val="0"/>
              </a:spcBef>
              <a:buClrTx/>
            </a:pPr>
            <a:r>
              <a:rPr lang="en-US" sz="2400" b="1" kern="1200" dirty="0">
                <a:solidFill>
                  <a:schemeClr val="tx1"/>
                </a:solidFill>
                <a:latin typeface="+mj-lt"/>
                <a:ea typeface="+mn-ea"/>
                <a:cs typeface="Arial" panose="020B0604020202020204" pitchFamily="34" charset="0"/>
              </a:rPr>
              <a:t>RÚT RA BÀI HỌC</a:t>
            </a:r>
          </a:p>
          <a:p>
            <a:pPr algn="just" defTabSz="576026">
              <a:lnSpc>
                <a:spcPct val="150000"/>
              </a:lnSpc>
              <a:spcBef>
                <a:spcPct val="0"/>
              </a:spcBef>
              <a:buClrTx/>
            </a:pPr>
            <a:r>
              <a:rPr lang="vi-VN" sz="2400" kern="1200" dirty="0">
                <a:solidFill>
                  <a:schemeClr val="tx1"/>
                </a:solidFill>
                <a:latin typeface="+mj-lt"/>
                <a:ea typeface="+mn-ea"/>
                <a:cs typeface="Arial" panose="020B0604020202020204" pitchFamily="34" charset="0"/>
              </a:rPr>
              <a:t>Trong hoàn cảnh khó khăn chung của cả đất nước, bạn nhỏ vẫn được gia đình tạo điều kiện để đến trường học chữ. Việc học chữ của bạn nhỏ đem lại niềm vui cho cả bạn và gia đình.</a:t>
            </a:r>
          </a:p>
        </p:txBody>
      </p:sp>
      <p:sp>
        <p:nvSpPr>
          <p:cNvPr id="2" name="Freeform 6">
            <a:extLst>
              <a:ext uri="{FF2B5EF4-FFF2-40B4-BE49-F238E27FC236}">
                <a16:creationId xmlns:a16="http://schemas.microsoft.com/office/drawing/2014/main" id="{BCEC01F3-9974-29FD-B089-89183875D082}"/>
              </a:ext>
            </a:extLst>
          </p:cNvPr>
          <p:cNvSpPr/>
          <p:nvPr/>
        </p:nvSpPr>
        <p:spPr>
          <a:xfrm flipH="1">
            <a:off x="7669725" y="1573526"/>
            <a:ext cx="3639251" cy="4205017"/>
          </a:xfrm>
          <a:custGeom>
            <a:avLst/>
            <a:gdLst/>
            <a:ahLst/>
            <a:cxnLst/>
            <a:rect l="l" t="t" r="r" b="b"/>
            <a:pathLst>
              <a:path w="6585608" h="7609421">
                <a:moveTo>
                  <a:pt x="6585608" y="0"/>
                </a:moveTo>
                <a:lnTo>
                  <a:pt x="0" y="0"/>
                </a:lnTo>
                <a:lnTo>
                  <a:pt x="0" y="7609421"/>
                </a:lnTo>
                <a:lnTo>
                  <a:pt x="6585608" y="7609421"/>
                </a:lnTo>
                <a:lnTo>
                  <a:pt x="6585608"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353693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randombar(horizontal)">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97761F-F5AC-D574-B696-7A58E674B630}"/>
            </a:ext>
          </a:extLst>
        </p:cNvPr>
        <p:cNvGrpSpPr/>
        <p:nvPr/>
      </p:nvGrpSpPr>
      <p:grpSpPr>
        <a:xfrm>
          <a:off x="0" y="0"/>
          <a:ext cx="0" cy="0"/>
          <a:chOff x="0" y="0"/>
          <a:chExt cx="0" cy="0"/>
        </a:xfrm>
      </p:grpSpPr>
      <p:sp>
        <p:nvSpPr>
          <p:cNvPr id="63" name="Google Shape;1427;p34">
            <a:extLst>
              <a:ext uri="{FF2B5EF4-FFF2-40B4-BE49-F238E27FC236}">
                <a16:creationId xmlns:a16="http://schemas.microsoft.com/office/drawing/2014/main" id="{A9B8A141-5F2F-7A58-E1F4-688AA7145EDC}"/>
              </a:ext>
            </a:extLst>
          </p:cNvPr>
          <p:cNvSpPr txBox="1">
            <a:spLocks/>
          </p:cNvSpPr>
          <p:nvPr/>
        </p:nvSpPr>
        <p:spPr>
          <a:xfrm>
            <a:off x="5146952" y="3251720"/>
            <a:ext cx="6670889" cy="1283005"/>
          </a:xfrm>
          <a:prstGeom prst="rect">
            <a:avLst/>
          </a:prstGeom>
          <a:noFill/>
          <a:ln>
            <a:noFill/>
          </a:ln>
        </p:spPr>
        <p:txBody>
          <a:bodyPr spcFirstLastPara="1" wrap="square" lIns="115184" tIns="0" rIns="115184" bIns="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Nunito"/>
              <a:buNone/>
              <a:defRPr sz="1600" b="0" i="0" u="none" strike="noStrike" cap="none">
                <a:solidFill>
                  <a:srgbClr val="343434"/>
                </a:solidFill>
                <a:latin typeface="Arial" panose="020B0604020202020204" pitchFamily="34" charset="0"/>
                <a:ea typeface="Arial" panose="020B0604020202020204" pitchFamily="34" charset="0"/>
                <a:cs typeface="Arial" panose="020B0604020202020204" pitchFamily="34" charset="0"/>
                <a:sym typeface="Poppins"/>
              </a:defRPr>
            </a:lvl1pPr>
            <a:lvl2pPr marL="914400" marR="0" lvl="1"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2pPr>
            <a:lvl3pPr marL="1371600" marR="0" lvl="2"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3pPr>
            <a:lvl4pPr marL="1828800" marR="0" lvl="3"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4pPr>
            <a:lvl5pPr marL="2286000" marR="0" lvl="4"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5pPr>
            <a:lvl6pPr marL="2743200" marR="0" lvl="5"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6pPr>
            <a:lvl7pPr marL="3200400" marR="0" lvl="6"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7pPr>
            <a:lvl8pPr marL="3657600" marR="0" lvl="7"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8pPr>
            <a:lvl9pPr marL="4114800" marR="0" lvl="8" indent="-317500" algn="ctr" rtl="0">
              <a:lnSpc>
                <a:spcPct val="100000"/>
              </a:lnSpc>
              <a:spcBef>
                <a:spcPts val="0"/>
              </a:spcBef>
              <a:spcAft>
                <a:spcPts val="0"/>
              </a:spcAft>
              <a:buClr>
                <a:schemeClr val="dk1"/>
              </a:buClr>
              <a:buSzPts val="1800"/>
              <a:buFont typeface="Nunito"/>
              <a:buNone/>
              <a:defRPr sz="1800" b="0" i="0" u="none" strike="noStrike" cap="none">
                <a:solidFill>
                  <a:schemeClr val="dk1"/>
                </a:solidFill>
                <a:latin typeface="Nunito"/>
                <a:ea typeface="Nunito"/>
                <a:cs typeface="Nunito"/>
                <a:sym typeface="Nunito"/>
              </a:defRPr>
            </a:lvl9pPr>
          </a:lstStyle>
          <a:p>
            <a:pPr marL="0" indent="0" defTabSz="1152053">
              <a:buClr>
                <a:srgbClr val="343434"/>
              </a:buClr>
              <a:defRPr/>
            </a:pPr>
            <a:r>
              <a:rPr lang="en-US" sz="4400" b="1">
                <a:latin typeface="+mj-lt"/>
              </a:rPr>
              <a:t>ĐỌC NÂNG CAO</a:t>
            </a:r>
          </a:p>
        </p:txBody>
      </p:sp>
      <p:sp>
        <p:nvSpPr>
          <p:cNvPr id="64" name="TextBox 63">
            <a:extLst>
              <a:ext uri="{FF2B5EF4-FFF2-40B4-BE49-F238E27FC236}">
                <a16:creationId xmlns:a16="http://schemas.microsoft.com/office/drawing/2014/main" id="{001A67FE-8C9D-59FC-3D0C-1483DB07F69E}"/>
              </a:ext>
            </a:extLst>
          </p:cNvPr>
          <p:cNvSpPr txBox="1"/>
          <p:nvPr/>
        </p:nvSpPr>
        <p:spPr>
          <a:xfrm>
            <a:off x="5635782" y="2482279"/>
            <a:ext cx="5693230" cy="769441"/>
          </a:xfrm>
          <a:prstGeom prst="rect">
            <a:avLst/>
          </a:prstGeom>
          <a:noFill/>
        </p:spPr>
        <p:txBody>
          <a:bodyPr wrap="square" rtlCol="0">
            <a:spAutoFit/>
          </a:bodyPr>
          <a:lstStyle/>
          <a:p>
            <a:pPr algn="ctr" defTabSz="1152053">
              <a:buClrTx/>
              <a:defRPr/>
            </a:pPr>
            <a:r>
              <a:rPr lang="en-US" sz="4400" b="1">
                <a:solidFill>
                  <a:srgbClr val="C00000"/>
                </a:solidFill>
                <a:latin typeface="+mj-lt"/>
              </a:rPr>
              <a:t>HOẠT ĐỘNG 3</a:t>
            </a:r>
            <a:endParaRPr lang="en-US" sz="4400" b="1" i="1">
              <a:solidFill>
                <a:srgbClr val="C00000"/>
              </a:solidFill>
              <a:latin typeface="+mj-lt"/>
            </a:endParaRPr>
          </a:p>
        </p:txBody>
      </p:sp>
      <p:sp>
        <p:nvSpPr>
          <p:cNvPr id="65" name="Freeform 3">
            <a:extLst>
              <a:ext uri="{FF2B5EF4-FFF2-40B4-BE49-F238E27FC236}">
                <a16:creationId xmlns:a16="http://schemas.microsoft.com/office/drawing/2014/main" id="{C5D4A096-4E6D-16A3-7989-3F9C0FCBC339}"/>
              </a:ext>
            </a:extLst>
          </p:cNvPr>
          <p:cNvSpPr>
            <a:spLocks noChangeAspect="1"/>
          </p:cNvSpPr>
          <p:nvPr/>
        </p:nvSpPr>
        <p:spPr>
          <a:xfrm>
            <a:off x="723169" y="2483566"/>
            <a:ext cx="4423783" cy="3064843"/>
          </a:xfrm>
          <a:custGeom>
            <a:avLst/>
            <a:gdLst/>
            <a:ahLst/>
            <a:cxnLst/>
            <a:rect l="l" t="t" r="r" b="b"/>
            <a:pathLst>
              <a:path w="2026303" h="1403844">
                <a:moveTo>
                  <a:pt x="0" y="0"/>
                </a:moveTo>
                <a:lnTo>
                  <a:pt x="2026303" y="0"/>
                </a:lnTo>
                <a:lnTo>
                  <a:pt x="2026303" y="1403844"/>
                </a:lnTo>
                <a:lnTo>
                  <a:pt x="0" y="14038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208043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5815E0-8448-7ECE-421B-758820BEA441}"/>
            </a:ext>
          </a:extLst>
        </p:cNvPr>
        <p:cNvGrpSpPr/>
        <p:nvPr/>
      </p:nvGrpSpPr>
      <p:grpSpPr>
        <a:xfrm>
          <a:off x="0" y="0"/>
          <a:ext cx="0" cy="0"/>
          <a:chOff x="0" y="0"/>
          <a:chExt cx="0" cy="0"/>
        </a:xfrm>
      </p:grpSpPr>
      <p:sp>
        <p:nvSpPr>
          <p:cNvPr id="109" name="Rounded Rectangle 34">
            <a:extLst>
              <a:ext uri="{FF2B5EF4-FFF2-40B4-BE49-F238E27FC236}">
                <a16:creationId xmlns:a16="http://schemas.microsoft.com/office/drawing/2014/main" id="{F951D714-84C7-5C8C-B59D-5FDED26A85F3}"/>
              </a:ext>
            </a:extLst>
          </p:cNvPr>
          <p:cNvSpPr/>
          <p:nvPr/>
        </p:nvSpPr>
        <p:spPr>
          <a:xfrm>
            <a:off x="3553561" y="1591899"/>
            <a:ext cx="5084878" cy="916629"/>
          </a:xfrm>
          <a:prstGeom prst="roundRect">
            <a:avLst/>
          </a:prstGeom>
          <a:noFill/>
          <a:ln w="38100" cap="flat" cmpd="sng" algn="ctr">
            <a:noFill/>
            <a:prstDash val="solid"/>
          </a:ln>
          <a:effectLst/>
        </p:spPr>
        <p:txBody>
          <a:bodyPr rtlCol="0" anchor="ctr"/>
          <a:lstStyle/>
          <a:p>
            <a:pPr algn="ctr">
              <a:buClrTx/>
              <a:buFontTx/>
              <a:buNone/>
              <a:defRPr/>
            </a:pPr>
            <a:r>
              <a:rPr lang="en-US" sz="2400" b="1" dirty="0">
                <a:solidFill>
                  <a:schemeClr val="tx1"/>
                </a:solidFill>
                <a:latin typeface="+mj-lt"/>
                <a:ea typeface="+mn-ea"/>
                <a:cs typeface="Arial" panose="020B0604020202020204" pitchFamily="34" charset="0"/>
              </a:rPr>
              <a:t>HOẠT ĐỘNG CẢ LỚP</a:t>
            </a:r>
          </a:p>
        </p:txBody>
      </p:sp>
      <p:grpSp>
        <p:nvGrpSpPr>
          <p:cNvPr id="113" name="Group 112">
            <a:extLst>
              <a:ext uri="{FF2B5EF4-FFF2-40B4-BE49-F238E27FC236}">
                <a16:creationId xmlns:a16="http://schemas.microsoft.com/office/drawing/2014/main" id="{7FF0B8A9-DCC5-151C-773B-599AFA6F93A8}"/>
              </a:ext>
            </a:extLst>
          </p:cNvPr>
          <p:cNvGrpSpPr/>
          <p:nvPr/>
        </p:nvGrpSpPr>
        <p:grpSpPr>
          <a:xfrm>
            <a:off x="843965" y="3767566"/>
            <a:ext cx="10462442" cy="2120169"/>
            <a:chOff x="359063" y="1810190"/>
            <a:chExt cx="8304339" cy="1682839"/>
          </a:xfrm>
          <a:solidFill>
            <a:schemeClr val="accent2">
              <a:lumMod val="20000"/>
              <a:lumOff val="80000"/>
            </a:schemeClr>
          </a:solidFill>
        </p:grpSpPr>
        <p:sp>
          <p:nvSpPr>
            <p:cNvPr id="114" name="Rectangle: Rounded Corners 9">
              <a:extLst>
                <a:ext uri="{FF2B5EF4-FFF2-40B4-BE49-F238E27FC236}">
                  <a16:creationId xmlns:a16="http://schemas.microsoft.com/office/drawing/2014/main" id="{68B1A1BB-0ACD-2384-9137-2972DFB58F3F}"/>
                </a:ext>
              </a:extLst>
            </p:cNvPr>
            <p:cNvSpPr/>
            <p:nvPr/>
          </p:nvSpPr>
          <p:spPr>
            <a:xfrm>
              <a:off x="359063" y="1810190"/>
              <a:ext cx="8304339" cy="1682839"/>
            </a:xfrm>
            <a:prstGeom prst="roundRect">
              <a:avLst>
                <a:gd name="adj" fmla="val 5285"/>
              </a:avLst>
            </a:prstGeom>
            <a:grpFill/>
            <a:ln w="19050" cap="flat" cmpd="sng" algn="ctr">
              <a:noFill/>
              <a:prstDash val="sysDash"/>
            </a:ln>
            <a:effectLst/>
          </p:spPr>
          <p:txBody>
            <a:bodyPr rtlCol="0" anchor="ctr"/>
            <a:lstStyle/>
            <a:p>
              <a:pPr algn="ctr" defTabSz="1152053">
                <a:buClrTx/>
                <a:defRPr/>
              </a:pPr>
              <a:endParaRPr lang="en-US" sz="2400">
                <a:solidFill>
                  <a:srgbClr val="EBE0DD"/>
                </a:solidFill>
                <a:latin typeface="+mj-lt"/>
                <a:ea typeface="+mn-ea"/>
              </a:endParaRPr>
            </a:p>
          </p:txBody>
        </p:sp>
        <p:sp>
          <p:nvSpPr>
            <p:cNvPr id="115" name="TextBox 114">
              <a:extLst>
                <a:ext uri="{FF2B5EF4-FFF2-40B4-BE49-F238E27FC236}">
                  <a16:creationId xmlns:a16="http://schemas.microsoft.com/office/drawing/2014/main" id="{B6979544-2753-F985-AE47-F532F18B964D}"/>
                </a:ext>
              </a:extLst>
            </p:cNvPr>
            <p:cNvSpPr txBox="1"/>
            <p:nvPr/>
          </p:nvSpPr>
          <p:spPr>
            <a:xfrm>
              <a:off x="744563" y="1970688"/>
              <a:ext cx="7566379" cy="1334440"/>
            </a:xfrm>
            <a:prstGeom prst="rect">
              <a:avLst/>
            </a:prstGeom>
            <a:grpFill/>
            <a:ln>
              <a:noFill/>
            </a:ln>
          </p:spPr>
          <p:txBody>
            <a:bodyPr wrap="square">
              <a:spAutoFit/>
            </a:bodyPr>
            <a:lstStyle/>
            <a:p>
              <a:pPr algn="just" defTabSz="1152053">
                <a:lnSpc>
                  <a:spcPct val="150000"/>
                </a:lnSpc>
                <a:buClrTx/>
                <a:defRPr/>
              </a:pPr>
              <a:r>
                <a:rPr lang="vi-VN" sz="2400" dirty="0">
                  <a:solidFill>
                    <a:sysClr val="windowText" lastClr="000000"/>
                  </a:solidFill>
                  <a:latin typeface="+mj-lt"/>
                </a:rPr>
                <a:t>Được đi học, </a:t>
              </a:r>
              <a:r>
                <a:rPr lang="vi-VN" sz="2400" dirty="0">
                  <a:solidFill>
                    <a:srgbClr val="FF0000"/>
                  </a:solidFill>
                  <a:latin typeface="+mj-lt"/>
                </a:rPr>
                <a:t>/</a:t>
              </a:r>
              <a:r>
                <a:rPr lang="vi-VN" sz="2400" dirty="0">
                  <a:solidFill>
                    <a:sysClr val="windowText" lastClr="000000"/>
                  </a:solidFill>
                  <a:latin typeface="+mj-lt"/>
                </a:rPr>
                <a:t> tôi đã biết dùng cái chữ </a:t>
              </a:r>
              <a:r>
                <a:rPr lang="vi-VN" sz="2400" dirty="0">
                  <a:solidFill>
                    <a:srgbClr val="FF0000"/>
                  </a:solidFill>
                  <a:latin typeface="+mj-lt"/>
                </a:rPr>
                <a:t>/</a:t>
              </a:r>
              <a:r>
                <a:rPr lang="vi-VN" sz="2400" dirty="0">
                  <a:solidFill>
                    <a:sysClr val="windowText" lastClr="000000"/>
                  </a:solidFill>
                  <a:latin typeface="+mj-lt"/>
                </a:rPr>
                <a:t> kể chuyện ở nhà để bố nghe. </a:t>
              </a:r>
              <a:r>
                <a:rPr lang="vi-VN" sz="2400" dirty="0">
                  <a:solidFill>
                    <a:srgbClr val="FF0000"/>
                  </a:solidFill>
                  <a:latin typeface="+mj-lt"/>
                </a:rPr>
                <a:t>//</a:t>
              </a:r>
              <a:r>
                <a:rPr lang="vi-VN" sz="2400" dirty="0">
                  <a:solidFill>
                    <a:sysClr val="windowText" lastClr="000000"/>
                  </a:solidFill>
                  <a:latin typeface="+mj-lt"/>
                </a:rPr>
                <a:t> Nhưng cái chữ chất cao trong vở </a:t>
              </a:r>
              <a:r>
                <a:rPr lang="vi-VN" sz="2400" dirty="0">
                  <a:solidFill>
                    <a:srgbClr val="FF0000"/>
                  </a:solidFill>
                  <a:latin typeface="+mj-lt"/>
                </a:rPr>
                <a:t>/</a:t>
              </a:r>
              <a:r>
                <a:rPr lang="vi-VN" sz="2400" dirty="0">
                  <a:solidFill>
                    <a:sysClr val="windowText" lastClr="000000"/>
                  </a:solidFill>
                  <a:latin typeface="+mj-lt"/>
                </a:rPr>
                <a:t> mà không biết bố ở đâu </a:t>
              </a:r>
              <a:r>
                <a:rPr lang="vi-VN" sz="2400" dirty="0">
                  <a:solidFill>
                    <a:srgbClr val="FF0000"/>
                  </a:solidFill>
                  <a:latin typeface="+mj-lt"/>
                </a:rPr>
                <a:t>/</a:t>
              </a:r>
              <a:r>
                <a:rPr lang="vi-VN" sz="2400" dirty="0">
                  <a:solidFill>
                    <a:sysClr val="windowText" lastClr="000000"/>
                  </a:solidFill>
                  <a:latin typeface="+mj-lt"/>
                </a:rPr>
                <a:t> để gửi đi.</a:t>
              </a:r>
            </a:p>
          </p:txBody>
        </p:sp>
      </p:grpSp>
      <p:grpSp>
        <p:nvGrpSpPr>
          <p:cNvPr id="4" name="Group 3">
            <a:extLst>
              <a:ext uri="{FF2B5EF4-FFF2-40B4-BE49-F238E27FC236}">
                <a16:creationId xmlns:a16="http://schemas.microsoft.com/office/drawing/2014/main" id="{6BCEB12F-9E09-59E4-A999-17C4BCD0269C}"/>
              </a:ext>
            </a:extLst>
          </p:cNvPr>
          <p:cNvGrpSpPr/>
          <p:nvPr/>
        </p:nvGrpSpPr>
        <p:grpSpPr>
          <a:xfrm>
            <a:off x="843966" y="2359055"/>
            <a:ext cx="10504068" cy="1121845"/>
            <a:chOff x="843966" y="2050926"/>
            <a:chExt cx="10504068" cy="1121845"/>
          </a:xfrm>
        </p:grpSpPr>
        <p:sp>
          <p:nvSpPr>
            <p:cNvPr id="111" name="TextBox 110">
              <a:extLst>
                <a:ext uri="{FF2B5EF4-FFF2-40B4-BE49-F238E27FC236}">
                  <a16:creationId xmlns:a16="http://schemas.microsoft.com/office/drawing/2014/main" id="{82FC636F-5EBC-5B02-EFC2-518C7803CABF}"/>
                </a:ext>
              </a:extLst>
            </p:cNvPr>
            <p:cNvSpPr txBox="1"/>
            <p:nvPr/>
          </p:nvSpPr>
          <p:spPr>
            <a:xfrm>
              <a:off x="1650506" y="2050926"/>
              <a:ext cx="9697528" cy="1121845"/>
            </a:xfrm>
            <a:prstGeom prst="rect">
              <a:avLst/>
            </a:prstGeom>
            <a:noFill/>
          </p:spPr>
          <p:txBody>
            <a:bodyPr wrap="square">
              <a:spAutoFit/>
            </a:bodyPr>
            <a:lstStyle/>
            <a:p>
              <a:pPr algn="just" defTabSz="1152053">
                <a:lnSpc>
                  <a:spcPct val="150000"/>
                </a:lnSpc>
                <a:buClrTx/>
                <a:defRPr/>
              </a:pPr>
              <a:r>
                <a:rPr lang="en-US" sz="2400" dirty="0" err="1">
                  <a:solidFill>
                    <a:sysClr val="windowText" lastClr="000000"/>
                  </a:solidFill>
                  <a:latin typeface="+mj-lt"/>
                  <a:ea typeface="+mn-ea"/>
                </a:rPr>
                <a:t>Cả</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lớp</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hãy</a:t>
              </a:r>
              <a:r>
                <a:rPr lang="en-US" sz="2400" dirty="0">
                  <a:solidFill>
                    <a:sysClr val="windowText" lastClr="000000"/>
                  </a:solidFill>
                  <a:latin typeface="+mj-lt"/>
                  <a:ea typeface="+mn-ea"/>
                </a:rPr>
                <a:t> </a:t>
              </a:r>
              <a:r>
                <a:rPr lang="vi-VN" sz="2400" dirty="0">
                  <a:solidFill>
                    <a:sysClr val="windowText" lastClr="000000"/>
                  </a:solidFill>
                  <a:latin typeface="+mj-lt"/>
                  <a:ea typeface="+mn-ea"/>
                </a:rPr>
                <a:t>chú ý </a:t>
              </a:r>
              <a:r>
                <a:rPr lang="en-US" sz="2400" dirty="0" err="1">
                  <a:solidFill>
                    <a:sysClr val="windowText" lastClr="000000"/>
                  </a:solidFill>
                  <a:latin typeface="+mj-lt"/>
                  <a:ea typeface="+mn-ea"/>
                </a:rPr>
                <a:t>về</a:t>
              </a:r>
              <a:r>
                <a:rPr lang="en-US" sz="2400" dirty="0">
                  <a:solidFill>
                    <a:sysClr val="windowText" lastClr="000000"/>
                  </a:solidFill>
                  <a:latin typeface="+mj-lt"/>
                  <a:ea typeface="+mn-ea"/>
                </a:rPr>
                <a:t> </a:t>
              </a:r>
              <a:r>
                <a:rPr lang="vi-VN" sz="2400" dirty="0">
                  <a:solidFill>
                    <a:sysClr val="windowText" lastClr="000000"/>
                  </a:solidFill>
                  <a:latin typeface="+mj-lt"/>
                  <a:ea typeface="+mn-ea"/>
                </a:rPr>
                <a:t>cách nghỉ hơi ở giữa các câu</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và</a:t>
              </a:r>
              <a:r>
                <a:rPr lang="vi-VN" sz="2400" dirty="0">
                  <a:solidFill>
                    <a:sysClr val="windowText" lastClr="000000"/>
                  </a:solidFill>
                  <a:latin typeface="+mj-lt"/>
                  <a:ea typeface="+mn-ea"/>
                </a:rPr>
                <a:t> nhấn mạnh các từ ngữ quan trọng (thể hiện tâm lí nhân vật</a:t>
              </a:r>
              <a:r>
                <a:rPr lang="en-US" sz="2400" dirty="0">
                  <a:solidFill>
                    <a:sysClr val="windowText" lastClr="000000"/>
                  </a:solidFill>
                  <a:latin typeface="+mj-lt"/>
                  <a:ea typeface="+mn-ea"/>
                </a:rPr>
                <a:t>):</a:t>
              </a:r>
              <a:endParaRPr lang="en-US" sz="2400" dirty="0">
                <a:solidFill>
                  <a:srgbClr val="FF0000"/>
                </a:solidFill>
                <a:latin typeface="+mj-lt"/>
                <a:ea typeface="+mn-ea"/>
              </a:endParaRPr>
            </a:p>
          </p:txBody>
        </p:sp>
        <p:pic>
          <p:nvPicPr>
            <p:cNvPr id="1026" name="Picture 2">
              <a:extLst>
                <a:ext uri="{FF2B5EF4-FFF2-40B4-BE49-F238E27FC236}">
                  <a16:creationId xmlns:a16="http://schemas.microsoft.com/office/drawing/2014/main" id="{695E1FA8-73B2-EE19-1940-07DB215448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966" y="2278040"/>
              <a:ext cx="692524" cy="69252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7419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randombar(horizontal)">
                                      <p:cBhvr>
                                        <p:cTn id="7" dur="500"/>
                                        <p:tgtEl>
                                          <p:spTgt spid="109"/>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barn(inVertical)">
                                      <p:cBhvr>
                                        <p:cTn id="15"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32881E8-F860-18BB-8587-D1705E6D127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20" name="Flowchart: Alternate Process 19">
            <a:extLst>
              <a:ext uri="{FF2B5EF4-FFF2-40B4-BE49-F238E27FC236}">
                <a16:creationId xmlns:a16="http://schemas.microsoft.com/office/drawing/2014/main" id="{7BA95A58-23D8-A873-2EE5-478C20665091}"/>
              </a:ext>
            </a:extLst>
          </p:cNvPr>
          <p:cNvSpPr/>
          <p:nvPr/>
        </p:nvSpPr>
        <p:spPr>
          <a:xfrm>
            <a:off x="886452" y="2446923"/>
            <a:ext cx="6091518" cy="3220717"/>
          </a:xfrm>
          <a:prstGeom prst="flowChartAlternateProcess">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FAC297C-FA5E-69C7-477B-8C089E19A747}"/>
              </a:ext>
            </a:extLst>
          </p:cNvPr>
          <p:cNvSpPr txBox="1"/>
          <p:nvPr/>
        </p:nvSpPr>
        <p:spPr>
          <a:xfrm>
            <a:off x="1281844" y="2665363"/>
            <a:ext cx="5300734" cy="2783839"/>
          </a:xfrm>
          <a:prstGeom prst="rect">
            <a:avLst/>
          </a:prstGeom>
          <a:noFill/>
        </p:spPr>
        <p:txBody>
          <a:bodyPr wrap="square">
            <a:spAutoFit/>
          </a:bodyPr>
          <a:lstStyle/>
          <a:p>
            <a:pPr algn="just" defTabSz="1152053">
              <a:lnSpc>
                <a:spcPct val="150000"/>
              </a:lnSpc>
              <a:buClrTx/>
              <a:defRPr/>
            </a:pPr>
            <a:r>
              <a:rPr lang="vi-VN" sz="2400" dirty="0">
                <a:solidFill>
                  <a:sysClr val="windowText" lastClr="000000"/>
                </a:solidFill>
                <a:latin typeface="+mj-lt"/>
              </a:rPr>
              <a:t>GV chiếu từng câu hỏi trắc nghiệm lên màn hình, HS giơ tay phát biểu sau hiệu lệnh của GV. HS nào trả lời được nhiều câu đúng sẽ được</a:t>
            </a:r>
            <a:r>
              <a:rPr lang="en-US" sz="2400" dirty="0">
                <a:solidFill>
                  <a:sysClr val="windowText" lastClr="000000"/>
                </a:solidFill>
                <a:latin typeface="+mj-lt"/>
              </a:rPr>
              <a:t> </a:t>
            </a:r>
            <a:r>
              <a:rPr lang="vi-VN" sz="2400" dirty="0">
                <a:solidFill>
                  <a:sysClr val="windowText" lastClr="000000"/>
                </a:solidFill>
                <a:latin typeface="+mj-lt"/>
              </a:rPr>
              <a:t>phần thưởn</a:t>
            </a:r>
            <a:r>
              <a:rPr lang="en-US" sz="2400" dirty="0">
                <a:solidFill>
                  <a:sysClr val="windowText" lastClr="000000"/>
                </a:solidFill>
                <a:latin typeface="+mj-lt"/>
              </a:rPr>
              <a:t>g </a:t>
            </a:r>
            <a:r>
              <a:rPr lang="en-US" sz="2400" dirty="0" err="1">
                <a:solidFill>
                  <a:sysClr val="windowText" lastClr="000000"/>
                </a:solidFill>
                <a:latin typeface="+mj-lt"/>
              </a:rPr>
              <a:t>từ</a:t>
            </a:r>
            <a:r>
              <a:rPr lang="en-US" sz="2400" dirty="0">
                <a:solidFill>
                  <a:sysClr val="windowText" lastClr="000000"/>
                </a:solidFill>
                <a:latin typeface="+mj-lt"/>
              </a:rPr>
              <a:t> GV.</a:t>
            </a:r>
          </a:p>
        </p:txBody>
      </p:sp>
      <p:sp>
        <p:nvSpPr>
          <p:cNvPr id="21" name="Freeform 36">
            <a:extLst>
              <a:ext uri="{FF2B5EF4-FFF2-40B4-BE49-F238E27FC236}">
                <a16:creationId xmlns:a16="http://schemas.microsoft.com/office/drawing/2014/main" id="{DF8CCFF9-2BF6-8E35-75E8-B74E3217C3A8}"/>
              </a:ext>
            </a:extLst>
          </p:cNvPr>
          <p:cNvSpPr/>
          <p:nvPr/>
        </p:nvSpPr>
        <p:spPr>
          <a:xfrm>
            <a:off x="7551266" y="2665363"/>
            <a:ext cx="3754282" cy="2733250"/>
          </a:xfrm>
          <a:custGeom>
            <a:avLst/>
            <a:gdLst/>
            <a:ahLst/>
            <a:cxnLst/>
            <a:rect l="l" t="t" r="r" b="b"/>
            <a:pathLst>
              <a:path w="4653210" h="3244906">
                <a:moveTo>
                  <a:pt x="0" y="0"/>
                </a:moveTo>
                <a:lnTo>
                  <a:pt x="4653209" y="0"/>
                </a:lnTo>
                <a:lnTo>
                  <a:pt x="4653209" y="3244906"/>
                </a:lnTo>
                <a:lnTo>
                  <a:pt x="0" y="32449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Rectangle 2">
            <a:extLst>
              <a:ext uri="{FF2B5EF4-FFF2-40B4-BE49-F238E27FC236}">
                <a16:creationId xmlns:a16="http://schemas.microsoft.com/office/drawing/2014/main" id="{84F055A7-372F-F053-857A-4D0D56BD6E7D}"/>
              </a:ext>
            </a:extLst>
          </p:cNvPr>
          <p:cNvSpPr/>
          <p:nvPr/>
        </p:nvSpPr>
        <p:spPr>
          <a:xfrm>
            <a:off x="414779" y="754144"/>
            <a:ext cx="3205114" cy="1131853"/>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8F52A42-BF5A-8011-C270-11754928C016}"/>
              </a:ext>
            </a:extLst>
          </p:cNvPr>
          <p:cNvSpPr txBox="1"/>
          <p:nvPr/>
        </p:nvSpPr>
        <p:spPr>
          <a:xfrm>
            <a:off x="515849" y="1301222"/>
            <a:ext cx="11160301" cy="584775"/>
          </a:xfrm>
          <a:prstGeom prst="rect">
            <a:avLst/>
          </a:prstGeom>
          <a:noFill/>
        </p:spPr>
        <p:txBody>
          <a:bodyPr wrap="square" rtlCol="0">
            <a:spAutoFit/>
          </a:bodyPr>
          <a:lstStyle/>
          <a:p>
            <a:pPr lvl="0" algn="ctr">
              <a:buClrTx/>
              <a:defRPr/>
            </a:pPr>
            <a:r>
              <a:rPr lang="vi-VN" sz="3200" b="1" dirty="0">
                <a:solidFill>
                  <a:schemeClr val="tx1"/>
                </a:solidFill>
                <a:latin typeface="+mj-lt"/>
              </a:rPr>
              <a:t>Trò chơi </a:t>
            </a:r>
            <a:r>
              <a:rPr lang="en-US" sz="3200" b="1" dirty="0">
                <a:solidFill>
                  <a:schemeClr val="tx1"/>
                </a:solidFill>
                <a:latin typeface="+mj-lt"/>
              </a:rPr>
              <a:t>“</a:t>
            </a:r>
            <a:r>
              <a:rPr lang="vi-VN" sz="3200" b="1" dirty="0">
                <a:solidFill>
                  <a:schemeClr val="tx1"/>
                </a:solidFill>
                <a:latin typeface="+mj-lt"/>
              </a:rPr>
              <a:t>Ai thông minh hơn học sinh lớp 5</a:t>
            </a:r>
            <a:r>
              <a:rPr lang="en-US" sz="3200" b="1" dirty="0">
                <a:solidFill>
                  <a:schemeClr val="tx1"/>
                </a:solidFill>
                <a:latin typeface="+mj-lt"/>
              </a:rPr>
              <a:t>”</a:t>
            </a:r>
            <a:r>
              <a:rPr lang="vi-VN" sz="3200" b="1" dirty="0">
                <a:solidFill>
                  <a:schemeClr val="tx1"/>
                </a:solidFill>
                <a:latin typeface="+mj-lt"/>
              </a:rPr>
              <a:t> </a:t>
            </a:r>
            <a:endParaRPr lang="en-US" sz="3200" b="1" i="1" dirty="0">
              <a:solidFill>
                <a:schemeClr val="tx1"/>
              </a:solidFill>
              <a:latin typeface="+mj-lt"/>
            </a:endParaRPr>
          </a:p>
        </p:txBody>
      </p:sp>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par>
                                <p:cTn id="8" presetID="14" presetClass="entr" presetSubtype="1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randombar(horizontal)">
                                      <p:cBhvr>
                                        <p:cTn id="10" dur="500"/>
                                        <p:tgtEl>
                                          <p:spTgt spid="2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32C06CB-A71D-F358-E42C-3D2808A9AFD6}"/>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EDD7E78A-2BCD-15CA-8E0A-C71EF2FA585E}"/>
              </a:ext>
            </a:extLst>
          </p:cNvPr>
          <p:cNvSpPr/>
          <p:nvPr/>
        </p:nvSpPr>
        <p:spPr>
          <a:xfrm>
            <a:off x="641023" y="901905"/>
            <a:ext cx="10944519" cy="1679930"/>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b="1" kern="1200" noProof="1">
                <a:solidFill>
                  <a:prstClr val="black"/>
                </a:solidFill>
                <a:latin typeface="+mn-lt"/>
                <a:ea typeface="+mn-ea"/>
                <a:cs typeface="Arial" panose="020B0604020202020204" pitchFamily="34" charset="0"/>
              </a:rPr>
              <a:t>Câu </a:t>
            </a:r>
            <a:r>
              <a:rPr lang="en-US" sz="2400" b="1" kern="1200" noProof="1">
                <a:solidFill>
                  <a:prstClr val="black"/>
                </a:solidFill>
                <a:latin typeface="+mn-lt"/>
                <a:ea typeface="+mn-ea"/>
                <a:cs typeface="Arial" panose="020B0604020202020204" pitchFamily="34" charset="0"/>
              </a:rPr>
              <a:t>1</a:t>
            </a:r>
            <a:r>
              <a:rPr lang="vi-VN" sz="2400" b="1" kern="1200" noProof="1">
                <a:solidFill>
                  <a:prstClr val="black"/>
                </a:solidFill>
                <a:latin typeface="+mn-lt"/>
                <a:ea typeface="+mn-ea"/>
                <a:cs typeface="Arial" panose="020B0604020202020204" pitchFamily="34" charset="0"/>
              </a:rPr>
              <a:t>:</a:t>
            </a:r>
            <a:r>
              <a:rPr lang="en-US" sz="2400" b="1" kern="1200" noProof="1">
                <a:solidFill>
                  <a:prstClr val="black"/>
                </a:solidFill>
                <a:latin typeface="+mn-lt"/>
                <a:ea typeface="+mn-ea"/>
                <a:cs typeface="Arial" panose="020B0604020202020204" pitchFamily="34" charset="0"/>
              </a:rPr>
              <a:t> </a:t>
            </a:r>
            <a:r>
              <a:rPr lang="vi-VN" sz="2400" kern="1200" noProof="1">
                <a:solidFill>
                  <a:prstClr val="black"/>
                </a:solidFill>
                <a:latin typeface="+mn-lt"/>
                <a:ea typeface="+mn-ea"/>
                <a:cs typeface="Arial" panose="020B0604020202020204" pitchFamily="34" charset="0"/>
              </a:rPr>
              <a:t>Theo mẹ của nhân vật </a:t>
            </a:r>
            <a:r>
              <a:rPr lang="en-US" sz="2400" kern="1200" noProof="1">
                <a:solidFill>
                  <a:prstClr val="black"/>
                </a:solidFill>
                <a:latin typeface="+mn-lt"/>
                <a:ea typeface="+mn-ea"/>
                <a:cs typeface="Arial" panose="020B0604020202020204" pitchFamily="34" charset="0"/>
              </a:rPr>
              <a:t>“</a:t>
            </a:r>
            <a:r>
              <a:rPr lang="vi-VN" sz="2400" kern="1200" noProof="1">
                <a:solidFill>
                  <a:prstClr val="black"/>
                </a:solidFill>
                <a:latin typeface="+mn-lt"/>
                <a:ea typeface="+mn-ea"/>
                <a:cs typeface="Arial" panose="020B0604020202020204" pitchFamily="34" charset="0"/>
              </a:rPr>
              <a:t>tôi</a:t>
            </a:r>
            <a:r>
              <a:rPr lang="en-US" sz="2400" kern="1200" noProof="1">
                <a:solidFill>
                  <a:prstClr val="black"/>
                </a:solidFill>
                <a:latin typeface="+mn-lt"/>
                <a:ea typeface="+mn-ea"/>
                <a:cs typeface="Arial" panose="020B0604020202020204" pitchFamily="34" charset="0"/>
              </a:rPr>
              <a:t>”</a:t>
            </a:r>
            <a:r>
              <a:rPr lang="vi-VN" sz="2400" kern="1200" noProof="1">
                <a:solidFill>
                  <a:prstClr val="black"/>
                </a:solidFill>
                <a:latin typeface="+mn-lt"/>
                <a:ea typeface="+mn-ea"/>
                <a:cs typeface="Arial" panose="020B0604020202020204" pitchFamily="34" charset="0"/>
              </a:rPr>
              <a:t>, thì việc học chữ có lợi ích gì?</a:t>
            </a:r>
          </a:p>
        </p:txBody>
      </p:sp>
      <p:sp>
        <p:nvSpPr>
          <p:cNvPr id="3" name="Đáp án đúng">
            <a:extLst>
              <a:ext uri="{FF2B5EF4-FFF2-40B4-BE49-F238E27FC236}">
                <a16:creationId xmlns:a16="http://schemas.microsoft.com/office/drawing/2014/main" id="{506FF8CB-5064-1A43-85A6-5FD1B212CFE2}"/>
              </a:ext>
            </a:extLst>
          </p:cNvPr>
          <p:cNvSpPr/>
          <p:nvPr/>
        </p:nvSpPr>
        <p:spPr>
          <a:xfrm>
            <a:off x="963289" y="3010743"/>
            <a:ext cx="5004804" cy="1368240"/>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prstClr val="black"/>
                </a:solidFill>
                <a:latin typeface="+mn-lt"/>
                <a:ea typeface="+mn-ea"/>
                <a:cs typeface="Arial" panose="020B0604020202020204" pitchFamily="34" charset="0"/>
              </a:rPr>
              <a:t>A. Việc học chữ giúp con người thông minh hơn</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4" name="Đáp án sai 1">
            <a:extLst>
              <a:ext uri="{FF2B5EF4-FFF2-40B4-BE49-F238E27FC236}">
                <a16:creationId xmlns:a16="http://schemas.microsoft.com/office/drawing/2014/main" id="{68900CE2-4C0F-F653-ECBB-0D427F30DFC1}"/>
              </a:ext>
            </a:extLst>
          </p:cNvPr>
          <p:cNvSpPr/>
          <p:nvPr/>
        </p:nvSpPr>
        <p:spPr>
          <a:xfrm>
            <a:off x="963289" y="4695431"/>
            <a:ext cx="5004804" cy="1368240"/>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prstClr val="black"/>
                </a:solidFill>
                <a:latin typeface="+mn-lt"/>
                <a:ea typeface="+mn-ea"/>
                <a:cs typeface="Arial" panose="020B0604020202020204" pitchFamily="34" charset="0"/>
              </a:rPr>
              <a:t>C. Việc học chữ giúp con người có nhiều bạn hơn</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5" name="Đáp án sai 2">
            <a:extLst>
              <a:ext uri="{FF2B5EF4-FFF2-40B4-BE49-F238E27FC236}">
                <a16:creationId xmlns:a16="http://schemas.microsoft.com/office/drawing/2014/main" id="{6E22FBF7-D4E7-249F-1D82-00951049B1D4}"/>
              </a:ext>
            </a:extLst>
          </p:cNvPr>
          <p:cNvSpPr/>
          <p:nvPr/>
        </p:nvSpPr>
        <p:spPr>
          <a:xfrm>
            <a:off x="6223906" y="3010743"/>
            <a:ext cx="5004804" cy="1368240"/>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prstClr val="black"/>
                </a:solidFill>
                <a:latin typeface="+mn-lt"/>
                <a:ea typeface="+mn-ea"/>
                <a:cs typeface="Arial" panose="020B0604020202020204" pitchFamily="34" charset="0"/>
              </a:rPr>
              <a:t>B. Việc học chữ giúp con người được no bụng</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6" name="Đáp án sai 3">
            <a:extLst>
              <a:ext uri="{FF2B5EF4-FFF2-40B4-BE49-F238E27FC236}">
                <a16:creationId xmlns:a16="http://schemas.microsoft.com/office/drawing/2014/main" id="{4E3B9ECA-B4A3-73AD-37B3-7E1D8269C70D}"/>
              </a:ext>
            </a:extLst>
          </p:cNvPr>
          <p:cNvSpPr/>
          <p:nvPr/>
        </p:nvSpPr>
        <p:spPr>
          <a:xfrm>
            <a:off x="6223906" y="4695431"/>
            <a:ext cx="5004805" cy="1368240"/>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prstClr val="black"/>
                </a:solidFill>
                <a:latin typeface="+mn-lt"/>
                <a:ea typeface="+mn-ea"/>
                <a:cs typeface="Arial" panose="020B0604020202020204" pitchFamily="34" charset="0"/>
              </a:rPr>
              <a:t>D. Việc học chữ giúp con người giàu có hơn</a:t>
            </a:r>
            <a:r>
              <a:rPr lang="en-US" sz="2400" kern="1200" noProof="1">
                <a:solidFill>
                  <a:prstClr val="black"/>
                </a:solidFill>
                <a:latin typeface="+mn-lt"/>
                <a:ea typeface="+mn-ea"/>
                <a:cs typeface="Arial" panose="020B0604020202020204" pitchFamily="34" charset="0"/>
              </a:rPr>
              <a:t>.</a:t>
            </a:r>
            <a:endParaRPr lang="vi-VN" sz="2400" kern="1200" noProof="1">
              <a:solidFill>
                <a:prstClr val="black"/>
              </a:solidFill>
              <a:latin typeface="+mn-lt"/>
              <a:ea typeface="+mn-ea"/>
              <a:cs typeface="Arial" panose="020B0604020202020204" pitchFamily="34" charset="0"/>
            </a:endParaRPr>
          </a:p>
        </p:txBody>
      </p:sp>
      <p:sp>
        <p:nvSpPr>
          <p:cNvPr id="7" name="Đáp án đúng">
            <a:extLst>
              <a:ext uri="{FF2B5EF4-FFF2-40B4-BE49-F238E27FC236}">
                <a16:creationId xmlns:a16="http://schemas.microsoft.com/office/drawing/2014/main" id="{A638EA87-4169-F6AF-1207-357E827DBC52}"/>
              </a:ext>
            </a:extLst>
          </p:cNvPr>
          <p:cNvSpPr/>
          <p:nvPr/>
        </p:nvSpPr>
        <p:spPr>
          <a:xfrm>
            <a:off x="963289" y="3010743"/>
            <a:ext cx="5004804" cy="1368240"/>
          </a:xfrm>
          <a:prstGeom prst="roundRect">
            <a:avLst/>
          </a:prstGeom>
          <a:solidFill>
            <a:schemeClr val="accent6">
              <a:lumMod val="75000"/>
            </a:schemeClr>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kern="1200" noProof="1">
                <a:solidFill>
                  <a:srgbClr val="FFFFFF"/>
                </a:solidFill>
                <a:latin typeface="+mn-lt"/>
                <a:ea typeface="+mn-ea"/>
                <a:cs typeface="Arial" panose="020B0604020202020204" pitchFamily="34" charset="0"/>
              </a:rPr>
              <a:t>A. Việc học chữ giúp con người thông minh hơn.</a:t>
            </a:r>
          </a:p>
        </p:txBody>
      </p:sp>
    </p:spTree>
    <p:extLst>
      <p:ext uri="{BB962C8B-B14F-4D97-AF65-F5344CB8AC3E}">
        <p14:creationId xmlns:p14="http://schemas.microsoft.com/office/powerpoint/2010/main" val="424662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outVertical)">
                                      <p:cBhvr>
                                        <p:cTn id="10" dur="500"/>
                                        <p:tgtEl>
                                          <p:spTgt spid="4"/>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Vertical)">
                                      <p:cBhvr>
                                        <p:cTn id="13" dur="500"/>
                                        <p:tgtEl>
                                          <p:spTgt spid="5"/>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outVertic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C306924-BC3E-791B-1C0E-24677E85057D}"/>
            </a:ext>
          </a:extLst>
        </p:cNvPr>
        <p:cNvGrpSpPr/>
        <p:nvPr/>
      </p:nvGrpSpPr>
      <p:grpSpPr>
        <a:xfrm>
          <a:off x="0" y="0"/>
          <a:ext cx="0" cy="0"/>
          <a:chOff x="0" y="0"/>
          <a:chExt cx="0" cy="0"/>
        </a:xfrm>
      </p:grpSpPr>
      <p:sp>
        <p:nvSpPr>
          <p:cNvPr id="8" name="Câu hỏi">
            <a:extLst>
              <a:ext uri="{FF2B5EF4-FFF2-40B4-BE49-F238E27FC236}">
                <a16:creationId xmlns:a16="http://schemas.microsoft.com/office/drawing/2014/main" id="{13FA002A-1057-AEBF-8BEA-8B010AB34025}"/>
              </a:ext>
            </a:extLst>
          </p:cNvPr>
          <p:cNvSpPr/>
          <p:nvPr/>
        </p:nvSpPr>
        <p:spPr>
          <a:xfrm>
            <a:off x="612742" y="901905"/>
            <a:ext cx="11010507" cy="1679930"/>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b="1" kern="1200" noProof="1">
                <a:solidFill>
                  <a:prstClr val="black"/>
                </a:solidFill>
                <a:latin typeface="+mn-lt"/>
                <a:cs typeface="Arial" panose="020B0604020202020204" pitchFamily="34" charset="0"/>
              </a:rPr>
              <a:t>Câu </a:t>
            </a:r>
            <a:r>
              <a:rPr lang="en-US" sz="2400" b="1" kern="1200" noProof="1">
                <a:solidFill>
                  <a:prstClr val="black"/>
                </a:solidFill>
                <a:latin typeface="+mn-lt"/>
                <a:cs typeface="Arial" panose="020B0604020202020204" pitchFamily="34" charset="0"/>
              </a:rPr>
              <a:t>2</a:t>
            </a:r>
            <a:r>
              <a:rPr lang="vi-VN" sz="2400" b="1" kern="1200" noProof="1">
                <a:solidFill>
                  <a:prstClr val="black"/>
                </a:solidFill>
                <a:latin typeface="+mn-lt"/>
                <a:cs typeface="Arial" panose="020B0604020202020204" pitchFamily="34" charset="0"/>
              </a:rPr>
              <a:t>:</a:t>
            </a:r>
            <a:r>
              <a:rPr lang="en-US" sz="2400" b="1" kern="1200" noProof="1">
                <a:solidFill>
                  <a:prstClr val="black"/>
                </a:solidFill>
                <a:latin typeface="+mn-lt"/>
                <a:cs typeface="Arial" panose="020B0604020202020204" pitchFamily="34" charset="0"/>
              </a:rPr>
              <a:t> </a:t>
            </a:r>
            <a:r>
              <a:rPr lang="vi-VN" sz="2400" kern="1200" noProof="1">
                <a:solidFill>
                  <a:prstClr val="black"/>
                </a:solidFill>
                <a:latin typeface="+mn-lt"/>
                <a:cs typeface="Arial" panose="020B0604020202020204" pitchFamily="34" charset="0"/>
              </a:rPr>
              <a:t>Bố của nhân vật </a:t>
            </a:r>
            <a:r>
              <a:rPr lang="en-US" sz="2400" kern="1200" noProof="1">
                <a:solidFill>
                  <a:prstClr val="black"/>
                </a:solidFill>
                <a:latin typeface="+mn-lt"/>
                <a:cs typeface="Arial" panose="020B0604020202020204" pitchFamily="34" charset="0"/>
              </a:rPr>
              <a:t>“</a:t>
            </a:r>
            <a:r>
              <a:rPr lang="vi-VN" sz="2400" kern="1200" noProof="1">
                <a:solidFill>
                  <a:prstClr val="black"/>
                </a:solidFill>
                <a:latin typeface="+mn-lt"/>
                <a:cs typeface="Arial" panose="020B0604020202020204" pitchFamily="34" charset="0"/>
              </a:rPr>
              <a:t>tôi</a:t>
            </a:r>
            <a:r>
              <a:rPr lang="en-US" sz="2400" kern="1200" noProof="1">
                <a:solidFill>
                  <a:prstClr val="black"/>
                </a:solidFill>
                <a:latin typeface="+mn-lt"/>
                <a:cs typeface="Arial" panose="020B0604020202020204" pitchFamily="34" charset="0"/>
              </a:rPr>
              <a:t>”</a:t>
            </a:r>
            <a:r>
              <a:rPr lang="vi-VN" sz="2400" kern="1200" noProof="1">
                <a:solidFill>
                  <a:prstClr val="black"/>
                </a:solidFill>
                <a:latin typeface="+mn-lt"/>
                <a:cs typeface="Arial" panose="020B0604020202020204" pitchFamily="34" charset="0"/>
              </a:rPr>
              <a:t> đi bộ đội năm cậu bao nhiêu tuổi?</a:t>
            </a:r>
          </a:p>
        </p:txBody>
      </p:sp>
      <p:sp>
        <p:nvSpPr>
          <p:cNvPr id="9" name="Đáp án đúng">
            <a:extLst>
              <a:ext uri="{FF2B5EF4-FFF2-40B4-BE49-F238E27FC236}">
                <a16:creationId xmlns:a16="http://schemas.microsoft.com/office/drawing/2014/main" id="{6450C526-C9E9-6218-0515-2E8CDA9E6607}"/>
              </a:ext>
            </a:extLst>
          </p:cNvPr>
          <p:cNvSpPr/>
          <p:nvPr/>
        </p:nvSpPr>
        <p:spPr>
          <a:xfrm>
            <a:off x="963289" y="3025588"/>
            <a:ext cx="5004804" cy="1339165"/>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j-lt"/>
                <a:ea typeface="+mn-ea"/>
                <a:cs typeface="Arial" panose="020B0604020202020204" pitchFamily="34" charset="0"/>
              </a:rPr>
              <a:t>A. 3 tuổi</a:t>
            </a:r>
          </a:p>
        </p:txBody>
      </p:sp>
      <p:sp>
        <p:nvSpPr>
          <p:cNvPr id="10" name="Đáp án sai 1">
            <a:extLst>
              <a:ext uri="{FF2B5EF4-FFF2-40B4-BE49-F238E27FC236}">
                <a16:creationId xmlns:a16="http://schemas.microsoft.com/office/drawing/2014/main" id="{93803A14-B6EA-7D79-7CB8-FCA11825A19F}"/>
              </a:ext>
            </a:extLst>
          </p:cNvPr>
          <p:cNvSpPr/>
          <p:nvPr/>
        </p:nvSpPr>
        <p:spPr>
          <a:xfrm>
            <a:off x="963289" y="4594989"/>
            <a:ext cx="5004804" cy="1339165"/>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j-lt"/>
                <a:ea typeface="+mn-ea"/>
                <a:cs typeface="Arial" panose="020B0604020202020204" pitchFamily="34" charset="0"/>
              </a:rPr>
              <a:t>C. 10 tuổi</a:t>
            </a:r>
          </a:p>
        </p:txBody>
      </p:sp>
      <p:sp>
        <p:nvSpPr>
          <p:cNvPr id="11" name="Đáp án sai 2">
            <a:extLst>
              <a:ext uri="{FF2B5EF4-FFF2-40B4-BE49-F238E27FC236}">
                <a16:creationId xmlns:a16="http://schemas.microsoft.com/office/drawing/2014/main" id="{166FD963-1C10-27EC-E829-69E3A63F8ED4}"/>
              </a:ext>
            </a:extLst>
          </p:cNvPr>
          <p:cNvSpPr/>
          <p:nvPr/>
        </p:nvSpPr>
        <p:spPr>
          <a:xfrm>
            <a:off x="6223906" y="3025588"/>
            <a:ext cx="5004804" cy="1339165"/>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j-lt"/>
                <a:ea typeface="+mn-ea"/>
                <a:cs typeface="Arial" panose="020B0604020202020204" pitchFamily="34" charset="0"/>
              </a:rPr>
              <a:t>B. 6 tuổi</a:t>
            </a:r>
          </a:p>
        </p:txBody>
      </p:sp>
      <p:sp>
        <p:nvSpPr>
          <p:cNvPr id="12" name="Đáp án sai 3">
            <a:extLst>
              <a:ext uri="{FF2B5EF4-FFF2-40B4-BE49-F238E27FC236}">
                <a16:creationId xmlns:a16="http://schemas.microsoft.com/office/drawing/2014/main" id="{EC701560-7DBA-1ACF-C544-F8E1300D040E}"/>
              </a:ext>
            </a:extLst>
          </p:cNvPr>
          <p:cNvSpPr/>
          <p:nvPr/>
        </p:nvSpPr>
        <p:spPr>
          <a:xfrm>
            <a:off x="6223906" y="4594989"/>
            <a:ext cx="5004805" cy="1339165"/>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j-lt"/>
                <a:ea typeface="+mn-ea"/>
                <a:cs typeface="Arial" panose="020B0604020202020204" pitchFamily="34" charset="0"/>
              </a:rPr>
              <a:t>D. 8 tuổi</a:t>
            </a:r>
          </a:p>
        </p:txBody>
      </p:sp>
      <p:sp>
        <p:nvSpPr>
          <p:cNvPr id="13" name="Đáp án đúng">
            <a:extLst>
              <a:ext uri="{FF2B5EF4-FFF2-40B4-BE49-F238E27FC236}">
                <a16:creationId xmlns:a16="http://schemas.microsoft.com/office/drawing/2014/main" id="{B553F765-585F-8120-DAD2-901591838BFC}"/>
              </a:ext>
            </a:extLst>
          </p:cNvPr>
          <p:cNvSpPr/>
          <p:nvPr/>
        </p:nvSpPr>
        <p:spPr>
          <a:xfrm>
            <a:off x="6223905" y="3025588"/>
            <a:ext cx="5004804" cy="1339165"/>
          </a:xfrm>
          <a:prstGeom prst="roundRect">
            <a:avLst/>
          </a:prstGeom>
          <a:solidFill>
            <a:schemeClr val="accent6">
              <a:lumMod val="75000"/>
            </a:schemeClr>
          </a:solidFill>
          <a:ln w="19050" cap="flat" cmpd="sng" algn="ctr">
            <a:solidFill>
              <a:srgbClr val="000000"/>
            </a:solidFill>
            <a:prstDash val="solid"/>
          </a:ln>
          <a:effectLst/>
        </p:spPr>
        <p:txBody>
          <a:bodyPr rtlCol="0" anchor="ctr"/>
          <a:lstStyle/>
          <a:p>
            <a:pPr algn="ctr" defTabSz="864039">
              <a:buClrTx/>
              <a:defRPr/>
            </a:pPr>
            <a:r>
              <a:rPr lang="vi-VN" sz="2400" kern="1200" noProof="1">
                <a:solidFill>
                  <a:srgbClr val="FFFFFF"/>
                </a:solidFill>
                <a:latin typeface="+mj-lt"/>
                <a:ea typeface="+mn-ea"/>
                <a:cs typeface="Arial" panose="020B0604020202020204" pitchFamily="34" charset="0"/>
              </a:rPr>
              <a:t>B. 6 tuổi</a:t>
            </a:r>
          </a:p>
        </p:txBody>
      </p:sp>
    </p:spTree>
    <p:extLst>
      <p:ext uri="{BB962C8B-B14F-4D97-AF65-F5344CB8AC3E}">
        <p14:creationId xmlns:p14="http://schemas.microsoft.com/office/powerpoint/2010/main" val="824441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outVertical)">
                                      <p:cBhvr>
                                        <p:cTn id="10" dur="500"/>
                                        <p:tgtEl>
                                          <p:spTgt spid="10"/>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outVertic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4058F2-5DAF-BC73-6C41-245DCAE6E9D3}"/>
            </a:ext>
          </a:extLst>
        </p:cNvPr>
        <p:cNvGrpSpPr/>
        <p:nvPr/>
      </p:nvGrpSpPr>
      <p:grpSpPr>
        <a:xfrm>
          <a:off x="0" y="0"/>
          <a:ext cx="0" cy="0"/>
          <a:chOff x="0" y="0"/>
          <a:chExt cx="0" cy="0"/>
        </a:xfrm>
      </p:grpSpPr>
      <p:sp>
        <p:nvSpPr>
          <p:cNvPr id="8" name="Câu hỏi">
            <a:extLst>
              <a:ext uri="{FF2B5EF4-FFF2-40B4-BE49-F238E27FC236}">
                <a16:creationId xmlns:a16="http://schemas.microsoft.com/office/drawing/2014/main" id="{CA7FCDF2-B131-70F7-7496-5110DE3862CE}"/>
              </a:ext>
            </a:extLst>
          </p:cNvPr>
          <p:cNvSpPr/>
          <p:nvPr/>
        </p:nvSpPr>
        <p:spPr>
          <a:xfrm>
            <a:off x="641023" y="955693"/>
            <a:ext cx="10869105" cy="1679930"/>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b="1" kern="1200" noProof="1">
                <a:solidFill>
                  <a:prstClr val="black"/>
                </a:solidFill>
                <a:latin typeface="+mn-lt"/>
                <a:cs typeface="Arial" panose="020B0604020202020204" pitchFamily="34" charset="0"/>
              </a:rPr>
              <a:t>Câu </a:t>
            </a:r>
            <a:r>
              <a:rPr lang="en-US" sz="2400" b="1" kern="1200" noProof="1">
                <a:solidFill>
                  <a:prstClr val="black"/>
                </a:solidFill>
                <a:latin typeface="+mn-lt"/>
                <a:cs typeface="Arial" panose="020B0604020202020204" pitchFamily="34" charset="0"/>
              </a:rPr>
              <a:t>3</a:t>
            </a:r>
            <a:r>
              <a:rPr lang="vi-VN" sz="2400" b="1" kern="1200" noProof="1">
                <a:solidFill>
                  <a:prstClr val="black"/>
                </a:solidFill>
                <a:latin typeface="+mn-lt"/>
                <a:cs typeface="Arial" panose="020B0604020202020204" pitchFamily="34" charset="0"/>
              </a:rPr>
              <a:t>:</a:t>
            </a:r>
            <a:r>
              <a:rPr lang="en-US" sz="2400" b="1" kern="1200" noProof="1">
                <a:solidFill>
                  <a:prstClr val="black"/>
                </a:solidFill>
                <a:latin typeface="+mn-lt"/>
                <a:cs typeface="Arial" panose="020B0604020202020204" pitchFamily="34" charset="0"/>
              </a:rPr>
              <a:t> </a:t>
            </a:r>
            <a:r>
              <a:rPr lang="vi-VN" sz="2400" kern="1200" noProof="1">
                <a:solidFill>
                  <a:prstClr val="black"/>
                </a:solidFill>
                <a:latin typeface="+mn-lt"/>
                <a:cs typeface="Arial" panose="020B0604020202020204" pitchFamily="34" charset="0"/>
              </a:rPr>
              <a:t>Nhân vật </a:t>
            </a:r>
            <a:r>
              <a:rPr lang="en-US" sz="2400" kern="1200" noProof="1">
                <a:solidFill>
                  <a:prstClr val="black"/>
                </a:solidFill>
                <a:latin typeface="+mn-lt"/>
                <a:cs typeface="Arial" panose="020B0604020202020204" pitchFamily="34" charset="0"/>
              </a:rPr>
              <a:t>“</a:t>
            </a:r>
            <a:r>
              <a:rPr lang="vi-VN" sz="2400" kern="1200" noProof="1">
                <a:solidFill>
                  <a:prstClr val="black"/>
                </a:solidFill>
                <a:latin typeface="+mn-lt"/>
                <a:cs typeface="Arial" panose="020B0604020202020204" pitchFamily="34" charset="0"/>
              </a:rPr>
              <a:t>tôi</a:t>
            </a:r>
            <a:r>
              <a:rPr lang="en-US" sz="2400" kern="1200" noProof="1">
                <a:solidFill>
                  <a:prstClr val="black"/>
                </a:solidFill>
                <a:latin typeface="+mn-lt"/>
                <a:cs typeface="Arial" panose="020B0604020202020204" pitchFamily="34" charset="0"/>
              </a:rPr>
              <a:t>”</a:t>
            </a:r>
            <a:r>
              <a:rPr lang="vi-VN" sz="2400" kern="1200" noProof="1">
                <a:solidFill>
                  <a:prstClr val="black"/>
                </a:solidFill>
                <a:latin typeface="+mn-lt"/>
                <a:cs typeface="Arial" panose="020B0604020202020204" pitchFamily="34" charset="0"/>
              </a:rPr>
              <a:t> bắt đầu đi học cái chữ năm bao nhiêu tuổi?</a:t>
            </a:r>
          </a:p>
        </p:txBody>
      </p:sp>
      <p:sp>
        <p:nvSpPr>
          <p:cNvPr id="2" name="Đáp án đúng">
            <a:extLst>
              <a:ext uri="{FF2B5EF4-FFF2-40B4-BE49-F238E27FC236}">
                <a16:creationId xmlns:a16="http://schemas.microsoft.com/office/drawing/2014/main" id="{F4708F27-EDB8-D5BF-BCE3-FC6A4E6781BB}"/>
              </a:ext>
            </a:extLst>
          </p:cNvPr>
          <p:cNvSpPr/>
          <p:nvPr/>
        </p:nvSpPr>
        <p:spPr>
          <a:xfrm>
            <a:off x="896262" y="3111604"/>
            <a:ext cx="5073134" cy="1289492"/>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j-lt"/>
                <a:ea typeface="+mn-ea"/>
                <a:cs typeface="Arial" panose="020B0604020202020204" pitchFamily="34" charset="0"/>
              </a:rPr>
              <a:t>A. 3 tuổi</a:t>
            </a:r>
          </a:p>
        </p:txBody>
      </p:sp>
      <p:sp>
        <p:nvSpPr>
          <p:cNvPr id="3" name="Đáp án sai 1">
            <a:extLst>
              <a:ext uri="{FF2B5EF4-FFF2-40B4-BE49-F238E27FC236}">
                <a16:creationId xmlns:a16="http://schemas.microsoft.com/office/drawing/2014/main" id="{4C8725DE-D6A1-BA98-A02A-26940C45AED1}"/>
              </a:ext>
            </a:extLst>
          </p:cNvPr>
          <p:cNvSpPr/>
          <p:nvPr/>
        </p:nvSpPr>
        <p:spPr>
          <a:xfrm>
            <a:off x="896262" y="4613770"/>
            <a:ext cx="5073134" cy="1289492"/>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j-lt"/>
                <a:ea typeface="+mn-ea"/>
                <a:cs typeface="Arial" panose="020B0604020202020204" pitchFamily="34" charset="0"/>
              </a:rPr>
              <a:t>C. </a:t>
            </a:r>
            <a:r>
              <a:rPr lang="en-US" sz="2400" kern="1200" noProof="1">
                <a:solidFill>
                  <a:prstClr val="black"/>
                </a:solidFill>
                <a:latin typeface="+mj-lt"/>
                <a:ea typeface="+mn-ea"/>
                <a:cs typeface="Arial" panose="020B0604020202020204" pitchFamily="34" charset="0"/>
              </a:rPr>
              <a:t>6 </a:t>
            </a:r>
            <a:r>
              <a:rPr lang="vi-VN" sz="2400" kern="1200" noProof="1">
                <a:solidFill>
                  <a:prstClr val="black"/>
                </a:solidFill>
                <a:latin typeface="+mj-lt"/>
                <a:ea typeface="+mn-ea"/>
                <a:cs typeface="Arial" panose="020B0604020202020204" pitchFamily="34" charset="0"/>
              </a:rPr>
              <a:t>tuổi</a:t>
            </a:r>
          </a:p>
        </p:txBody>
      </p:sp>
      <p:sp>
        <p:nvSpPr>
          <p:cNvPr id="4" name="Đáp án sai 2">
            <a:extLst>
              <a:ext uri="{FF2B5EF4-FFF2-40B4-BE49-F238E27FC236}">
                <a16:creationId xmlns:a16="http://schemas.microsoft.com/office/drawing/2014/main" id="{10776440-8748-775B-F9FB-7987BADA439F}"/>
              </a:ext>
            </a:extLst>
          </p:cNvPr>
          <p:cNvSpPr/>
          <p:nvPr/>
        </p:nvSpPr>
        <p:spPr>
          <a:xfrm>
            <a:off x="6225208" y="3111604"/>
            <a:ext cx="5070529" cy="1289492"/>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j-lt"/>
                <a:ea typeface="+mn-ea"/>
                <a:cs typeface="Arial" panose="020B0604020202020204" pitchFamily="34" charset="0"/>
              </a:rPr>
              <a:t>B. </a:t>
            </a:r>
            <a:r>
              <a:rPr lang="en-US" sz="2400" kern="1200" noProof="1">
                <a:solidFill>
                  <a:prstClr val="black"/>
                </a:solidFill>
                <a:latin typeface="+mj-lt"/>
                <a:ea typeface="+mn-ea"/>
                <a:cs typeface="Arial" panose="020B0604020202020204" pitchFamily="34" charset="0"/>
              </a:rPr>
              <a:t>10</a:t>
            </a:r>
            <a:r>
              <a:rPr lang="vi-VN" sz="2400" kern="1200" noProof="1">
                <a:solidFill>
                  <a:prstClr val="black"/>
                </a:solidFill>
                <a:latin typeface="+mj-lt"/>
                <a:ea typeface="+mn-ea"/>
                <a:cs typeface="Arial" panose="020B0604020202020204" pitchFamily="34" charset="0"/>
              </a:rPr>
              <a:t> tuổi</a:t>
            </a:r>
          </a:p>
        </p:txBody>
      </p:sp>
      <p:sp>
        <p:nvSpPr>
          <p:cNvPr id="5" name="Đáp án sai 3">
            <a:extLst>
              <a:ext uri="{FF2B5EF4-FFF2-40B4-BE49-F238E27FC236}">
                <a16:creationId xmlns:a16="http://schemas.microsoft.com/office/drawing/2014/main" id="{4152F37F-72DF-5172-82D2-540D19AE5AE7}"/>
              </a:ext>
            </a:extLst>
          </p:cNvPr>
          <p:cNvSpPr/>
          <p:nvPr/>
        </p:nvSpPr>
        <p:spPr>
          <a:xfrm>
            <a:off x="6225209" y="4613770"/>
            <a:ext cx="5070530" cy="1289492"/>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buClrTx/>
              <a:defRPr/>
            </a:pPr>
            <a:r>
              <a:rPr lang="vi-VN" sz="2400" kern="1200" noProof="1">
                <a:solidFill>
                  <a:prstClr val="black"/>
                </a:solidFill>
                <a:latin typeface="+mj-lt"/>
                <a:ea typeface="+mn-ea"/>
                <a:cs typeface="Arial" panose="020B0604020202020204" pitchFamily="34" charset="0"/>
              </a:rPr>
              <a:t>D</a:t>
            </a:r>
            <a:r>
              <a:rPr lang="en-US" sz="2400" kern="1200" noProof="1">
                <a:solidFill>
                  <a:prstClr val="black"/>
                </a:solidFill>
                <a:latin typeface="+mj-lt"/>
                <a:ea typeface="+mn-ea"/>
                <a:cs typeface="Arial" panose="020B0604020202020204" pitchFamily="34" charset="0"/>
              </a:rPr>
              <a:t>. 9</a:t>
            </a:r>
            <a:r>
              <a:rPr lang="vi-VN" sz="2400" kern="1200" noProof="1">
                <a:solidFill>
                  <a:prstClr val="black"/>
                </a:solidFill>
                <a:latin typeface="+mj-lt"/>
                <a:ea typeface="+mn-ea"/>
                <a:cs typeface="Arial" panose="020B0604020202020204" pitchFamily="34" charset="0"/>
              </a:rPr>
              <a:t>tuổi</a:t>
            </a:r>
          </a:p>
        </p:txBody>
      </p:sp>
      <p:sp>
        <p:nvSpPr>
          <p:cNvPr id="6" name="Đáp án đúng">
            <a:extLst>
              <a:ext uri="{FF2B5EF4-FFF2-40B4-BE49-F238E27FC236}">
                <a16:creationId xmlns:a16="http://schemas.microsoft.com/office/drawing/2014/main" id="{11D61CEE-E52F-4E65-6F3E-BD0B4F43E531}"/>
              </a:ext>
            </a:extLst>
          </p:cNvPr>
          <p:cNvSpPr/>
          <p:nvPr/>
        </p:nvSpPr>
        <p:spPr>
          <a:xfrm>
            <a:off x="6225208" y="4613769"/>
            <a:ext cx="5070529" cy="1289492"/>
          </a:xfrm>
          <a:prstGeom prst="roundRect">
            <a:avLst/>
          </a:prstGeom>
          <a:solidFill>
            <a:schemeClr val="accent6">
              <a:lumMod val="75000"/>
            </a:schemeClr>
          </a:solidFill>
          <a:ln w="19050" cap="flat" cmpd="sng" algn="ctr">
            <a:solidFill>
              <a:srgbClr val="000000"/>
            </a:solidFill>
            <a:prstDash val="solid"/>
          </a:ln>
          <a:effectLst/>
        </p:spPr>
        <p:txBody>
          <a:bodyPr rtlCol="0" anchor="ctr"/>
          <a:lstStyle/>
          <a:p>
            <a:pPr algn="ctr" defTabSz="864039">
              <a:buClrTx/>
              <a:defRPr/>
            </a:pPr>
            <a:r>
              <a:rPr lang="vi-VN" sz="2400" kern="1200" noProof="1">
                <a:solidFill>
                  <a:srgbClr val="FFFFFF"/>
                </a:solidFill>
                <a:latin typeface="+mj-lt"/>
                <a:ea typeface="+mn-ea"/>
                <a:cs typeface="Arial" panose="020B0604020202020204" pitchFamily="34" charset="0"/>
              </a:rPr>
              <a:t>D. 9</a:t>
            </a:r>
            <a:r>
              <a:rPr lang="en-US" sz="2400" kern="1200" noProof="1">
                <a:solidFill>
                  <a:srgbClr val="FFFFFF"/>
                </a:solidFill>
                <a:latin typeface="+mj-lt"/>
                <a:ea typeface="+mn-ea"/>
                <a:cs typeface="Arial" panose="020B0604020202020204" pitchFamily="34" charset="0"/>
              </a:rPr>
              <a:t> </a:t>
            </a:r>
            <a:r>
              <a:rPr lang="vi-VN" sz="2400" kern="1200" noProof="1">
                <a:solidFill>
                  <a:srgbClr val="FFFFFF"/>
                </a:solidFill>
                <a:latin typeface="+mj-lt"/>
                <a:ea typeface="+mn-ea"/>
                <a:cs typeface="Arial" panose="020B0604020202020204" pitchFamily="34" charset="0"/>
              </a:rPr>
              <a:t>tuổi</a:t>
            </a:r>
          </a:p>
        </p:txBody>
      </p:sp>
    </p:spTree>
    <p:extLst>
      <p:ext uri="{BB962C8B-B14F-4D97-AF65-F5344CB8AC3E}">
        <p14:creationId xmlns:p14="http://schemas.microsoft.com/office/powerpoint/2010/main" val="383286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outVertical)">
                                      <p:cBhvr>
                                        <p:cTn id="10" dur="500"/>
                                        <p:tgtEl>
                                          <p:spTgt spid="3"/>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E2DF1F0-8C40-11FE-F60A-E574678F6D6B}"/>
            </a:ext>
          </a:extLst>
        </p:cNvPr>
        <p:cNvGrpSpPr/>
        <p:nvPr/>
      </p:nvGrpSpPr>
      <p:grpSpPr>
        <a:xfrm>
          <a:off x="0" y="0"/>
          <a:ext cx="0" cy="0"/>
          <a:chOff x="0" y="0"/>
          <a:chExt cx="0" cy="0"/>
        </a:xfrm>
      </p:grpSpPr>
      <p:sp>
        <p:nvSpPr>
          <p:cNvPr id="8" name="Câu hỏi">
            <a:extLst>
              <a:ext uri="{FF2B5EF4-FFF2-40B4-BE49-F238E27FC236}">
                <a16:creationId xmlns:a16="http://schemas.microsoft.com/office/drawing/2014/main" id="{E0C0CAFF-D1FF-C009-6723-FF998537E994}"/>
              </a:ext>
            </a:extLst>
          </p:cNvPr>
          <p:cNvSpPr/>
          <p:nvPr/>
        </p:nvSpPr>
        <p:spPr>
          <a:xfrm>
            <a:off x="484094" y="955693"/>
            <a:ext cx="11223808" cy="1343754"/>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b="1" kern="1200" noProof="1">
                <a:solidFill>
                  <a:prstClr val="black"/>
                </a:solidFill>
                <a:latin typeface="+mn-lt"/>
                <a:cs typeface="Arial" panose="020B0604020202020204" pitchFamily="34" charset="0"/>
              </a:rPr>
              <a:t>Câu </a:t>
            </a:r>
            <a:r>
              <a:rPr lang="en-US" sz="2400" b="1" kern="1200" noProof="1">
                <a:solidFill>
                  <a:prstClr val="black"/>
                </a:solidFill>
                <a:latin typeface="+mn-lt"/>
                <a:cs typeface="Arial" panose="020B0604020202020204" pitchFamily="34" charset="0"/>
              </a:rPr>
              <a:t>4</a:t>
            </a:r>
            <a:r>
              <a:rPr lang="vi-VN" sz="2400" b="1" kern="1200" noProof="1">
                <a:solidFill>
                  <a:prstClr val="black"/>
                </a:solidFill>
                <a:latin typeface="+mn-lt"/>
                <a:cs typeface="Arial" panose="020B0604020202020204" pitchFamily="34" charset="0"/>
              </a:rPr>
              <a:t>:</a:t>
            </a:r>
            <a:r>
              <a:rPr lang="en-US" sz="2400" b="1" kern="1200" noProof="1">
                <a:solidFill>
                  <a:prstClr val="black"/>
                </a:solidFill>
                <a:latin typeface="+mn-lt"/>
                <a:cs typeface="Arial" panose="020B0604020202020204" pitchFamily="34" charset="0"/>
              </a:rPr>
              <a:t> </a:t>
            </a:r>
            <a:r>
              <a:rPr lang="vi-VN" sz="2400" kern="1200" noProof="1">
                <a:solidFill>
                  <a:prstClr val="black"/>
                </a:solidFill>
                <a:latin typeface="+mn-lt"/>
                <a:cs typeface="Arial" panose="020B0604020202020204" pitchFamily="34" charset="0"/>
              </a:rPr>
              <a:t>Vì sao trước khi đi bộ đội, người bố lại trồng một cây bưởi và dặn dò nhân vật tôi chăm sóc cây?</a:t>
            </a:r>
          </a:p>
        </p:txBody>
      </p:sp>
      <p:sp>
        <p:nvSpPr>
          <p:cNvPr id="7" name="Đáp án đúng">
            <a:extLst>
              <a:ext uri="{FF2B5EF4-FFF2-40B4-BE49-F238E27FC236}">
                <a16:creationId xmlns:a16="http://schemas.microsoft.com/office/drawing/2014/main" id="{4B6300C1-8FA3-1C27-99CC-E3B6EFD6DF33}"/>
              </a:ext>
            </a:extLst>
          </p:cNvPr>
          <p:cNvSpPr/>
          <p:nvPr/>
        </p:nvSpPr>
        <p:spPr>
          <a:xfrm>
            <a:off x="484094" y="2662519"/>
            <a:ext cx="5519331" cy="183033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prstClr val="black"/>
                </a:solidFill>
                <a:latin typeface="+mj-lt"/>
                <a:ea typeface="+mn-ea"/>
                <a:cs typeface="Arial" panose="020B0604020202020204" pitchFamily="34" charset="0"/>
              </a:rPr>
              <a:t>A. Vì người bố muốn dạy cho con mình cách chăm sóc cho một cây bưởi, để sau này cậu theo nghề làm vườn</a:t>
            </a:r>
            <a:r>
              <a:rPr lang="en-US" sz="2100" kern="1200" noProof="1">
                <a:solidFill>
                  <a:prstClr val="black"/>
                </a:solidFill>
                <a:latin typeface="+mj-lt"/>
                <a:ea typeface="+mn-ea"/>
                <a:cs typeface="Arial" panose="020B0604020202020204" pitchFamily="34" charset="0"/>
              </a:rPr>
              <a:t>.</a:t>
            </a:r>
            <a:endParaRPr lang="vi-VN" sz="2100" kern="1200" noProof="1">
              <a:solidFill>
                <a:prstClr val="black"/>
              </a:solidFill>
              <a:latin typeface="+mj-lt"/>
              <a:ea typeface="+mn-ea"/>
              <a:cs typeface="Arial" panose="020B0604020202020204" pitchFamily="34" charset="0"/>
            </a:endParaRPr>
          </a:p>
        </p:txBody>
      </p:sp>
      <p:sp>
        <p:nvSpPr>
          <p:cNvPr id="9" name="Đáp án sai 1">
            <a:extLst>
              <a:ext uri="{FF2B5EF4-FFF2-40B4-BE49-F238E27FC236}">
                <a16:creationId xmlns:a16="http://schemas.microsoft.com/office/drawing/2014/main" id="{9E0BC6DC-4E3B-37B3-7751-913A4BBA3ACC}"/>
              </a:ext>
            </a:extLst>
          </p:cNvPr>
          <p:cNvSpPr/>
          <p:nvPr/>
        </p:nvSpPr>
        <p:spPr>
          <a:xfrm>
            <a:off x="484094" y="4696377"/>
            <a:ext cx="5519329" cy="1830338"/>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prstClr val="black"/>
                </a:solidFill>
                <a:latin typeface="+mj-lt"/>
                <a:ea typeface="+mn-ea"/>
                <a:cs typeface="Arial" panose="020B0604020202020204" pitchFamily="34" charset="0"/>
              </a:rPr>
              <a:t>C. Vì người bố muốn khi mình trở về nhà đã có một cây bưởi ra quả</a:t>
            </a:r>
            <a:r>
              <a:rPr lang="en-US" sz="2100" kern="1200" noProof="1">
                <a:solidFill>
                  <a:prstClr val="black"/>
                </a:solidFill>
                <a:latin typeface="+mj-lt"/>
                <a:ea typeface="+mn-ea"/>
                <a:cs typeface="Arial" panose="020B0604020202020204" pitchFamily="34" charset="0"/>
              </a:rPr>
              <a:t>.</a:t>
            </a:r>
            <a:endParaRPr lang="vi-VN" sz="2100" kern="1200" noProof="1">
              <a:solidFill>
                <a:prstClr val="black"/>
              </a:solidFill>
              <a:latin typeface="+mj-lt"/>
              <a:ea typeface="+mn-ea"/>
              <a:cs typeface="Arial" panose="020B0604020202020204" pitchFamily="34" charset="0"/>
            </a:endParaRPr>
          </a:p>
        </p:txBody>
      </p:sp>
      <p:sp>
        <p:nvSpPr>
          <p:cNvPr id="10" name="Đáp án sai 2">
            <a:extLst>
              <a:ext uri="{FF2B5EF4-FFF2-40B4-BE49-F238E27FC236}">
                <a16:creationId xmlns:a16="http://schemas.microsoft.com/office/drawing/2014/main" id="{B2F18E01-BB55-9ECA-292E-0D8BD781151A}"/>
              </a:ext>
            </a:extLst>
          </p:cNvPr>
          <p:cNvSpPr/>
          <p:nvPr/>
        </p:nvSpPr>
        <p:spPr>
          <a:xfrm>
            <a:off x="6188574" y="2662519"/>
            <a:ext cx="5519329" cy="183033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prstClr val="black"/>
                </a:solidFill>
                <a:latin typeface="+mj-lt"/>
                <a:ea typeface="+mn-ea"/>
                <a:cs typeface="Arial" panose="020B0604020202020204" pitchFamily="34" charset="0"/>
              </a:rPr>
              <a:t>B. Vì người bố muốn để lại một nhiệm vụ cho con trai, để cậu có mục đích cố gắng, phấn đấu mỗi ngày khi nhớ về bố của mình</a:t>
            </a:r>
            <a:r>
              <a:rPr lang="en-US" sz="2100" kern="1200" noProof="1">
                <a:solidFill>
                  <a:prstClr val="black"/>
                </a:solidFill>
                <a:latin typeface="+mj-lt"/>
                <a:ea typeface="+mn-ea"/>
                <a:cs typeface="Arial" panose="020B0604020202020204" pitchFamily="34" charset="0"/>
              </a:rPr>
              <a:t>.</a:t>
            </a:r>
            <a:endParaRPr lang="vi-VN" sz="2100" kern="1200" noProof="1">
              <a:solidFill>
                <a:prstClr val="black"/>
              </a:solidFill>
              <a:latin typeface="+mj-lt"/>
              <a:ea typeface="+mn-ea"/>
              <a:cs typeface="Arial" panose="020B0604020202020204" pitchFamily="34" charset="0"/>
            </a:endParaRPr>
          </a:p>
        </p:txBody>
      </p:sp>
      <p:sp>
        <p:nvSpPr>
          <p:cNvPr id="11" name="Đáp án sai 3">
            <a:extLst>
              <a:ext uri="{FF2B5EF4-FFF2-40B4-BE49-F238E27FC236}">
                <a16:creationId xmlns:a16="http://schemas.microsoft.com/office/drawing/2014/main" id="{8B3B6765-D29F-A201-CC96-451F029BB4A1}"/>
              </a:ext>
            </a:extLst>
          </p:cNvPr>
          <p:cNvSpPr/>
          <p:nvPr/>
        </p:nvSpPr>
        <p:spPr>
          <a:xfrm>
            <a:off x="6188575" y="4696375"/>
            <a:ext cx="5519328" cy="1830339"/>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prstClr val="black"/>
                </a:solidFill>
                <a:latin typeface="+mj-lt"/>
                <a:ea typeface="+mn-ea"/>
                <a:cs typeface="Arial" panose="020B0604020202020204" pitchFamily="34" charset="0"/>
              </a:rPr>
              <a:t>D. Vì người bố muốn con của mình có việc để làm mỗi ngày, không ham chơi</a:t>
            </a:r>
            <a:r>
              <a:rPr lang="en-US" sz="2100" kern="1200" noProof="1">
                <a:solidFill>
                  <a:prstClr val="black"/>
                </a:solidFill>
                <a:latin typeface="+mj-lt"/>
                <a:ea typeface="+mn-ea"/>
                <a:cs typeface="Arial" panose="020B0604020202020204" pitchFamily="34" charset="0"/>
              </a:rPr>
              <a:t>.</a:t>
            </a:r>
            <a:endParaRPr lang="vi-VN" sz="2100" kern="1200" noProof="1">
              <a:solidFill>
                <a:prstClr val="black"/>
              </a:solidFill>
              <a:latin typeface="+mj-lt"/>
              <a:ea typeface="+mn-ea"/>
              <a:cs typeface="Arial" panose="020B0604020202020204" pitchFamily="34" charset="0"/>
            </a:endParaRPr>
          </a:p>
        </p:txBody>
      </p:sp>
      <p:sp>
        <p:nvSpPr>
          <p:cNvPr id="12" name="Đáp án đúng">
            <a:extLst>
              <a:ext uri="{FF2B5EF4-FFF2-40B4-BE49-F238E27FC236}">
                <a16:creationId xmlns:a16="http://schemas.microsoft.com/office/drawing/2014/main" id="{8533050C-CCF6-3FBD-3910-58D87005B07B}"/>
              </a:ext>
            </a:extLst>
          </p:cNvPr>
          <p:cNvSpPr/>
          <p:nvPr/>
        </p:nvSpPr>
        <p:spPr>
          <a:xfrm>
            <a:off x="6188574" y="2662519"/>
            <a:ext cx="5519329" cy="1830339"/>
          </a:xfrm>
          <a:prstGeom prst="roundRect">
            <a:avLst/>
          </a:prstGeom>
          <a:solidFill>
            <a:schemeClr val="accent6">
              <a:lumMod val="75000"/>
            </a:schemeClr>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srgbClr val="FFFFFF"/>
                </a:solidFill>
                <a:latin typeface="+mj-lt"/>
                <a:ea typeface="+mn-ea"/>
                <a:cs typeface="Arial" panose="020B0604020202020204" pitchFamily="34" charset="0"/>
              </a:rPr>
              <a:t>B. Vì người bố muốn để lại một nhiệm vụ cho con trai, để cậu có mục đích cố gắng, phấn đấu mỗi ngày khi nhớ về bố của mình.</a:t>
            </a:r>
          </a:p>
        </p:txBody>
      </p:sp>
    </p:spTree>
    <p:extLst>
      <p:ext uri="{BB962C8B-B14F-4D97-AF65-F5344CB8AC3E}">
        <p14:creationId xmlns:p14="http://schemas.microsoft.com/office/powerpoint/2010/main" val="290353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500"/>
                                        <p:tgtEl>
                                          <p:spTgt spid="7"/>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out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F1174B8-C9D8-DF42-DD86-C05A05F1BC2E}"/>
            </a:ext>
          </a:extLst>
        </p:cNvPr>
        <p:cNvGrpSpPr/>
        <p:nvPr/>
      </p:nvGrpSpPr>
      <p:grpSpPr>
        <a:xfrm>
          <a:off x="0" y="0"/>
          <a:ext cx="0" cy="0"/>
          <a:chOff x="0" y="0"/>
          <a:chExt cx="0" cy="0"/>
        </a:xfrm>
      </p:grpSpPr>
      <p:sp>
        <p:nvSpPr>
          <p:cNvPr id="8" name="Câu hỏi">
            <a:extLst>
              <a:ext uri="{FF2B5EF4-FFF2-40B4-BE49-F238E27FC236}">
                <a16:creationId xmlns:a16="http://schemas.microsoft.com/office/drawing/2014/main" id="{094B2F0F-E825-43C1-C039-D7794BF62F6E}"/>
              </a:ext>
            </a:extLst>
          </p:cNvPr>
          <p:cNvSpPr/>
          <p:nvPr/>
        </p:nvSpPr>
        <p:spPr>
          <a:xfrm>
            <a:off x="603280" y="794328"/>
            <a:ext cx="10985441" cy="1707643"/>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400" b="1" kern="1200" noProof="1">
                <a:solidFill>
                  <a:prstClr val="black"/>
                </a:solidFill>
                <a:latin typeface="+mn-lt"/>
                <a:cs typeface="Arial" panose="020B0604020202020204" pitchFamily="34" charset="0"/>
              </a:rPr>
              <a:t>Câu </a:t>
            </a:r>
            <a:r>
              <a:rPr lang="en-US" sz="2400" b="1" kern="1200" noProof="1">
                <a:solidFill>
                  <a:prstClr val="black"/>
                </a:solidFill>
                <a:latin typeface="+mn-lt"/>
                <a:cs typeface="Arial" panose="020B0604020202020204" pitchFamily="34" charset="0"/>
              </a:rPr>
              <a:t>5</a:t>
            </a:r>
            <a:r>
              <a:rPr lang="vi-VN" sz="2400" b="1" kern="1200" noProof="1">
                <a:solidFill>
                  <a:prstClr val="black"/>
                </a:solidFill>
                <a:latin typeface="+mn-lt"/>
                <a:cs typeface="Arial" panose="020B0604020202020204" pitchFamily="34" charset="0"/>
              </a:rPr>
              <a:t>:</a:t>
            </a:r>
            <a:r>
              <a:rPr lang="en-US" sz="2400" b="1" kern="1200" noProof="1">
                <a:solidFill>
                  <a:prstClr val="black"/>
                </a:solidFill>
                <a:latin typeface="+mn-lt"/>
                <a:cs typeface="Arial" panose="020B0604020202020204" pitchFamily="34" charset="0"/>
              </a:rPr>
              <a:t> </a:t>
            </a:r>
            <a:r>
              <a:rPr lang="vi-VN" sz="2400" kern="1200" noProof="1">
                <a:solidFill>
                  <a:prstClr val="black"/>
                </a:solidFill>
                <a:latin typeface="+mn-lt"/>
                <a:cs typeface="Arial" panose="020B0604020202020204" pitchFamily="34" charset="0"/>
              </a:rPr>
              <a:t>Nêu nhận xét về nhân vật người mẹ trong câu chuyện </a:t>
            </a:r>
          </a:p>
          <a:p>
            <a:pPr algn="ctr" defTabSz="864039">
              <a:lnSpc>
                <a:spcPct val="150000"/>
              </a:lnSpc>
              <a:buClrTx/>
              <a:defRPr/>
            </a:pPr>
            <a:r>
              <a:rPr lang="en-US" sz="2400" kern="1200" noProof="1">
                <a:solidFill>
                  <a:prstClr val="black"/>
                </a:solidFill>
                <a:latin typeface="+mn-lt"/>
                <a:cs typeface="Arial" panose="020B0604020202020204" pitchFamily="34" charset="0"/>
              </a:rPr>
              <a:t>“</a:t>
            </a:r>
            <a:r>
              <a:rPr lang="vi-VN" sz="2400" kern="1200" noProof="1">
                <a:solidFill>
                  <a:prstClr val="black"/>
                </a:solidFill>
                <a:latin typeface="+mn-lt"/>
                <a:cs typeface="Arial" panose="020B0604020202020204" pitchFamily="34" charset="0"/>
              </a:rPr>
              <a:t>Tôi học chữ</a:t>
            </a:r>
            <a:r>
              <a:rPr lang="en-US" sz="2400" kern="1200" noProof="1">
                <a:solidFill>
                  <a:prstClr val="black"/>
                </a:solidFill>
                <a:latin typeface="+mn-lt"/>
                <a:cs typeface="Arial" panose="020B0604020202020204" pitchFamily="34" charset="0"/>
              </a:rPr>
              <a:t>”</a:t>
            </a:r>
            <a:r>
              <a:rPr lang="vi-VN" sz="2400" kern="1200" noProof="1">
                <a:solidFill>
                  <a:prstClr val="black"/>
                </a:solidFill>
                <a:latin typeface="+mn-lt"/>
                <a:cs typeface="Arial" panose="020B0604020202020204" pitchFamily="34" charset="0"/>
              </a:rPr>
              <a:t>.</a:t>
            </a:r>
          </a:p>
        </p:txBody>
      </p:sp>
      <p:sp>
        <p:nvSpPr>
          <p:cNvPr id="2" name="Đáp án đúng">
            <a:extLst>
              <a:ext uri="{FF2B5EF4-FFF2-40B4-BE49-F238E27FC236}">
                <a16:creationId xmlns:a16="http://schemas.microsoft.com/office/drawing/2014/main" id="{D27B9BCE-2E3F-9562-B146-65A4B006D73F}"/>
              </a:ext>
            </a:extLst>
          </p:cNvPr>
          <p:cNvSpPr/>
          <p:nvPr/>
        </p:nvSpPr>
        <p:spPr>
          <a:xfrm>
            <a:off x="603282" y="2830277"/>
            <a:ext cx="5364814" cy="1707645"/>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prstClr val="black"/>
                </a:solidFill>
                <a:latin typeface="+mn-lt"/>
                <a:ea typeface="+mn-ea"/>
                <a:cs typeface="Arial" panose="020B0604020202020204" pitchFamily="34" charset="0"/>
              </a:rPr>
              <a:t>A. Người mẹ rất thông minh và hiếu học, có thể tự đọc các bức thư mà bố của A Phin gửi về</a:t>
            </a:r>
            <a:r>
              <a:rPr lang="en-US" sz="2100" kern="1200" noProof="1">
                <a:solidFill>
                  <a:prstClr val="black"/>
                </a:solidFill>
                <a:latin typeface="+mn-lt"/>
                <a:ea typeface="+mn-ea"/>
                <a:cs typeface="Arial" panose="020B0604020202020204" pitchFamily="34" charset="0"/>
              </a:rPr>
              <a:t>.</a:t>
            </a:r>
            <a:endParaRPr lang="vi-VN" sz="2100" kern="1200" noProof="1">
              <a:solidFill>
                <a:prstClr val="black"/>
              </a:solidFill>
              <a:latin typeface="+mn-lt"/>
              <a:ea typeface="+mn-ea"/>
              <a:cs typeface="Arial" panose="020B0604020202020204" pitchFamily="34" charset="0"/>
            </a:endParaRPr>
          </a:p>
        </p:txBody>
      </p:sp>
      <p:sp>
        <p:nvSpPr>
          <p:cNvPr id="3" name="Đáp án sai 1">
            <a:extLst>
              <a:ext uri="{FF2B5EF4-FFF2-40B4-BE49-F238E27FC236}">
                <a16:creationId xmlns:a16="http://schemas.microsoft.com/office/drawing/2014/main" id="{FCE0C86F-ABAC-000F-7182-17AB05BA9369}"/>
              </a:ext>
            </a:extLst>
          </p:cNvPr>
          <p:cNvSpPr/>
          <p:nvPr/>
        </p:nvSpPr>
        <p:spPr>
          <a:xfrm>
            <a:off x="603282" y="4693157"/>
            <a:ext cx="5364814" cy="1707643"/>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prstClr val="black"/>
                </a:solidFill>
                <a:latin typeface="+mn-lt"/>
                <a:ea typeface="+mn-ea"/>
                <a:cs typeface="Arial" panose="020B0604020202020204" pitchFamily="34" charset="0"/>
              </a:rPr>
              <a:t>C. Người mẹ hiểu được giá trị của con chữ nên muốn con trai của mình được học chữ để có tương lai tốt hơn</a:t>
            </a:r>
            <a:r>
              <a:rPr lang="en-US" sz="2100" kern="1200" noProof="1">
                <a:solidFill>
                  <a:prstClr val="black"/>
                </a:solidFill>
                <a:latin typeface="+mn-lt"/>
                <a:ea typeface="+mn-ea"/>
                <a:cs typeface="Arial" panose="020B0604020202020204" pitchFamily="34" charset="0"/>
              </a:rPr>
              <a:t>.</a:t>
            </a:r>
            <a:endParaRPr lang="vi-VN" sz="2100" kern="1200" noProof="1">
              <a:solidFill>
                <a:prstClr val="black"/>
              </a:solidFill>
              <a:latin typeface="+mn-lt"/>
              <a:ea typeface="+mn-ea"/>
              <a:cs typeface="Arial" panose="020B0604020202020204" pitchFamily="34" charset="0"/>
            </a:endParaRPr>
          </a:p>
        </p:txBody>
      </p:sp>
      <p:sp>
        <p:nvSpPr>
          <p:cNvPr id="4" name="Đáp án sai 2">
            <a:extLst>
              <a:ext uri="{FF2B5EF4-FFF2-40B4-BE49-F238E27FC236}">
                <a16:creationId xmlns:a16="http://schemas.microsoft.com/office/drawing/2014/main" id="{88022CC7-596B-31F8-6FA6-3BEAAF6C79EA}"/>
              </a:ext>
            </a:extLst>
          </p:cNvPr>
          <p:cNvSpPr/>
          <p:nvPr/>
        </p:nvSpPr>
        <p:spPr>
          <a:xfrm>
            <a:off x="6223907" y="2830277"/>
            <a:ext cx="5364814" cy="1707645"/>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prstClr val="black"/>
                </a:solidFill>
                <a:latin typeface="+mn-lt"/>
                <a:ea typeface="+mn-ea"/>
                <a:cs typeface="Arial" panose="020B0604020202020204" pitchFamily="34" charset="0"/>
              </a:rPr>
              <a:t>B. Người mẹ rất yêu thương con cái, luôn nhường mọi thứ tốt đẹp cho con của mình</a:t>
            </a:r>
            <a:r>
              <a:rPr lang="en-US" sz="2100" kern="1200" noProof="1">
                <a:solidFill>
                  <a:prstClr val="black"/>
                </a:solidFill>
                <a:latin typeface="+mn-lt"/>
                <a:ea typeface="+mn-ea"/>
                <a:cs typeface="Arial" panose="020B0604020202020204" pitchFamily="34" charset="0"/>
              </a:rPr>
              <a:t>.</a:t>
            </a:r>
            <a:endParaRPr lang="vi-VN" sz="2100" kern="1200" noProof="1">
              <a:solidFill>
                <a:prstClr val="black"/>
              </a:solidFill>
              <a:latin typeface="+mn-lt"/>
              <a:ea typeface="+mn-ea"/>
              <a:cs typeface="Arial" panose="020B0604020202020204" pitchFamily="34" charset="0"/>
            </a:endParaRPr>
          </a:p>
        </p:txBody>
      </p:sp>
      <p:sp>
        <p:nvSpPr>
          <p:cNvPr id="5" name="Đáp án sai 3">
            <a:extLst>
              <a:ext uri="{FF2B5EF4-FFF2-40B4-BE49-F238E27FC236}">
                <a16:creationId xmlns:a16="http://schemas.microsoft.com/office/drawing/2014/main" id="{A85EF012-BEBF-6799-1DBC-3C0E35E7B0B8}"/>
              </a:ext>
            </a:extLst>
          </p:cNvPr>
          <p:cNvSpPr/>
          <p:nvPr/>
        </p:nvSpPr>
        <p:spPr>
          <a:xfrm>
            <a:off x="6223907" y="4693157"/>
            <a:ext cx="5364814" cy="1707643"/>
          </a:xfrm>
          <a:prstGeom prst="roundRect">
            <a:avLst/>
          </a:prstGeom>
          <a:solidFill>
            <a:srgbClr val="FFFFFF"/>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prstClr val="black"/>
                </a:solidFill>
                <a:latin typeface="+mn-lt"/>
                <a:ea typeface="+mn-ea"/>
                <a:cs typeface="Arial" panose="020B0604020202020204" pitchFamily="34" charset="0"/>
              </a:rPr>
              <a:t>D. Người mẹ rất lương thiện, tốt bụng nên đối xử rất tốt với mọi người </a:t>
            </a:r>
            <a:endParaRPr lang="en-US" sz="2100" kern="1200" noProof="1">
              <a:solidFill>
                <a:prstClr val="black"/>
              </a:solidFill>
              <a:latin typeface="+mn-lt"/>
              <a:ea typeface="+mn-ea"/>
              <a:cs typeface="Arial" panose="020B0604020202020204" pitchFamily="34" charset="0"/>
            </a:endParaRPr>
          </a:p>
          <a:p>
            <a:pPr algn="ctr" defTabSz="864039">
              <a:lnSpc>
                <a:spcPct val="150000"/>
              </a:lnSpc>
              <a:buClrTx/>
              <a:defRPr/>
            </a:pPr>
            <a:r>
              <a:rPr lang="vi-VN" sz="2100" kern="1200" noProof="1">
                <a:solidFill>
                  <a:prstClr val="black"/>
                </a:solidFill>
                <a:latin typeface="+mn-lt"/>
                <a:ea typeface="+mn-ea"/>
                <a:cs typeface="Arial" panose="020B0604020202020204" pitchFamily="34" charset="0"/>
              </a:rPr>
              <a:t>xung quanh mình</a:t>
            </a:r>
            <a:r>
              <a:rPr lang="en-US" sz="2100" kern="1200" noProof="1">
                <a:solidFill>
                  <a:prstClr val="black"/>
                </a:solidFill>
                <a:latin typeface="+mn-lt"/>
                <a:ea typeface="+mn-ea"/>
                <a:cs typeface="Arial" panose="020B0604020202020204" pitchFamily="34" charset="0"/>
              </a:rPr>
              <a:t>.</a:t>
            </a:r>
            <a:endParaRPr lang="vi-VN" sz="2100" kern="1200" noProof="1">
              <a:solidFill>
                <a:prstClr val="black"/>
              </a:solidFill>
              <a:latin typeface="+mn-lt"/>
              <a:ea typeface="+mn-ea"/>
              <a:cs typeface="Arial" panose="020B0604020202020204" pitchFamily="34" charset="0"/>
            </a:endParaRPr>
          </a:p>
        </p:txBody>
      </p:sp>
      <p:sp>
        <p:nvSpPr>
          <p:cNvPr id="6" name="Đáp án đúng">
            <a:extLst>
              <a:ext uri="{FF2B5EF4-FFF2-40B4-BE49-F238E27FC236}">
                <a16:creationId xmlns:a16="http://schemas.microsoft.com/office/drawing/2014/main" id="{7D059323-A79A-11BB-5708-02CAB7F297E5}"/>
              </a:ext>
            </a:extLst>
          </p:cNvPr>
          <p:cNvSpPr/>
          <p:nvPr/>
        </p:nvSpPr>
        <p:spPr>
          <a:xfrm>
            <a:off x="603280" y="4693157"/>
            <a:ext cx="5364813" cy="1707643"/>
          </a:xfrm>
          <a:prstGeom prst="roundRect">
            <a:avLst/>
          </a:prstGeom>
          <a:solidFill>
            <a:schemeClr val="accent6">
              <a:lumMod val="75000"/>
            </a:schemeClr>
          </a:solidFill>
          <a:ln w="19050" cap="flat" cmpd="sng" algn="ctr">
            <a:solidFill>
              <a:srgbClr val="000000"/>
            </a:solidFill>
            <a:prstDash val="solid"/>
          </a:ln>
          <a:effectLst/>
        </p:spPr>
        <p:txBody>
          <a:bodyPr rtlCol="0" anchor="ctr"/>
          <a:lstStyle/>
          <a:p>
            <a:pPr algn="ctr" defTabSz="864039">
              <a:lnSpc>
                <a:spcPct val="150000"/>
              </a:lnSpc>
              <a:buClrTx/>
              <a:defRPr/>
            </a:pPr>
            <a:r>
              <a:rPr lang="vi-VN" sz="2100" kern="1200" noProof="1">
                <a:solidFill>
                  <a:srgbClr val="FFFFFF"/>
                </a:solidFill>
                <a:latin typeface="+mn-lt"/>
                <a:ea typeface="+mn-ea"/>
                <a:cs typeface="Arial" panose="020B0604020202020204" pitchFamily="34" charset="0"/>
              </a:rPr>
              <a:t>C. Người mẹ hiểu được giá trị của con chữ nên muốn con trai của mình được học chữ để có tương lai tốt hơn.</a:t>
            </a:r>
          </a:p>
        </p:txBody>
      </p:sp>
    </p:spTree>
    <p:extLst>
      <p:ext uri="{BB962C8B-B14F-4D97-AF65-F5344CB8AC3E}">
        <p14:creationId xmlns:p14="http://schemas.microsoft.com/office/powerpoint/2010/main" val="44935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outVertical)">
                                      <p:cBhvr>
                                        <p:cTn id="10" dur="500"/>
                                        <p:tgtEl>
                                          <p:spTgt spid="3"/>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DC2841E-D6EB-FC96-4E93-9B4FAA3A799A}"/>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8" name="Google Shape;12101;p97">
            <a:extLst>
              <a:ext uri="{FF2B5EF4-FFF2-40B4-BE49-F238E27FC236}">
                <a16:creationId xmlns:a16="http://schemas.microsoft.com/office/drawing/2014/main" id="{3E46855C-022F-42C2-6986-5DFA94ED0C13}"/>
              </a:ext>
            </a:extLst>
          </p:cNvPr>
          <p:cNvSpPr/>
          <p:nvPr/>
        </p:nvSpPr>
        <p:spPr>
          <a:xfrm>
            <a:off x="1537277" y="2234811"/>
            <a:ext cx="4187362" cy="2179586"/>
          </a:xfrm>
          <a:prstGeom prst="roundRect">
            <a:avLst>
              <a:gd name="adj" fmla="val 16667"/>
            </a:avLst>
          </a:prstGeom>
          <a:solidFill>
            <a:schemeClr val="accent2">
              <a:lumMod val="20000"/>
              <a:lumOff val="80000"/>
            </a:schemeClr>
          </a:solidFill>
          <a:ln w="12700">
            <a:noFill/>
          </a:ln>
        </p:spPr>
        <p:txBody>
          <a:bodyPr spcFirstLastPara="1" wrap="square" lIns="115184" tIns="115184" rIns="115184" bIns="115184" anchor="ctr" anchorCtr="0">
            <a:noAutofit/>
          </a:bodyPr>
          <a:lstStyle/>
          <a:p>
            <a:pPr lvl="0" algn="ctr">
              <a:lnSpc>
                <a:spcPct val="150000"/>
              </a:lnSpc>
            </a:pPr>
            <a:r>
              <a:rPr lang="en-US" sz="2400" dirty="0" err="1">
                <a:latin typeface="+mn-lt"/>
              </a:rPr>
              <a:t>Lắng</a:t>
            </a:r>
            <a:r>
              <a:rPr lang="en-US" sz="2400" dirty="0">
                <a:latin typeface="+mn-lt"/>
              </a:rPr>
              <a:t> </a:t>
            </a:r>
            <a:r>
              <a:rPr lang="en-US" sz="2400" dirty="0" err="1">
                <a:latin typeface="+mn-lt"/>
              </a:rPr>
              <a:t>nghe</a:t>
            </a:r>
            <a:r>
              <a:rPr lang="en-US" sz="2400" dirty="0">
                <a:latin typeface="+mn-lt"/>
              </a:rPr>
              <a:t> GV </a:t>
            </a:r>
            <a:r>
              <a:rPr lang="en-US" sz="2400" dirty="0" err="1">
                <a:latin typeface="+mn-lt"/>
              </a:rPr>
              <a:t>nhận</a:t>
            </a:r>
            <a:r>
              <a:rPr lang="en-US" sz="2400" dirty="0">
                <a:latin typeface="+mn-lt"/>
              </a:rPr>
              <a:t> </a:t>
            </a:r>
            <a:r>
              <a:rPr lang="en-US" sz="2400" dirty="0" err="1">
                <a:latin typeface="+mn-lt"/>
              </a:rPr>
              <a:t>xét</a:t>
            </a:r>
            <a:r>
              <a:rPr lang="en-US" sz="2400" dirty="0">
                <a:latin typeface="+mn-lt"/>
              </a:rPr>
              <a:t> </a:t>
            </a:r>
            <a:r>
              <a:rPr lang="en-US" sz="2400" dirty="0" err="1">
                <a:latin typeface="+mn-lt"/>
              </a:rPr>
              <a:t>tiết</a:t>
            </a:r>
            <a:r>
              <a:rPr lang="en-US" sz="2400" dirty="0">
                <a:latin typeface="+mn-lt"/>
              </a:rPr>
              <a:t> </a:t>
            </a:r>
            <a:r>
              <a:rPr lang="en-US" sz="2400" dirty="0" err="1">
                <a:latin typeface="+mn-lt"/>
              </a:rPr>
              <a:t>học</a:t>
            </a:r>
            <a:r>
              <a:rPr lang="en-US" sz="2400" dirty="0">
                <a:latin typeface="+mn-lt"/>
              </a:rPr>
              <a:t>.</a:t>
            </a:r>
            <a:endParaRPr sz="2400" dirty="0">
              <a:latin typeface="+mn-lt"/>
            </a:endParaRPr>
          </a:p>
        </p:txBody>
      </p:sp>
      <p:grpSp>
        <p:nvGrpSpPr>
          <p:cNvPr id="50" name="Group 49">
            <a:extLst>
              <a:ext uri="{FF2B5EF4-FFF2-40B4-BE49-F238E27FC236}">
                <a16:creationId xmlns:a16="http://schemas.microsoft.com/office/drawing/2014/main" id="{D11DFDC7-2357-2CD2-DCBA-4A4171AD4A00}"/>
              </a:ext>
            </a:extLst>
          </p:cNvPr>
          <p:cNvGrpSpPr/>
          <p:nvPr/>
        </p:nvGrpSpPr>
        <p:grpSpPr>
          <a:xfrm>
            <a:off x="8179087" y="5014774"/>
            <a:ext cx="721531" cy="721531"/>
            <a:chOff x="7002055" y="3930850"/>
            <a:chExt cx="572700" cy="572700"/>
          </a:xfrm>
        </p:grpSpPr>
        <p:sp>
          <p:nvSpPr>
            <p:cNvPr id="51" name="Google Shape;12115;p97">
              <a:extLst>
                <a:ext uri="{FF2B5EF4-FFF2-40B4-BE49-F238E27FC236}">
                  <a16:creationId xmlns:a16="http://schemas.microsoft.com/office/drawing/2014/main" id="{DD3EE25A-C1F0-AC5B-A11F-95065BEB0A7E}"/>
                </a:ext>
              </a:extLst>
            </p:cNvPr>
            <p:cNvSpPr/>
            <p:nvPr/>
          </p:nvSpPr>
          <p:spPr>
            <a:xfrm>
              <a:off x="7002055" y="3930850"/>
              <a:ext cx="572700" cy="572700"/>
            </a:xfrm>
            <a:prstGeom prst="ellipse">
              <a:avLst/>
            </a:prstGeom>
            <a:solidFill>
              <a:schemeClr val="lt2"/>
            </a:solidFill>
            <a:ln>
              <a:noFill/>
            </a:ln>
          </p:spPr>
          <p:txBody>
            <a:bodyPr spcFirstLastPara="1" wrap="square" lIns="115184" tIns="115184" rIns="115184" bIns="115184" anchor="ctr" anchorCtr="0">
              <a:noAutofit/>
            </a:bodyPr>
            <a:lstStyle/>
            <a:p>
              <a:endParaRPr sz="2400">
                <a:latin typeface="+mn-lt"/>
              </a:endParaRPr>
            </a:p>
          </p:txBody>
        </p:sp>
        <p:grpSp>
          <p:nvGrpSpPr>
            <p:cNvPr id="52" name="Google Shape;12116;p97">
              <a:extLst>
                <a:ext uri="{FF2B5EF4-FFF2-40B4-BE49-F238E27FC236}">
                  <a16:creationId xmlns:a16="http://schemas.microsoft.com/office/drawing/2014/main" id="{BCEE9AE4-841A-9689-DE6B-1A7F3476B29A}"/>
                </a:ext>
              </a:extLst>
            </p:cNvPr>
            <p:cNvGrpSpPr/>
            <p:nvPr/>
          </p:nvGrpSpPr>
          <p:grpSpPr>
            <a:xfrm>
              <a:off x="7110609" y="4012667"/>
              <a:ext cx="356779" cy="409037"/>
              <a:chOff x="4645434" y="3820371"/>
              <a:chExt cx="250882" cy="287629"/>
            </a:xfrm>
          </p:grpSpPr>
          <p:sp>
            <p:nvSpPr>
              <p:cNvPr id="53" name="Google Shape;12117;p97">
                <a:extLst>
                  <a:ext uri="{FF2B5EF4-FFF2-40B4-BE49-F238E27FC236}">
                    <a16:creationId xmlns:a16="http://schemas.microsoft.com/office/drawing/2014/main" id="{C2CDB1CC-6639-3899-3052-2C014D5BF07B}"/>
                  </a:ext>
                </a:extLst>
              </p:cNvPr>
              <p:cNvSpPr/>
              <p:nvPr/>
            </p:nvSpPr>
            <p:spPr>
              <a:xfrm>
                <a:off x="4858969" y="3843717"/>
                <a:ext cx="37347" cy="264282"/>
              </a:xfrm>
              <a:custGeom>
                <a:avLst/>
                <a:gdLst/>
                <a:ahLst/>
                <a:cxnLst/>
                <a:rect l="l" t="t" r="r" b="b"/>
                <a:pathLst>
                  <a:path w="1785" h="12633" extrusionOk="0">
                    <a:moveTo>
                      <a:pt x="598" y="0"/>
                    </a:moveTo>
                    <a:lnTo>
                      <a:pt x="0" y="5870"/>
                    </a:lnTo>
                    <a:lnTo>
                      <a:pt x="598" y="12633"/>
                    </a:lnTo>
                    <a:lnTo>
                      <a:pt x="1785" y="12633"/>
                    </a:lnTo>
                    <a:lnTo>
                      <a:pt x="1785" y="0"/>
                    </a:lnTo>
                    <a:close/>
                  </a:path>
                </a:pathLst>
              </a:custGeom>
              <a:solidFill>
                <a:srgbClr val="98D9D5"/>
              </a:solidFill>
              <a:ln>
                <a:noFill/>
              </a:ln>
            </p:spPr>
            <p:txBody>
              <a:bodyPr spcFirstLastPara="1" wrap="square" lIns="115184" tIns="115184" rIns="115184" bIns="115184" anchor="ctr" anchorCtr="0">
                <a:noAutofit/>
              </a:bodyPr>
              <a:lstStyle/>
              <a:p>
                <a:endParaRPr sz="2400">
                  <a:latin typeface="+mn-lt"/>
                </a:endParaRPr>
              </a:p>
            </p:txBody>
          </p:sp>
          <p:sp>
            <p:nvSpPr>
              <p:cNvPr id="54" name="Google Shape;12118;p97">
                <a:extLst>
                  <a:ext uri="{FF2B5EF4-FFF2-40B4-BE49-F238E27FC236}">
                    <a16:creationId xmlns:a16="http://schemas.microsoft.com/office/drawing/2014/main" id="{6EF2C21C-CAF4-C1E1-0CB2-EC1652D75391}"/>
                  </a:ext>
                </a:extLst>
              </p:cNvPr>
              <p:cNvSpPr/>
              <p:nvPr/>
            </p:nvSpPr>
            <p:spPr>
              <a:xfrm>
                <a:off x="4793837" y="3843717"/>
                <a:ext cx="77099" cy="264282"/>
              </a:xfrm>
              <a:custGeom>
                <a:avLst/>
                <a:gdLst/>
                <a:ahLst/>
                <a:cxnLst/>
                <a:rect l="l" t="t" r="r" b="b"/>
                <a:pathLst>
                  <a:path w="3685" h="12633" extrusionOk="0">
                    <a:moveTo>
                      <a:pt x="2498" y="0"/>
                    </a:moveTo>
                    <a:lnTo>
                      <a:pt x="0" y="12633"/>
                    </a:lnTo>
                    <a:lnTo>
                      <a:pt x="3684" y="12633"/>
                    </a:lnTo>
                    <a:lnTo>
                      <a:pt x="3684" y="0"/>
                    </a:lnTo>
                    <a:close/>
                  </a:path>
                </a:pathLst>
              </a:custGeom>
              <a:solidFill>
                <a:srgbClr val="6DA8D6"/>
              </a:solidFill>
              <a:ln>
                <a:noFill/>
              </a:ln>
            </p:spPr>
            <p:txBody>
              <a:bodyPr spcFirstLastPara="1" wrap="square" lIns="115184" tIns="115184" rIns="115184" bIns="115184" anchor="ctr" anchorCtr="0">
                <a:noAutofit/>
              </a:bodyPr>
              <a:lstStyle/>
              <a:p>
                <a:endParaRPr sz="2400">
                  <a:latin typeface="+mn-lt"/>
                </a:endParaRPr>
              </a:p>
            </p:txBody>
          </p:sp>
          <p:sp>
            <p:nvSpPr>
              <p:cNvPr id="55" name="Google Shape;12119;p97">
                <a:extLst>
                  <a:ext uri="{FF2B5EF4-FFF2-40B4-BE49-F238E27FC236}">
                    <a16:creationId xmlns:a16="http://schemas.microsoft.com/office/drawing/2014/main" id="{3159D0C0-1CDB-D846-C198-F46601E299C9}"/>
                  </a:ext>
                </a:extLst>
              </p:cNvPr>
              <p:cNvSpPr/>
              <p:nvPr/>
            </p:nvSpPr>
            <p:spPr>
              <a:xfrm>
                <a:off x="4653280" y="3843341"/>
                <a:ext cx="21" cy="12531"/>
              </a:xfrm>
              <a:custGeom>
                <a:avLst/>
                <a:gdLst/>
                <a:ahLst/>
                <a:cxnLst/>
                <a:rect l="l" t="t" r="r" b="b"/>
                <a:pathLst>
                  <a:path w="1" h="599" extrusionOk="0">
                    <a:moveTo>
                      <a:pt x="0" y="598"/>
                    </a:moveTo>
                    <a:lnTo>
                      <a:pt x="0" y="1"/>
                    </a:ln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sp>
            <p:nvSpPr>
              <p:cNvPr id="56" name="Google Shape;12120;p97">
                <a:extLst>
                  <a:ext uri="{FF2B5EF4-FFF2-40B4-BE49-F238E27FC236}">
                    <a16:creationId xmlns:a16="http://schemas.microsoft.com/office/drawing/2014/main" id="{0F7C2273-059D-760C-54D2-45B82C20037C}"/>
                  </a:ext>
                </a:extLst>
              </p:cNvPr>
              <p:cNvSpPr/>
              <p:nvPr/>
            </p:nvSpPr>
            <p:spPr>
              <a:xfrm>
                <a:off x="4653468" y="3837379"/>
                <a:ext cx="9541" cy="6360"/>
              </a:xfrm>
              <a:custGeom>
                <a:avLst/>
                <a:gdLst/>
                <a:ahLst/>
                <a:cxnLst/>
                <a:rect l="l" t="t" r="r" b="b"/>
                <a:pathLst>
                  <a:path w="456" h="304" extrusionOk="0">
                    <a:moveTo>
                      <a:pt x="223" y="0"/>
                    </a:moveTo>
                    <a:lnTo>
                      <a:pt x="0" y="303"/>
                    </a:lnTo>
                    <a:lnTo>
                      <a:pt x="455" y="303"/>
                    </a:lnTo>
                    <a:lnTo>
                      <a:pt x="223" y="0"/>
                    </a:ln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sp>
            <p:nvSpPr>
              <p:cNvPr id="57" name="Google Shape;12121;p97">
                <a:extLst>
                  <a:ext uri="{FF2B5EF4-FFF2-40B4-BE49-F238E27FC236}">
                    <a16:creationId xmlns:a16="http://schemas.microsoft.com/office/drawing/2014/main" id="{3D2F9916-8557-E51A-27A0-07DAD1E53B1B}"/>
                  </a:ext>
                </a:extLst>
              </p:cNvPr>
              <p:cNvSpPr/>
              <p:nvPr/>
            </p:nvSpPr>
            <p:spPr>
              <a:xfrm>
                <a:off x="4662988" y="3843341"/>
                <a:ext cx="21" cy="12531"/>
              </a:xfrm>
              <a:custGeom>
                <a:avLst/>
                <a:gdLst/>
                <a:ahLst/>
                <a:cxnLst/>
                <a:rect l="l" t="t" r="r" b="b"/>
                <a:pathLst>
                  <a:path w="1" h="599" extrusionOk="0">
                    <a:moveTo>
                      <a:pt x="0" y="598"/>
                    </a:moveTo>
                    <a:lnTo>
                      <a:pt x="0" y="1"/>
                    </a:lnTo>
                    <a:cubicBezTo>
                      <a:pt x="0" y="1"/>
                      <a:pt x="0" y="10"/>
                      <a:pt x="0" y="10"/>
                    </a:cubicBez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sp>
            <p:nvSpPr>
              <p:cNvPr id="58" name="Google Shape;12122;p97">
                <a:extLst>
                  <a:ext uri="{FF2B5EF4-FFF2-40B4-BE49-F238E27FC236}">
                    <a16:creationId xmlns:a16="http://schemas.microsoft.com/office/drawing/2014/main" id="{30636406-805E-16BB-61AB-7F5E48E8C408}"/>
                  </a:ext>
                </a:extLst>
              </p:cNvPr>
              <p:cNvSpPr/>
              <p:nvPr/>
            </p:nvSpPr>
            <p:spPr>
              <a:xfrm>
                <a:off x="4645434" y="3843717"/>
                <a:ext cx="200856" cy="264282"/>
              </a:xfrm>
              <a:custGeom>
                <a:avLst/>
                <a:gdLst/>
                <a:ahLst/>
                <a:cxnLst/>
                <a:rect l="l" t="t" r="r" b="b"/>
                <a:pathLst>
                  <a:path w="9600" h="12633" extrusionOk="0">
                    <a:moveTo>
                      <a:pt x="1" y="0"/>
                    </a:moveTo>
                    <a:lnTo>
                      <a:pt x="1" y="12633"/>
                    </a:lnTo>
                    <a:lnTo>
                      <a:pt x="7093" y="12633"/>
                    </a:lnTo>
                    <a:lnTo>
                      <a:pt x="7396" y="10429"/>
                    </a:lnTo>
                    <a:lnTo>
                      <a:pt x="9600" y="10135"/>
                    </a:lnTo>
                    <a:lnTo>
                      <a:pt x="9600" y="0"/>
                    </a:lnTo>
                    <a:close/>
                  </a:path>
                </a:pathLst>
              </a:custGeom>
              <a:solidFill>
                <a:srgbClr val="C1E8E6"/>
              </a:solidFill>
              <a:ln>
                <a:noFill/>
              </a:ln>
            </p:spPr>
            <p:txBody>
              <a:bodyPr spcFirstLastPara="1" wrap="square" lIns="115184" tIns="115184" rIns="115184" bIns="115184" anchor="ctr" anchorCtr="0">
                <a:noAutofit/>
              </a:bodyPr>
              <a:lstStyle/>
              <a:p>
                <a:endParaRPr sz="2400">
                  <a:latin typeface="+mn-lt"/>
                </a:endParaRPr>
              </a:p>
            </p:txBody>
          </p:sp>
          <p:sp>
            <p:nvSpPr>
              <p:cNvPr id="59" name="Google Shape;12123;p97">
                <a:extLst>
                  <a:ext uri="{FF2B5EF4-FFF2-40B4-BE49-F238E27FC236}">
                    <a16:creationId xmlns:a16="http://schemas.microsoft.com/office/drawing/2014/main" id="{A85346FC-64F6-99B4-A393-EE4BDC7D5398}"/>
                  </a:ext>
                </a:extLst>
              </p:cNvPr>
              <p:cNvSpPr/>
              <p:nvPr/>
            </p:nvSpPr>
            <p:spPr>
              <a:xfrm>
                <a:off x="4677927" y="4025868"/>
                <a:ext cx="136457" cy="9540"/>
              </a:xfrm>
              <a:custGeom>
                <a:avLst/>
                <a:gdLst/>
                <a:ahLst/>
                <a:cxnLst/>
                <a:rect l="l" t="t" r="r" b="b"/>
                <a:pathLst>
                  <a:path w="6522" h="456" extrusionOk="0">
                    <a:moveTo>
                      <a:pt x="259" y="0"/>
                    </a:moveTo>
                    <a:cubicBezTo>
                      <a:pt x="152" y="0"/>
                      <a:pt x="54" y="72"/>
                      <a:pt x="27" y="170"/>
                    </a:cubicBezTo>
                    <a:cubicBezTo>
                      <a:pt x="0" y="321"/>
                      <a:pt x="107" y="455"/>
                      <a:pt x="250" y="455"/>
                    </a:cubicBezTo>
                    <a:lnTo>
                      <a:pt x="6263" y="455"/>
                    </a:lnTo>
                    <a:cubicBezTo>
                      <a:pt x="6361" y="455"/>
                      <a:pt x="6459" y="384"/>
                      <a:pt x="6486" y="286"/>
                    </a:cubicBezTo>
                    <a:cubicBezTo>
                      <a:pt x="6521" y="134"/>
                      <a:pt x="6405" y="0"/>
                      <a:pt x="6263" y="0"/>
                    </a:cubicBezTo>
                    <a:close/>
                  </a:path>
                </a:pathLst>
              </a:custGeom>
              <a:solidFill>
                <a:srgbClr val="185F8D"/>
              </a:solidFill>
              <a:ln>
                <a:noFill/>
              </a:ln>
            </p:spPr>
            <p:txBody>
              <a:bodyPr spcFirstLastPara="1" wrap="square" lIns="115184" tIns="115184" rIns="115184" bIns="115184" anchor="ctr" anchorCtr="0">
                <a:noAutofit/>
              </a:bodyPr>
              <a:lstStyle/>
              <a:p>
                <a:endParaRPr sz="2400">
                  <a:latin typeface="+mn-lt"/>
                </a:endParaRPr>
              </a:p>
            </p:txBody>
          </p:sp>
          <p:sp>
            <p:nvSpPr>
              <p:cNvPr id="60" name="Google Shape;12124;p97">
                <a:extLst>
                  <a:ext uri="{FF2B5EF4-FFF2-40B4-BE49-F238E27FC236}">
                    <a16:creationId xmlns:a16="http://schemas.microsoft.com/office/drawing/2014/main" id="{246AABCA-C891-3AA9-6515-8019F225EC67}"/>
                  </a:ext>
                </a:extLst>
              </p:cNvPr>
              <p:cNvSpPr/>
              <p:nvPr/>
            </p:nvSpPr>
            <p:spPr>
              <a:xfrm>
                <a:off x="4677927" y="3997689"/>
                <a:ext cx="136457" cy="9540"/>
              </a:xfrm>
              <a:custGeom>
                <a:avLst/>
                <a:gdLst/>
                <a:ahLst/>
                <a:cxnLst/>
                <a:rect l="l" t="t" r="r" b="b"/>
                <a:pathLst>
                  <a:path w="6522" h="456" extrusionOk="0">
                    <a:moveTo>
                      <a:pt x="259" y="0"/>
                    </a:moveTo>
                    <a:cubicBezTo>
                      <a:pt x="152" y="0"/>
                      <a:pt x="54" y="72"/>
                      <a:pt x="27" y="179"/>
                    </a:cubicBezTo>
                    <a:cubicBezTo>
                      <a:pt x="0" y="321"/>
                      <a:pt x="107" y="455"/>
                      <a:pt x="250" y="455"/>
                    </a:cubicBezTo>
                    <a:lnTo>
                      <a:pt x="6263" y="455"/>
                    </a:lnTo>
                    <a:cubicBezTo>
                      <a:pt x="6361" y="455"/>
                      <a:pt x="6459" y="384"/>
                      <a:pt x="6486" y="286"/>
                    </a:cubicBezTo>
                    <a:cubicBezTo>
                      <a:pt x="6521" y="134"/>
                      <a:pt x="6405" y="0"/>
                      <a:pt x="6263" y="0"/>
                    </a:cubicBezTo>
                    <a:close/>
                  </a:path>
                </a:pathLst>
              </a:custGeom>
              <a:solidFill>
                <a:srgbClr val="185F8D"/>
              </a:solidFill>
              <a:ln>
                <a:noFill/>
              </a:ln>
            </p:spPr>
            <p:txBody>
              <a:bodyPr spcFirstLastPara="1" wrap="square" lIns="115184" tIns="115184" rIns="115184" bIns="115184" anchor="ctr" anchorCtr="0">
                <a:noAutofit/>
              </a:bodyPr>
              <a:lstStyle/>
              <a:p>
                <a:endParaRPr sz="2400">
                  <a:latin typeface="+mn-lt"/>
                </a:endParaRPr>
              </a:p>
            </p:txBody>
          </p:sp>
          <p:sp>
            <p:nvSpPr>
              <p:cNvPr id="61" name="Google Shape;12125;p97">
                <a:extLst>
                  <a:ext uri="{FF2B5EF4-FFF2-40B4-BE49-F238E27FC236}">
                    <a16:creationId xmlns:a16="http://schemas.microsoft.com/office/drawing/2014/main" id="{BB7A5E60-A24D-4930-3BD3-52A030D942CB}"/>
                  </a:ext>
                </a:extLst>
              </p:cNvPr>
              <p:cNvSpPr/>
              <p:nvPr/>
            </p:nvSpPr>
            <p:spPr>
              <a:xfrm>
                <a:off x="4677927" y="3969509"/>
                <a:ext cx="136457" cy="9728"/>
              </a:xfrm>
              <a:custGeom>
                <a:avLst/>
                <a:gdLst/>
                <a:ahLst/>
                <a:cxnLst/>
                <a:rect l="l" t="t" r="r" b="b"/>
                <a:pathLst>
                  <a:path w="6522" h="465" extrusionOk="0">
                    <a:moveTo>
                      <a:pt x="259" y="0"/>
                    </a:moveTo>
                    <a:cubicBezTo>
                      <a:pt x="152" y="0"/>
                      <a:pt x="54" y="72"/>
                      <a:pt x="27" y="179"/>
                    </a:cubicBezTo>
                    <a:cubicBezTo>
                      <a:pt x="0" y="330"/>
                      <a:pt x="107" y="464"/>
                      <a:pt x="250" y="464"/>
                    </a:cubicBezTo>
                    <a:lnTo>
                      <a:pt x="6263" y="464"/>
                    </a:lnTo>
                    <a:cubicBezTo>
                      <a:pt x="6361" y="464"/>
                      <a:pt x="6459" y="393"/>
                      <a:pt x="6486" y="286"/>
                    </a:cubicBezTo>
                    <a:cubicBezTo>
                      <a:pt x="6521" y="134"/>
                      <a:pt x="6405" y="0"/>
                      <a:pt x="6263" y="0"/>
                    </a:cubicBezTo>
                    <a:close/>
                  </a:path>
                </a:pathLst>
              </a:custGeom>
              <a:solidFill>
                <a:srgbClr val="185F8D"/>
              </a:solidFill>
              <a:ln>
                <a:noFill/>
              </a:ln>
            </p:spPr>
            <p:txBody>
              <a:bodyPr spcFirstLastPara="1" wrap="square" lIns="115184" tIns="115184" rIns="115184" bIns="115184" anchor="ctr" anchorCtr="0">
                <a:noAutofit/>
              </a:bodyPr>
              <a:lstStyle/>
              <a:p>
                <a:endParaRPr sz="2400">
                  <a:latin typeface="+mn-lt"/>
                </a:endParaRPr>
              </a:p>
            </p:txBody>
          </p:sp>
          <p:sp>
            <p:nvSpPr>
              <p:cNvPr id="62" name="Google Shape;12126;p97">
                <a:extLst>
                  <a:ext uri="{FF2B5EF4-FFF2-40B4-BE49-F238E27FC236}">
                    <a16:creationId xmlns:a16="http://schemas.microsoft.com/office/drawing/2014/main" id="{84CBCC23-60EC-474D-DF70-D71FF59E88D6}"/>
                  </a:ext>
                </a:extLst>
              </p:cNvPr>
              <p:cNvSpPr/>
              <p:nvPr/>
            </p:nvSpPr>
            <p:spPr>
              <a:xfrm>
                <a:off x="4677927" y="3941518"/>
                <a:ext cx="136457" cy="9519"/>
              </a:xfrm>
              <a:custGeom>
                <a:avLst/>
                <a:gdLst/>
                <a:ahLst/>
                <a:cxnLst/>
                <a:rect l="l" t="t" r="r" b="b"/>
                <a:pathLst>
                  <a:path w="6522" h="455" extrusionOk="0">
                    <a:moveTo>
                      <a:pt x="259" y="0"/>
                    </a:moveTo>
                    <a:cubicBezTo>
                      <a:pt x="152" y="0"/>
                      <a:pt x="54" y="71"/>
                      <a:pt x="27" y="170"/>
                    </a:cubicBezTo>
                    <a:cubicBezTo>
                      <a:pt x="0" y="321"/>
                      <a:pt x="107" y="455"/>
                      <a:pt x="250" y="455"/>
                    </a:cubicBezTo>
                    <a:lnTo>
                      <a:pt x="6263" y="455"/>
                    </a:lnTo>
                    <a:cubicBezTo>
                      <a:pt x="6361" y="455"/>
                      <a:pt x="6459" y="384"/>
                      <a:pt x="6486" y="286"/>
                    </a:cubicBezTo>
                    <a:cubicBezTo>
                      <a:pt x="6521" y="134"/>
                      <a:pt x="6405" y="0"/>
                      <a:pt x="6263" y="0"/>
                    </a:cubicBezTo>
                    <a:close/>
                  </a:path>
                </a:pathLst>
              </a:custGeom>
              <a:solidFill>
                <a:srgbClr val="185F8D"/>
              </a:solidFill>
              <a:ln>
                <a:noFill/>
              </a:ln>
            </p:spPr>
            <p:txBody>
              <a:bodyPr spcFirstLastPara="1" wrap="square" lIns="115184" tIns="115184" rIns="115184" bIns="115184" anchor="ctr" anchorCtr="0">
                <a:noAutofit/>
              </a:bodyPr>
              <a:lstStyle/>
              <a:p>
                <a:endParaRPr sz="2400">
                  <a:latin typeface="+mn-lt"/>
                </a:endParaRPr>
              </a:p>
            </p:txBody>
          </p:sp>
          <p:sp>
            <p:nvSpPr>
              <p:cNvPr id="63" name="Google Shape;12127;p97">
                <a:extLst>
                  <a:ext uri="{FF2B5EF4-FFF2-40B4-BE49-F238E27FC236}">
                    <a16:creationId xmlns:a16="http://schemas.microsoft.com/office/drawing/2014/main" id="{61CF08DC-A05B-568C-70E4-B33EE8DBDCD7}"/>
                  </a:ext>
                </a:extLst>
              </p:cNvPr>
              <p:cNvSpPr/>
              <p:nvPr/>
            </p:nvSpPr>
            <p:spPr>
              <a:xfrm>
                <a:off x="4677927" y="3913318"/>
                <a:ext cx="136457" cy="9540"/>
              </a:xfrm>
              <a:custGeom>
                <a:avLst/>
                <a:gdLst/>
                <a:ahLst/>
                <a:cxnLst/>
                <a:rect l="l" t="t" r="r" b="b"/>
                <a:pathLst>
                  <a:path w="6522" h="456" extrusionOk="0">
                    <a:moveTo>
                      <a:pt x="259" y="1"/>
                    </a:moveTo>
                    <a:cubicBezTo>
                      <a:pt x="152" y="1"/>
                      <a:pt x="54" y="72"/>
                      <a:pt x="27" y="179"/>
                    </a:cubicBezTo>
                    <a:cubicBezTo>
                      <a:pt x="0" y="331"/>
                      <a:pt x="107" y="456"/>
                      <a:pt x="250" y="456"/>
                    </a:cubicBezTo>
                    <a:lnTo>
                      <a:pt x="6263" y="456"/>
                    </a:lnTo>
                    <a:cubicBezTo>
                      <a:pt x="6361" y="456"/>
                      <a:pt x="6459" y="393"/>
                      <a:pt x="6486" y="286"/>
                    </a:cubicBezTo>
                    <a:cubicBezTo>
                      <a:pt x="6521" y="135"/>
                      <a:pt x="6405" y="1"/>
                      <a:pt x="6263" y="1"/>
                    </a:cubicBezTo>
                    <a:close/>
                  </a:path>
                </a:pathLst>
              </a:custGeom>
              <a:solidFill>
                <a:srgbClr val="185F8D"/>
              </a:solidFill>
              <a:ln>
                <a:noFill/>
              </a:ln>
            </p:spPr>
            <p:txBody>
              <a:bodyPr spcFirstLastPara="1" wrap="square" lIns="115184" tIns="115184" rIns="115184" bIns="115184" anchor="ctr" anchorCtr="0">
                <a:noAutofit/>
              </a:bodyPr>
              <a:lstStyle/>
              <a:p>
                <a:endParaRPr sz="2400">
                  <a:latin typeface="+mn-lt"/>
                </a:endParaRPr>
              </a:p>
            </p:txBody>
          </p:sp>
          <p:sp>
            <p:nvSpPr>
              <p:cNvPr id="64" name="Google Shape;12128;p97">
                <a:extLst>
                  <a:ext uri="{FF2B5EF4-FFF2-40B4-BE49-F238E27FC236}">
                    <a16:creationId xmlns:a16="http://schemas.microsoft.com/office/drawing/2014/main" id="{65AD3FFC-4E78-93DB-C1E5-F21EEEE69106}"/>
                  </a:ext>
                </a:extLst>
              </p:cNvPr>
              <p:cNvSpPr/>
              <p:nvPr/>
            </p:nvSpPr>
            <p:spPr>
              <a:xfrm>
                <a:off x="4794005" y="4055532"/>
                <a:ext cx="52285" cy="52467"/>
              </a:xfrm>
              <a:custGeom>
                <a:avLst/>
                <a:gdLst/>
                <a:ahLst/>
                <a:cxnLst/>
                <a:rect l="l" t="t" r="r" b="b"/>
                <a:pathLst>
                  <a:path w="2499" h="2508" extrusionOk="0">
                    <a:moveTo>
                      <a:pt x="1" y="1"/>
                    </a:moveTo>
                    <a:lnTo>
                      <a:pt x="1" y="2508"/>
                    </a:lnTo>
                    <a:lnTo>
                      <a:pt x="2499" y="1"/>
                    </a:lnTo>
                    <a:close/>
                  </a:path>
                </a:pathLst>
              </a:custGeom>
              <a:solidFill>
                <a:srgbClr val="98D9D5"/>
              </a:solidFill>
              <a:ln>
                <a:noFill/>
              </a:ln>
            </p:spPr>
            <p:txBody>
              <a:bodyPr spcFirstLastPara="1" wrap="square" lIns="115184" tIns="115184" rIns="115184" bIns="115184" anchor="ctr" anchorCtr="0">
                <a:noAutofit/>
              </a:bodyPr>
              <a:lstStyle/>
              <a:p>
                <a:endParaRPr sz="2400">
                  <a:latin typeface="+mn-lt"/>
                </a:endParaRPr>
              </a:p>
            </p:txBody>
          </p:sp>
          <p:sp>
            <p:nvSpPr>
              <p:cNvPr id="65" name="Google Shape;12129;p97">
                <a:extLst>
                  <a:ext uri="{FF2B5EF4-FFF2-40B4-BE49-F238E27FC236}">
                    <a16:creationId xmlns:a16="http://schemas.microsoft.com/office/drawing/2014/main" id="{7F47CB0D-4475-FE38-879B-420BB39D6CCE}"/>
                  </a:ext>
                </a:extLst>
              </p:cNvPr>
              <p:cNvSpPr/>
              <p:nvPr/>
            </p:nvSpPr>
            <p:spPr>
              <a:xfrm>
                <a:off x="4653468" y="3820371"/>
                <a:ext cx="52850" cy="77801"/>
              </a:xfrm>
              <a:custGeom>
                <a:avLst/>
                <a:gdLst/>
                <a:ahLst/>
                <a:cxnLst/>
                <a:rect l="l" t="t" r="r" b="b"/>
                <a:pathLst>
                  <a:path w="2526" h="3719" extrusionOk="0">
                    <a:moveTo>
                      <a:pt x="1253" y="1"/>
                    </a:moveTo>
                    <a:cubicBezTo>
                      <a:pt x="627" y="1"/>
                      <a:pt x="87" y="462"/>
                      <a:pt x="0" y="1081"/>
                    </a:cubicBezTo>
                    <a:cubicBezTo>
                      <a:pt x="0" y="1090"/>
                      <a:pt x="0" y="1099"/>
                      <a:pt x="0" y="1116"/>
                    </a:cubicBezTo>
                    <a:lnTo>
                      <a:pt x="446" y="1116"/>
                    </a:lnTo>
                    <a:cubicBezTo>
                      <a:pt x="519" y="730"/>
                      <a:pt x="866" y="442"/>
                      <a:pt x="1264" y="442"/>
                    </a:cubicBezTo>
                    <a:cubicBezTo>
                      <a:pt x="1500" y="442"/>
                      <a:pt x="1755" y="544"/>
                      <a:pt x="1981" y="786"/>
                    </a:cubicBezTo>
                    <a:cubicBezTo>
                      <a:pt x="2052" y="858"/>
                      <a:pt x="2088" y="956"/>
                      <a:pt x="2088" y="1054"/>
                    </a:cubicBezTo>
                    <a:lnTo>
                      <a:pt x="2088" y="2999"/>
                    </a:lnTo>
                    <a:cubicBezTo>
                      <a:pt x="2088" y="3052"/>
                      <a:pt x="2070" y="3097"/>
                      <a:pt x="2034" y="3133"/>
                    </a:cubicBezTo>
                    <a:cubicBezTo>
                      <a:pt x="1928" y="3230"/>
                      <a:pt x="1816" y="3271"/>
                      <a:pt x="1714" y="3271"/>
                    </a:cubicBezTo>
                    <a:cubicBezTo>
                      <a:pt x="1506" y="3271"/>
                      <a:pt x="1339" y="3104"/>
                      <a:pt x="1339" y="2901"/>
                    </a:cubicBezTo>
                    <a:lnTo>
                      <a:pt x="1339" y="2000"/>
                    </a:lnTo>
                    <a:cubicBezTo>
                      <a:pt x="1339" y="1901"/>
                      <a:pt x="1276" y="1803"/>
                      <a:pt x="1187" y="1777"/>
                    </a:cubicBezTo>
                    <a:cubicBezTo>
                      <a:pt x="1163" y="1770"/>
                      <a:pt x="1140" y="1767"/>
                      <a:pt x="1117" y="1767"/>
                    </a:cubicBezTo>
                    <a:cubicBezTo>
                      <a:pt x="987" y="1767"/>
                      <a:pt x="884" y="1870"/>
                      <a:pt x="884" y="2000"/>
                    </a:cubicBezTo>
                    <a:lnTo>
                      <a:pt x="884" y="2883"/>
                    </a:lnTo>
                    <a:cubicBezTo>
                      <a:pt x="884" y="3302"/>
                      <a:pt x="1187" y="3659"/>
                      <a:pt x="1597" y="3712"/>
                    </a:cubicBezTo>
                    <a:cubicBezTo>
                      <a:pt x="1633" y="3717"/>
                      <a:pt x="1667" y="3719"/>
                      <a:pt x="1702" y="3719"/>
                    </a:cubicBezTo>
                    <a:cubicBezTo>
                      <a:pt x="2155" y="3719"/>
                      <a:pt x="2525" y="3348"/>
                      <a:pt x="2525" y="2901"/>
                    </a:cubicBezTo>
                    <a:lnTo>
                      <a:pt x="2525" y="1277"/>
                    </a:lnTo>
                    <a:cubicBezTo>
                      <a:pt x="2525" y="679"/>
                      <a:pt x="2106" y="144"/>
                      <a:pt x="1517" y="28"/>
                    </a:cubicBezTo>
                    <a:cubicBezTo>
                      <a:pt x="1428" y="10"/>
                      <a:pt x="1340" y="1"/>
                      <a:pt x="1253" y="1"/>
                    </a:cubicBez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grpSp>
      </p:grpSp>
      <p:grpSp>
        <p:nvGrpSpPr>
          <p:cNvPr id="66" name="Group 65">
            <a:extLst>
              <a:ext uri="{FF2B5EF4-FFF2-40B4-BE49-F238E27FC236}">
                <a16:creationId xmlns:a16="http://schemas.microsoft.com/office/drawing/2014/main" id="{000F35FE-0925-B7D4-AFF2-F2AE3534A135}"/>
              </a:ext>
            </a:extLst>
          </p:cNvPr>
          <p:cNvGrpSpPr/>
          <p:nvPr/>
        </p:nvGrpSpPr>
        <p:grpSpPr>
          <a:xfrm>
            <a:off x="3271666" y="5041723"/>
            <a:ext cx="721531" cy="721531"/>
            <a:chOff x="1568664" y="3930850"/>
            <a:chExt cx="572700" cy="572700"/>
          </a:xfrm>
        </p:grpSpPr>
        <p:sp>
          <p:nvSpPr>
            <p:cNvPr id="67" name="Google Shape;12111;p97">
              <a:extLst>
                <a:ext uri="{FF2B5EF4-FFF2-40B4-BE49-F238E27FC236}">
                  <a16:creationId xmlns:a16="http://schemas.microsoft.com/office/drawing/2014/main" id="{6048165B-4377-FF3F-3545-5855CAE6F248}"/>
                </a:ext>
              </a:extLst>
            </p:cNvPr>
            <p:cNvSpPr/>
            <p:nvPr/>
          </p:nvSpPr>
          <p:spPr>
            <a:xfrm>
              <a:off x="1568664" y="3930850"/>
              <a:ext cx="572700" cy="572700"/>
            </a:xfrm>
            <a:prstGeom prst="ellipse">
              <a:avLst/>
            </a:prstGeom>
            <a:solidFill>
              <a:schemeClr val="lt2"/>
            </a:solidFill>
            <a:ln>
              <a:noFill/>
            </a:ln>
          </p:spPr>
          <p:txBody>
            <a:bodyPr spcFirstLastPara="1" wrap="square" lIns="115184" tIns="115184" rIns="115184" bIns="115184" anchor="ctr" anchorCtr="0">
              <a:noAutofit/>
            </a:bodyPr>
            <a:lstStyle/>
            <a:p>
              <a:endParaRPr sz="2400">
                <a:latin typeface="+mn-lt"/>
              </a:endParaRPr>
            </a:p>
          </p:txBody>
        </p:sp>
        <p:grpSp>
          <p:nvGrpSpPr>
            <p:cNvPr id="68" name="Google Shape;12147;p97">
              <a:extLst>
                <a:ext uri="{FF2B5EF4-FFF2-40B4-BE49-F238E27FC236}">
                  <a16:creationId xmlns:a16="http://schemas.microsoft.com/office/drawing/2014/main" id="{A50EDA7B-B5C9-5DED-3E54-B7C51A3C92E0}"/>
                </a:ext>
              </a:extLst>
            </p:cNvPr>
            <p:cNvGrpSpPr/>
            <p:nvPr/>
          </p:nvGrpSpPr>
          <p:grpSpPr>
            <a:xfrm>
              <a:off x="1650370" y="4014804"/>
              <a:ext cx="409324" cy="404783"/>
              <a:chOff x="6292642" y="1887112"/>
              <a:chExt cx="287831" cy="284638"/>
            </a:xfrm>
          </p:grpSpPr>
          <p:sp>
            <p:nvSpPr>
              <p:cNvPr id="69" name="Google Shape;12148;p97">
                <a:extLst>
                  <a:ext uri="{FF2B5EF4-FFF2-40B4-BE49-F238E27FC236}">
                    <a16:creationId xmlns:a16="http://schemas.microsoft.com/office/drawing/2014/main" id="{6546CF0C-90E5-E03D-785E-9DC96C3FC2D1}"/>
                  </a:ext>
                </a:extLst>
              </p:cNvPr>
              <p:cNvSpPr/>
              <p:nvPr/>
            </p:nvSpPr>
            <p:spPr>
              <a:xfrm>
                <a:off x="6529861" y="2013657"/>
                <a:ext cx="50612" cy="31736"/>
              </a:xfrm>
              <a:custGeom>
                <a:avLst/>
                <a:gdLst/>
                <a:ahLst/>
                <a:cxnLst/>
                <a:rect l="l" t="t" r="r" b="b"/>
                <a:pathLst>
                  <a:path w="2419" h="1517" extrusionOk="0">
                    <a:moveTo>
                      <a:pt x="1" y="0"/>
                    </a:moveTo>
                    <a:lnTo>
                      <a:pt x="1" y="1517"/>
                    </a:lnTo>
                    <a:lnTo>
                      <a:pt x="2418" y="1213"/>
                    </a:lnTo>
                    <a:lnTo>
                      <a:pt x="2418" y="303"/>
                    </a:lnTo>
                    <a:lnTo>
                      <a:pt x="1" y="0"/>
                    </a:lnTo>
                    <a:close/>
                  </a:path>
                </a:pathLst>
              </a:custGeom>
              <a:solidFill>
                <a:srgbClr val="98D9D5"/>
              </a:solidFill>
              <a:ln>
                <a:noFill/>
              </a:ln>
            </p:spPr>
            <p:txBody>
              <a:bodyPr spcFirstLastPara="1" wrap="square" lIns="115184" tIns="115184" rIns="115184" bIns="115184" anchor="ctr" anchorCtr="0">
                <a:noAutofit/>
              </a:bodyPr>
              <a:lstStyle/>
              <a:p>
                <a:endParaRPr sz="2400">
                  <a:latin typeface="+mn-lt"/>
                </a:endParaRPr>
              </a:p>
            </p:txBody>
          </p:sp>
          <p:sp>
            <p:nvSpPr>
              <p:cNvPr id="70" name="Google Shape;12149;p97">
                <a:extLst>
                  <a:ext uri="{FF2B5EF4-FFF2-40B4-BE49-F238E27FC236}">
                    <a16:creationId xmlns:a16="http://schemas.microsoft.com/office/drawing/2014/main" id="{22DC65EB-36ED-2966-A3A4-5695893B3FB7}"/>
                  </a:ext>
                </a:extLst>
              </p:cNvPr>
              <p:cNvSpPr/>
              <p:nvPr/>
            </p:nvSpPr>
            <p:spPr>
              <a:xfrm>
                <a:off x="6529861" y="2039033"/>
                <a:ext cx="50612" cy="25209"/>
              </a:xfrm>
              <a:custGeom>
                <a:avLst/>
                <a:gdLst/>
                <a:ahLst/>
                <a:cxnLst/>
                <a:rect l="l" t="t" r="r" b="b"/>
                <a:pathLst>
                  <a:path w="2419" h="1205" extrusionOk="0">
                    <a:moveTo>
                      <a:pt x="1" y="0"/>
                    </a:moveTo>
                    <a:lnTo>
                      <a:pt x="1" y="1205"/>
                    </a:lnTo>
                    <a:lnTo>
                      <a:pt x="2418" y="901"/>
                    </a:lnTo>
                    <a:lnTo>
                      <a:pt x="2418" y="0"/>
                    </a:lnTo>
                    <a:close/>
                  </a:path>
                </a:pathLst>
              </a:custGeom>
              <a:solidFill>
                <a:srgbClr val="C1E8E6"/>
              </a:solidFill>
              <a:ln>
                <a:noFill/>
              </a:ln>
            </p:spPr>
            <p:txBody>
              <a:bodyPr spcFirstLastPara="1" wrap="square" lIns="115184" tIns="115184" rIns="115184" bIns="115184" anchor="ctr" anchorCtr="0">
                <a:noAutofit/>
              </a:bodyPr>
              <a:lstStyle/>
              <a:p>
                <a:endParaRPr sz="2400">
                  <a:latin typeface="+mn-lt"/>
                </a:endParaRPr>
              </a:p>
            </p:txBody>
          </p:sp>
          <p:sp>
            <p:nvSpPr>
              <p:cNvPr id="71" name="Google Shape;12150;p97">
                <a:extLst>
                  <a:ext uri="{FF2B5EF4-FFF2-40B4-BE49-F238E27FC236}">
                    <a16:creationId xmlns:a16="http://schemas.microsoft.com/office/drawing/2014/main" id="{5A984978-BDE0-CD0F-2C7A-D1177888BD96}"/>
                  </a:ext>
                </a:extLst>
              </p:cNvPr>
              <p:cNvSpPr/>
              <p:nvPr/>
            </p:nvSpPr>
            <p:spPr>
              <a:xfrm>
                <a:off x="6529861" y="1994620"/>
                <a:ext cx="50612" cy="25209"/>
              </a:xfrm>
              <a:custGeom>
                <a:avLst/>
                <a:gdLst/>
                <a:ahLst/>
                <a:cxnLst/>
                <a:rect l="l" t="t" r="r" b="b"/>
                <a:pathLst>
                  <a:path w="2419" h="1205" extrusionOk="0">
                    <a:moveTo>
                      <a:pt x="1" y="0"/>
                    </a:moveTo>
                    <a:lnTo>
                      <a:pt x="1" y="1205"/>
                    </a:lnTo>
                    <a:lnTo>
                      <a:pt x="2418" y="1205"/>
                    </a:lnTo>
                    <a:lnTo>
                      <a:pt x="2418" y="295"/>
                    </a:lnTo>
                    <a:lnTo>
                      <a:pt x="1" y="0"/>
                    </a:lnTo>
                    <a:close/>
                  </a:path>
                </a:pathLst>
              </a:custGeom>
              <a:solidFill>
                <a:srgbClr val="C1E8E6"/>
              </a:solidFill>
              <a:ln>
                <a:noFill/>
              </a:ln>
            </p:spPr>
            <p:txBody>
              <a:bodyPr spcFirstLastPara="1" wrap="square" lIns="115184" tIns="115184" rIns="115184" bIns="115184" anchor="ctr" anchorCtr="0">
                <a:noAutofit/>
              </a:bodyPr>
              <a:lstStyle/>
              <a:p>
                <a:endParaRPr sz="2400">
                  <a:latin typeface="+mn-lt"/>
                </a:endParaRPr>
              </a:p>
            </p:txBody>
          </p:sp>
          <p:sp>
            <p:nvSpPr>
              <p:cNvPr id="72" name="Google Shape;12151;p97">
                <a:extLst>
                  <a:ext uri="{FF2B5EF4-FFF2-40B4-BE49-F238E27FC236}">
                    <a16:creationId xmlns:a16="http://schemas.microsoft.com/office/drawing/2014/main" id="{9560AA6D-697E-1A6B-556D-C82E1AE67FC2}"/>
                  </a:ext>
                </a:extLst>
              </p:cNvPr>
              <p:cNvSpPr/>
              <p:nvPr/>
            </p:nvSpPr>
            <p:spPr>
              <a:xfrm>
                <a:off x="6292642" y="1975771"/>
                <a:ext cx="44251" cy="107508"/>
              </a:xfrm>
              <a:custGeom>
                <a:avLst/>
                <a:gdLst/>
                <a:ahLst/>
                <a:cxnLst/>
                <a:rect l="l" t="t" r="r" b="b"/>
                <a:pathLst>
                  <a:path w="2115" h="5139" extrusionOk="0">
                    <a:moveTo>
                      <a:pt x="1811" y="0"/>
                    </a:moveTo>
                    <a:lnTo>
                      <a:pt x="0" y="303"/>
                    </a:lnTo>
                    <a:lnTo>
                      <a:pt x="0" y="4835"/>
                    </a:lnTo>
                    <a:lnTo>
                      <a:pt x="1811" y="5139"/>
                    </a:lnTo>
                    <a:lnTo>
                      <a:pt x="2114" y="2569"/>
                    </a:lnTo>
                    <a:lnTo>
                      <a:pt x="1811" y="0"/>
                    </a:lnTo>
                    <a:close/>
                  </a:path>
                </a:pathLst>
              </a:custGeom>
              <a:solidFill>
                <a:srgbClr val="6DA8D6"/>
              </a:solidFill>
              <a:ln>
                <a:noFill/>
              </a:ln>
            </p:spPr>
            <p:txBody>
              <a:bodyPr spcFirstLastPara="1" wrap="square" lIns="115184" tIns="115184" rIns="115184" bIns="115184" anchor="ctr" anchorCtr="0">
                <a:noAutofit/>
              </a:bodyPr>
              <a:lstStyle/>
              <a:p>
                <a:endParaRPr sz="2400">
                  <a:latin typeface="+mn-lt"/>
                </a:endParaRPr>
              </a:p>
            </p:txBody>
          </p:sp>
          <p:sp>
            <p:nvSpPr>
              <p:cNvPr id="73" name="Google Shape;12152;p97">
                <a:extLst>
                  <a:ext uri="{FF2B5EF4-FFF2-40B4-BE49-F238E27FC236}">
                    <a16:creationId xmlns:a16="http://schemas.microsoft.com/office/drawing/2014/main" id="{B145E94F-3F08-0354-658D-8ED11370986C}"/>
                  </a:ext>
                </a:extLst>
              </p:cNvPr>
              <p:cNvSpPr/>
              <p:nvPr/>
            </p:nvSpPr>
            <p:spPr>
              <a:xfrm>
                <a:off x="6343211" y="1975959"/>
                <a:ext cx="148592" cy="107508"/>
              </a:xfrm>
              <a:custGeom>
                <a:avLst/>
                <a:gdLst/>
                <a:ahLst/>
                <a:cxnLst/>
                <a:rect l="l" t="t" r="r" b="b"/>
                <a:pathLst>
                  <a:path w="7102" h="5139" extrusionOk="0">
                    <a:moveTo>
                      <a:pt x="304" y="0"/>
                    </a:moveTo>
                    <a:lnTo>
                      <a:pt x="1" y="2569"/>
                    </a:lnTo>
                    <a:lnTo>
                      <a:pt x="304" y="5139"/>
                    </a:lnTo>
                    <a:lnTo>
                      <a:pt x="6798" y="5139"/>
                    </a:lnTo>
                    <a:lnTo>
                      <a:pt x="7102" y="2569"/>
                    </a:lnTo>
                    <a:lnTo>
                      <a:pt x="6798" y="0"/>
                    </a:lnTo>
                    <a:close/>
                  </a:path>
                </a:pathLst>
              </a:custGeom>
              <a:solidFill>
                <a:srgbClr val="6DA8D6"/>
              </a:solidFill>
              <a:ln>
                <a:noFill/>
              </a:ln>
            </p:spPr>
            <p:txBody>
              <a:bodyPr spcFirstLastPara="1" wrap="square" lIns="115184" tIns="115184" rIns="115184" bIns="115184" anchor="ctr" anchorCtr="0">
                <a:noAutofit/>
              </a:bodyPr>
              <a:lstStyle/>
              <a:p>
                <a:endParaRPr sz="2400">
                  <a:latin typeface="+mn-lt"/>
                </a:endParaRPr>
              </a:p>
            </p:txBody>
          </p:sp>
          <p:sp>
            <p:nvSpPr>
              <p:cNvPr id="74" name="Google Shape;12153;p97">
                <a:extLst>
                  <a:ext uri="{FF2B5EF4-FFF2-40B4-BE49-F238E27FC236}">
                    <a16:creationId xmlns:a16="http://schemas.microsoft.com/office/drawing/2014/main" id="{1C861E7C-9126-1993-E210-D44645298E98}"/>
                  </a:ext>
                </a:extLst>
              </p:cNvPr>
              <p:cNvSpPr/>
              <p:nvPr/>
            </p:nvSpPr>
            <p:spPr>
              <a:xfrm>
                <a:off x="6378863" y="2018447"/>
                <a:ext cx="77288" cy="22154"/>
              </a:xfrm>
              <a:custGeom>
                <a:avLst/>
                <a:gdLst/>
                <a:ahLst/>
                <a:cxnLst/>
                <a:rect l="l" t="t" r="r" b="b"/>
                <a:pathLst>
                  <a:path w="3694" h="1059" extrusionOk="0">
                    <a:moveTo>
                      <a:pt x="1054" y="1"/>
                    </a:moveTo>
                    <a:cubicBezTo>
                      <a:pt x="1006" y="1"/>
                      <a:pt x="960" y="16"/>
                      <a:pt x="919" y="48"/>
                    </a:cubicBezTo>
                    <a:lnTo>
                      <a:pt x="125" y="654"/>
                    </a:lnTo>
                    <a:cubicBezTo>
                      <a:pt x="27" y="726"/>
                      <a:pt x="1" y="868"/>
                      <a:pt x="81" y="967"/>
                    </a:cubicBezTo>
                    <a:cubicBezTo>
                      <a:pt x="124" y="1025"/>
                      <a:pt x="192" y="1058"/>
                      <a:pt x="263" y="1058"/>
                    </a:cubicBezTo>
                    <a:cubicBezTo>
                      <a:pt x="310" y="1058"/>
                      <a:pt x="359" y="1043"/>
                      <a:pt x="402" y="1011"/>
                    </a:cubicBezTo>
                    <a:lnTo>
                      <a:pt x="1053" y="512"/>
                    </a:lnTo>
                    <a:lnTo>
                      <a:pt x="1713" y="1011"/>
                    </a:lnTo>
                    <a:cubicBezTo>
                      <a:pt x="1754" y="1042"/>
                      <a:pt x="1800" y="1058"/>
                      <a:pt x="1848" y="1058"/>
                    </a:cubicBezTo>
                    <a:cubicBezTo>
                      <a:pt x="1896" y="1058"/>
                      <a:pt x="1945" y="1042"/>
                      <a:pt x="1990" y="1011"/>
                    </a:cubicBezTo>
                    <a:lnTo>
                      <a:pt x="2641" y="512"/>
                    </a:lnTo>
                    <a:lnTo>
                      <a:pt x="3301" y="1011"/>
                    </a:lnTo>
                    <a:cubicBezTo>
                      <a:pt x="3341" y="1043"/>
                      <a:pt x="3387" y="1058"/>
                      <a:pt x="3434" y="1058"/>
                    </a:cubicBezTo>
                    <a:cubicBezTo>
                      <a:pt x="3503" y="1058"/>
                      <a:pt x="3571" y="1025"/>
                      <a:pt x="3614" y="967"/>
                    </a:cubicBezTo>
                    <a:cubicBezTo>
                      <a:pt x="3694" y="868"/>
                      <a:pt x="3676" y="726"/>
                      <a:pt x="3578" y="654"/>
                    </a:cubicBezTo>
                    <a:lnTo>
                      <a:pt x="2784" y="48"/>
                    </a:lnTo>
                    <a:cubicBezTo>
                      <a:pt x="2739" y="16"/>
                      <a:pt x="2690" y="1"/>
                      <a:pt x="2642" y="1"/>
                    </a:cubicBezTo>
                    <a:cubicBezTo>
                      <a:pt x="2594" y="1"/>
                      <a:pt x="2548" y="16"/>
                      <a:pt x="2507" y="48"/>
                    </a:cubicBezTo>
                    <a:lnTo>
                      <a:pt x="1847" y="547"/>
                    </a:lnTo>
                    <a:lnTo>
                      <a:pt x="1196" y="48"/>
                    </a:lnTo>
                    <a:cubicBezTo>
                      <a:pt x="1151" y="16"/>
                      <a:pt x="1102" y="1"/>
                      <a:pt x="1054" y="1"/>
                    </a:cubicBezTo>
                    <a:close/>
                  </a:path>
                </a:pathLst>
              </a:custGeom>
              <a:solidFill>
                <a:srgbClr val="274B6D"/>
              </a:solidFill>
              <a:ln>
                <a:noFill/>
              </a:ln>
            </p:spPr>
            <p:txBody>
              <a:bodyPr spcFirstLastPara="1" wrap="square" lIns="115184" tIns="115184" rIns="115184" bIns="115184" anchor="ctr" anchorCtr="0">
                <a:noAutofit/>
              </a:bodyPr>
              <a:lstStyle/>
              <a:p>
                <a:endParaRPr sz="2400">
                  <a:latin typeface="+mn-lt"/>
                </a:endParaRPr>
              </a:p>
            </p:txBody>
          </p:sp>
          <p:sp>
            <p:nvSpPr>
              <p:cNvPr id="75" name="Google Shape;12154;p97">
                <a:extLst>
                  <a:ext uri="{FF2B5EF4-FFF2-40B4-BE49-F238E27FC236}">
                    <a16:creationId xmlns:a16="http://schemas.microsoft.com/office/drawing/2014/main" id="{CFC8CE6B-B9A1-7A37-00AE-765333929B24}"/>
                  </a:ext>
                </a:extLst>
              </p:cNvPr>
              <p:cNvSpPr/>
              <p:nvPr/>
            </p:nvSpPr>
            <p:spPr>
              <a:xfrm>
                <a:off x="6529861" y="2058070"/>
                <a:ext cx="50612" cy="25397"/>
              </a:xfrm>
              <a:custGeom>
                <a:avLst/>
                <a:gdLst/>
                <a:ahLst/>
                <a:cxnLst/>
                <a:rect l="l" t="t" r="r" b="b"/>
                <a:pathLst>
                  <a:path w="2419" h="1214" extrusionOk="0">
                    <a:moveTo>
                      <a:pt x="1" y="0"/>
                    </a:moveTo>
                    <a:lnTo>
                      <a:pt x="607" y="1214"/>
                    </a:lnTo>
                    <a:lnTo>
                      <a:pt x="2418" y="910"/>
                    </a:lnTo>
                    <a:lnTo>
                      <a:pt x="2418" y="0"/>
                    </a:lnTo>
                    <a:close/>
                  </a:path>
                </a:pathLst>
              </a:custGeom>
              <a:solidFill>
                <a:srgbClr val="185F8D"/>
              </a:solidFill>
              <a:ln>
                <a:noFill/>
              </a:ln>
            </p:spPr>
            <p:txBody>
              <a:bodyPr spcFirstLastPara="1" wrap="square" lIns="115184" tIns="115184" rIns="115184" bIns="115184" anchor="ctr" anchorCtr="0">
                <a:noAutofit/>
              </a:bodyPr>
              <a:lstStyle/>
              <a:p>
                <a:endParaRPr sz="2400">
                  <a:latin typeface="+mn-lt"/>
                </a:endParaRPr>
              </a:p>
            </p:txBody>
          </p:sp>
          <p:sp>
            <p:nvSpPr>
              <p:cNvPr id="76" name="Google Shape;12155;p97">
                <a:extLst>
                  <a:ext uri="{FF2B5EF4-FFF2-40B4-BE49-F238E27FC236}">
                    <a16:creationId xmlns:a16="http://schemas.microsoft.com/office/drawing/2014/main" id="{A6C45170-42FF-4291-F718-4095DAA30534}"/>
                  </a:ext>
                </a:extLst>
              </p:cNvPr>
              <p:cNvSpPr/>
              <p:nvPr/>
            </p:nvSpPr>
            <p:spPr>
              <a:xfrm>
                <a:off x="6529861" y="1975959"/>
                <a:ext cx="50612" cy="25397"/>
              </a:xfrm>
              <a:custGeom>
                <a:avLst/>
                <a:gdLst/>
                <a:ahLst/>
                <a:cxnLst/>
                <a:rect l="l" t="t" r="r" b="b"/>
                <a:pathLst>
                  <a:path w="2419" h="1214" extrusionOk="0">
                    <a:moveTo>
                      <a:pt x="607" y="0"/>
                    </a:moveTo>
                    <a:lnTo>
                      <a:pt x="1" y="1213"/>
                    </a:lnTo>
                    <a:lnTo>
                      <a:pt x="2418" y="1213"/>
                    </a:lnTo>
                    <a:lnTo>
                      <a:pt x="2418" y="303"/>
                    </a:lnTo>
                    <a:lnTo>
                      <a:pt x="607" y="0"/>
                    </a:lnTo>
                    <a:close/>
                  </a:path>
                </a:pathLst>
              </a:custGeom>
              <a:solidFill>
                <a:srgbClr val="185F8D"/>
              </a:solidFill>
              <a:ln>
                <a:noFill/>
              </a:ln>
            </p:spPr>
            <p:txBody>
              <a:bodyPr spcFirstLastPara="1" wrap="square" lIns="115184" tIns="115184" rIns="115184" bIns="115184" anchor="ctr" anchorCtr="0">
                <a:noAutofit/>
              </a:bodyPr>
              <a:lstStyle/>
              <a:p>
                <a:endParaRPr sz="2400">
                  <a:latin typeface="+mn-lt"/>
                </a:endParaRPr>
              </a:p>
            </p:txBody>
          </p:sp>
          <p:sp>
            <p:nvSpPr>
              <p:cNvPr id="77" name="Google Shape;12156;p97">
                <a:extLst>
                  <a:ext uri="{FF2B5EF4-FFF2-40B4-BE49-F238E27FC236}">
                    <a16:creationId xmlns:a16="http://schemas.microsoft.com/office/drawing/2014/main" id="{CD0F0026-D8FB-F14A-97FE-FCF1F750F3CF}"/>
                  </a:ext>
                </a:extLst>
              </p:cNvPr>
              <p:cNvSpPr/>
              <p:nvPr/>
            </p:nvSpPr>
            <p:spPr>
              <a:xfrm>
                <a:off x="6497954" y="1975959"/>
                <a:ext cx="44251" cy="107508"/>
              </a:xfrm>
              <a:custGeom>
                <a:avLst/>
                <a:gdLst/>
                <a:ahLst/>
                <a:cxnLst/>
                <a:rect l="l" t="t" r="r" b="b"/>
                <a:pathLst>
                  <a:path w="2115" h="5139" extrusionOk="0">
                    <a:moveTo>
                      <a:pt x="303" y="0"/>
                    </a:moveTo>
                    <a:lnTo>
                      <a:pt x="0" y="2569"/>
                    </a:lnTo>
                    <a:lnTo>
                      <a:pt x="303" y="5139"/>
                    </a:lnTo>
                    <a:lnTo>
                      <a:pt x="2114" y="5139"/>
                    </a:lnTo>
                    <a:lnTo>
                      <a:pt x="2114" y="0"/>
                    </a:lnTo>
                    <a:close/>
                  </a:path>
                </a:pathLst>
              </a:custGeom>
              <a:solidFill>
                <a:srgbClr val="6DA8D6"/>
              </a:solidFill>
              <a:ln>
                <a:noFill/>
              </a:ln>
            </p:spPr>
            <p:txBody>
              <a:bodyPr spcFirstLastPara="1" wrap="square" lIns="115184" tIns="115184" rIns="115184" bIns="115184" anchor="ctr" anchorCtr="0">
                <a:noAutofit/>
              </a:bodyPr>
              <a:lstStyle/>
              <a:p>
                <a:endParaRPr sz="2400">
                  <a:latin typeface="+mn-lt"/>
                </a:endParaRPr>
              </a:p>
            </p:txBody>
          </p:sp>
          <p:sp>
            <p:nvSpPr>
              <p:cNvPr id="78" name="Google Shape;12157;p97">
                <a:extLst>
                  <a:ext uri="{FF2B5EF4-FFF2-40B4-BE49-F238E27FC236}">
                    <a16:creationId xmlns:a16="http://schemas.microsoft.com/office/drawing/2014/main" id="{00F1C1DE-9E83-B737-E725-58CCB0A8B7EF}"/>
                  </a:ext>
                </a:extLst>
              </p:cNvPr>
              <p:cNvSpPr/>
              <p:nvPr/>
            </p:nvSpPr>
            <p:spPr>
              <a:xfrm>
                <a:off x="6330156" y="1975959"/>
                <a:ext cx="19249" cy="107508"/>
              </a:xfrm>
              <a:custGeom>
                <a:avLst/>
                <a:gdLst/>
                <a:ahLst/>
                <a:cxnLst/>
                <a:rect l="l" t="t" r="r" b="b"/>
                <a:pathLst>
                  <a:path w="920" h="5139" extrusionOk="0">
                    <a:moveTo>
                      <a:pt x="0" y="0"/>
                    </a:moveTo>
                    <a:lnTo>
                      <a:pt x="0" y="5139"/>
                    </a:lnTo>
                    <a:lnTo>
                      <a:pt x="919" y="5139"/>
                    </a:lnTo>
                    <a:lnTo>
                      <a:pt x="919" y="0"/>
                    </a:lnTo>
                    <a:close/>
                  </a:path>
                </a:pathLst>
              </a:custGeom>
              <a:solidFill>
                <a:srgbClr val="FFCC75"/>
              </a:solidFill>
              <a:ln>
                <a:noFill/>
              </a:ln>
            </p:spPr>
            <p:txBody>
              <a:bodyPr spcFirstLastPara="1" wrap="square" lIns="115184" tIns="115184" rIns="115184" bIns="115184" anchor="ctr" anchorCtr="0">
                <a:noAutofit/>
              </a:bodyPr>
              <a:lstStyle/>
              <a:p>
                <a:endParaRPr sz="2400">
                  <a:latin typeface="+mn-lt"/>
                </a:endParaRPr>
              </a:p>
            </p:txBody>
          </p:sp>
          <p:sp>
            <p:nvSpPr>
              <p:cNvPr id="79" name="Google Shape;12158;p97">
                <a:extLst>
                  <a:ext uri="{FF2B5EF4-FFF2-40B4-BE49-F238E27FC236}">
                    <a16:creationId xmlns:a16="http://schemas.microsoft.com/office/drawing/2014/main" id="{70DB29F9-F132-AD63-8BF3-387D4CBC7412}"/>
                  </a:ext>
                </a:extLst>
              </p:cNvPr>
              <p:cNvSpPr/>
              <p:nvPr/>
            </p:nvSpPr>
            <p:spPr>
              <a:xfrm>
                <a:off x="6485442" y="1975959"/>
                <a:ext cx="19060" cy="107508"/>
              </a:xfrm>
              <a:custGeom>
                <a:avLst/>
                <a:gdLst/>
                <a:ahLst/>
                <a:cxnLst/>
                <a:rect l="l" t="t" r="r" b="b"/>
                <a:pathLst>
                  <a:path w="911" h="5139" extrusionOk="0">
                    <a:moveTo>
                      <a:pt x="0" y="0"/>
                    </a:moveTo>
                    <a:lnTo>
                      <a:pt x="0" y="5139"/>
                    </a:lnTo>
                    <a:lnTo>
                      <a:pt x="910" y="5139"/>
                    </a:lnTo>
                    <a:lnTo>
                      <a:pt x="910" y="0"/>
                    </a:lnTo>
                    <a:close/>
                  </a:path>
                </a:pathLst>
              </a:custGeom>
              <a:solidFill>
                <a:srgbClr val="FFCC75"/>
              </a:solidFill>
              <a:ln>
                <a:noFill/>
              </a:ln>
            </p:spPr>
            <p:txBody>
              <a:bodyPr spcFirstLastPara="1" wrap="square" lIns="115184" tIns="115184" rIns="115184" bIns="115184" anchor="ctr" anchorCtr="0">
                <a:noAutofit/>
              </a:bodyPr>
              <a:lstStyle/>
              <a:p>
                <a:endParaRPr sz="2400">
                  <a:latin typeface="+mn-lt"/>
                </a:endParaRPr>
              </a:p>
            </p:txBody>
          </p:sp>
          <p:sp>
            <p:nvSpPr>
              <p:cNvPr id="80" name="Google Shape;12159;p97">
                <a:extLst>
                  <a:ext uri="{FF2B5EF4-FFF2-40B4-BE49-F238E27FC236}">
                    <a16:creationId xmlns:a16="http://schemas.microsoft.com/office/drawing/2014/main" id="{E995765D-328C-9E87-C7D5-4792F00BAD2B}"/>
                  </a:ext>
                </a:extLst>
              </p:cNvPr>
              <p:cNvSpPr/>
              <p:nvPr/>
            </p:nvSpPr>
            <p:spPr>
              <a:xfrm>
                <a:off x="6292642" y="1918847"/>
                <a:ext cx="50591" cy="31547"/>
              </a:xfrm>
              <a:custGeom>
                <a:avLst/>
                <a:gdLst/>
                <a:ahLst/>
                <a:cxnLst/>
                <a:rect l="l" t="t" r="r" b="b"/>
                <a:pathLst>
                  <a:path w="2418" h="1508" extrusionOk="0">
                    <a:moveTo>
                      <a:pt x="2418" y="0"/>
                    </a:moveTo>
                    <a:lnTo>
                      <a:pt x="0" y="304"/>
                    </a:lnTo>
                    <a:lnTo>
                      <a:pt x="0" y="1205"/>
                    </a:lnTo>
                    <a:lnTo>
                      <a:pt x="2418" y="1508"/>
                    </a:lnTo>
                    <a:lnTo>
                      <a:pt x="2418" y="0"/>
                    </a:lnTo>
                    <a:close/>
                  </a:path>
                </a:pathLst>
              </a:custGeom>
              <a:solidFill>
                <a:srgbClr val="98D9D5"/>
              </a:solidFill>
              <a:ln>
                <a:noFill/>
              </a:ln>
            </p:spPr>
            <p:txBody>
              <a:bodyPr spcFirstLastPara="1" wrap="square" lIns="115184" tIns="115184" rIns="115184" bIns="115184" anchor="ctr" anchorCtr="0">
                <a:noAutofit/>
              </a:bodyPr>
              <a:lstStyle/>
              <a:p>
                <a:endParaRPr sz="2400">
                  <a:latin typeface="+mn-lt"/>
                </a:endParaRPr>
              </a:p>
            </p:txBody>
          </p:sp>
          <p:sp>
            <p:nvSpPr>
              <p:cNvPr id="81" name="Google Shape;12160;p97">
                <a:extLst>
                  <a:ext uri="{FF2B5EF4-FFF2-40B4-BE49-F238E27FC236}">
                    <a16:creationId xmlns:a16="http://schemas.microsoft.com/office/drawing/2014/main" id="{2D02761D-4953-C582-C50E-D509114C5E60}"/>
                  </a:ext>
                </a:extLst>
              </p:cNvPr>
              <p:cNvSpPr/>
              <p:nvPr/>
            </p:nvSpPr>
            <p:spPr>
              <a:xfrm>
                <a:off x="6292642" y="1943847"/>
                <a:ext cx="50591" cy="25397"/>
              </a:xfrm>
              <a:custGeom>
                <a:avLst/>
                <a:gdLst/>
                <a:ahLst/>
                <a:cxnLst/>
                <a:rect l="l" t="t" r="r" b="b"/>
                <a:pathLst>
                  <a:path w="2418" h="1214" extrusionOk="0">
                    <a:moveTo>
                      <a:pt x="0" y="1"/>
                    </a:moveTo>
                    <a:lnTo>
                      <a:pt x="0" y="911"/>
                    </a:lnTo>
                    <a:lnTo>
                      <a:pt x="2418" y="1214"/>
                    </a:lnTo>
                    <a:lnTo>
                      <a:pt x="2418" y="1"/>
                    </a:lnTo>
                    <a:close/>
                  </a:path>
                </a:pathLst>
              </a:custGeom>
              <a:solidFill>
                <a:srgbClr val="C1E8E6"/>
              </a:solidFill>
              <a:ln>
                <a:noFill/>
              </a:ln>
            </p:spPr>
            <p:txBody>
              <a:bodyPr spcFirstLastPara="1" wrap="square" lIns="115184" tIns="115184" rIns="115184" bIns="115184" anchor="ctr" anchorCtr="0">
                <a:noAutofit/>
              </a:bodyPr>
              <a:lstStyle/>
              <a:p>
                <a:endParaRPr sz="2400">
                  <a:latin typeface="+mn-lt"/>
                </a:endParaRPr>
              </a:p>
            </p:txBody>
          </p:sp>
          <p:sp>
            <p:nvSpPr>
              <p:cNvPr id="82" name="Google Shape;12161;p97">
                <a:extLst>
                  <a:ext uri="{FF2B5EF4-FFF2-40B4-BE49-F238E27FC236}">
                    <a16:creationId xmlns:a16="http://schemas.microsoft.com/office/drawing/2014/main" id="{261B1AD7-9797-D7D0-E563-5075585227A4}"/>
                  </a:ext>
                </a:extLst>
              </p:cNvPr>
              <p:cNvSpPr/>
              <p:nvPr/>
            </p:nvSpPr>
            <p:spPr>
              <a:xfrm>
                <a:off x="6292642" y="1899998"/>
                <a:ext cx="50591" cy="25397"/>
              </a:xfrm>
              <a:custGeom>
                <a:avLst/>
                <a:gdLst/>
                <a:ahLst/>
                <a:cxnLst/>
                <a:rect l="l" t="t" r="r" b="b"/>
                <a:pathLst>
                  <a:path w="2418" h="1214" extrusionOk="0">
                    <a:moveTo>
                      <a:pt x="2418" y="0"/>
                    </a:moveTo>
                    <a:lnTo>
                      <a:pt x="0" y="304"/>
                    </a:lnTo>
                    <a:lnTo>
                      <a:pt x="0" y="1214"/>
                    </a:lnTo>
                    <a:lnTo>
                      <a:pt x="2418" y="1214"/>
                    </a:lnTo>
                    <a:lnTo>
                      <a:pt x="2418" y="0"/>
                    </a:lnTo>
                    <a:close/>
                  </a:path>
                </a:pathLst>
              </a:custGeom>
              <a:solidFill>
                <a:srgbClr val="C1E8E6"/>
              </a:solidFill>
              <a:ln>
                <a:noFill/>
              </a:ln>
            </p:spPr>
            <p:txBody>
              <a:bodyPr spcFirstLastPara="1" wrap="square" lIns="115184" tIns="115184" rIns="115184" bIns="115184" anchor="ctr" anchorCtr="0">
                <a:noAutofit/>
              </a:bodyPr>
              <a:lstStyle/>
              <a:p>
                <a:endParaRPr sz="2400">
                  <a:latin typeface="+mn-lt"/>
                </a:endParaRPr>
              </a:p>
            </p:txBody>
          </p:sp>
          <p:sp>
            <p:nvSpPr>
              <p:cNvPr id="83" name="Google Shape;12162;p97">
                <a:extLst>
                  <a:ext uri="{FF2B5EF4-FFF2-40B4-BE49-F238E27FC236}">
                    <a16:creationId xmlns:a16="http://schemas.microsoft.com/office/drawing/2014/main" id="{E6F16C73-7690-B738-F7D7-476F95D29D9C}"/>
                  </a:ext>
                </a:extLst>
              </p:cNvPr>
              <p:cNvSpPr/>
              <p:nvPr/>
            </p:nvSpPr>
            <p:spPr>
              <a:xfrm>
                <a:off x="6536200" y="1887112"/>
                <a:ext cx="44272" cy="95019"/>
              </a:xfrm>
              <a:custGeom>
                <a:avLst/>
                <a:gdLst/>
                <a:ahLst/>
                <a:cxnLst/>
                <a:rect l="l" t="t" r="r" b="b"/>
                <a:pathLst>
                  <a:path w="2116" h="4542" extrusionOk="0">
                    <a:moveTo>
                      <a:pt x="304" y="1"/>
                    </a:moveTo>
                    <a:lnTo>
                      <a:pt x="1" y="2276"/>
                    </a:lnTo>
                    <a:lnTo>
                      <a:pt x="304" y="4541"/>
                    </a:lnTo>
                    <a:lnTo>
                      <a:pt x="2115" y="4541"/>
                    </a:lnTo>
                    <a:lnTo>
                      <a:pt x="2115" y="1"/>
                    </a:lnTo>
                    <a:close/>
                  </a:path>
                </a:pathLst>
              </a:custGeom>
              <a:solidFill>
                <a:srgbClr val="FF6E1D"/>
              </a:solidFill>
              <a:ln>
                <a:noFill/>
              </a:ln>
            </p:spPr>
            <p:txBody>
              <a:bodyPr spcFirstLastPara="1" wrap="square" lIns="115184" tIns="115184" rIns="115184" bIns="115184" anchor="ctr" anchorCtr="0">
                <a:noAutofit/>
              </a:bodyPr>
              <a:lstStyle/>
              <a:p>
                <a:endParaRPr sz="2400">
                  <a:latin typeface="+mn-lt"/>
                </a:endParaRPr>
              </a:p>
            </p:txBody>
          </p:sp>
          <p:sp>
            <p:nvSpPr>
              <p:cNvPr id="84" name="Google Shape;12163;p97">
                <a:extLst>
                  <a:ext uri="{FF2B5EF4-FFF2-40B4-BE49-F238E27FC236}">
                    <a16:creationId xmlns:a16="http://schemas.microsoft.com/office/drawing/2014/main" id="{877502AF-2896-0198-F1B5-86AAA8BA99BD}"/>
                  </a:ext>
                </a:extLst>
              </p:cNvPr>
              <p:cNvSpPr/>
              <p:nvPr/>
            </p:nvSpPr>
            <p:spPr>
              <a:xfrm>
                <a:off x="6381102" y="1887112"/>
                <a:ext cx="148780" cy="95019"/>
              </a:xfrm>
              <a:custGeom>
                <a:avLst/>
                <a:gdLst/>
                <a:ahLst/>
                <a:cxnLst/>
                <a:rect l="l" t="t" r="r" b="b"/>
                <a:pathLst>
                  <a:path w="7111" h="4542" extrusionOk="0">
                    <a:moveTo>
                      <a:pt x="304" y="1"/>
                    </a:moveTo>
                    <a:lnTo>
                      <a:pt x="1" y="2276"/>
                    </a:lnTo>
                    <a:lnTo>
                      <a:pt x="304" y="4541"/>
                    </a:lnTo>
                    <a:lnTo>
                      <a:pt x="6816" y="4541"/>
                    </a:lnTo>
                    <a:lnTo>
                      <a:pt x="7111" y="2276"/>
                    </a:lnTo>
                    <a:lnTo>
                      <a:pt x="6816" y="1"/>
                    </a:lnTo>
                    <a:close/>
                  </a:path>
                </a:pathLst>
              </a:custGeom>
              <a:solidFill>
                <a:srgbClr val="FF6E1D"/>
              </a:solidFill>
              <a:ln>
                <a:noFill/>
              </a:ln>
            </p:spPr>
            <p:txBody>
              <a:bodyPr spcFirstLastPara="1" wrap="square" lIns="115184" tIns="115184" rIns="115184" bIns="115184" anchor="ctr" anchorCtr="0">
                <a:noAutofit/>
              </a:bodyPr>
              <a:lstStyle/>
              <a:p>
                <a:endParaRPr sz="2400">
                  <a:latin typeface="+mn-lt"/>
                </a:endParaRPr>
              </a:p>
            </p:txBody>
          </p:sp>
          <p:sp>
            <p:nvSpPr>
              <p:cNvPr id="85" name="Google Shape;12164;p97">
                <a:extLst>
                  <a:ext uri="{FF2B5EF4-FFF2-40B4-BE49-F238E27FC236}">
                    <a16:creationId xmlns:a16="http://schemas.microsoft.com/office/drawing/2014/main" id="{0BF4B528-2121-5978-C0DF-B3395E60F551}"/>
                  </a:ext>
                </a:extLst>
              </p:cNvPr>
              <p:cNvSpPr/>
              <p:nvPr/>
            </p:nvSpPr>
            <p:spPr>
              <a:xfrm>
                <a:off x="6416942" y="1923471"/>
                <a:ext cx="77099" cy="22238"/>
              </a:xfrm>
              <a:custGeom>
                <a:avLst/>
                <a:gdLst/>
                <a:ahLst/>
                <a:cxnLst/>
                <a:rect l="l" t="t" r="r" b="b"/>
                <a:pathLst>
                  <a:path w="3685" h="1063" extrusionOk="0">
                    <a:moveTo>
                      <a:pt x="1049" y="0"/>
                    </a:moveTo>
                    <a:cubicBezTo>
                      <a:pt x="1000" y="0"/>
                      <a:pt x="951" y="16"/>
                      <a:pt x="910" y="47"/>
                    </a:cubicBezTo>
                    <a:lnTo>
                      <a:pt x="116" y="654"/>
                    </a:lnTo>
                    <a:cubicBezTo>
                      <a:pt x="18" y="734"/>
                      <a:pt x="0" y="877"/>
                      <a:pt x="72" y="975"/>
                    </a:cubicBezTo>
                    <a:cubicBezTo>
                      <a:pt x="119" y="1033"/>
                      <a:pt x="189" y="1063"/>
                      <a:pt x="258" y="1063"/>
                    </a:cubicBezTo>
                    <a:cubicBezTo>
                      <a:pt x="305" y="1063"/>
                      <a:pt x="353" y="1048"/>
                      <a:pt x="393" y="1019"/>
                    </a:cubicBezTo>
                    <a:lnTo>
                      <a:pt x="1053" y="511"/>
                    </a:lnTo>
                    <a:lnTo>
                      <a:pt x="1704" y="1019"/>
                    </a:lnTo>
                    <a:cubicBezTo>
                      <a:pt x="1745" y="1046"/>
                      <a:pt x="1794" y="1059"/>
                      <a:pt x="1843" y="1059"/>
                    </a:cubicBezTo>
                    <a:cubicBezTo>
                      <a:pt x="1892" y="1059"/>
                      <a:pt x="1941" y="1046"/>
                      <a:pt x="1981" y="1019"/>
                    </a:cubicBezTo>
                    <a:lnTo>
                      <a:pt x="2641" y="511"/>
                    </a:lnTo>
                    <a:lnTo>
                      <a:pt x="3292" y="1019"/>
                    </a:lnTo>
                    <a:cubicBezTo>
                      <a:pt x="3332" y="1048"/>
                      <a:pt x="3380" y="1063"/>
                      <a:pt x="3428" y="1063"/>
                    </a:cubicBezTo>
                    <a:cubicBezTo>
                      <a:pt x="3497" y="1063"/>
                      <a:pt x="3566" y="1033"/>
                      <a:pt x="3613" y="975"/>
                    </a:cubicBezTo>
                    <a:cubicBezTo>
                      <a:pt x="3685" y="877"/>
                      <a:pt x="3667" y="734"/>
                      <a:pt x="3569" y="654"/>
                    </a:cubicBezTo>
                    <a:lnTo>
                      <a:pt x="2775" y="47"/>
                    </a:lnTo>
                    <a:cubicBezTo>
                      <a:pt x="2735" y="16"/>
                      <a:pt x="2686" y="0"/>
                      <a:pt x="2637" y="0"/>
                    </a:cubicBezTo>
                    <a:cubicBezTo>
                      <a:pt x="2588" y="0"/>
                      <a:pt x="2538" y="16"/>
                      <a:pt x="2498" y="47"/>
                    </a:cubicBezTo>
                    <a:lnTo>
                      <a:pt x="1847" y="546"/>
                    </a:lnTo>
                    <a:lnTo>
                      <a:pt x="1187" y="47"/>
                    </a:lnTo>
                    <a:cubicBezTo>
                      <a:pt x="1147" y="16"/>
                      <a:pt x="1098" y="0"/>
                      <a:pt x="1049" y="0"/>
                    </a:cubicBezTo>
                    <a:close/>
                  </a:path>
                </a:pathLst>
              </a:custGeom>
              <a:solidFill>
                <a:srgbClr val="274B6D"/>
              </a:solidFill>
              <a:ln>
                <a:noFill/>
              </a:ln>
            </p:spPr>
            <p:txBody>
              <a:bodyPr spcFirstLastPara="1" wrap="square" lIns="115184" tIns="115184" rIns="115184" bIns="115184" anchor="ctr" anchorCtr="0">
                <a:noAutofit/>
              </a:bodyPr>
              <a:lstStyle/>
              <a:p>
                <a:endParaRPr sz="2400">
                  <a:latin typeface="+mn-lt"/>
                </a:endParaRPr>
              </a:p>
            </p:txBody>
          </p:sp>
          <p:sp>
            <p:nvSpPr>
              <p:cNvPr id="86" name="Google Shape;12165;p97">
                <a:extLst>
                  <a:ext uri="{FF2B5EF4-FFF2-40B4-BE49-F238E27FC236}">
                    <a16:creationId xmlns:a16="http://schemas.microsoft.com/office/drawing/2014/main" id="{6E0CCD40-21B4-E560-1F22-3DB9FFA79196}"/>
                  </a:ext>
                </a:extLst>
              </p:cNvPr>
              <p:cNvSpPr/>
              <p:nvPr/>
            </p:nvSpPr>
            <p:spPr>
              <a:xfrm>
                <a:off x="6292642" y="1963072"/>
                <a:ext cx="50967" cy="19058"/>
              </a:xfrm>
              <a:custGeom>
                <a:avLst/>
                <a:gdLst/>
                <a:ahLst/>
                <a:cxnLst/>
                <a:rect l="l" t="t" r="r" b="b"/>
                <a:pathLst>
                  <a:path w="2436" h="911" extrusionOk="0">
                    <a:moveTo>
                      <a:pt x="0" y="1"/>
                    </a:moveTo>
                    <a:lnTo>
                      <a:pt x="0" y="910"/>
                    </a:lnTo>
                    <a:lnTo>
                      <a:pt x="1820" y="910"/>
                    </a:lnTo>
                    <a:lnTo>
                      <a:pt x="2435" y="1"/>
                    </a:ln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sp>
            <p:nvSpPr>
              <p:cNvPr id="87" name="Google Shape;12166;p97">
                <a:extLst>
                  <a:ext uri="{FF2B5EF4-FFF2-40B4-BE49-F238E27FC236}">
                    <a16:creationId xmlns:a16="http://schemas.microsoft.com/office/drawing/2014/main" id="{967F68FE-C6F6-856E-4F14-3A75D8E757EC}"/>
                  </a:ext>
                </a:extLst>
              </p:cNvPr>
              <p:cNvSpPr/>
              <p:nvPr/>
            </p:nvSpPr>
            <p:spPr>
              <a:xfrm>
                <a:off x="6292642" y="1887112"/>
                <a:ext cx="50967" cy="19246"/>
              </a:xfrm>
              <a:custGeom>
                <a:avLst/>
                <a:gdLst/>
                <a:ahLst/>
                <a:cxnLst/>
                <a:rect l="l" t="t" r="r" b="b"/>
                <a:pathLst>
                  <a:path w="2436" h="920" extrusionOk="0">
                    <a:moveTo>
                      <a:pt x="0" y="1"/>
                    </a:moveTo>
                    <a:lnTo>
                      <a:pt x="0" y="920"/>
                    </a:lnTo>
                    <a:lnTo>
                      <a:pt x="2435" y="920"/>
                    </a:lnTo>
                    <a:lnTo>
                      <a:pt x="1820" y="1"/>
                    </a:ln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sp>
            <p:nvSpPr>
              <p:cNvPr id="88" name="Google Shape;12167;p97">
                <a:extLst>
                  <a:ext uri="{FF2B5EF4-FFF2-40B4-BE49-F238E27FC236}">
                    <a16:creationId xmlns:a16="http://schemas.microsoft.com/office/drawing/2014/main" id="{3A9D928C-D82B-5A90-E804-3688BEE109DF}"/>
                  </a:ext>
                </a:extLst>
              </p:cNvPr>
              <p:cNvSpPr/>
              <p:nvPr/>
            </p:nvSpPr>
            <p:spPr>
              <a:xfrm>
                <a:off x="6330700" y="1887112"/>
                <a:ext cx="44460" cy="95019"/>
              </a:xfrm>
              <a:custGeom>
                <a:avLst/>
                <a:gdLst/>
                <a:ahLst/>
                <a:cxnLst/>
                <a:rect l="l" t="t" r="r" b="b"/>
                <a:pathLst>
                  <a:path w="2125" h="4542" extrusionOk="0">
                    <a:moveTo>
                      <a:pt x="1" y="1"/>
                    </a:moveTo>
                    <a:lnTo>
                      <a:pt x="1" y="4541"/>
                    </a:lnTo>
                    <a:lnTo>
                      <a:pt x="1821" y="4541"/>
                    </a:lnTo>
                    <a:lnTo>
                      <a:pt x="2124" y="2276"/>
                    </a:lnTo>
                    <a:lnTo>
                      <a:pt x="1821" y="1"/>
                    </a:lnTo>
                    <a:close/>
                  </a:path>
                </a:pathLst>
              </a:custGeom>
              <a:solidFill>
                <a:srgbClr val="FF6E1D"/>
              </a:solidFill>
              <a:ln>
                <a:noFill/>
              </a:ln>
            </p:spPr>
            <p:txBody>
              <a:bodyPr spcFirstLastPara="1" wrap="square" lIns="115184" tIns="115184" rIns="115184" bIns="115184" anchor="ctr" anchorCtr="0">
                <a:noAutofit/>
              </a:bodyPr>
              <a:lstStyle/>
              <a:p>
                <a:endParaRPr sz="2400">
                  <a:latin typeface="+mn-lt"/>
                </a:endParaRPr>
              </a:p>
            </p:txBody>
          </p:sp>
          <p:sp>
            <p:nvSpPr>
              <p:cNvPr id="89" name="Google Shape;12168;p97">
                <a:extLst>
                  <a:ext uri="{FF2B5EF4-FFF2-40B4-BE49-F238E27FC236}">
                    <a16:creationId xmlns:a16="http://schemas.microsoft.com/office/drawing/2014/main" id="{23537174-C09A-7784-015F-47B60C3225BF}"/>
                  </a:ext>
                </a:extLst>
              </p:cNvPr>
              <p:cNvSpPr/>
              <p:nvPr/>
            </p:nvSpPr>
            <p:spPr>
              <a:xfrm>
                <a:off x="6523710" y="1887112"/>
                <a:ext cx="19060" cy="95019"/>
              </a:xfrm>
              <a:custGeom>
                <a:avLst/>
                <a:gdLst/>
                <a:ahLst/>
                <a:cxnLst/>
                <a:rect l="l" t="t" r="r" b="b"/>
                <a:pathLst>
                  <a:path w="911" h="4542" extrusionOk="0">
                    <a:moveTo>
                      <a:pt x="0" y="1"/>
                    </a:moveTo>
                    <a:lnTo>
                      <a:pt x="0" y="4541"/>
                    </a:lnTo>
                    <a:lnTo>
                      <a:pt x="910" y="4541"/>
                    </a:lnTo>
                    <a:lnTo>
                      <a:pt x="910" y="1"/>
                    </a:lnTo>
                    <a:close/>
                  </a:path>
                </a:pathLst>
              </a:custGeom>
              <a:solidFill>
                <a:srgbClr val="FFCC75"/>
              </a:solidFill>
              <a:ln>
                <a:noFill/>
              </a:ln>
            </p:spPr>
            <p:txBody>
              <a:bodyPr spcFirstLastPara="1" wrap="square" lIns="115184" tIns="115184" rIns="115184" bIns="115184" anchor="ctr" anchorCtr="0">
                <a:noAutofit/>
              </a:bodyPr>
              <a:lstStyle/>
              <a:p>
                <a:endParaRPr sz="2400">
                  <a:latin typeface="+mn-lt"/>
                </a:endParaRPr>
              </a:p>
            </p:txBody>
          </p:sp>
          <p:sp>
            <p:nvSpPr>
              <p:cNvPr id="90" name="Google Shape;12169;p97">
                <a:extLst>
                  <a:ext uri="{FF2B5EF4-FFF2-40B4-BE49-F238E27FC236}">
                    <a16:creationId xmlns:a16="http://schemas.microsoft.com/office/drawing/2014/main" id="{7527EB7B-FC36-FA42-AEE6-67C26ED38768}"/>
                  </a:ext>
                </a:extLst>
              </p:cNvPr>
              <p:cNvSpPr/>
              <p:nvPr/>
            </p:nvSpPr>
            <p:spPr>
              <a:xfrm>
                <a:off x="6368402" y="1887112"/>
                <a:ext cx="19249" cy="95019"/>
              </a:xfrm>
              <a:custGeom>
                <a:avLst/>
                <a:gdLst/>
                <a:ahLst/>
                <a:cxnLst/>
                <a:rect l="l" t="t" r="r" b="b"/>
                <a:pathLst>
                  <a:path w="920" h="4542" extrusionOk="0">
                    <a:moveTo>
                      <a:pt x="1" y="1"/>
                    </a:moveTo>
                    <a:lnTo>
                      <a:pt x="1" y="4541"/>
                    </a:lnTo>
                    <a:lnTo>
                      <a:pt x="920" y="4541"/>
                    </a:lnTo>
                    <a:lnTo>
                      <a:pt x="920" y="1"/>
                    </a:lnTo>
                    <a:close/>
                  </a:path>
                </a:pathLst>
              </a:custGeom>
              <a:solidFill>
                <a:srgbClr val="FFCC75"/>
              </a:solidFill>
              <a:ln>
                <a:noFill/>
              </a:ln>
            </p:spPr>
            <p:txBody>
              <a:bodyPr spcFirstLastPara="1" wrap="square" lIns="115184" tIns="115184" rIns="115184" bIns="115184" anchor="ctr" anchorCtr="0">
                <a:noAutofit/>
              </a:bodyPr>
              <a:lstStyle/>
              <a:p>
                <a:endParaRPr sz="2400">
                  <a:latin typeface="+mn-lt"/>
                </a:endParaRPr>
              </a:p>
            </p:txBody>
          </p:sp>
          <p:sp>
            <p:nvSpPr>
              <p:cNvPr id="91" name="Google Shape;12170;p97">
                <a:extLst>
                  <a:ext uri="{FF2B5EF4-FFF2-40B4-BE49-F238E27FC236}">
                    <a16:creationId xmlns:a16="http://schemas.microsoft.com/office/drawing/2014/main" id="{3D0EEBCD-5A6C-F78B-19BD-A38FF7F4B783}"/>
                  </a:ext>
                </a:extLst>
              </p:cNvPr>
              <p:cNvSpPr/>
              <p:nvPr/>
            </p:nvSpPr>
            <p:spPr>
              <a:xfrm>
                <a:off x="6292642" y="2108634"/>
                <a:ext cx="50591" cy="31568"/>
              </a:xfrm>
              <a:custGeom>
                <a:avLst/>
                <a:gdLst/>
                <a:ahLst/>
                <a:cxnLst/>
                <a:rect l="l" t="t" r="r" b="b"/>
                <a:pathLst>
                  <a:path w="2418" h="1509" extrusionOk="0">
                    <a:moveTo>
                      <a:pt x="2418" y="1"/>
                    </a:moveTo>
                    <a:lnTo>
                      <a:pt x="0" y="304"/>
                    </a:lnTo>
                    <a:lnTo>
                      <a:pt x="0" y="1205"/>
                    </a:lnTo>
                    <a:lnTo>
                      <a:pt x="2418" y="1509"/>
                    </a:lnTo>
                    <a:lnTo>
                      <a:pt x="2418" y="1"/>
                    </a:lnTo>
                    <a:close/>
                  </a:path>
                </a:pathLst>
              </a:custGeom>
              <a:solidFill>
                <a:srgbClr val="98D9D5"/>
              </a:solidFill>
              <a:ln>
                <a:noFill/>
              </a:ln>
            </p:spPr>
            <p:txBody>
              <a:bodyPr spcFirstLastPara="1" wrap="square" lIns="115184" tIns="115184" rIns="115184" bIns="115184" anchor="ctr" anchorCtr="0">
                <a:noAutofit/>
              </a:bodyPr>
              <a:lstStyle/>
              <a:p>
                <a:endParaRPr sz="2400">
                  <a:latin typeface="+mn-lt"/>
                </a:endParaRPr>
              </a:p>
            </p:txBody>
          </p:sp>
          <p:sp>
            <p:nvSpPr>
              <p:cNvPr id="92" name="Google Shape;12171;p97">
                <a:extLst>
                  <a:ext uri="{FF2B5EF4-FFF2-40B4-BE49-F238E27FC236}">
                    <a16:creationId xmlns:a16="http://schemas.microsoft.com/office/drawing/2014/main" id="{6B55D142-E4C0-39E8-5516-A2B3EAF5F6A7}"/>
                  </a:ext>
                </a:extLst>
              </p:cNvPr>
              <p:cNvSpPr/>
              <p:nvPr/>
            </p:nvSpPr>
            <p:spPr>
              <a:xfrm>
                <a:off x="6292642" y="2134030"/>
                <a:ext cx="50591" cy="25209"/>
              </a:xfrm>
              <a:custGeom>
                <a:avLst/>
                <a:gdLst/>
                <a:ahLst/>
                <a:cxnLst/>
                <a:rect l="l" t="t" r="r" b="b"/>
                <a:pathLst>
                  <a:path w="2418" h="1205" extrusionOk="0">
                    <a:moveTo>
                      <a:pt x="0" y="0"/>
                    </a:moveTo>
                    <a:lnTo>
                      <a:pt x="0" y="910"/>
                    </a:lnTo>
                    <a:lnTo>
                      <a:pt x="2418" y="1205"/>
                    </a:lnTo>
                    <a:lnTo>
                      <a:pt x="2418" y="0"/>
                    </a:lnTo>
                    <a:close/>
                  </a:path>
                </a:pathLst>
              </a:custGeom>
              <a:solidFill>
                <a:srgbClr val="C1E8E6"/>
              </a:solidFill>
              <a:ln>
                <a:noFill/>
              </a:ln>
            </p:spPr>
            <p:txBody>
              <a:bodyPr spcFirstLastPara="1" wrap="square" lIns="115184" tIns="115184" rIns="115184" bIns="115184" anchor="ctr" anchorCtr="0">
                <a:noAutofit/>
              </a:bodyPr>
              <a:lstStyle/>
              <a:p>
                <a:endParaRPr sz="2400">
                  <a:latin typeface="+mn-lt"/>
                </a:endParaRPr>
              </a:p>
            </p:txBody>
          </p:sp>
          <p:sp>
            <p:nvSpPr>
              <p:cNvPr id="93" name="Google Shape;12172;p97">
                <a:extLst>
                  <a:ext uri="{FF2B5EF4-FFF2-40B4-BE49-F238E27FC236}">
                    <a16:creationId xmlns:a16="http://schemas.microsoft.com/office/drawing/2014/main" id="{9FAEF63C-2824-B549-6683-953CEAFE799D}"/>
                  </a:ext>
                </a:extLst>
              </p:cNvPr>
              <p:cNvSpPr/>
              <p:nvPr/>
            </p:nvSpPr>
            <p:spPr>
              <a:xfrm>
                <a:off x="6292642" y="2089596"/>
                <a:ext cx="50591" cy="25230"/>
              </a:xfrm>
              <a:custGeom>
                <a:avLst/>
                <a:gdLst/>
                <a:ahLst/>
                <a:cxnLst/>
                <a:rect l="l" t="t" r="r" b="b"/>
                <a:pathLst>
                  <a:path w="2418" h="1206" extrusionOk="0">
                    <a:moveTo>
                      <a:pt x="2418" y="1"/>
                    </a:moveTo>
                    <a:lnTo>
                      <a:pt x="0" y="304"/>
                    </a:lnTo>
                    <a:lnTo>
                      <a:pt x="0" y="1205"/>
                    </a:lnTo>
                    <a:lnTo>
                      <a:pt x="2418" y="1205"/>
                    </a:lnTo>
                    <a:lnTo>
                      <a:pt x="2418" y="1"/>
                    </a:lnTo>
                    <a:close/>
                  </a:path>
                </a:pathLst>
              </a:custGeom>
              <a:solidFill>
                <a:srgbClr val="C1E8E6"/>
              </a:solidFill>
              <a:ln>
                <a:noFill/>
              </a:ln>
            </p:spPr>
            <p:txBody>
              <a:bodyPr spcFirstLastPara="1" wrap="square" lIns="115184" tIns="115184" rIns="115184" bIns="115184" anchor="ctr" anchorCtr="0">
                <a:noAutofit/>
              </a:bodyPr>
              <a:lstStyle/>
              <a:p>
                <a:endParaRPr sz="2400">
                  <a:latin typeface="+mn-lt"/>
                </a:endParaRPr>
              </a:p>
            </p:txBody>
          </p:sp>
          <p:sp>
            <p:nvSpPr>
              <p:cNvPr id="94" name="Google Shape;12173;p97">
                <a:extLst>
                  <a:ext uri="{FF2B5EF4-FFF2-40B4-BE49-F238E27FC236}">
                    <a16:creationId xmlns:a16="http://schemas.microsoft.com/office/drawing/2014/main" id="{172DDCE8-B09C-071E-2840-4A9FC596598F}"/>
                  </a:ext>
                </a:extLst>
              </p:cNvPr>
              <p:cNvSpPr/>
              <p:nvPr/>
            </p:nvSpPr>
            <p:spPr>
              <a:xfrm>
                <a:off x="6536200" y="2076542"/>
                <a:ext cx="44272" cy="95207"/>
              </a:xfrm>
              <a:custGeom>
                <a:avLst/>
                <a:gdLst/>
                <a:ahLst/>
                <a:cxnLst/>
                <a:rect l="l" t="t" r="r" b="b"/>
                <a:pathLst>
                  <a:path w="2116" h="4551" extrusionOk="0">
                    <a:moveTo>
                      <a:pt x="304" y="1"/>
                    </a:moveTo>
                    <a:lnTo>
                      <a:pt x="1" y="2275"/>
                    </a:lnTo>
                    <a:lnTo>
                      <a:pt x="304" y="4550"/>
                    </a:lnTo>
                    <a:lnTo>
                      <a:pt x="2115" y="4550"/>
                    </a:lnTo>
                    <a:lnTo>
                      <a:pt x="2115" y="1"/>
                    </a:ln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sp>
            <p:nvSpPr>
              <p:cNvPr id="95" name="Google Shape;12174;p97">
                <a:extLst>
                  <a:ext uri="{FF2B5EF4-FFF2-40B4-BE49-F238E27FC236}">
                    <a16:creationId xmlns:a16="http://schemas.microsoft.com/office/drawing/2014/main" id="{1160F77D-4451-419D-ED76-63E5306D43CB}"/>
                  </a:ext>
                </a:extLst>
              </p:cNvPr>
              <p:cNvSpPr/>
              <p:nvPr/>
            </p:nvSpPr>
            <p:spPr>
              <a:xfrm>
                <a:off x="6381102" y="2076542"/>
                <a:ext cx="148780" cy="95207"/>
              </a:xfrm>
              <a:custGeom>
                <a:avLst/>
                <a:gdLst/>
                <a:ahLst/>
                <a:cxnLst/>
                <a:rect l="l" t="t" r="r" b="b"/>
                <a:pathLst>
                  <a:path w="7111" h="4551" extrusionOk="0">
                    <a:moveTo>
                      <a:pt x="304" y="1"/>
                    </a:moveTo>
                    <a:lnTo>
                      <a:pt x="1" y="2275"/>
                    </a:lnTo>
                    <a:lnTo>
                      <a:pt x="304" y="4550"/>
                    </a:lnTo>
                    <a:lnTo>
                      <a:pt x="6816" y="4550"/>
                    </a:lnTo>
                    <a:lnTo>
                      <a:pt x="7111" y="2275"/>
                    </a:lnTo>
                    <a:lnTo>
                      <a:pt x="6816" y="1"/>
                    </a:ln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sp>
            <p:nvSpPr>
              <p:cNvPr id="96" name="Google Shape;12175;p97">
                <a:extLst>
                  <a:ext uri="{FF2B5EF4-FFF2-40B4-BE49-F238E27FC236}">
                    <a16:creationId xmlns:a16="http://schemas.microsoft.com/office/drawing/2014/main" id="{64D4FA85-D002-F287-91C6-FB64FE46659F}"/>
                  </a:ext>
                </a:extLst>
              </p:cNvPr>
              <p:cNvSpPr/>
              <p:nvPr/>
            </p:nvSpPr>
            <p:spPr>
              <a:xfrm>
                <a:off x="6416942" y="2113257"/>
                <a:ext cx="77099" cy="22322"/>
              </a:xfrm>
              <a:custGeom>
                <a:avLst/>
                <a:gdLst/>
                <a:ahLst/>
                <a:cxnLst/>
                <a:rect l="l" t="t" r="r" b="b"/>
                <a:pathLst>
                  <a:path w="3685" h="1067" extrusionOk="0">
                    <a:moveTo>
                      <a:pt x="1049" y="1"/>
                    </a:moveTo>
                    <a:cubicBezTo>
                      <a:pt x="1000" y="1"/>
                      <a:pt x="951" y="16"/>
                      <a:pt x="910" y="48"/>
                    </a:cubicBezTo>
                    <a:lnTo>
                      <a:pt x="116" y="654"/>
                    </a:lnTo>
                    <a:cubicBezTo>
                      <a:pt x="18" y="734"/>
                      <a:pt x="0" y="877"/>
                      <a:pt x="72" y="975"/>
                    </a:cubicBezTo>
                    <a:cubicBezTo>
                      <a:pt x="119" y="1033"/>
                      <a:pt x="189" y="1063"/>
                      <a:pt x="258" y="1063"/>
                    </a:cubicBezTo>
                    <a:cubicBezTo>
                      <a:pt x="305" y="1063"/>
                      <a:pt x="353" y="1049"/>
                      <a:pt x="393" y="1020"/>
                    </a:cubicBezTo>
                    <a:lnTo>
                      <a:pt x="1053" y="520"/>
                    </a:lnTo>
                    <a:lnTo>
                      <a:pt x="1704" y="1020"/>
                    </a:lnTo>
                    <a:cubicBezTo>
                      <a:pt x="1745" y="1051"/>
                      <a:pt x="1794" y="1067"/>
                      <a:pt x="1843" y="1067"/>
                    </a:cubicBezTo>
                    <a:cubicBezTo>
                      <a:pt x="1892" y="1067"/>
                      <a:pt x="1941" y="1051"/>
                      <a:pt x="1981" y="1020"/>
                    </a:cubicBezTo>
                    <a:lnTo>
                      <a:pt x="2641" y="520"/>
                    </a:lnTo>
                    <a:lnTo>
                      <a:pt x="3292" y="1020"/>
                    </a:lnTo>
                    <a:cubicBezTo>
                      <a:pt x="3332" y="1049"/>
                      <a:pt x="3380" y="1063"/>
                      <a:pt x="3428" y="1063"/>
                    </a:cubicBezTo>
                    <a:cubicBezTo>
                      <a:pt x="3497" y="1063"/>
                      <a:pt x="3566" y="1033"/>
                      <a:pt x="3613" y="975"/>
                    </a:cubicBezTo>
                    <a:cubicBezTo>
                      <a:pt x="3685" y="877"/>
                      <a:pt x="3667" y="734"/>
                      <a:pt x="3569" y="654"/>
                    </a:cubicBezTo>
                    <a:lnTo>
                      <a:pt x="2775" y="48"/>
                    </a:lnTo>
                    <a:cubicBezTo>
                      <a:pt x="2735" y="16"/>
                      <a:pt x="2686" y="1"/>
                      <a:pt x="2637" y="1"/>
                    </a:cubicBezTo>
                    <a:cubicBezTo>
                      <a:pt x="2588" y="1"/>
                      <a:pt x="2538" y="16"/>
                      <a:pt x="2498" y="48"/>
                    </a:cubicBezTo>
                    <a:lnTo>
                      <a:pt x="1847" y="547"/>
                    </a:lnTo>
                    <a:lnTo>
                      <a:pt x="1187" y="48"/>
                    </a:lnTo>
                    <a:cubicBezTo>
                      <a:pt x="1147" y="16"/>
                      <a:pt x="1098" y="1"/>
                      <a:pt x="1049" y="1"/>
                    </a:cubicBezTo>
                    <a:close/>
                  </a:path>
                </a:pathLst>
              </a:custGeom>
              <a:solidFill>
                <a:srgbClr val="274B6D"/>
              </a:solidFill>
              <a:ln>
                <a:noFill/>
              </a:ln>
            </p:spPr>
            <p:txBody>
              <a:bodyPr spcFirstLastPara="1" wrap="square" lIns="115184" tIns="115184" rIns="115184" bIns="115184" anchor="ctr" anchorCtr="0">
                <a:noAutofit/>
              </a:bodyPr>
              <a:lstStyle/>
              <a:p>
                <a:endParaRPr sz="2400">
                  <a:latin typeface="+mn-lt"/>
                </a:endParaRPr>
              </a:p>
            </p:txBody>
          </p:sp>
          <p:sp>
            <p:nvSpPr>
              <p:cNvPr id="97" name="Google Shape;12176;p97">
                <a:extLst>
                  <a:ext uri="{FF2B5EF4-FFF2-40B4-BE49-F238E27FC236}">
                    <a16:creationId xmlns:a16="http://schemas.microsoft.com/office/drawing/2014/main" id="{852CBE47-5810-30F7-D3EE-435FEB23F706}"/>
                  </a:ext>
                </a:extLst>
              </p:cNvPr>
              <p:cNvSpPr/>
              <p:nvPr/>
            </p:nvSpPr>
            <p:spPr>
              <a:xfrm>
                <a:off x="6292642" y="2152503"/>
                <a:ext cx="50967" cy="19246"/>
              </a:xfrm>
              <a:custGeom>
                <a:avLst/>
                <a:gdLst/>
                <a:ahLst/>
                <a:cxnLst/>
                <a:rect l="l" t="t" r="r" b="b"/>
                <a:pathLst>
                  <a:path w="2436" h="920" extrusionOk="0">
                    <a:moveTo>
                      <a:pt x="0" y="0"/>
                    </a:moveTo>
                    <a:lnTo>
                      <a:pt x="0" y="919"/>
                    </a:lnTo>
                    <a:lnTo>
                      <a:pt x="1820" y="919"/>
                    </a:lnTo>
                    <a:lnTo>
                      <a:pt x="2435" y="0"/>
                    </a:lnTo>
                    <a:close/>
                  </a:path>
                </a:pathLst>
              </a:custGeom>
              <a:solidFill>
                <a:srgbClr val="BD1515"/>
              </a:solidFill>
              <a:ln>
                <a:noFill/>
              </a:ln>
            </p:spPr>
            <p:txBody>
              <a:bodyPr spcFirstLastPara="1" wrap="square" lIns="115184" tIns="115184" rIns="115184" bIns="115184" anchor="ctr" anchorCtr="0">
                <a:noAutofit/>
              </a:bodyPr>
              <a:lstStyle/>
              <a:p>
                <a:endParaRPr sz="2400">
                  <a:latin typeface="+mn-lt"/>
                </a:endParaRPr>
              </a:p>
            </p:txBody>
          </p:sp>
          <p:sp>
            <p:nvSpPr>
              <p:cNvPr id="98" name="Google Shape;12177;p97">
                <a:extLst>
                  <a:ext uri="{FF2B5EF4-FFF2-40B4-BE49-F238E27FC236}">
                    <a16:creationId xmlns:a16="http://schemas.microsoft.com/office/drawing/2014/main" id="{6E1533F7-0F67-36B0-6555-D22A8BBC0926}"/>
                  </a:ext>
                </a:extLst>
              </p:cNvPr>
              <p:cNvSpPr/>
              <p:nvPr/>
            </p:nvSpPr>
            <p:spPr>
              <a:xfrm>
                <a:off x="6292642" y="2076542"/>
                <a:ext cx="50967" cy="19246"/>
              </a:xfrm>
              <a:custGeom>
                <a:avLst/>
                <a:gdLst/>
                <a:ahLst/>
                <a:cxnLst/>
                <a:rect l="l" t="t" r="r" b="b"/>
                <a:pathLst>
                  <a:path w="2436" h="920" extrusionOk="0">
                    <a:moveTo>
                      <a:pt x="0" y="1"/>
                    </a:moveTo>
                    <a:lnTo>
                      <a:pt x="0" y="919"/>
                    </a:lnTo>
                    <a:lnTo>
                      <a:pt x="2435" y="919"/>
                    </a:lnTo>
                    <a:lnTo>
                      <a:pt x="1820" y="1"/>
                    </a:lnTo>
                    <a:close/>
                  </a:path>
                </a:pathLst>
              </a:custGeom>
              <a:solidFill>
                <a:srgbClr val="BD1515"/>
              </a:solidFill>
              <a:ln>
                <a:noFill/>
              </a:ln>
            </p:spPr>
            <p:txBody>
              <a:bodyPr spcFirstLastPara="1" wrap="square" lIns="115184" tIns="115184" rIns="115184" bIns="115184" anchor="ctr" anchorCtr="0">
                <a:noAutofit/>
              </a:bodyPr>
              <a:lstStyle/>
              <a:p>
                <a:endParaRPr sz="2400">
                  <a:latin typeface="+mn-lt"/>
                </a:endParaRPr>
              </a:p>
            </p:txBody>
          </p:sp>
          <p:sp>
            <p:nvSpPr>
              <p:cNvPr id="99" name="Google Shape;12178;p97">
                <a:extLst>
                  <a:ext uri="{FF2B5EF4-FFF2-40B4-BE49-F238E27FC236}">
                    <a16:creationId xmlns:a16="http://schemas.microsoft.com/office/drawing/2014/main" id="{9A253E90-E2BB-AD92-C107-47E89C854A7B}"/>
                  </a:ext>
                </a:extLst>
              </p:cNvPr>
              <p:cNvSpPr/>
              <p:nvPr/>
            </p:nvSpPr>
            <p:spPr>
              <a:xfrm>
                <a:off x="6330700" y="2076542"/>
                <a:ext cx="44460" cy="95207"/>
              </a:xfrm>
              <a:custGeom>
                <a:avLst/>
                <a:gdLst/>
                <a:ahLst/>
                <a:cxnLst/>
                <a:rect l="l" t="t" r="r" b="b"/>
                <a:pathLst>
                  <a:path w="2125" h="4551" extrusionOk="0">
                    <a:moveTo>
                      <a:pt x="1" y="1"/>
                    </a:moveTo>
                    <a:lnTo>
                      <a:pt x="1" y="4550"/>
                    </a:lnTo>
                    <a:lnTo>
                      <a:pt x="1821" y="4550"/>
                    </a:lnTo>
                    <a:lnTo>
                      <a:pt x="2124" y="2275"/>
                    </a:lnTo>
                    <a:lnTo>
                      <a:pt x="1821" y="1"/>
                    </a:lnTo>
                    <a:close/>
                  </a:path>
                </a:pathLst>
              </a:custGeom>
              <a:solidFill>
                <a:srgbClr val="F2484B"/>
              </a:solidFill>
              <a:ln>
                <a:noFill/>
              </a:ln>
            </p:spPr>
            <p:txBody>
              <a:bodyPr spcFirstLastPara="1" wrap="square" lIns="115184" tIns="115184" rIns="115184" bIns="115184" anchor="ctr" anchorCtr="0">
                <a:noAutofit/>
              </a:bodyPr>
              <a:lstStyle/>
              <a:p>
                <a:endParaRPr sz="2400">
                  <a:latin typeface="+mn-lt"/>
                </a:endParaRPr>
              </a:p>
            </p:txBody>
          </p:sp>
          <p:sp>
            <p:nvSpPr>
              <p:cNvPr id="100" name="Google Shape;12179;p97">
                <a:extLst>
                  <a:ext uri="{FF2B5EF4-FFF2-40B4-BE49-F238E27FC236}">
                    <a16:creationId xmlns:a16="http://schemas.microsoft.com/office/drawing/2014/main" id="{05F937BD-1AC6-4C3D-D8B0-125FE5E56975}"/>
                  </a:ext>
                </a:extLst>
              </p:cNvPr>
              <p:cNvSpPr/>
              <p:nvPr/>
            </p:nvSpPr>
            <p:spPr>
              <a:xfrm>
                <a:off x="6523710" y="2076542"/>
                <a:ext cx="19060" cy="95207"/>
              </a:xfrm>
              <a:custGeom>
                <a:avLst/>
                <a:gdLst/>
                <a:ahLst/>
                <a:cxnLst/>
                <a:rect l="l" t="t" r="r" b="b"/>
                <a:pathLst>
                  <a:path w="911" h="4551" extrusionOk="0">
                    <a:moveTo>
                      <a:pt x="0" y="1"/>
                    </a:moveTo>
                    <a:lnTo>
                      <a:pt x="0" y="4550"/>
                    </a:lnTo>
                    <a:lnTo>
                      <a:pt x="910" y="4550"/>
                    </a:lnTo>
                    <a:lnTo>
                      <a:pt x="910" y="1"/>
                    </a:lnTo>
                    <a:close/>
                  </a:path>
                </a:pathLst>
              </a:custGeom>
              <a:solidFill>
                <a:srgbClr val="FFCC75"/>
              </a:solidFill>
              <a:ln>
                <a:noFill/>
              </a:ln>
            </p:spPr>
            <p:txBody>
              <a:bodyPr spcFirstLastPara="1" wrap="square" lIns="115184" tIns="115184" rIns="115184" bIns="115184" anchor="ctr" anchorCtr="0">
                <a:noAutofit/>
              </a:bodyPr>
              <a:lstStyle/>
              <a:p>
                <a:endParaRPr sz="2400">
                  <a:latin typeface="+mn-lt"/>
                </a:endParaRPr>
              </a:p>
            </p:txBody>
          </p:sp>
          <p:sp>
            <p:nvSpPr>
              <p:cNvPr id="101" name="Google Shape;12180;p97">
                <a:extLst>
                  <a:ext uri="{FF2B5EF4-FFF2-40B4-BE49-F238E27FC236}">
                    <a16:creationId xmlns:a16="http://schemas.microsoft.com/office/drawing/2014/main" id="{905F979F-77C1-EE46-2302-67DC1C9E55F5}"/>
                  </a:ext>
                </a:extLst>
              </p:cNvPr>
              <p:cNvSpPr/>
              <p:nvPr/>
            </p:nvSpPr>
            <p:spPr>
              <a:xfrm>
                <a:off x="6368402" y="2076542"/>
                <a:ext cx="19249" cy="95207"/>
              </a:xfrm>
              <a:custGeom>
                <a:avLst/>
                <a:gdLst/>
                <a:ahLst/>
                <a:cxnLst/>
                <a:rect l="l" t="t" r="r" b="b"/>
                <a:pathLst>
                  <a:path w="920" h="4551" extrusionOk="0">
                    <a:moveTo>
                      <a:pt x="1" y="1"/>
                    </a:moveTo>
                    <a:lnTo>
                      <a:pt x="1" y="4550"/>
                    </a:lnTo>
                    <a:lnTo>
                      <a:pt x="920" y="4550"/>
                    </a:lnTo>
                    <a:lnTo>
                      <a:pt x="920" y="1"/>
                    </a:lnTo>
                    <a:close/>
                  </a:path>
                </a:pathLst>
              </a:custGeom>
              <a:solidFill>
                <a:srgbClr val="FFCC75"/>
              </a:solidFill>
              <a:ln>
                <a:noFill/>
              </a:ln>
            </p:spPr>
            <p:txBody>
              <a:bodyPr spcFirstLastPara="1" wrap="square" lIns="115184" tIns="115184" rIns="115184" bIns="115184" anchor="ctr" anchorCtr="0">
                <a:noAutofit/>
              </a:bodyPr>
              <a:lstStyle/>
              <a:p>
                <a:endParaRPr sz="2400">
                  <a:latin typeface="+mn-lt"/>
                </a:endParaRPr>
              </a:p>
            </p:txBody>
          </p:sp>
        </p:grpSp>
      </p:grpSp>
      <p:cxnSp>
        <p:nvCxnSpPr>
          <p:cNvPr id="105" name="Google Shape;12110;p97">
            <a:extLst>
              <a:ext uri="{FF2B5EF4-FFF2-40B4-BE49-F238E27FC236}">
                <a16:creationId xmlns:a16="http://schemas.microsoft.com/office/drawing/2014/main" id="{85327A1C-EB1B-A43E-060E-7DA38A9A30EC}"/>
              </a:ext>
            </a:extLst>
          </p:cNvPr>
          <p:cNvCxnSpPr>
            <a:cxnSpLocks/>
            <a:stCxn id="48" idx="2"/>
            <a:endCxn id="67" idx="0"/>
          </p:cNvCxnSpPr>
          <p:nvPr/>
        </p:nvCxnSpPr>
        <p:spPr>
          <a:xfrm>
            <a:off x="3630958" y="4414398"/>
            <a:ext cx="0" cy="627325"/>
          </a:xfrm>
          <a:prstGeom prst="straightConnector1">
            <a:avLst/>
          </a:prstGeom>
          <a:noFill/>
          <a:ln w="28575" cap="flat" cmpd="sng">
            <a:solidFill>
              <a:schemeClr val="dk1"/>
            </a:solidFill>
            <a:prstDash val="solid"/>
            <a:round/>
            <a:headEnd type="none" w="med" len="med"/>
            <a:tailEnd type="oval" w="med" len="med"/>
          </a:ln>
        </p:spPr>
      </p:cxnSp>
      <p:sp>
        <p:nvSpPr>
          <p:cNvPr id="106" name="Google Shape;12101;p97">
            <a:extLst>
              <a:ext uri="{FF2B5EF4-FFF2-40B4-BE49-F238E27FC236}">
                <a16:creationId xmlns:a16="http://schemas.microsoft.com/office/drawing/2014/main" id="{148D798E-11FF-14A5-9DBD-315C8A17BF56}"/>
              </a:ext>
            </a:extLst>
          </p:cNvPr>
          <p:cNvSpPr/>
          <p:nvPr/>
        </p:nvSpPr>
        <p:spPr>
          <a:xfrm>
            <a:off x="6467363" y="2234811"/>
            <a:ext cx="4187362" cy="2179586"/>
          </a:xfrm>
          <a:prstGeom prst="roundRect">
            <a:avLst>
              <a:gd name="adj" fmla="val 16667"/>
            </a:avLst>
          </a:prstGeom>
          <a:solidFill>
            <a:srgbClr val="D9EBEA"/>
          </a:solidFill>
          <a:ln w="12700">
            <a:noFill/>
          </a:ln>
        </p:spPr>
        <p:txBody>
          <a:bodyPr spcFirstLastPara="1" wrap="square" lIns="115184" tIns="115184" rIns="115184" bIns="115184" anchor="ctr" anchorCtr="0">
            <a:noAutofit/>
          </a:bodyPr>
          <a:lstStyle/>
          <a:p>
            <a:pPr lvl="0" algn="ctr">
              <a:lnSpc>
                <a:spcPct val="150000"/>
              </a:lnSpc>
            </a:pPr>
            <a:r>
              <a:rPr lang="vi-VN" sz="2400" dirty="0">
                <a:latin typeface="+mn-lt"/>
              </a:rPr>
              <a:t>Tìm đọc những bài viết </a:t>
            </a:r>
            <a:endParaRPr lang="en-US" sz="2400" dirty="0">
              <a:latin typeface="+mn-lt"/>
            </a:endParaRPr>
          </a:p>
          <a:p>
            <a:pPr lvl="0" algn="ctr">
              <a:lnSpc>
                <a:spcPct val="150000"/>
              </a:lnSpc>
            </a:pPr>
            <a:r>
              <a:rPr lang="vi-VN" sz="2400" dirty="0">
                <a:latin typeface="+mn-lt"/>
              </a:rPr>
              <a:t>về chủ điểm</a:t>
            </a:r>
            <a:r>
              <a:rPr lang="en-US" sz="2400" dirty="0">
                <a:latin typeface="+mn-lt"/>
              </a:rPr>
              <a:t>.</a:t>
            </a:r>
            <a:endParaRPr lang="vi-VN" sz="2400" dirty="0">
              <a:latin typeface="+mn-lt"/>
            </a:endParaRPr>
          </a:p>
        </p:txBody>
      </p:sp>
      <p:cxnSp>
        <p:nvCxnSpPr>
          <p:cNvPr id="108" name="Google Shape;12114;p97">
            <a:extLst>
              <a:ext uri="{FF2B5EF4-FFF2-40B4-BE49-F238E27FC236}">
                <a16:creationId xmlns:a16="http://schemas.microsoft.com/office/drawing/2014/main" id="{A077E226-C317-B5DF-E74D-0436A4D5741C}"/>
              </a:ext>
            </a:extLst>
          </p:cNvPr>
          <p:cNvCxnSpPr>
            <a:cxnSpLocks/>
            <a:stCxn id="106" idx="2"/>
            <a:endCxn id="51" idx="0"/>
          </p:cNvCxnSpPr>
          <p:nvPr/>
        </p:nvCxnSpPr>
        <p:spPr>
          <a:xfrm flipH="1">
            <a:off x="8539853" y="4414397"/>
            <a:ext cx="0" cy="600377"/>
          </a:xfrm>
          <a:prstGeom prst="straightConnector1">
            <a:avLst/>
          </a:prstGeom>
          <a:noFill/>
          <a:ln w="28575" cap="flat" cmpd="sng">
            <a:solidFill>
              <a:schemeClr val="dk1"/>
            </a:solidFill>
            <a:prstDash val="solid"/>
            <a:round/>
            <a:headEnd type="none" w="med" len="med"/>
            <a:tailEnd type="oval" w="med" len="med"/>
          </a:ln>
        </p:spPr>
      </p:cxn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par>
                                <p:cTn id="8" presetID="16" presetClass="entr" presetSubtype="21" fill="hold"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barn(inVertical)">
                                      <p:cBhvr>
                                        <p:cTn id="10" dur="500"/>
                                        <p:tgtEl>
                                          <p:spTgt spid="66"/>
                                        </p:tgtEl>
                                      </p:cBhvr>
                                    </p:animEffect>
                                  </p:childTnLst>
                                </p:cTn>
                              </p:par>
                              <p:par>
                                <p:cTn id="11" presetID="16" presetClass="entr" presetSubtype="21" fill="hold" nodeType="with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barn(inVertical)">
                                      <p:cBhvr>
                                        <p:cTn id="13" dur="500"/>
                                        <p:tgtEl>
                                          <p:spTgt spid="105"/>
                                        </p:tgtEl>
                                      </p:cBhvr>
                                    </p:animEffect>
                                  </p:childTnLst>
                                </p:cTn>
                              </p:par>
                            </p:childTnLst>
                          </p:cTn>
                        </p:par>
                        <p:par>
                          <p:cTn id="14" fill="hold">
                            <p:stCondLst>
                              <p:cond delay="500"/>
                            </p:stCondLst>
                            <p:childTnLst>
                              <p:par>
                                <p:cTn id="15" presetID="16" presetClass="entr" presetSubtype="21"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barn(inVertical)">
                                      <p:cBhvr>
                                        <p:cTn id="17" dur="500"/>
                                        <p:tgtEl>
                                          <p:spTgt spid="50"/>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06"/>
                                        </p:tgtEl>
                                        <p:attrNameLst>
                                          <p:attrName>style.visibility</p:attrName>
                                        </p:attrNameLst>
                                      </p:cBhvr>
                                      <p:to>
                                        <p:strVal val="visible"/>
                                      </p:to>
                                    </p:set>
                                    <p:animEffect transition="in" filter="barn(inVertical)">
                                      <p:cBhvr>
                                        <p:cTn id="20" dur="500"/>
                                        <p:tgtEl>
                                          <p:spTgt spid="106"/>
                                        </p:tgtEl>
                                      </p:cBhvr>
                                    </p:animEffect>
                                  </p:childTnLst>
                                </p:cTn>
                              </p:par>
                              <p:par>
                                <p:cTn id="21" presetID="16" presetClass="entr" presetSubtype="21"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barn(inVertical)">
                                      <p:cBhvr>
                                        <p:cTn id="23"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10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TotalTime>
  <Words>1659</Words>
  <Application>Microsoft Office PowerPoint</Application>
  <PresentationFormat>Widescreen</PresentationFormat>
  <Paragraphs>130</Paragraphs>
  <Slides>35</Slides>
  <Notes>7</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Calibri Light</vt:lpstr>
      <vt:lpstr>UTM Avo</vt:lpstr>
      <vt:lpstr>Arial</vt:lpstr>
      <vt:lpstr>Calibri</vt:lpstr>
      <vt:lpstr>2_Office Theme</vt:lpstr>
      <vt:lpstr>Office Theme</vt:lpstr>
      <vt:lpstr>Tuần 2 Bài đọc 4: Tôi học chữ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122</cp:revision>
  <dcterms:created xsi:type="dcterms:W3CDTF">2023-10-19T01:39:18Z</dcterms:created>
  <dcterms:modified xsi:type="dcterms:W3CDTF">2024-10-08T07:20:26Z</dcterms:modified>
</cp:coreProperties>
</file>