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87" r:id="rId2"/>
    <p:sldMasterId id="2147483698" r:id="rId3"/>
  </p:sldMasterIdLst>
  <p:notesMasterIdLst>
    <p:notesMasterId r:id="rId29"/>
  </p:notesMasterIdLst>
  <p:sldIdLst>
    <p:sldId id="257" r:id="rId4"/>
    <p:sldId id="256" r:id="rId5"/>
    <p:sldId id="267" r:id="rId6"/>
    <p:sldId id="260" r:id="rId7"/>
    <p:sldId id="262" r:id="rId8"/>
    <p:sldId id="271" r:id="rId9"/>
    <p:sldId id="276" r:id="rId10"/>
    <p:sldId id="272" r:id="rId11"/>
    <p:sldId id="273" r:id="rId12"/>
    <p:sldId id="425" r:id="rId13"/>
    <p:sldId id="274" r:id="rId14"/>
    <p:sldId id="259" r:id="rId15"/>
    <p:sldId id="263" r:id="rId16"/>
    <p:sldId id="285" r:id="rId17"/>
    <p:sldId id="288" r:id="rId18"/>
    <p:sldId id="289" r:id="rId19"/>
    <p:sldId id="427" r:id="rId20"/>
    <p:sldId id="426" r:id="rId21"/>
    <p:sldId id="428" r:id="rId22"/>
    <p:sldId id="429" r:id="rId23"/>
    <p:sldId id="261" r:id="rId24"/>
    <p:sldId id="258" r:id="rId25"/>
    <p:sldId id="284" r:id="rId26"/>
    <p:sldId id="266" r:id="rId27"/>
    <p:sldId id="430" r:id="rId28"/>
  </p:sldIdLst>
  <p:sldSz cx="12192000" cy="6858000"/>
  <p:notesSz cx="6858000" cy="9144000"/>
  <p:embeddedFontLst>
    <p:embeddedFont>
      <p:font typeface="UTM Avo" panose="02040603050506020204" pitchFamily="18"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DDD"/>
    <a:srgbClr val="FF9999"/>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2" d="100"/>
          <a:sy n="102" d="100"/>
        </p:scale>
        <p:origin x="87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4.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2.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font" Target="fonts/font1.fntdata"/><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0A319E-BE4B-4412-AAEC-A29263D8DF50}" type="datetimeFigureOut">
              <a:rPr lang="en-US" smtClean="0"/>
              <a:t>10/8/2024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1E1D07-01BA-4526-9E8F-AF86C3325CD5}" type="slidenum">
              <a:rPr lang="en-US" smtClean="0"/>
              <a:t>‹#›</a:t>
            </a:fld>
            <a:endParaRPr lang="en-US"/>
          </a:p>
        </p:txBody>
      </p:sp>
    </p:spTree>
    <p:extLst>
      <p:ext uri="{BB962C8B-B14F-4D97-AF65-F5344CB8AC3E}">
        <p14:creationId xmlns:p14="http://schemas.microsoft.com/office/powerpoint/2010/main" val="1581858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Mỗi chú ong tương ứng với 1 câu hỏi. GV ấn vào mỗi chú ong để chọn câu hỏi. Mỗi câu trả lời đúng tương ứng với 1 chú ong về tổ. </a:t>
            </a:r>
          </a:p>
        </p:txBody>
      </p:sp>
      <p:sp>
        <p:nvSpPr>
          <p:cNvPr id="4" name="Slide Number Placeholder 3"/>
          <p:cNvSpPr>
            <a:spLocks noGrp="1"/>
          </p:cNvSpPr>
          <p:nvPr>
            <p:ph type="sldNum" sz="quarter" idx="5"/>
          </p:nvPr>
        </p:nvSpPr>
        <p:spPr/>
        <p:txBody>
          <a:bodyPr/>
          <a:lstStyle/>
          <a:p>
            <a:pPr marL="0" marR="0" lvl="0" indent="0" algn="r" defTabSz="609539" rtl="0" eaLnBrk="1" fontAlgn="auto" latinLnBrk="0" hangingPunct="1">
              <a:lnSpc>
                <a:spcPct val="100000"/>
              </a:lnSpc>
              <a:spcBef>
                <a:spcPts val="0"/>
              </a:spcBef>
              <a:spcAft>
                <a:spcPts val="0"/>
              </a:spcAft>
              <a:buClrTx/>
              <a:buSzTx/>
              <a:buFontTx/>
              <a:buNone/>
              <a:tabLst/>
              <a:defRPr/>
            </a:pPr>
            <a:fld id="{6465657F-4A17-4BAD-B135-1BC05F10A7CA}" type="slidenum">
              <a:rPr kumimoji="0" lang="vi-VN" sz="1200" b="0" i="0" u="none" strike="noStrike" kern="1200" cap="none" spc="0" normalizeH="0" baseline="0" noProof="0" smtClean="0">
                <a:ln>
                  <a:noFill/>
                </a:ln>
                <a:solidFill>
                  <a:prstClr val="black"/>
                </a:solidFill>
                <a:effectLst/>
                <a:uLnTx/>
                <a:uFillTx/>
                <a:ea typeface="+mn-ea"/>
                <a:cs typeface="+mn-cs"/>
              </a:rPr>
              <a:pPr marL="0" marR="0" lvl="0" indent="0" algn="r" defTabSz="609539" rtl="0" eaLnBrk="1" fontAlgn="auto" latinLnBrk="0" hangingPunct="1">
                <a:lnSpc>
                  <a:spcPct val="100000"/>
                </a:lnSpc>
                <a:spcBef>
                  <a:spcPts val="0"/>
                </a:spcBef>
                <a:spcAft>
                  <a:spcPts val="0"/>
                </a:spcAft>
                <a:buClrTx/>
                <a:buSzTx/>
                <a:buFontTx/>
                <a:buNone/>
                <a:tabLst/>
                <a:defRPr/>
              </a:pPr>
              <a:t>14</a:t>
            </a:fld>
            <a:endParaRPr kumimoji="0" lang="vi-VN"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944913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GV chọn tổ ong góc phải màn hình để trở về slide câu hỏi.</a:t>
            </a:r>
          </a:p>
        </p:txBody>
      </p:sp>
      <p:sp>
        <p:nvSpPr>
          <p:cNvPr id="4" name="Slide Number Placeholder 3"/>
          <p:cNvSpPr>
            <a:spLocks noGrp="1"/>
          </p:cNvSpPr>
          <p:nvPr>
            <p:ph type="sldNum" sz="quarter" idx="5"/>
          </p:nvPr>
        </p:nvSpPr>
        <p:spPr/>
        <p:txBody>
          <a:bodyPr/>
          <a:lstStyle/>
          <a:p>
            <a:pPr marL="0" marR="0" lvl="0" indent="0" algn="r" defTabSz="609539" rtl="0" eaLnBrk="1" fontAlgn="auto" latinLnBrk="0" hangingPunct="1">
              <a:lnSpc>
                <a:spcPct val="100000"/>
              </a:lnSpc>
              <a:spcBef>
                <a:spcPts val="0"/>
              </a:spcBef>
              <a:spcAft>
                <a:spcPts val="0"/>
              </a:spcAft>
              <a:buClrTx/>
              <a:buSzTx/>
              <a:buFontTx/>
              <a:buNone/>
              <a:tabLst/>
              <a:defRPr/>
            </a:pPr>
            <a:fld id="{6465657F-4A17-4BAD-B135-1BC05F10A7CA}" type="slidenum">
              <a:rPr kumimoji="0" lang="vi-VN" sz="1200" b="0" i="0" u="none" strike="noStrike" kern="1200" cap="none" spc="0" normalizeH="0" baseline="0" noProof="0" smtClean="0">
                <a:ln>
                  <a:noFill/>
                </a:ln>
                <a:solidFill>
                  <a:prstClr val="black"/>
                </a:solidFill>
                <a:effectLst/>
                <a:uLnTx/>
                <a:uFillTx/>
                <a:ea typeface="+mn-ea"/>
                <a:cs typeface="+mn-cs"/>
              </a:rPr>
              <a:pPr marL="0" marR="0" lvl="0" indent="0" algn="r" defTabSz="609539" rtl="0" eaLnBrk="1" fontAlgn="auto" latinLnBrk="0" hangingPunct="1">
                <a:lnSpc>
                  <a:spcPct val="100000"/>
                </a:lnSpc>
                <a:spcBef>
                  <a:spcPts val="0"/>
                </a:spcBef>
                <a:spcAft>
                  <a:spcPts val="0"/>
                </a:spcAft>
                <a:buClrTx/>
                <a:buSzTx/>
                <a:buFontTx/>
                <a:buNone/>
                <a:tabLst/>
                <a:defRPr/>
              </a:pPr>
              <a:t>16</a:t>
            </a:fld>
            <a:endParaRPr kumimoji="0" lang="vi-VN"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412949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GV chọn tổ ong góc phải màn hình để trở về slide câu hỏi.</a:t>
            </a:r>
          </a:p>
        </p:txBody>
      </p:sp>
      <p:sp>
        <p:nvSpPr>
          <p:cNvPr id="4" name="Slide Number Placeholder 3"/>
          <p:cNvSpPr>
            <a:spLocks noGrp="1"/>
          </p:cNvSpPr>
          <p:nvPr>
            <p:ph type="sldNum" sz="quarter" idx="5"/>
          </p:nvPr>
        </p:nvSpPr>
        <p:spPr/>
        <p:txBody>
          <a:bodyPr/>
          <a:lstStyle/>
          <a:p>
            <a:pPr marL="0" marR="0" lvl="0" indent="0" algn="r" defTabSz="609539" rtl="0" eaLnBrk="1" fontAlgn="auto" latinLnBrk="0" hangingPunct="1">
              <a:lnSpc>
                <a:spcPct val="100000"/>
              </a:lnSpc>
              <a:spcBef>
                <a:spcPts val="0"/>
              </a:spcBef>
              <a:spcAft>
                <a:spcPts val="0"/>
              </a:spcAft>
              <a:buClrTx/>
              <a:buSzTx/>
              <a:buFontTx/>
              <a:buNone/>
              <a:tabLst/>
              <a:defRPr/>
            </a:pPr>
            <a:fld id="{6465657F-4A17-4BAD-B135-1BC05F10A7CA}" type="slidenum">
              <a:rPr kumimoji="0" lang="vi-VN" sz="1200" b="0" i="0" u="none" strike="noStrike" kern="1200" cap="none" spc="0" normalizeH="0" baseline="0" noProof="0" smtClean="0">
                <a:ln>
                  <a:noFill/>
                </a:ln>
                <a:solidFill>
                  <a:prstClr val="black"/>
                </a:solidFill>
                <a:effectLst/>
                <a:uLnTx/>
                <a:uFillTx/>
                <a:ea typeface="+mn-ea"/>
                <a:cs typeface="+mn-cs"/>
              </a:rPr>
              <a:pPr marL="0" marR="0" lvl="0" indent="0" algn="r" defTabSz="609539" rtl="0" eaLnBrk="1" fontAlgn="auto" latinLnBrk="0" hangingPunct="1">
                <a:lnSpc>
                  <a:spcPct val="100000"/>
                </a:lnSpc>
                <a:spcBef>
                  <a:spcPts val="0"/>
                </a:spcBef>
                <a:spcAft>
                  <a:spcPts val="0"/>
                </a:spcAft>
                <a:buClrTx/>
                <a:buSzTx/>
                <a:buFontTx/>
                <a:buNone/>
                <a:tabLst/>
                <a:defRPr/>
              </a:pPr>
              <a:t>17</a:t>
            </a:fld>
            <a:endParaRPr kumimoji="0" lang="vi-VN"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277479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GV chọn tổ ong góc phải màn hình để trở về slide câu hỏi.</a:t>
            </a:r>
          </a:p>
        </p:txBody>
      </p:sp>
      <p:sp>
        <p:nvSpPr>
          <p:cNvPr id="4" name="Slide Number Placeholder 3"/>
          <p:cNvSpPr>
            <a:spLocks noGrp="1"/>
          </p:cNvSpPr>
          <p:nvPr>
            <p:ph type="sldNum" sz="quarter" idx="5"/>
          </p:nvPr>
        </p:nvSpPr>
        <p:spPr/>
        <p:txBody>
          <a:bodyPr/>
          <a:lstStyle/>
          <a:p>
            <a:pPr marL="0" marR="0" lvl="0" indent="0" algn="r" defTabSz="609539" rtl="0" eaLnBrk="1" fontAlgn="auto" latinLnBrk="0" hangingPunct="1">
              <a:lnSpc>
                <a:spcPct val="100000"/>
              </a:lnSpc>
              <a:spcBef>
                <a:spcPts val="0"/>
              </a:spcBef>
              <a:spcAft>
                <a:spcPts val="0"/>
              </a:spcAft>
              <a:buClrTx/>
              <a:buSzTx/>
              <a:buFontTx/>
              <a:buNone/>
              <a:tabLst/>
              <a:defRPr/>
            </a:pPr>
            <a:fld id="{6465657F-4A17-4BAD-B135-1BC05F10A7CA}" type="slidenum">
              <a:rPr kumimoji="0" lang="vi-VN" sz="1200" b="0" i="0" u="none" strike="noStrike" kern="1200" cap="none" spc="0" normalizeH="0" baseline="0" noProof="0" smtClean="0">
                <a:ln>
                  <a:noFill/>
                </a:ln>
                <a:solidFill>
                  <a:prstClr val="black"/>
                </a:solidFill>
                <a:effectLst/>
                <a:uLnTx/>
                <a:uFillTx/>
                <a:ea typeface="+mn-ea"/>
                <a:cs typeface="+mn-cs"/>
              </a:rPr>
              <a:pPr marL="0" marR="0" lvl="0" indent="0" algn="r" defTabSz="609539" rtl="0" eaLnBrk="1" fontAlgn="auto" latinLnBrk="0" hangingPunct="1">
                <a:lnSpc>
                  <a:spcPct val="100000"/>
                </a:lnSpc>
                <a:spcBef>
                  <a:spcPts val="0"/>
                </a:spcBef>
                <a:spcAft>
                  <a:spcPts val="0"/>
                </a:spcAft>
                <a:buClrTx/>
                <a:buSzTx/>
                <a:buFontTx/>
                <a:buNone/>
                <a:tabLst/>
                <a:defRPr/>
              </a:pPr>
              <a:t>19</a:t>
            </a:fld>
            <a:endParaRPr kumimoji="0" lang="vi-VN"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107314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GV chọn tổ ong góc phải màn hình để trở về slide câu hỏi.</a:t>
            </a:r>
          </a:p>
        </p:txBody>
      </p:sp>
      <p:sp>
        <p:nvSpPr>
          <p:cNvPr id="4" name="Slide Number Placeholder 3"/>
          <p:cNvSpPr>
            <a:spLocks noGrp="1"/>
          </p:cNvSpPr>
          <p:nvPr>
            <p:ph type="sldNum" sz="quarter" idx="5"/>
          </p:nvPr>
        </p:nvSpPr>
        <p:spPr/>
        <p:txBody>
          <a:bodyPr/>
          <a:lstStyle/>
          <a:p>
            <a:pPr marL="0" marR="0" lvl="0" indent="0" algn="r" defTabSz="609539" rtl="0" eaLnBrk="1" fontAlgn="auto" latinLnBrk="0" hangingPunct="1">
              <a:lnSpc>
                <a:spcPct val="100000"/>
              </a:lnSpc>
              <a:spcBef>
                <a:spcPts val="0"/>
              </a:spcBef>
              <a:spcAft>
                <a:spcPts val="0"/>
              </a:spcAft>
              <a:buClrTx/>
              <a:buSzTx/>
              <a:buFontTx/>
              <a:buNone/>
              <a:tabLst/>
              <a:defRPr/>
            </a:pPr>
            <a:fld id="{6465657F-4A17-4BAD-B135-1BC05F10A7CA}" type="slidenum">
              <a:rPr kumimoji="0" lang="vi-VN" sz="1200" b="0" i="0" u="none" strike="noStrike" kern="1200" cap="none" spc="0" normalizeH="0" baseline="0" noProof="0" smtClean="0">
                <a:ln>
                  <a:noFill/>
                </a:ln>
                <a:solidFill>
                  <a:prstClr val="black"/>
                </a:solidFill>
                <a:effectLst/>
                <a:uLnTx/>
                <a:uFillTx/>
                <a:ea typeface="+mn-ea"/>
                <a:cs typeface="+mn-cs"/>
              </a:rPr>
              <a:pPr marL="0" marR="0" lvl="0" indent="0" algn="r" defTabSz="609539" rtl="0" eaLnBrk="1" fontAlgn="auto" latinLnBrk="0" hangingPunct="1">
                <a:lnSpc>
                  <a:spcPct val="100000"/>
                </a:lnSpc>
                <a:spcBef>
                  <a:spcPts val="0"/>
                </a:spcBef>
                <a:spcAft>
                  <a:spcPts val="0"/>
                </a:spcAft>
                <a:buClrTx/>
                <a:buSzTx/>
                <a:buFontTx/>
                <a:buNone/>
                <a:tabLst/>
                <a:defRPr/>
              </a:pPr>
              <a:t>20</a:t>
            </a:fld>
            <a:endParaRPr kumimoji="0" lang="vi-VN"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243170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543693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10/8/2024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10/8/2024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10/8/2024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10/8/2024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10/8/2024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10/8/2024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36761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48087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793428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5804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86003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64366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401035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538653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161203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468251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354996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336017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461568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253267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068882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180362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980918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524687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060663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543133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0902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10/8/2024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15231243"/>
      </p:ext>
    </p:extLst>
  </p:cSld>
  <p:clrMap bg1="lt1" tx1="dk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10/8/2024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59146881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hoat-dong-trai-nghiem-5/1/690/16/" TargetMode="External"/><Relationship Id="rId2" Type="http://schemas.openxmlformats.org/officeDocument/2006/relationships/image" Target="../media/image2.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hoat-dong-trai-nghiem-5/1/690/16/" TargetMode="External"/><Relationship Id="rId2" Type="http://schemas.openxmlformats.org/officeDocument/2006/relationships/image" Target="../media/image6.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jp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sv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www.hoc10.vn/doc-sach/hoat-dong-trai-nghiem-5/1/690/17/" TargetMode="External"/><Relationship Id="rId2" Type="http://schemas.openxmlformats.org/officeDocument/2006/relationships/image" Target="../media/image23.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slide" Target="slide15.xml"/><Relationship Id="rId3" Type="http://schemas.openxmlformats.org/officeDocument/2006/relationships/slideLayout" Target="../slideLayouts/slideLayout27.xml"/><Relationship Id="rId7" Type="http://schemas.microsoft.com/office/2007/relationships/hdphoto" Target="../media/hdphoto2.wdp"/><Relationship Id="rId12" Type="http://schemas.openxmlformats.org/officeDocument/2006/relationships/image" Target="../media/image3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7.png"/><Relationship Id="rId11" Type="http://schemas.openxmlformats.org/officeDocument/2006/relationships/image" Target="../media/image31.png"/><Relationship Id="rId5" Type="http://schemas.openxmlformats.org/officeDocument/2006/relationships/image" Target="../media/image26.png"/><Relationship Id="rId15" Type="http://schemas.openxmlformats.org/officeDocument/2006/relationships/image" Target="../media/image34.png"/><Relationship Id="rId10" Type="http://schemas.openxmlformats.org/officeDocument/2006/relationships/image" Target="../media/image30.png"/><Relationship Id="rId4" Type="http://schemas.openxmlformats.org/officeDocument/2006/relationships/notesSlide" Target="../notesSlides/notesSlide1.xml"/><Relationship Id="rId9" Type="http://schemas.openxmlformats.org/officeDocument/2006/relationships/image" Target="../media/image29.png"/><Relationship Id="rId14" Type="http://schemas.openxmlformats.org/officeDocument/2006/relationships/image" Target="../media/image33.png"/></Relationships>
</file>

<file path=ppt/slides/_rels/slide15.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slide" Target="slide18.xml"/><Relationship Id="rId3" Type="http://schemas.openxmlformats.org/officeDocument/2006/relationships/image" Target="../media/image27.png"/><Relationship Id="rId7" Type="http://schemas.openxmlformats.org/officeDocument/2006/relationships/slide" Target="slide20.xml"/><Relationship Id="rId12" Type="http://schemas.openxmlformats.org/officeDocument/2006/relationships/image" Target="../media/image38.png"/><Relationship Id="rId2" Type="http://schemas.openxmlformats.org/officeDocument/2006/relationships/image" Target="../media/image26.png"/><Relationship Id="rId16" Type="http://schemas.openxmlformats.org/officeDocument/2006/relationships/slide" Target="slide21.xml"/><Relationship Id="rId1" Type="http://schemas.openxmlformats.org/officeDocument/2006/relationships/slideLayout" Target="../slideLayouts/slideLayout22.xml"/><Relationship Id="rId6" Type="http://schemas.openxmlformats.org/officeDocument/2006/relationships/image" Target="../media/image35.png"/><Relationship Id="rId11" Type="http://schemas.openxmlformats.org/officeDocument/2006/relationships/slide" Target="slide16.xml"/><Relationship Id="rId5" Type="http://schemas.openxmlformats.org/officeDocument/2006/relationships/slide" Target="slide17.xml"/><Relationship Id="rId15" Type="http://schemas.openxmlformats.org/officeDocument/2006/relationships/image" Target="../media/image34.png"/><Relationship Id="rId10" Type="http://schemas.openxmlformats.org/officeDocument/2006/relationships/image" Target="../media/image37.png"/><Relationship Id="rId4" Type="http://schemas.microsoft.com/office/2007/relationships/hdphoto" Target="../media/hdphoto2.wdp"/><Relationship Id="rId9" Type="http://schemas.openxmlformats.org/officeDocument/2006/relationships/slide" Target="slide19.xml"/><Relationship Id="rId14" Type="http://schemas.openxmlformats.org/officeDocument/2006/relationships/image" Target="../media/image39.png"/></Relationships>
</file>

<file path=ppt/slides/_rels/slide16.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audio" Target="../media/audio1.wav"/><Relationship Id="rId7" Type="http://schemas.microsoft.com/office/2007/relationships/hdphoto" Target="../media/hdphoto3.wdp"/><Relationship Id="rId2" Type="http://schemas.openxmlformats.org/officeDocument/2006/relationships/notesSlide" Target="../notesSlides/notesSlide2.xml"/><Relationship Id="rId1" Type="http://schemas.openxmlformats.org/officeDocument/2006/relationships/slideLayout" Target="../slideLayouts/slideLayout22.xml"/><Relationship Id="rId6" Type="http://schemas.openxmlformats.org/officeDocument/2006/relationships/image" Target="../media/image40.png"/><Relationship Id="rId11" Type="http://schemas.openxmlformats.org/officeDocument/2006/relationships/image" Target="../media/image34.png"/><Relationship Id="rId5" Type="http://schemas.openxmlformats.org/officeDocument/2006/relationships/image" Target="../media/image26.png"/><Relationship Id="rId10" Type="http://schemas.openxmlformats.org/officeDocument/2006/relationships/image" Target="../media/image42.png"/><Relationship Id="rId4" Type="http://schemas.openxmlformats.org/officeDocument/2006/relationships/audio" Target="../media/audio2.wav"/><Relationship Id="rId9" Type="http://schemas.openxmlformats.org/officeDocument/2006/relationships/image" Target="../media/image41.png"/></Relationships>
</file>

<file path=ppt/slides/_rels/slide17.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audio" Target="../media/audio1.wav"/><Relationship Id="rId7" Type="http://schemas.microsoft.com/office/2007/relationships/hdphoto" Target="../media/hdphoto3.wdp"/><Relationship Id="rId2" Type="http://schemas.openxmlformats.org/officeDocument/2006/relationships/notesSlide" Target="../notesSlides/notesSlide3.xml"/><Relationship Id="rId1" Type="http://schemas.openxmlformats.org/officeDocument/2006/relationships/slideLayout" Target="../slideLayouts/slideLayout22.xml"/><Relationship Id="rId6" Type="http://schemas.openxmlformats.org/officeDocument/2006/relationships/image" Target="../media/image40.png"/><Relationship Id="rId11" Type="http://schemas.openxmlformats.org/officeDocument/2006/relationships/image" Target="../media/image34.png"/><Relationship Id="rId5" Type="http://schemas.openxmlformats.org/officeDocument/2006/relationships/image" Target="../media/image26.png"/><Relationship Id="rId10" Type="http://schemas.openxmlformats.org/officeDocument/2006/relationships/image" Target="../media/image42.png"/><Relationship Id="rId4" Type="http://schemas.openxmlformats.org/officeDocument/2006/relationships/audio" Target="../media/audio2.wav"/><Relationship Id="rId9" Type="http://schemas.openxmlformats.org/officeDocument/2006/relationships/image" Target="../media/image41.png"/></Relationships>
</file>

<file path=ppt/slides/_rels/slide18.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audio" Target="../media/audio2.wav"/><Relationship Id="rId7" Type="http://schemas.openxmlformats.org/officeDocument/2006/relationships/image" Target="../media/image42.png"/><Relationship Id="rId2" Type="http://schemas.openxmlformats.org/officeDocument/2006/relationships/audio" Target="../media/audio1.wav"/><Relationship Id="rId1" Type="http://schemas.openxmlformats.org/officeDocument/2006/relationships/slideLayout" Target="../slideLayouts/slideLayout22.xml"/><Relationship Id="rId6" Type="http://schemas.microsoft.com/office/2007/relationships/hdphoto" Target="../media/hdphoto3.wdp"/><Relationship Id="rId5" Type="http://schemas.openxmlformats.org/officeDocument/2006/relationships/image" Target="../media/image40.png"/><Relationship Id="rId10" Type="http://schemas.openxmlformats.org/officeDocument/2006/relationships/image" Target="../media/image34.png"/><Relationship Id="rId4" Type="http://schemas.openxmlformats.org/officeDocument/2006/relationships/image" Target="../media/image26.png"/><Relationship Id="rId9" Type="http://schemas.openxmlformats.org/officeDocument/2006/relationships/image" Target="../media/image41.png"/></Relationships>
</file>

<file path=ppt/slides/_rels/slide19.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audio" Target="../media/audio1.wav"/><Relationship Id="rId7" Type="http://schemas.microsoft.com/office/2007/relationships/hdphoto" Target="../media/hdphoto3.wdp"/><Relationship Id="rId2" Type="http://schemas.openxmlformats.org/officeDocument/2006/relationships/notesSlide" Target="../notesSlides/notesSlide4.xml"/><Relationship Id="rId1" Type="http://schemas.openxmlformats.org/officeDocument/2006/relationships/slideLayout" Target="../slideLayouts/slideLayout22.xml"/><Relationship Id="rId6" Type="http://schemas.openxmlformats.org/officeDocument/2006/relationships/image" Target="../media/image40.png"/><Relationship Id="rId11" Type="http://schemas.openxmlformats.org/officeDocument/2006/relationships/image" Target="../media/image34.png"/><Relationship Id="rId5" Type="http://schemas.openxmlformats.org/officeDocument/2006/relationships/image" Target="../media/image26.png"/><Relationship Id="rId10" Type="http://schemas.openxmlformats.org/officeDocument/2006/relationships/image" Target="../media/image42.png"/><Relationship Id="rId4" Type="http://schemas.openxmlformats.org/officeDocument/2006/relationships/audio" Target="../media/audio2.wav"/><Relationship Id="rId9" Type="http://schemas.openxmlformats.org/officeDocument/2006/relationships/image" Target="../media/image41.png"/></Relationships>
</file>

<file path=ppt/slides/_rels/slide20.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audio" Target="../media/audio1.wav"/><Relationship Id="rId7" Type="http://schemas.microsoft.com/office/2007/relationships/hdphoto" Target="../media/hdphoto3.wdp"/><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40.png"/><Relationship Id="rId11" Type="http://schemas.openxmlformats.org/officeDocument/2006/relationships/image" Target="../media/image34.png"/><Relationship Id="rId5" Type="http://schemas.openxmlformats.org/officeDocument/2006/relationships/image" Target="../media/image26.png"/><Relationship Id="rId10" Type="http://schemas.openxmlformats.org/officeDocument/2006/relationships/image" Target="../media/image42.png"/><Relationship Id="rId4" Type="http://schemas.openxmlformats.org/officeDocument/2006/relationships/audio" Target="../media/audio2.wav"/><Relationship Id="rId9"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hyperlink" Target="https://www.hoc10.vn/doc-sach/hoat-dong-trai-nghiem-5/1/690/17/" TargetMode="External"/><Relationship Id="rId2" Type="http://schemas.openxmlformats.org/officeDocument/2006/relationships/image" Target="../media/image43.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48.svg"/><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6.jpg"/><Relationship Id="rId7" Type="http://schemas.openxmlformats.org/officeDocument/2006/relationships/image" Target="../media/image51.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microsoft.com/office/2007/relationships/hdphoto" Target="../media/hdphoto4.wdp"/><Relationship Id="rId5" Type="http://schemas.openxmlformats.org/officeDocument/2006/relationships/image" Target="../media/image50.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575247" y="1652318"/>
            <a:ext cx="11041506"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200" b="1" dirty="0">
                <a:solidFill>
                  <a:srgbClr val="002060"/>
                </a:solidFill>
                <a:latin typeface="UTM Avo" panose="02040603050506020204" pitchFamily="18" charset="0"/>
              </a:rPr>
              <a:t>Chủ đề </a:t>
            </a:r>
            <a:r>
              <a:rPr lang="en-US" sz="5200" b="1" dirty="0">
                <a:solidFill>
                  <a:srgbClr val="002060"/>
                </a:solidFill>
                <a:latin typeface="UTM Avo" panose="02040603050506020204" pitchFamily="18" charset="0"/>
              </a:rPr>
              <a:t>2:</a:t>
            </a:r>
          </a:p>
          <a:p>
            <a:pPr>
              <a:lnSpc>
                <a:spcPct val="150000"/>
              </a:lnSpc>
            </a:pPr>
            <a:r>
              <a:rPr lang="vi-VN" sz="5200" b="1" dirty="0">
                <a:solidFill>
                  <a:srgbClr val="002060"/>
                </a:solidFill>
                <a:latin typeface="UTM Avo" panose="02040603050506020204" pitchFamily="18" charset="0"/>
              </a:rPr>
              <a:t>Hành trình khôn lớn </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524000" y="396601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5</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5</a:t>
            </a:r>
          </a:p>
        </p:txBody>
      </p:sp>
    </p:spTree>
    <p:extLst>
      <p:ext uri="{BB962C8B-B14F-4D97-AF65-F5344CB8AC3E}">
        <p14:creationId xmlns:p14="http://schemas.microsoft.com/office/powerpoint/2010/main" val="301104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4C770E6D-6D9C-2F7A-C7AC-1B4134FDF22A}"/>
              </a:ext>
            </a:extLst>
          </p:cNvPr>
          <p:cNvGrpSpPr/>
          <p:nvPr/>
        </p:nvGrpSpPr>
        <p:grpSpPr>
          <a:xfrm>
            <a:off x="4557132" y="2985655"/>
            <a:ext cx="3077736" cy="1666333"/>
            <a:chOff x="-756043" y="2287668"/>
            <a:chExt cx="3237488" cy="1666333"/>
          </a:xfrm>
        </p:grpSpPr>
        <p:pic>
          <p:nvPicPr>
            <p:cNvPr id="9" name="Picture 8">
              <a:hlinkClick r:id="rId3"/>
              <a:extLst>
                <a:ext uri="{FF2B5EF4-FFF2-40B4-BE49-F238E27FC236}">
                  <a16:creationId xmlns:a16="http://schemas.microsoft.com/office/drawing/2014/main" id="{D2C0D532-D864-5498-DF05-4DE6908407F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10" name="TextBox 9">
              <a:extLst>
                <a:ext uri="{FF2B5EF4-FFF2-40B4-BE49-F238E27FC236}">
                  <a16:creationId xmlns:a16="http://schemas.microsoft.com/office/drawing/2014/main" id="{97B34C4D-880D-3701-1C0E-A9B3DB0B582B}"/>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27535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3783A3-6D71-66BA-0FFC-7B61FE122EC8}"/>
              </a:ext>
            </a:extLst>
          </p:cNvPr>
          <p:cNvSpPr txBox="1"/>
          <p:nvPr/>
        </p:nvSpPr>
        <p:spPr>
          <a:xfrm>
            <a:off x="1524831" y="1996466"/>
            <a:ext cx="9293163" cy="1176093"/>
          </a:xfrm>
          <a:prstGeom prst="roundRect">
            <a:avLst>
              <a:gd name="adj" fmla="val 8385"/>
            </a:avLst>
          </a:prstGeom>
          <a:noFill/>
        </p:spPr>
        <p:txBody>
          <a:bodyPr wrap="square">
            <a:spAutoFit/>
          </a:bodyPr>
          <a:lstStyle/>
          <a:p>
            <a:pPr marL="342900" indent="-342900">
              <a:lnSpc>
                <a:spcPct val="150000"/>
              </a:lnSpc>
              <a:buFont typeface="UTM Avo" panose="02040603050506020204" pitchFamily="18" charset="0"/>
              <a:buChar char="-"/>
            </a:pPr>
            <a:r>
              <a:rPr lang="vi-VN" sz="2400" dirty="0">
                <a:latin typeface="UTM Avo" panose="02040603050506020204" pitchFamily="18" charset="0"/>
                <a:ea typeface="UD Digi Kyokasho N-B" panose="02020700000000000000" pitchFamily="17" charset="-128"/>
              </a:rPr>
              <a:t>Nghe giới thiệu hoạt động Viết câu chuyện về bản thân. </a:t>
            </a:r>
          </a:p>
          <a:p>
            <a:pPr marL="342900" indent="-342900">
              <a:lnSpc>
                <a:spcPct val="150000"/>
              </a:lnSpc>
              <a:buFont typeface="UTM Avo" panose="02040603050506020204" pitchFamily="18" charset="0"/>
              <a:buChar char="-"/>
            </a:pPr>
            <a:r>
              <a:rPr lang="vi-VN" sz="2400" dirty="0">
                <a:latin typeface="UTM Avo" panose="02040603050506020204" pitchFamily="18" charset="0"/>
                <a:ea typeface="UD Digi Kyokasho N-B" panose="02020700000000000000" pitchFamily="17" charset="-128"/>
              </a:rPr>
              <a:t>Chia sẻ cảm nghĩ về ý nghĩa của hoạt động.</a:t>
            </a:r>
          </a:p>
        </p:txBody>
      </p:sp>
      <p:pic>
        <p:nvPicPr>
          <p:cNvPr id="4" name="Picture 3">
            <a:extLst>
              <a:ext uri="{FF2B5EF4-FFF2-40B4-BE49-F238E27FC236}">
                <a16:creationId xmlns:a16="http://schemas.microsoft.com/office/drawing/2014/main" id="{4D585DBE-50CA-BBCD-FFC4-EF8666F7E47E}"/>
              </a:ext>
            </a:extLst>
          </p:cNvPr>
          <p:cNvPicPr>
            <a:picLocks noChangeAspect="1"/>
          </p:cNvPicPr>
          <p:nvPr/>
        </p:nvPicPr>
        <p:blipFill>
          <a:blip r:embed="rId3"/>
          <a:stretch>
            <a:fillRect/>
          </a:stretch>
        </p:blipFill>
        <p:spPr>
          <a:xfrm>
            <a:off x="2194033" y="3259780"/>
            <a:ext cx="7803933" cy="3421594"/>
          </a:xfrm>
          <a:prstGeom prst="rect">
            <a:avLst/>
          </a:prstGeom>
        </p:spPr>
      </p:pic>
      <p:sp>
        <p:nvSpPr>
          <p:cNvPr id="2" name="TextBox 1">
            <a:extLst>
              <a:ext uri="{FF2B5EF4-FFF2-40B4-BE49-F238E27FC236}">
                <a16:creationId xmlns:a16="http://schemas.microsoft.com/office/drawing/2014/main" id="{D214646B-D6E3-6CF6-3E87-520D785CFF0A}"/>
              </a:ext>
            </a:extLst>
          </p:cNvPr>
          <p:cNvSpPr txBox="1"/>
          <p:nvPr/>
        </p:nvSpPr>
        <p:spPr>
          <a:xfrm>
            <a:off x="1524831" y="1512477"/>
            <a:ext cx="9293163" cy="548521"/>
          </a:xfrm>
          <a:prstGeom prst="roundRect">
            <a:avLst>
              <a:gd name="adj" fmla="val 8385"/>
            </a:avLst>
          </a:prstGeom>
          <a:noFill/>
        </p:spPr>
        <p:txBody>
          <a:bodyPr wrap="square">
            <a:spAutoFit/>
          </a:bodyPr>
          <a:lstStyle/>
          <a:p>
            <a:pPr algn="ctr"/>
            <a:r>
              <a:rPr lang="vi-VN" sz="2800" b="1" dirty="0">
                <a:latin typeface="UTM Avo" panose="02040603050506020204" pitchFamily="18" charset="0"/>
                <a:ea typeface="UD Digi Kyokasho N-B" panose="02020700000000000000" pitchFamily="17" charset="-128"/>
              </a:rPr>
              <a:t>Câu chuyện của tôi</a:t>
            </a:r>
          </a:p>
        </p:txBody>
      </p:sp>
    </p:spTree>
    <p:extLst>
      <p:ext uri="{BB962C8B-B14F-4D97-AF65-F5344CB8AC3E}">
        <p14:creationId xmlns:p14="http://schemas.microsoft.com/office/powerpoint/2010/main" val="1308164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EBED1EF-B517-C97A-68D7-EFAD0DEBC076}"/>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3389CF04-9932-5B55-4205-D66DA714031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DB5E735F-55AA-3154-DDB8-9DEC304B051B}"/>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61013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399099-7AD9-0EF3-5871-F0A1D2A6C810}"/>
              </a:ext>
            </a:extLst>
          </p:cNvPr>
          <p:cNvSpPr txBox="1"/>
          <p:nvPr/>
        </p:nvSpPr>
        <p:spPr>
          <a:xfrm>
            <a:off x="3316342" y="1840213"/>
            <a:ext cx="5559316" cy="510778"/>
          </a:xfrm>
          <a:prstGeom prst="roundRect">
            <a:avLst/>
          </a:prstGeom>
          <a:solidFill>
            <a:schemeClr val="accent4">
              <a:lumMod val="20000"/>
              <a:lumOff val="80000"/>
            </a:schemeClr>
          </a:solidFill>
        </p:spPr>
        <p:txBody>
          <a:bodyPr wrap="square">
            <a:spAutoFit/>
          </a:bodyPr>
          <a:lstStyle/>
          <a:p>
            <a:pPr algn="ctr"/>
            <a:r>
              <a:rPr lang="vi-VN" sz="2400" b="1" dirty="0">
                <a:solidFill>
                  <a:schemeClr val="tx1">
                    <a:lumMod val="50000"/>
                  </a:schemeClr>
                </a:solidFill>
                <a:latin typeface="UTM Avo" panose="02040603050506020204" pitchFamily="18" charset="0"/>
                <a:cs typeface="Arial" panose="020B0604020202020204" pitchFamily="34" charset="0"/>
              </a:rPr>
              <a:t>Hoạt động 1: </a:t>
            </a:r>
            <a:r>
              <a:rPr lang="en-US" sz="2400" b="1" dirty="0">
                <a:solidFill>
                  <a:schemeClr val="tx1">
                    <a:lumMod val="50000"/>
                  </a:schemeClr>
                </a:solidFill>
                <a:latin typeface="UTM Avo" panose="02040603050506020204" pitchFamily="18" charset="0"/>
                <a:cs typeface="Arial" panose="020B0604020202020204" pitchFamily="34" charset="0"/>
              </a:rPr>
              <a:t>C</a:t>
            </a:r>
            <a:r>
              <a:rPr lang="vi-VN" sz="2400" b="1" dirty="0">
                <a:solidFill>
                  <a:schemeClr val="tx1">
                    <a:lumMod val="50000"/>
                  </a:schemeClr>
                </a:solidFill>
                <a:latin typeface="UTM Avo" panose="02040603050506020204" pitchFamily="18" charset="0"/>
                <a:cs typeface="Arial" panose="020B0604020202020204" pitchFamily="34" charset="0"/>
              </a:rPr>
              <a:t>ùng chơi đố bạn</a:t>
            </a:r>
          </a:p>
        </p:txBody>
      </p:sp>
      <p:sp>
        <p:nvSpPr>
          <p:cNvPr id="7" name="Rectangle: Rounded Corners 6">
            <a:extLst>
              <a:ext uri="{FF2B5EF4-FFF2-40B4-BE49-F238E27FC236}">
                <a16:creationId xmlns:a16="http://schemas.microsoft.com/office/drawing/2014/main" id="{4B094921-C0E8-2CF1-9C93-822D61670963}"/>
              </a:ext>
            </a:extLst>
          </p:cNvPr>
          <p:cNvSpPr/>
          <p:nvPr/>
        </p:nvSpPr>
        <p:spPr>
          <a:xfrm>
            <a:off x="7807176" y="2831120"/>
            <a:ext cx="4232171" cy="597880"/>
          </a:xfrm>
          <a:prstGeom prst="roundRect">
            <a:avLst>
              <a:gd name="adj" fmla="val 50000"/>
            </a:avLst>
          </a:prstGeom>
          <a:solidFill>
            <a:srgbClr val="FFFFFF"/>
          </a:solidFill>
          <a:ln w="38100" cap="flat" cmpd="sng" algn="ctr">
            <a:solidFill>
              <a:schemeClr val="accent4"/>
            </a:solidFill>
            <a:prstDash val="solid"/>
          </a:ln>
          <a:effectLst/>
        </p:spPr>
        <p:txBody>
          <a:bodyPr rtlCol="0" anchor="ctr"/>
          <a:lstStyle/>
          <a:p>
            <a:pPr lvl="0" algn="ctr">
              <a:buClr>
                <a:srgbClr val="000000"/>
              </a:buClr>
              <a:defRPr/>
            </a:pPr>
            <a:r>
              <a:rPr lang="vi-VN" sz="2400" b="1" dirty="0">
                <a:solidFill>
                  <a:schemeClr val="tx1">
                    <a:lumMod val="50000"/>
                  </a:schemeClr>
                </a:solidFill>
                <a:latin typeface="UTM Avo" panose="02040603050506020204" pitchFamily="18" charset="0"/>
                <a:cs typeface="Arial" panose="020B0604020202020204" pitchFamily="34" charset="0"/>
                <a:sym typeface="Arial"/>
              </a:rPr>
              <a:t>TRÒ CHƠI ĐỐ BẠN</a:t>
            </a:r>
          </a:p>
        </p:txBody>
      </p:sp>
      <p:pic>
        <p:nvPicPr>
          <p:cNvPr id="2" name="Picture 1">
            <a:extLst>
              <a:ext uri="{FF2B5EF4-FFF2-40B4-BE49-F238E27FC236}">
                <a16:creationId xmlns:a16="http://schemas.microsoft.com/office/drawing/2014/main" id="{892CB11E-4C94-584E-76F7-31301F0BF7B2}"/>
              </a:ext>
            </a:extLst>
          </p:cNvPr>
          <p:cNvPicPr>
            <a:picLocks noChangeAspect="1"/>
          </p:cNvPicPr>
          <p:nvPr/>
        </p:nvPicPr>
        <p:blipFill>
          <a:blip r:embed="rId3"/>
          <a:stretch>
            <a:fillRect/>
          </a:stretch>
        </p:blipFill>
        <p:spPr>
          <a:xfrm>
            <a:off x="7698499" y="3635823"/>
            <a:ext cx="4449526" cy="2357833"/>
          </a:xfrm>
          <a:prstGeom prst="rect">
            <a:avLst/>
          </a:prstGeom>
        </p:spPr>
      </p:pic>
      <p:sp>
        <p:nvSpPr>
          <p:cNvPr id="6" name="TextBox 5">
            <a:extLst>
              <a:ext uri="{FF2B5EF4-FFF2-40B4-BE49-F238E27FC236}">
                <a16:creationId xmlns:a16="http://schemas.microsoft.com/office/drawing/2014/main" id="{45BD2414-6E1C-DC5D-7AC1-618FD3900A31}"/>
              </a:ext>
            </a:extLst>
          </p:cNvPr>
          <p:cNvSpPr txBox="1"/>
          <p:nvPr/>
        </p:nvSpPr>
        <p:spPr>
          <a:xfrm>
            <a:off x="1534257" y="1182280"/>
            <a:ext cx="9293163" cy="548521"/>
          </a:xfrm>
          <a:prstGeom prst="roundRect">
            <a:avLst>
              <a:gd name="adj" fmla="val 8385"/>
            </a:avLst>
          </a:prstGeom>
          <a:noFill/>
        </p:spPr>
        <p:txBody>
          <a:bodyPr wrap="square">
            <a:spAutoFit/>
          </a:bodyPr>
          <a:lstStyle/>
          <a:p>
            <a:pPr algn="ctr"/>
            <a:r>
              <a:rPr lang="en-US" sz="2800" b="1" dirty="0" err="1">
                <a:latin typeface="UTM Avo" panose="02040603050506020204" pitchFamily="18" charset="0"/>
                <a:ea typeface="UD Digi Kyokasho N-B" panose="02020700000000000000" pitchFamily="17" charset="-128"/>
              </a:rPr>
              <a:t>Sự</a:t>
            </a:r>
            <a:r>
              <a:rPr lang="en-US" sz="2800" b="1" dirty="0">
                <a:latin typeface="UTM Avo" panose="02040603050506020204" pitchFamily="18" charset="0"/>
                <a:ea typeface="UD Digi Kyokasho N-B" panose="02020700000000000000" pitchFamily="17" charset="-128"/>
              </a:rPr>
              <a:t> </a:t>
            </a:r>
            <a:r>
              <a:rPr lang="en-US" sz="2800" b="1" dirty="0" err="1">
                <a:latin typeface="UTM Avo" panose="02040603050506020204" pitchFamily="18" charset="0"/>
                <a:ea typeface="UD Digi Kyokasho N-B" panose="02020700000000000000" pitchFamily="17" charset="-128"/>
              </a:rPr>
              <a:t>thay</a:t>
            </a:r>
            <a:r>
              <a:rPr lang="en-US" sz="2800" b="1" dirty="0">
                <a:latin typeface="UTM Avo" panose="02040603050506020204" pitchFamily="18" charset="0"/>
                <a:ea typeface="UD Digi Kyokasho N-B" panose="02020700000000000000" pitchFamily="17" charset="-128"/>
              </a:rPr>
              <a:t> </a:t>
            </a:r>
            <a:r>
              <a:rPr lang="en-US" sz="2800" b="1" dirty="0" err="1">
                <a:latin typeface="UTM Avo" panose="02040603050506020204" pitchFamily="18" charset="0"/>
                <a:ea typeface="UD Digi Kyokasho N-B" panose="02020700000000000000" pitchFamily="17" charset="-128"/>
              </a:rPr>
              <a:t>đổi</a:t>
            </a:r>
            <a:r>
              <a:rPr lang="en-US" sz="2800" b="1" dirty="0">
                <a:latin typeface="UTM Avo" panose="02040603050506020204" pitchFamily="18" charset="0"/>
                <a:ea typeface="UD Digi Kyokasho N-B" panose="02020700000000000000" pitchFamily="17" charset="-128"/>
              </a:rPr>
              <a:t> </a:t>
            </a:r>
            <a:r>
              <a:rPr lang="en-US" sz="2800" b="1" dirty="0" err="1">
                <a:latin typeface="UTM Avo" panose="02040603050506020204" pitchFamily="18" charset="0"/>
                <a:ea typeface="UD Digi Kyokasho N-B" panose="02020700000000000000" pitchFamily="17" charset="-128"/>
              </a:rPr>
              <a:t>của</a:t>
            </a:r>
            <a:r>
              <a:rPr lang="en-US" sz="2800" b="1" dirty="0">
                <a:latin typeface="UTM Avo" panose="02040603050506020204" pitchFamily="18" charset="0"/>
                <a:ea typeface="UD Digi Kyokasho N-B" panose="02020700000000000000" pitchFamily="17" charset="-128"/>
              </a:rPr>
              <a:t> </a:t>
            </a:r>
            <a:r>
              <a:rPr lang="en-US" sz="2800" b="1" dirty="0" err="1">
                <a:latin typeface="UTM Avo" panose="02040603050506020204" pitchFamily="18" charset="0"/>
                <a:ea typeface="UD Digi Kyokasho N-B" panose="02020700000000000000" pitchFamily="17" charset="-128"/>
              </a:rPr>
              <a:t>em</a:t>
            </a:r>
            <a:endParaRPr lang="vi-VN" sz="2800" b="1" dirty="0">
              <a:latin typeface="UTM Avo" panose="02040603050506020204" pitchFamily="18" charset="0"/>
              <a:ea typeface="UD Digi Kyokasho N-B" panose="02020700000000000000" pitchFamily="17" charset="-128"/>
            </a:endParaRPr>
          </a:p>
        </p:txBody>
      </p:sp>
      <p:sp>
        <p:nvSpPr>
          <p:cNvPr id="8" name="Rectangle: Rounded Corners 7">
            <a:extLst>
              <a:ext uri="{FF2B5EF4-FFF2-40B4-BE49-F238E27FC236}">
                <a16:creationId xmlns:a16="http://schemas.microsoft.com/office/drawing/2014/main" id="{28DD89D2-8D06-4E7E-8D20-B2185F011632}"/>
              </a:ext>
            </a:extLst>
          </p:cNvPr>
          <p:cNvSpPr/>
          <p:nvPr/>
        </p:nvSpPr>
        <p:spPr>
          <a:xfrm>
            <a:off x="43975" y="2545237"/>
            <a:ext cx="7384347" cy="4232635"/>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buClr>
                <a:srgbClr val="000000"/>
              </a:buClr>
              <a:defRPr/>
            </a:pPr>
            <a:r>
              <a:rPr lang="en-US" sz="2200" b="1" kern="0" dirty="0">
                <a:solidFill>
                  <a:srgbClr val="3C3C3B">
                    <a:lumMod val="50000"/>
                  </a:srgbClr>
                </a:solidFill>
                <a:latin typeface="UTM Avo" panose="02040603050506020204" pitchFamily="18" charset="0"/>
                <a:cs typeface="Arial" panose="020B0604020202020204" pitchFamily="34" charset="0"/>
                <a:sym typeface="Arial"/>
              </a:rPr>
              <a:t>LUẬT CHƠI</a:t>
            </a:r>
          </a:p>
          <a:p>
            <a:pPr marL="342900" lvl="0" indent="-342900" algn="just">
              <a:lnSpc>
                <a:spcPct val="150000"/>
              </a:lnSpc>
              <a:buClr>
                <a:srgbClr val="000000"/>
              </a:buClr>
              <a:buFont typeface="Arial" panose="020B0604020202020204" pitchFamily="34" charset="0"/>
              <a:buChar char="•"/>
              <a:defRPr/>
            </a:pPr>
            <a:r>
              <a:rPr lang="vi-VN" sz="2200" kern="0" dirty="0">
                <a:solidFill>
                  <a:srgbClr val="3C3C3B">
                    <a:lumMod val="50000"/>
                  </a:srgbClr>
                </a:solidFill>
                <a:latin typeface="UTM Avo" panose="02040603050506020204" pitchFamily="18" charset="0"/>
                <a:cs typeface="Arial" panose="020B0604020202020204" pitchFamily="34" charset="0"/>
                <a:sym typeface="Arial"/>
              </a:rPr>
              <a:t>Từng thành viên trong nhóm lấy ngẫu nhiên một bức ảnh đã chuẩn bị và đố các bạn biết bức ảnh chụp hình vào thời điểm nào.</a:t>
            </a:r>
          </a:p>
          <a:p>
            <a:pPr marL="342900" lvl="0" indent="-342900" algn="just">
              <a:lnSpc>
                <a:spcPct val="150000"/>
              </a:lnSpc>
              <a:buClr>
                <a:srgbClr val="000000"/>
              </a:buClr>
              <a:buFont typeface="Arial" panose="020B0604020202020204" pitchFamily="34" charset="0"/>
              <a:buChar char="•"/>
              <a:defRPr/>
            </a:pPr>
            <a:r>
              <a:rPr lang="vi-VN" sz="2200" kern="0" dirty="0">
                <a:solidFill>
                  <a:srgbClr val="3C3C3B">
                    <a:lumMod val="50000"/>
                  </a:srgbClr>
                </a:solidFill>
                <a:latin typeface="UTM Avo" panose="02040603050506020204" pitchFamily="18" charset="0"/>
                <a:cs typeface="Arial" panose="020B0604020202020204" pitchFamily="34" charset="0"/>
                <a:sym typeface="Arial"/>
              </a:rPr>
              <a:t>Các bạn trong nhóm cùng đón thời điểm chụp bức ảnh.</a:t>
            </a:r>
          </a:p>
          <a:p>
            <a:pPr marL="342900" lvl="0" indent="-342900" algn="just">
              <a:lnSpc>
                <a:spcPct val="150000"/>
              </a:lnSpc>
              <a:buClr>
                <a:srgbClr val="000000"/>
              </a:buClr>
              <a:buFont typeface="Arial" panose="020B0604020202020204" pitchFamily="34" charset="0"/>
              <a:buChar char="•"/>
              <a:defRPr/>
            </a:pPr>
            <a:r>
              <a:rPr lang="vi-VN" sz="2200" kern="0" dirty="0">
                <a:solidFill>
                  <a:srgbClr val="3C3C3B">
                    <a:lumMod val="50000"/>
                  </a:srgbClr>
                </a:solidFill>
                <a:latin typeface="UTM Avo" panose="02040603050506020204" pitchFamily="18" charset="0"/>
                <a:cs typeface="Arial" panose="020B0604020202020204" pitchFamily="34" charset="0"/>
                <a:sym typeface="Arial"/>
              </a:rPr>
              <a:t>Chủ nhân của bức ảnh sẽ giới thiệu với các bạn về những kỉ niệm khi chụp bức ảnh đó. </a:t>
            </a:r>
          </a:p>
        </p:txBody>
      </p:sp>
    </p:spTree>
    <p:extLst>
      <p:ext uri="{BB962C8B-B14F-4D97-AF65-F5344CB8AC3E}">
        <p14:creationId xmlns:p14="http://schemas.microsoft.com/office/powerpoint/2010/main" val="866177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up)">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6"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23">
            <a:extLst>
              <a:ext uri="{FF2B5EF4-FFF2-40B4-BE49-F238E27FC236}">
                <a16:creationId xmlns:a16="http://schemas.microsoft.com/office/drawing/2014/main" id="{DFD654F1-C76F-B029-8D93-4E48CE912884}"/>
              </a:ext>
            </a:extLst>
          </p:cNvPr>
          <p:cNvSpPr/>
          <p:nvPr/>
        </p:nvSpPr>
        <p:spPr>
          <a:xfrm>
            <a:off x="321500" y="2196174"/>
            <a:ext cx="3373997" cy="4661826"/>
          </a:xfrm>
          <a:custGeom>
            <a:avLst/>
            <a:gdLst/>
            <a:ahLst/>
            <a:cxnLst/>
            <a:rect l="l" t="t" r="r" b="b"/>
            <a:pathLst>
              <a:path w="7374897" h="10189840">
                <a:moveTo>
                  <a:pt x="0" y="0"/>
                </a:moveTo>
                <a:lnTo>
                  <a:pt x="7374896" y="0"/>
                </a:lnTo>
                <a:lnTo>
                  <a:pt x="7374896" y="10189839"/>
                </a:lnTo>
                <a:lnTo>
                  <a:pt x="0" y="1018983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6" name="Speech Bubble: Rectangle with Corners Rounded 5">
            <a:extLst>
              <a:ext uri="{FF2B5EF4-FFF2-40B4-BE49-F238E27FC236}">
                <a16:creationId xmlns:a16="http://schemas.microsoft.com/office/drawing/2014/main" id="{F96A5BA6-8A67-1671-EE7F-D819BF9CC553}"/>
              </a:ext>
            </a:extLst>
          </p:cNvPr>
          <p:cNvSpPr/>
          <p:nvPr/>
        </p:nvSpPr>
        <p:spPr>
          <a:xfrm>
            <a:off x="4177239" y="2196174"/>
            <a:ext cx="7550573" cy="3652011"/>
          </a:xfrm>
          <a:prstGeom prst="wedgeRoundRectCallout">
            <a:avLst>
              <a:gd name="adj1" fmla="val -57369"/>
              <a:gd name="adj2" fmla="val 37560"/>
              <a:gd name="adj3" fmla="val 16667"/>
            </a:avLst>
          </a:prstGeom>
          <a:solidFill>
            <a:sysClr val="window" lastClr="FFFFFF"/>
          </a:solidFill>
          <a:ln w="25400" cap="flat" cmpd="sng" algn="ctr">
            <a:solidFill>
              <a:srgbClr val="FF9999"/>
            </a:solidFill>
            <a:prstDash val="solid"/>
          </a:ln>
          <a:effectLst/>
        </p:spPr>
        <p:txBody>
          <a:bodyPr bIns="120000" rtlCol="0" anchor="ctr"/>
          <a:lstStyle/>
          <a:p>
            <a:pPr lvl="0" algn="just" defTabSz="609539">
              <a:lnSpc>
                <a:spcPct val="150000"/>
              </a:lnSpc>
            </a:pPr>
            <a:r>
              <a:rPr lang="vi-VN" sz="2400" kern="0" dirty="0">
                <a:solidFill>
                  <a:prstClr val="black"/>
                </a:solidFill>
                <a:latin typeface="UTM Avo" panose="02040603050506020204" pitchFamily="18" charset="0"/>
                <a:ea typeface="UD Digi Kyokasho N-B" panose="02020700000000000000" pitchFamily="17" charset="-128"/>
                <a:cs typeface="Arial" panose="020B0604020202020204" pitchFamily="34" charset="0"/>
              </a:rPr>
              <a:t>Mỗi người đều lớn dần theo năm tháng và mỗi thời điểm sẽ có những kỉ niệm, sự kiện đáng nhớ. Các bức ảnh chụp trong từng thời điểm có thể giúp chúng ta lưu giữ, nhớ đến bản thân trong những khoảnh khắc hoặc kỉ niệm quý giá có liên quan. </a:t>
            </a:r>
          </a:p>
        </p:txBody>
      </p:sp>
    </p:spTree>
    <p:extLst>
      <p:ext uri="{BB962C8B-B14F-4D97-AF65-F5344CB8AC3E}">
        <p14:creationId xmlns:p14="http://schemas.microsoft.com/office/powerpoint/2010/main" val="4035486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399099-7AD9-0EF3-5871-F0A1D2A6C810}"/>
              </a:ext>
            </a:extLst>
          </p:cNvPr>
          <p:cNvSpPr txBox="1"/>
          <p:nvPr/>
        </p:nvSpPr>
        <p:spPr>
          <a:xfrm>
            <a:off x="1724025" y="1532483"/>
            <a:ext cx="8743950" cy="510778"/>
          </a:xfrm>
          <a:prstGeom prst="roundRect">
            <a:avLst/>
          </a:prstGeom>
          <a:solidFill>
            <a:schemeClr val="accent5">
              <a:lumMod val="20000"/>
              <a:lumOff val="80000"/>
            </a:schemeClr>
          </a:solidFill>
        </p:spPr>
        <p:txBody>
          <a:bodyPr wrap="square">
            <a:spAutoFit/>
          </a:bodyPr>
          <a:lstStyle/>
          <a:p>
            <a:pPr algn="ctr"/>
            <a:r>
              <a:rPr lang="vi-VN" sz="2400" b="1" dirty="0">
                <a:solidFill>
                  <a:schemeClr val="tx1">
                    <a:lumMod val="50000"/>
                  </a:schemeClr>
                </a:solidFill>
                <a:latin typeface="UTM Avo" panose="02040603050506020204" pitchFamily="18" charset="0"/>
                <a:cs typeface="Arial" panose="020B0604020202020204" pitchFamily="34" charset="0"/>
              </a:rPr>
              <a:t>Hoạt động 2: </a:t>
            </a:r>
            <a:r>
              <a:rPr lang="en-US" sz="2400" b="1" dirty="0">
                <a:solidFill>
                  <a:schemeClr val="tx1">
                    <a:lumMod val="50000"/>
                  </a:schemeClr>
                </a:solidFill>
                <a:latin typeface="UTM Avo" panose="02040603050506020204" pitchFamily="18" charset="0"/>
                <a:cs typeface="Arial" panose="020B0604020202020204" pitchFamily="34" charset="0"/>
              </a:rPr>
              <a:t>n</a:t>
            </a:r>
            <a:r>
              <a:rPr lang="vi-VN" sz="2400" b="1" dirty="0">
                <a:solidFill>
                  <a:schemeClr val="tx1">
                    <a:lumMod val="50000"/>
                  </a:schemeClr>
                </a:solidFill>
                <a:latin typeface="UTM Avo" panose="02040603050506020204" pitchFamily="18" charset="0"/>
                <a:cs typeface="Arial" panose="020B0604020202020204" pitchFamily="34" charset="0"/>
              </a:rPr>
              <a:t>hận diện những thay đổi của bản thân</a:t>
            </a:r>
          </a:p>
        </p:txBody>
      </p:sp>
      <p:sp>
        <p:nvSpPr>
          <p:cNvPr id="4" name="Rectangle: Rounded Corners 3">
            <a:extLst>
              <a:ext uri="{FF2B5EF4-FFF2-40B4-BE49-F238E27FC236}">
                <a16:creationId xmlns:a16="http://schemas.microsoft.com/office/drawing/2014/main" id="{0D2F563C-3025-AAE7-4B45-F72684A04B2E}"/>
              </a:ext>
            </a:extLst>
          </p:cNvPr>
          <p:cNvSpPr/>
          <p:nvPr/>
        </p:nvSpPr>
        <p:spPr>
          <a:xfrm>
            <a:off x="2179322" y="2193111"/>
            <a:ext cx="7833355" cy="1148255"/>
          </a:xfrm>
          <a:prstGeom prst="roundRect">
            <a:avLst>
              <a:gd name="adj" fmla="val 50000"/>
            </a:avLst>
          </a:prstGeom>
          <a:solidFill>
            <a:srgbClr val="FFFFFF"/>
          </a:solidFill>
          <a:ln w="38100" cap="flat" cmpd="sng" algn="ctr">
            <a:solidFill>
              <a:schemeClr val="accent1"/>
            </a:solidFill>
            <a:prstDash val="solid"/>
          </a:ln>
          <a:effectLst/>
        </p:spPr>
        <p:txBody>
          <a:bodyPr rtlCol="0" anchor="ctr"/>
          <a:lstStyle/>
          <a:p>
            <a:pPr lvl="0" algn="ctr">
              <a:lnSpc>
                <a:spcPct val="150000"/>
              </a:lnSpc>
              <a:buClr>
                <a:srgbClr val="000000"/>
              </a:buClr>
              <a:defRPr/>
            </a:pPr>
            <a:r>
              <a:rPr lang="vi-VN" sz="2400" b="1" dirty="0">
                <a:solidFill>
                  <a:schemeClr val="tx1">
                    <a:lumMod val="50000"/>
                  </a:schemeClr>
                </a:solidFill>
                <a:latin typeface="UTM Avo" panose="02040603050506020204" pitchFamily="18" charset="0"/>
                <a:cs typeface="Arial" panose="020B0604020202020204" pitchFamily="34" charset="0"/>
                <a:sym typeface="Arial"/>
              </a:rPr>
              <a:t>Nhiệm vụ 1: </a:t>
            </a:r>
            <a:r>
              <a:rPr lang="vi-VN" sz="2400" dirty="0">
                <a:solidFill>
                  <a:schemeClr val="tx1">
                    <a:lumMod val="50000"/>
                  </a:schemeClr>
                </a:solidFill>
                <a:latin typeface="UTM Avo" panose="02040603050506020204" pitchFamily="18" charset="0"/>
                <a:cs typeface="Arial" panose="020B0604020202020204" pitchFamily="34" charset="0"/>
                <a:sym typeface="Arial"/>
              </a:rPr>
              <a:t>Mô tả sự thay đổi của bản thân ở thời điểm hiện tại so với trước đây</a:t>
            </a:r>
          </a:p>
        </p:txBody>
      </p:sp>
      <p:sp>
        <p:nvSpPr>
          <p:cNvPr id="7" name="Rounded Rectangular Callout 13">
            <a:extLst>
              <a:ext uri="{FF2B5EF4-FFF2-40B4-BE49-F238E27FC236}">
                <a16:creationId xmlns:a16="http://schemas.microsoft.com/office/drawing/2014/main" id="{0FF1104E-326D-FB5F-2BFD-FD7CF2EE15F1}"/>
              </a:ext>
            </a:extLst>
          </p:cNvPr>
          <p:cNvSpPr/>
          <p:nvPr/>
        </p:nvSpPr>
        <p:spPr>
          <a:xfrm>
            <a:off x="713231" y="3547659"/>
            <a:ext cx="3119155" cy="609917"/>
          </a:xfrm>
          <a:prstGeom prst="roundRect">
            <a:avLst/>
          </a:prstGeom>
          <a:solidFill>
            <a:sysClr val="window" lastClr="FFFFFF"/>
          </a:solidFill>
          <a:ln w="38100" cap="flat" cmpd="sng" algn="ctr">
            <a:solidFill>
              <a:schemeClr val="accent5"/>
            </a:solidFill>
            <a:prstDash val="dash"/>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Làm</a:t>
            </a:r>
            <a:r>
              <a:rPr kumimoji="0" lang="en-US" sz="2400" b="1" i="0" u="none" strike="noStrike" kern="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việc</a:t>
            </a:r>
            <a:r>
              <a:rPr kumimoji="0" lang="en-US" sz="2400" b="1" i="0" u="none" strike="noStrike" kern="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cá</a:t>
            </a:r>
            <a:r>
              <a:rPr kumimoji="0" lang="en-US" sz="2400" b="1" i="0" u="none" strike="noStrike" kern="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nhân</a:t>
            </a:r>
            <a:endParaRPr kumimoji="0" lang="en-US" sz="2400" b="1" i="0" u="none" strike="noStrike" kern="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endParaRPr>
          </a:p>
        </p:txBody>
      </p:sp>
      <p:grpSp>
        <p:nvGrpSpPr>
          <p:cNvPr id="9" name="Group 8">
            <a:extLst>
              <a:ext uri="{FF2B5EF4-FFF2-40B4-BE49-F238E27FC236}">
                <a16:creationId xmlns:a16="http://schemas.microsoft.com/office/drawing/2014/main" id="{A85F08DE-0140-C7EC-1EC0-54EB2164136E}"/>
              </a:ext>
            </a:extLst>
          </p:cNvPr>
          <p:cNvGrpSpPr/>
          <p:nvPr/>
        </p:nvGrpSpPr>
        <p:grpSpPr>
          <a:xfrm>
            <a:off x="5586587" y="3547659"/>
            <a:ext cx="5960838" cy="2877610"/>
            <a:chOff x="7700380" y="1926140"/>
            <a:chExt cx="8541670" cy="4150650"/>
          </a:xfrm>
        </p:grpSpPr>
        <p:grpSp>
          <p:nvGrpSpPr>
            <p:cNvPr id="10" name="Group 9">
              <a:extLst>
                <a:ext uri="{FF2B5EF4-FFF2-40B4-BE49-F238E27FC236}">
                  <a16:creationId xmlns:a16="http://schemas.microsoft.com/office/drawing/2014/main" id="{DB3CEC0E-867A-CDEF-62A6-D7D26C3830C7}"/>
                </a:ext>
              </a:extLst>
            </p:cNvPr>
            <p:cNvGrpSpPr/>
            <p:nvPr/>
          </p:nvGrpSpPr>
          <p:grpSpPr>
            <a:xfrm>
              <a:off x="7700380" y="2987922"/>
              <a:ext cx="8541670" cy="3088868"/>
              <a:chOff x="-353260" y="4133352"/>
              <a:chExt cx="14900932" cy="2453192"/>
            </a:xfrm>
          </p:grpSpPr>
          <p:sp>
            <p:nvSpPr>
              <p:cNvPr id="13" name="Rectangle: Rounded Corners 38">
                <a:extLst>
                  <a:ext uri="{FF2B5EF4-FFF2-40B4-BE49-F238E27FC236}">
                    <a16:creationId xmlns:a16="http://schemas.microsoft.com/office/drawing/2014/main" id="{6352AE37-40F8-8BAA-5016-8F8EBD299C01}"/>
                  </a:ext>
                </a:extLst>
              </p:cNvPr>
              <p:cNvSpPr/>
              <p:nvPr/>
            </p:nvSpPr>
            <p:spPr>
              <a:xfrm>
                <a:off x="-353260" y="4133352"/>
                <a:ext cx="14900932" cy="2453192"/>
              </a:xfrm>
              <a:prstGeom prst="roundRect">
                <a:avLst/>
              </a:prstGeom>
              <a:solidFill>
                <a:srgbClr val="4BACC6">
                  <a:lumMod val="75000"/>
                </a:srgbClr>
              </a:solidFill>
              <a:ln w="25400" cap="flat" cmpd="sng" algn="ctr">
                <a:solidFill>
                  <a:srgbClr val="4BACC6">
                    <a:lumMod val="50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UTM Avo" panose="02040603050506020204" pitchFamily="18"/>
                  <a:ea typeface="+mn-ea"/>
                  <a:cs typeface="+mn-cs"/>
                </a:endParaRPr>
              </a:p>
            </p:txBody>
          </p:sp>
          <p:sp>
            <p:nvSpPr>
              <p:cNvPr id="14" name="Rectangle: Rounded Corners 39">
                <a:extLst>
                  <a:ext uri="{FF2B5EF4-FFF2-40B4-BE49-F238E27FC236}">
                    <a16:creationId xmlns:a16="http://schemas.microsoft.com/office/drawing/2014/main" id="{11579ECE-B476-D75B-7166-9CE7C24C16BD}"/>
                  </a:ext>
                </a:extLst>
              </p:cNvPr>
              <p:cNvSpPr/>
              <p:nvPr/>
            </p:nvSpPr>
            <p:spPr>
              <a:xfrm>
                <a:off x="178786" y="4420614"/>
                <a:ext cx="13836843" cy="1878669"/>
              </a:xfrm>
              <a:prstGeom prst="roundRect">
                <a:avLst/>
              </a:prstGeom>
              <a:solidFill>
                <a:sysClr val="window" lastClr="FFFFFF"/>
              </a:solidFill>
              <a:ln w="38100" cap="flat" cmpd="sng" algn="ctr">
                <a:solidFill>
                  <a:srgbClr val="4BACC6">
                    <a:lumMod val="50000"/>
                  </a:srgbClr>
                </a:solidFill>
                <a:prstDash val="dash"/>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effectLst/>
                    <a:uLnTx/>
                    <a:uFillTx/>
                    <a:latin typeface="UTM Avo" panose="02040603050506020204" pitchFamily="18" charset="0"/>
                    <a:cs typeface="Arial" panose="020B0604020202020204" pitchFamily="34" charset="0"/>
                  </a:rPr>
                  <a:t>Mô tả sự thay đổi của bản thân ở thời điểm hiện tại so với trước đây.</a:t>
                </a:r>
              </a:p>
            </p:txBody>
          </p:sp>
        </p:grpSp>
        <p:pic>
          <p:nvPicPr>
            <p:cNvPr id="12" name="Picture 16">
              <a:extLst>
                <a:ext uri="{FF2B5EF4-FFF2-40B4-BE49-F238E27FC236}">
                  <a16:creationId xmlns:a16="http://schemas.microsoft.com/office/drawing/2014/main" id="{38EB4D2F-C6A4-6788-932A-64DE2D819146}"/>
                </a:ext>
              </a:extLst>
            </p:cNvPr>
            <p:cNvPicPr>
              <a:picLocks noChangeAspect="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499257" y="1926140"/>
              <a:ext cx="1406996" cy="1337106"/>
            </a:xfrm>
            <a:prstGeom prst="rect">
              <a:avLst/>
            </a:prstGeom>
          </p:spPr>
        </p:pic>
      </p:grpSp>
      <p:pic>
        <p:nvPicPr>
          <p:cNvPr id="15" name="Picture 14">
            <a:extLst>
              <a:ext uri="{FF2B5EF4-FFF2-40B4-BE49-F238E27FC236}">
                <a16:creationId xmlns:a16="http://schemas.microsoft.com/office/drawing/2014/main" id="{96D7E7EE-BE18-C1FD-2B64-6719CDF7E6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3231" y="3946915"/>
            <a:ext cx="3119155" cy="3119155"/>
          </a:xfrm>
          <a:prstGeom prst="rect">
            <a:avLst/>
          </a:prstGeom>
        </p:spPr>
      </p:pic>
    </p:spTree>
    <p:extLst>
      <p:ext uri="{BB962C8B-B14F-4D97-AF65-F5344CB8AC3E}">
        <p14:creationId xmlns:p14="http://schemas.microsoft.com/office/powerpoint/2010/main" val="2175502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10"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B572679-302D-FD4C-00AE-8A5D780AEAE5}"/>
              </a:ext>
            </a:extLst>
          </p:cNvPr>
          <p:cNvSpPr/>
          <p:nvPr/>
        </p:nvSpPr>
        <p:spPr>
          <a:xfrm>
            <a:off x="5089419" y="1269561"/>
            <a:ext cx="2013162" cy="654507"/>
          </a:xfrm>
          <a:prstGeom prst="roundRect">
            <a:avLst>
              <a:gd name="adj" fmla="val 50000"/>
            </a:avLst>
          </a:prstGeom>
          <a:solidFill>
            <a:schemeClr val="accent1">
              <a:lumMod val="20000"/>
              <a:lumOff val="80000"/>
            </a:schemeClr>
          </a:solidFill>
          <a:ln w="38100" cap="flat" cmpd="sng" algn="ctr">
            <a:solidFill>
              <a:schemeClr val="accent1"/>
            </a:solidFill>
            <a:prstDash val="solid"/>
          </a:ln>
          <a:effectLst/>
        </p:spPr>
        <p:txBody>
          <a:bodyPr bIns="96000" rtlCol="0" anchor="ctr"/>
          <a:lstStyle/>
          <a:p>
            <a:pPr lvl="0" algn="ctr">
              <a:buClr>
                <a:srgbClr val="000000"/>
              </a:buClr>
            </a:pPr>
            <a:r>
              <a:rPr lang="vi-VN" sz="2400" b="1" kern="0" dirty="0">
                <a:solidFill>
                  <a:srgbClr val="000000"/>
                </a:solidFill>
                <a:latin typeface="UTM Avo" panose="02040603050506020204" pitchFamily="18" charset="0"/>
                <a:cs typeface="Arial" panose="020B0604020202020204" pitchFamily="34" charset="0"/>
                <a:sym typeface="Arial"/>
              </a:rPr>
              <a:t>Gợi ý</a:t>
            </a:r>
          </a:p>
        </p:txBody>
      </p:sp>
      <p:grpSp>
        <p:nvGrpSpPr>
          <p:cNvPr id="2" name="Group 1">
            <a:extLst>
              <a:ext uri="{FF2B5EF4-FFF2-40B4-BE49-F238E27FC236}">
                <a16:creationId xmlns:a16="http://schemas.microsoft.com/office/drawing/2014/main" id="{6E0BA6EF-D6A8-66A1-F394-55659972006E}"/>
              </a:ext>
            </a:extLst>
          </p:cNvPr>
          <p:cNvGrpSpPr/>
          <p:nvPr/>
        </p:nvGrpSpPr>
        <p:grpSpPr>
          <a:xfrm>
            <a:off x="178321" y="2348853"/>
            <a:ext cx="5674207" cy="2498063"/>
            <a:chOff x="-355602" y="3813704"/>
            <a:chExt cx="8511311" cy="3747095"/>
          </a:xfrm>
        </p:grpSpPr>
        <p:sp>
          <p:nvSpPr>
            <p:cNvPr id="5" name="Rectangle: Rounded Corners 3">
              <a:extLst>
                <a:ext uri="{FF2B5EF4-FFF2-40B4-BE49-F238E27FC236}">
                  <a16:creationId xmlns:a16="http://schemas.microsoft.com/office/drawing/2014/main" id="{EA1AB77E-F115-DB23-3EB3-B2053C1D9C91}"/>
                </a:ext>
              </a:extLst>
            </p:cNvPr>
            <p:cNvSpPr/>
            <p:nvPr/>
          </p:nvSpPr>
          <p:spPr>
            <a:xfrm>
              <a:off x="1022458" y="3813704"/>
              <a:ext cx="7133251" cy="2625196"/>
            </a:xfrm>
            <a:prstGeom prst="roundRect">
              <a:avLst/>
            </a:prstGeom>
            <a:solidFill>
              <a:srgbClr val="FFDDDD"/>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algn="ctr" defTabSz="609660" eaLnBrk="1" fontAlgn="auto" latinLnBrk="0" hangingPunct="1">
                <a:lnSpc>
                  <a:spcPct val="150000"/>
                </a:lnSpc>
                <a:spcBef>
                  <a:spcPts val="0"/>
                </a:spcBef>
                <a:spcAft>
                  <a:spcPts val="0"/>
                </a:spcAft>
                <a:buClrTx/>
                <a:buSzTx/>
                <a:buFontTx/>
                <a:buNone/>
                <a:tabLst/>
                <a:defRPr/>
              </a:pPr>
              <a:r>
                <a:rPr lang="en-US" sz="2400" kern="0" dirty="0" err="1">
                  <a:solidFill>
                    <a:srgbClr val="000000"/>
                  </a:solidFill>
                  <a:latin typeface="UTM Avo" panose="02040603050506020204" pitchFamily="18" charset="0"/>
                  <a:cs typeface="Arial" panose="020B0604020202020204" pitchFamily="34" charset="0"/>
                </a:rPr>
                <a:t>Ngoại</a:t>
              </a:r>
              <a:r>
                <a:rPr lang="en-US" sz="2400" kern="0" dirty="0">
                  <a:solidFill>
                    <a:srgbClr val="000000"/>
                  </a:solidFill>
                  <a:latin typeface="UTM Avo" panose="02040603050506020204" pitchFamily="18" charset="0"/>
                  <a:cs typeface="Arial" panose="020B0604020202020204" pitchFamily="34" charset="0"/>
                </a:rPr>
                <a:t> </a:t>
              </a:r>
              <a:r>
                <a:rPr lang="en-US" sz="2400" kern="0" dirty="0" err="1">
                  <a:solidFill>
                    <a:srgbClr val="000000"/>
                  </a:solidFill>
                  <a:latin typeface="UTM Avo" panose="02040603050506020204" pitchFamily="18" charset="0"/>
                  <a:cs typeface="Arial" panose="020B0604020202020204" pitchFamily="34" charset="0"/>
                </a:rPr>
                <a:t>hình</a:t>
              </a:r>
              <a:r>
                <a:rPr lang="en-US" sz="2400" kern="0" dirty="0">
                  <a:solidFill>
                    <a:srgbClr val="000000"/>
                  </a:solidFill>
                  <a:latin typeface="UTM Avo" panose="02040603050506020204" pitchFamily="18" charset="0"/>
                  <a:cs typeface="Arial" panose="020B0604020202020204" pitchFamily="34" charset="0"/>
                </a:rPr>
                <a:t>: </a:t>
              </a:r>
              <a:r>
                <a:rPr lang="en-US" sz="2400" kern="0" dirty="0" err="1">
                  <a:solidFill>
                    <a:srgbClr val="000000"/>
                  </a:solidFill>
                  <a:latin typeface="UTM Avo" panose="02040603050506020204" pitchFamily="18" charset="0"/>
                  <a:cs typeface="Arial" panose="020B0604020202020204" pitchFamily="34" charset="0"/>
                </a:rPr>
                <a:t>chiều</a:t>
              </a:r>
              <a:r>
                <a:rPr lang="en-US" sz="2400" kern="0" dirty="0">
                  <a:solidFill>
                    <a:srgbClr val="000000"/>
                  </a:solidFill>
                  <a:latin typeface="UTM Avo" panose="02040603050506020204" pitchFamily="18" charset="0"/>
                  <a:cs typeface="Arial" panose="020B0604020202020204" pitchFamily="34" charset="0"/>
                </a:rPr>
                <a:t> </a:t>
              </a:r>
              <a:r>
                <a:rPr lang="en-US" sz="2400" kern="0" dirty="0" err="1">
                  <a:solidFill>
                    <a:srgbClr val="000000"/>
                  </a:solidFill>
                  <a:latin typeface="UTM Avo" panose="02040603050506020204" pitchFamily="18" charset="0"/>
                  <a:cs typeface="Arial" panose="020B0604020202020204" pitchFamily="34" charset="0"/>
                </a:rPr>
                <a:t>cao</a:t>
              </a:r>
              <a:r>
                <a:rPr lang="en-US" sz="2400" kern="0" dirty="0">
                  <a:solidFill>
                    <a:srgbClr val="000000"/>
                  </a:solidFill>
                  <a:latin typeface="UTM Avo" panose="02040603050506020204" pitchFamily="18" charset="0"/>
                  <a:cs typeface="Arial" panose="020B0604020202020204" pitchFamily="34" charset="0"/>
                </a:rPr>
                <a:t>, </a:t>
              </a:r>
              <a:r>
                <a:rPr lang="en-US" sz="2400" kern="0" dirty="0" err="1">
                  <a:solidFill>
                    <a:srgbClr val="000000"/>
                  </a:solidFill>
                  <a:latin typeface="UTM Avo" panose="02040603050506020204" pitchFamily="18" charset="0"/>
                  <a:cs typeface="Arial" panose="020B0604020202020204" pitchFamily="34" charset="0"/>
                </a:rPr>
                <a:t>cân</a:t>
              </a:r>
              <a:r>
                <a:rPr lang="en-US" sz="2400" kern="0" dirty="0">
                  <a:solidFill>
                    <a:srgbClr val="000000"/>
                  </a:solidFill>
                  <a:latin typeface="UTM Avo" panose="02040603050506020204" pitchFamily="18" charset="0"/>
                  <a:cs typeface="Arial" panose="020B0604020202020204" pitchFamily="34" charset="0"/>
                </a:rPr>
                <a:t> </a:t>
              </a:r>
              <a:r>
                <a:rPr lang="en-US" sz="2400" kern="0" dirty="0" err="1">
                  <a:solidFill>
                    <a:srgbClr val="000000"/>
                  </a:solidFill>
                  <a:latin typeface="UTM Avo" panose="02040603050506020204" pitchFamily="18" charset="0"/>
                  <a:cs typeface="Arial" panose="020B0604020202020204" pitchFamily="34" charset="0"/>
                </a:rPr>
                <a:t>nặng</a:t>
              </a:r>
              <a:r>
                <a:rPr lang="en-US" sz="2400" kern="0" dirty="0">
                  <a:solidFill>
                    <a:srgbClr val="000000"/>
                  </a:solidFill>
                  <a:latin typeface="UTM Avo" panose="02040603050506020204" pitchFamily="18" charset="0"/>
                  <a:cs typeface="Arial" panose="020B0604020202020204" pitchFamily="34" charset="0"/>
                </a:rPr>
                <a:t>, </a:t>
              </a:r>
              <a:r>
                <a:rPr lang="en-US" sz="2400" kern="0" dirty="0" err="1">
                  <a:solidFill>
                    <a:srgbClr val="000000"/>
                  </a:solidFill>
                  <a:latin typeface="UTM Avo" panose="02040603050506020204" pitchFamily="18" charset="0"/>
                  <a:cs typeface="Arial" panose="020B0604020202020204" pitchFamily="34" charset="0"/>
                </a:rPr>
                <a:t>vóc</a:t>
              </a:r>
              <a:r>
                <a:rPr lang="en-US" sz="2400" kern="0" dirty="0">
                  <a:solidFill>
                    <a:srgbClr val="000000"/>
                  </a:solidFill>
                  <a:latin typeface="UTM Avo" panose="02040603050506020204" pitchFamily="18" charset="0"/>
                  <a:cs typeface="Arial" panose="020B0604020202020204" pitchFamily="34" charset="0"/>
                </a:rPr>
                <a:t> </a:t>
              </a:r>
              <a:r>
                <a:rPr lang="en-US" sz="2400" kern="0" dirty="0" err="1">
                  <a:solidFill>
                    <a:srgbClr val="000000"/>
                  </a:solidFill>
                  <a:latin typeface="UTM Avo" panose="02040603050506020204" pitchFamily="18" charset="0"/>
                  <a:cs typeface="Arial" panose="020B0604020202020204" pitchFamily="34" charset="0"/>
                </a:rPr>
                <a:t>dáng</a:t>
              </a:r>
              <a:r>
                <a:rPr lang="en-US" sz="2400" kern="0" dirty="0">
                  <a:solidFill>
                    <a:srgbClr val="000000"/>
                  </a:solidFill>
                  <a:latin typeface="UTM Avo" panose="02040603050506020204" pitchFamily="18" charset="0"/>
                  <a:cs typeface="Arial" panose="020B0604020202020204" pitchFamily="34" charset="0"/>
                </a:rPr>
                <a:t>,...;</a:t>
              </a:r>
            </a:p>
          </p:txBody>
        </p:sp>
        <p:pic>
          <p:nvPicPr>
            <p:cNvPr id="7" name="Picture 6" descr="A picture containing text, doll, toy&#10;&#10;Description automatically generated">
              <a:extLst>
                <a:ext uri="{FF2B5EF4-FFF2-40B4-BE49-F238E27FC236}">
                  <a16:creationId xmlns:a16="http://schemas.microsoft.com/office/drawing/2014/main" id="{D2E1BAE0-7C82-52D9-7695-72D8BA30AA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5602" y="5316998"/>
              <a:ext cx="2243801" cy="2243801"/>
            </a:xfrm>
            <a:prstGeom prst="rect">
              <a:avLst/>
            </a:prstGeom>
          </p:spPr>
        </p:pic>
      </p:grpSp>
      <p:grpSp>
        <p:nvGrpSpPr>
          <p:cNvPr id="8" name="Group 7">
            <a:extLst>
              <a:ext uri="{FF2B5EF4-FFF2-40B4-BE49-F238E27FC236}">
                <a16:creationId xmlns:a16="http://schemas.microsoft.com/office/drawing/2014/main" id="{83411B4C-04BD-3A2F-F643-2D9C242AA564}"/>
              </a:ext>
            </a:extLst>
          </p:cNvPr>
          <p:cNvGrpSpPr/>
          <p:nvPr/>
        </p:nvGrpSpPr>
        <p:grpSpPr>
          <a:xfrm>
            <a:off x="6110304" y="2325372"/>
            <a:ext cx="5556255" cy="1973737"/>
            <a:chOff x="9162068" y="3390900"/>
            <a:chExt cx="8334383" cy="2960605"/>
          </a:xfrm>
        </p:grpSpPr>
        <p:sp>
          <p:nvSpPr>
            <p:cNvPr id="9" name="Rectangle: Rounded Corners 10">
              <a:extLst>
                <a:ext uri="{FF2B5EF4-FFF2-40B4-BE49-F238E27FC236}">
                  <a16:creationId xmlns:a16="http://schemas.microsoft.com/office/drawing/2014/main" id="{F62B85DB-1468-F933-9F04-FC8458157100}"/>
                </a:ext>
              </a:extLst>
            </p:cNvPr>
            <p:cNvSpPr/>
            <p:nvPr/>
          </p:nvSpPr>
          <p:spPr>
            <a:xfrm>
              <a:off x="10363200" y="3390900"/>
              <a:ext cx="7133251" cy="2625196"/>
            </a:xfrm>
            <a:prstGeom prst="roundRect">
              <a:avLst/>
            </a:prstGeom>
            <a:solidFill>
              <a:schemeClr val="accent4">
                <a:lumMod val="20000"/>
                <a:lumOff val="80000"/>
              </a:scheme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defTabSz="609660">
                <a:lnSpc>
                  <a:spcPct val="150000"/>
                </a:lnSpc>
                <a:defRPr/>
              </a:pPr>
              <a:r>
                <a:rPr lang="vi-VN" sz="2400" kern="0" dirty="0">
                  <a:solidFill>
                    <a:srgbClr val="000000"/>
                  </a:solidFill>
                  <a:latin typeface="UTM Avo" panose="02040603050506020204" pitchFamily="18" charset="0"/>
                  <a:cs typeface="Arial" panose="020B0604020202020204" pitchFamily="34" charset="0"/>
                </a:rPr>
                <a:t>Sở thích, ước mơ, tính cách;</a:t>
              </a:r>
            </a:p>
          </p:txBody>
        </p:sp>
        <p:pic>
          <p:nvPicPr>
            <p:cNvPr id="10" name="Picture 9" descr="A cartoon of a person&#10;&#10;Description automatically generated with low confidence">
              <a:extLst>
                <a:ext uri="{FF2B5EF4-FFF2-40B4-BE49-F238E27FC236}">
                  <a16:creationId xmlns:a16="http://schemas.microsoft.com/office/drawing/2014/main" id="{51A97D04-9097-098F-D64C-C1549EB4EE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62068" y="3972164"/>
              <a:ext cx="2106008" cy="2379341"/>
            </a:xfrm>
            <a:prstGeom prst="rect">
              <a:avLst/>
            </a:prstGeom>
          </p:spPr>
        </p:pic>
      </p:grpSp>
      <p:grpSp>
        <p:nvGrpSpPr>
          <p:cNvPr id="11" name="Group 10">
            <a:extLst>
              <a:ext uri="{FF2B5EF4-FFF2-40B4-BE49-F238E27FC236}">
                <a16:creationId xmlns:a16="http://schemas.microsoft.com/office/drawing/2014/main" id="{92001391-E001-BC74-467D-C63502F97F1E}"/>
              </a:ext>
            </a:extLst>
          </p:cNvPr>
          <p:cNvGrpSpPr/>
          <p:nvPr/>
        </p:nvGrpSpPr>
        <p:grpSpPr>
          <a:xfrm>
            <a:off x="3159496" y="4601980"/>
            <a:ext cx="5873007" cy="1972917"/>
            <a:chOff x="4381248" y="6686915"/>
            <a:chExt cx="8809510" cy="2959375"/>
          </a:xfrm>
        </p:grpSpPr>
        <p:sp>
          <p:nvSpPr>
            <p:cNvPr id="12" name="Rectangle: Rounded Corners 13">
              <a:extLst>
                <a:ext uri="{FF2B5EF4-FFF2-40B4-BE49-F238E27FC236}">
                  <a16:creationId xmlns:a16="http://schemas.microsoft.com/office/drawing/2014/main" id="{117FF934-51E0-28CA-9B88-47C886AB0FCE}"/>
                </a:ext>
              </a:extLst>
            </p:cNvPr>
            <p:cNvSpPr/>
            <p:nvPr/>
          </p:nvSpPr>
          <p:spPr>
            <a:xfrm>
              <a:off x="6057507" y="6686915"/>
              <a:ext cx="7133251" cy="2450543"/>
            </a:xfrm>
            <a:prstGeom prst="roundRect">
              <a:avLst/>
            </a:prstGeom>
            <a:solidFill>
              <a:schemeClr val="accent6">
                <a:lumMod val="20000"/>
                <a:lumOff val="80000"/>
              </a:scheme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algn="ctr" defTabSz="609660" eaLnBrk="1" fontAlgn="auto" latinLnBrk="0" hangingPunct="1">
                <a:lnSpc>
                  <a:spcPct val="150000"/>
                </a:lnSpc>
                <a:spcBef>
                  <a:spcPts val="0"/>
                </a:spcBef>
                <a:spcAft>
                  <a:spcPts val="0"/>
                </a:spcAft>
                <a:buClrTx/>
                <a:buSzTx/>
                <a:buFontTx/>
                <a:buNone/>
                <a:tabLst/>
                <a:defRPr/>
              </a:pPr>
              <a:r>
                <a:rPr lang="en-US" sz="2400" kern="0" dirty="0" err="1">
                  <a:solidFill>
                    <a:srgbClr val="000000"/>
                  </a:solidFill>
                  <a:latin typeface="UTM Avo" panose="02040603050506020204" pitchFamily="18" charset="0"/>
                  <a:cs typeface="Arial" panose="020B0604020202020204" pitchFamily="34" charset="0"/>
                </a:rPr>
                <a:t>Năng</a:t>
              </a:r>
              <a:r>
                <a:rPr lang="en-US" sz="2400" kern="0" dirty="0">
                  <a:solidFill>
                    <a:srgbClr val="000000"/>
                  </a:solidFill>
                  <a:latin typeface="UTM Avo" panose="02040603050506020204" pitchFamily="18" charset="0"/>
                  <a:cs typeface="Arial" panose="020B0604020202020204" pitchFamily="34" charset="0"/>
                </a:rPr>
                <a:t> </a:t>
              </a:r>
              <a:r>
                <a:rPr lang="en-US" sz="2400" kern="0" dirty="0" err="1">
                  <a:solidFill>
                    <a:srgbClr val="000000"/>
                  </a:solidFill>
                  <a:latin typeface="UTM Avo" panose="02040603050506020204" pitchFamily="18" charset="0"/>
                  <a:cs typeface="Arial" panose="020B0604020202020204" pitchFamily="34" charset="0"/>
                </a:rPr>
                <a:t>lực</a:t>
              </a:r>
              <a:r>
                <a:rPr lang="en-US" sz="2400" kern="0" dirty="0">
                  <a:solidFill>
                    <a:srgbClr val="000000"/>
                  </a:solidFill>
                  <a:latin typeface="UTM Avo" panose="02040603050506020204" pitchFamily="18" charset="0"/>
                  <a:cs typeface="Arial" panose="020B0604020202020204" pitchFamily="34" charset="0"/>
                </a:rPr>
                <a:t> </a:t>
              </a:r>
              <a:r>
                <a:rPr lang="en-US" sz="2400" kern="0" dirty="0" err="1">
                  <a:solidFill>
                    <a:srgbClr val="000000"/>
                  </a:solidFill>
                  <a:latin typeface="UTM Avo" panose="02040603050506020204" pitchFamily="18" charset="0"/>
                  <a:cs typeface="Arial" panose="020B0604020202020204" pitchFamily="34" charset="0"/>
                </a:rPr>
                <a:t>tham</a:t>
              </a:r>
              <a:r>
                <a:rPr lang="en-US" sz="2400" kern="0" dirty="0">
                  <a:solidFill>
                    <a:srgbClr val="000000"/>
                  </a:solidFill>
                  <a:latin typeface="UTM Avo" panose="02040603050506020204" pitchFamily="18" charset="0"/>
                  <a:cs typeface="Arial" panose="020B0604020202020204" pitchFamily="34" charset="0"/>
                </a:rPr>
                <a:t> </a:t>
              </a:r>
              <a:r>
                <a:rPr lang="en-US" sz="2400" kern="0" dirty="0" err="1">
                  <a:solidFill>
                    <a:srgbClr val="000000"/>
                  </a:solidFill>
                  <a:latin typeface="UTM Avo" panose="02040603050506020204" pitchFamily="18" charset="0"/>
                  <a:cs typeface="Arial" panose="020B0604020202020204" pitchFamily="34" charset="0"/>
                </a:rPr>
                <a:t>gia</a:t>
              </a:r>
              <a:r>
                <a:rPr lang="en-US" sz="2400" kern="0" dirty="0">
                  <a:solidFill>
                    <a:srgbClr val="000000"/>
                  </a:solidFill>
                  <a:latin typeface="UTM Avo" panose="02040603050506020204" pitchFamily="18" charset="0"/>
                  <a:cs typeface="Arial" panose="020B0604020202020204" pitchFamily="34" charset="0"/>
                </a:rPr>
                <a:t> </a:t>
              </a:r>
              <a:r>
                <a:rPr lang="en-US" sz="2400" kern="0" dirty="0" err="1">
                  <a:solidFill>
                    <a:srgbClr val="000000"/>
                  </a:solidFill>
                  <a:latin typeface="UTM Avo" panose="02040603050506020204" pitchFamily="18" charset="0"/>
                  <a:cs typeface="Arial" panose="020B0604020202020204" pitchFamily="34" charset="0"/>
                </a:rPr>
                <a:t>và</a:t>
              </a:r>
              <a:r>
                <a:rPr lang="en-US" sz="2400" kern="0" dirty="0">
                  <a:solidFill>
                    <a:srgbClr val="000000"/>
                  </a:solidFill>
                  <a:latin typeface="UTM Avo" panose="02040603050506020204" pitchFamily="18" charset="0"/>
                  <a:cs typeface="Arial" panose="020B0604020202020204" pitchFamily="34" charset="0"/>
                </a:rPr>
                <a:t> </a:t>
              </a:r>
              <a:r>
                <a:rPr lang="en-US" sz="2400" kern="0" dirty="0" err="1">
                  <a:solidFill>
                    <a:srgbClr val="000000"/>
                  </a:solidFill>
                  <a:latin typeface="UTM Avo" panose="02040603050506020204" pitchFamily="18" charset="0"/>
                  <a:cs typeface="Arial" panose="020B0604020202020204" pitchFamily="34" charset="0"/>
                </a:rPr>
                <a:t>tổ</a:t>
              </a:r>
              <a:r>
                <a:rPr lang="en-US" sz="2400" kern="0" dirty="0">
                  <a:solidFill>
                    <a:srgbClr val="000000"/>
                  </a:solidFill>
                  <a:latin typeface="UTM Avo" panose="02040603050506020204" pitchFamily="18" charset="0"/>
                  <a:cs typeface="Arial" panose="020B0604020202020204" pitchFamily="34" charset="0"/>
                </a:rPr>
                <a:t> </a:t>
              </a:r>
              <a:r>
                <a:rPr lang="en-US" sz="2400" kern="0" dirty="0" err="1">
                  <a:solidFill>
                    <a:srgbClr val="000000"/>
                  </a:solidFill>
                  <a:latin typeface="UTM Avo" panose="02040603050506020204" pitchFamily="18" charset="0"/>
                  <a:cs typeface="Arial" panose="020B0604020202020204" pitchFamily="34" charset="0"/>
                </a:rPr>
                <a:t>chức</a:t>
              </a:r>
              <a:r>
                <a:rPr lang="en-US" sz="2400" kern="0" dirty="0">
                  <a:solidFill>
                    <a:srgbClr val="000000"/>
                  </a:solidFill>
                  <a:latin typeface="UTM Avo" panose="02040603050506020204" pitchFamily="18" charset="0"/>
                  <a:cs typeface="Arial" panose="020B0604020202020204" pitchFamily="34" charset="0"/>
                </a:rPr>
                <a:t> </a:t>
              </a:r>
              <a:r>
                <a:rPr lang="en-US" sz="2400" kern="0" dirty="0" err="1">
                  <a:solidFill>
                    <a:srgbClr val="000000"/>
                  </a:solidFill>
                  <a:latin typeface="UTM Avo" panose="02040603050506020204" pitchFamily="18" charset="0"/>
                  <a:cs typeface="Arial" panose="020B0604020202020204" pitchFamily="34" charset="0"/>
                </a:rPr>
                <a:t>các</a:t>
              </a:r>
              <a:r>
                <a:rPr lang="en-US" sz="2400" kern="0" dirty="0">
                  <a:solidFill>
                    <a:srgbClr val="000000"/>
                  </a:solidFill>
                  <a:latin typeface="UTM Avo" panose="02040603050506020204" pitchFamily="18" charset="0"/>
                  <a:cs typeface="Arial" panose="020B0604020202020204" pitchFamily="34" charset="0"/>
                </a:rPr>
                <a:t> </a:t>
              </a:r>
              <a:r>
                <a:rPr lang="en-US" sz="2400" kern="0" dirty="0" err="1">
                  <a:solidFill>
                    <a:srgbClr val="000000"/>
                  </a:solidFill>
                  <a:latin typeface="UTM Avo" panose="02040603050506020204" pitchFamily="18" charset="0"/>
                  <a:cs typeface="Arial" panose="020B0604020202020204" pitchFamily="34" charset="0"/>
                </a:rPr>
                <a:t>hoạt</a:t>
              </a:r>
              <a:r>
                <a:rPr lang="en-US" sz="2400" kern="0" dirty="0">
                  <a:solidFill>
                    <a:srgbClr val="000000"/>
                  </a:solidFill>
                  <a:latin typeface="UTM Avo" panose="02040603050506020204" pitchFamily="18" charset="0"/>
                  <a:cs typeface="Arial" panose="020B0604020202020204" pitchFamily="34" charset="0"/>
                </a:rPr>
                <a:t> </a:t>
              </a:r>
              <a:r>
                <a:rPr lang="en-US" sz="2400" kern="0" dirty="0" err="1">
                  <a:solidFill>
                    <a:srgbClr val="000000"/>
                  </a:solidFill>
                  <a:latin typeface="UTM Avo" panose="02040603050506020204" pitchFamily="18" charset="0"/>
                  <a:cs typeface="Arial" panose="020B0604020202020204" pitchFamily="34" charset="0"/>
                </a:rPr>
                <a:t>động</a:t>
              </a:r>
              <a:r>
                <a:rPr lang="en-US" sz="2400" kern="0" dirty="0">
                  <a:solidFill>
                    <a:srgbClr val="000000"/>
                  </a:solidFill>
                  <a:latin typeface="UTM Avo" panose="02040603050506020204" pitchFamily="18" charset="0"/>
                  <a:cs typeface="Arial" panose="020B0604020202020204" pitchFamily="34" charset="0"/>
                </a:rPr>
                <a:t>;</a:t>
              </a:r>
            </a:p>
          </p:txBody>
        </p:sp>
        <p:pic>
          <p:nvPicPr>
            <p:cNvPr id="13" name="Picture 10">
              <a:extLst>
                <a:ext uri="{FF2B5EF4-FFF2-40B4-BE49-F238E27FC236}">
                  <a16:creationId xmlns:a16="http://schemas.microsoft.com/office/drawing/2014/main" id="{9A06F433-C049-EFEF-85E0-EC711477294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381248" y="8312845"/>
              <a:ext cx="2539896" cy="1333445"/>
            </a:xfrm>
            <a:prstGeom prst="rect">
              <a:avLst/>
            </a:prstGeom>
          </p:spPr>
        </p:pic>
      </p:grpSp>
    </p:spTree>
    <p:extLst>
      <p:ext uri="{BB962C8B-B14F-4D97-AF65-F5344CB8AC3E}">
        <p14:creationId xmlns:p14="http://schemas.microsoft.com/office/powerpoint/2010/main" val="2093066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92F90C-3C38-35DA-5FE6-9149D9B16E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517" y="1638765"/>
            <a:ext cx="10847415" cy="4935456"/>
          </a:xfrm>
          <a:prstGeom prst="rect">
            <a:avLst/>
          </a:prstGeom>
        </p:spPr>
      </p:pic>
    </p:spTree>
    <p:extLst>
      <p:ext uri="{BB962C8B-B14F-4D97-AF65-F5344CB8AC3E}">
        <p14:creationId xmlns:p14="http://schemas.microsoft.com/office/powerpoint/2010/main" val="3464234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D2F563C-3025-AAE7-4B45-F72684A04B2E}"/>
              </a:ext>
            </a:extLst>
          </p:cNvPr>
          <p:cNvSpPr/>
          <p:nvPr/>
        </p:nvSpPr>
        <p:spPr>
          <a:xfrm>
            <a:off x="2708254" y="1639789"/>
            <a:ext cx="6775492" cy="1148255"/>
          </a:xfrm>
          <a:prstGeom prst="roundRect">
            <a:avLst>
              <a:gd name="adj" fmla="val 50000"/>
            </a:avLst>
          </a:prstGeom>
          <a:solidFill>
            <a:srgbClr val="FFFFFF"/>
          </a:solidFill>
          <a:ln w="38100" cap="flat" cmpd="sng" algn="ctr">
            <a:solidFill>
              <a:schemeClr val="accent1"/>
            </a:solidFill>
            <a:prstDash val="solid"/>
          </a:ln>
          <a:effectLst/>
        </p:spPr>
        <p:txBody>
          <a:bodyPr rtlCol="0" anchor="ctr"/>
          <a:lstStyle/>
          <a:p>
            <a:pPr lvl="0" algn="ctr">
              <a:lnSpc>
                <a:spcPct val="150000"/>
              </a:lnSpc>
              <a:buClr>
                <a:srgbClr val="000000"/>
              </a:buClr>
              <a:defRPr/>
            </a:pPr>
            <a:r>
              <a:rPr lang="vi-VN" sz="2400" b="1" dirty="0">
                <a:solidFill>
                  <a:schemeClr val="tx1">
                    <a:lumMod val="50000"/>
                  </a:schemeClr>
                </a:solidFill>
                <a:latin typeface="UTM Avo" panose="02040603050506020204" pitchFamily="18" charset="0"/>
                <a:cs typeface="Arial" panose="020B0604020202020204" pitchFamily="34" charset="0"/>
                <a:sym typeface="Arial"/>
              </a:rPr>
              <a:t>Nhiệm vụ 2: </a:t>
            </a:r>
            <a:r>
              <a:rPr lang="vi-VN" sz="2400" dirty="0">
                <a:solidFill>
                  <a:schemeClr val="tx1">
                    <a:lumMod val="50000"/>
                  </a:schemeClr>
                </a:solidFill>
                <a:latin typeface="UTM Avo" panose="02040603050506020204" pitchFamily="18" charset="0"/>
                <a:cs typeface="Arial" panose="020B0604020202020204" pitchFamily="34" charset="0"/>
                <a:sym typeface="Arial"/>
              </a:rPr>
              <a:t>Chia sẻ cảm xúc của em về sự thay đổi của bản thân</a:t>
            </a:r>
          </a:p>
        </p:txBody>
      </p:sp>
      <p:pic>
        <p:nvPicPr>
          <p:cNvPr id="2" name="Picture 3">
            <a:extLst>
              <a:ext uri="{FF2B5EF4-FFF2-40B4-BE49-F238E27FC236}">
                <a16:creationId xmlns:a16="http://schemas.microsoft.com/office/drawing/2014/main" id="{A409A74B-0364-9713-510C-59AA91091C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t="18041"/>
          <a:stretch>
            <a:fillRect/>
          </a:stretch>
        </p:blipFill>
        <p:spPr>
          <a:xfrm>
            <a:off x="2837624" y="2788044"/>
            <a:ext cx="6516752" cy="3581194"/>
          </a:xfrm>
          <a:prstGeom prst="rect">
            <a:avLst/>
          </a:prstGeom>
        </p:spPr>
      </p:pic>
      <p:sp>
        <p:nvSpPr>
          <p:cNvPr id="5" name="TextBox 4">
            <a:extLst>
              <a:ext uri="{FF2B5EF4-FFF2-40B4-BE49-F238E27FC236}">
                <a16:creationId xmlns:a16="http://schemas.microsoft.com/office/drawing/2014/main" id="{9C2ABF28-7600-BF69-BD11-A978ED84860D}"/>
              </a:ext>
            </a:extLst>
          </p:cNvPr>
          <p:cNvSpPr txBox="1"/>
          <p:nvPr/>
        </p:nvSpPr>
        <p:spPr>
          <a:xfrm>
            <a:off x="3442461" y="4046535"/>
            <a:ext cx="5307077" cy="1675843"/>
          </a:xfrm>
          <a:prstGeom prst="rect">
            <a:avLst/>
          </a:prstGeom>
          <a:noFill/>
        </p:spPr>
        <p:txBody>
          <a:bodyPr wrap="square">
            <a:spAutoFit/>
          </a:bodyPr>
          <a:lstStyle/>
          <a:p>
            <a:pPr algn="ctr">
              <a:lnSpc>
                <a:spcPct val="150000"/>
              </a:lnSpc>
            </a:pPr>
            <a:r>
              <a:rPr lang="vi-VN" sz="2400" dirty="0">
                <a:solidFill>
                  <a:schemeClr val="tx1">
                    <a:lumMod val="50000"/>
                  </a:schemeClr>
                </a:solidFill>
                <a:latin typeface="UTM Avo" panose="02040603050506020204" pitchFamily="18" charset="0"/>
                <a:cs typeface="Arial" panose="020B0604020202020204" pitchFamily="34" charset="0"/>
              </a:rPr>
              <a:t>Trình bày sự thay đổi của bản thân trước lớp và chia sẻ cảm xúc về sự thay đổi của thân. </a:t>
            </a:r>
          </a:p>
        </p:txBody>
      </p:sp>
      <p:pic>
        <p:nvPicPr>
          <p:cNvPr id="1026" name="Picture 2" descr="Cute Female Teacher Cartoon Character 26960361 PNG">
            <a:extLst>
              <a:ext uri="{FF2B5EF4-FFF2-40B4-BE49-F238E27FC236}">
                <a16:creationId xmlns:a16="http://schemas.microsoft.com/office/drawing/2014/main" id="{FAF70671-5382-2A8C-BFF3-F6E645A7062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244366" y="2788044"/>
            <a:ext cx="4046535" cy="40465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8134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1026"/>
                                        </p:tgtEl>
                                        <p:attrNameLst>
                                          <p:attrName>style.visibility</p:attrName>
                                        </p:attrNameLst>
                                      </p:cBhvr>
                                      <p:to>
                                        <p:strVal val="visible"/>
                                      </p:to>
                                    </p:set>
                                    <p:animEffect transition="in" filter="fade">
                                      <p:cBhvr>
                                        <p:cTn id="18"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ular Callout 13">
            <a:extLst>
              <a:ext uri="{FF2B5EF4-FFF2-40B4-BE49-F238E27FC236}">
                <a16:creationId xmlns:a16="http://schemas.microsoft.com/office/drawing/2014/main" id="{8F1EDA61-9110-F69F-3EAB-2522ECCC08E1}"/>
              </a:ext>
            </a:extLst>
          </p:cNvPr>
          <p:cNvSpPr/>
          <p:nvPr/>
        </p:nvSpPr>
        <p:spPr>
          <a:xfrm>
            <a:off x="4688974" y="1389606"/>
            <a:ext cx="2814051" cy="742221"/>
          </a:xfrm>
          <a:custGeom>
            <a:avLst/>
            <a:gdLst>
              <a:gd name="connsiteX0" fmla="*/ 0 w 2814051"/>
              <a:gd name="connsiteY0" fmla="*/ 123706 h 742221"/>
              <a:gd name="connsiteX1" fmla="*/ 123706 w 2814051"/>
              <a:gd name="connsiteY1" fmla="*/ 0 h 742221"/>
              <a:gd name="connsiteX2" fmla="*/ 2690345 w 2814051"/>
              <a:gd name="connsiteY2" fmla="*/ 0 h 742221"/>
              <a:gd name="connsiteX3" fmla="*/ 2814051 w 2814051"/>
              <a:gd name="connsiteY3" fmla="*/ 123706 h 742221"/>
              <a:gd name="connsiteX4" fmla="*/ 2814051 w 2814051"/>
              <a:gd name="connsiteY4" fmla="*/ 618515 h 742221"/>
              <a:gd name="connsiteX5" fmla="*/ 2690345 w 2814051"/>
              <a:gd name="connsiteY5" fmla="*/ 742221 h 742221"/>
              <a:gd name="connsiteX6" fmla="*/ 123706 w 2814051"/>
              <a:gd name="connsiteY6" fmla="*/ 742221 h 742221"/>
              <a:gd name="connsiteX7" fmla="*/ 0 w 2814051"/>
              <a:gd name="connsiteY7" fmla="*/ 618515 h 742221"/>
              <a:gd name="connsiteX8" fmla="*/ 0 w 2814051"/>
              <a:gd name="connsiteY8" fmla="*/ 123706 h 742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14051" h="742221" fill="none" extrusionOk="0">
                <a:moveTo>
                  <a:pt x="0" y="123706"/>
                </a:moveTo>
                <a:cubicBezTo>
                  <a:pt x="188" y="60481"/>
                  <a:pt x="60161" y="8016"/>
                  <a:pt x="123706" y="0"/>
                </a:cubicBezTo>
                <a:cubicBezTo>
                  <a:pt x="1397053" y="72427"/>
                  <a:pt x="1435629" y="61419"/>
                  <a:pt x="2690345" y="0"/>
                </a:cubicBezTo>
                <a:cubicBezTo>
                  <a:pt x="2757494" y="-8066"/>
                  <a:pt x="2802131" y="51780"/>
                  <a:pt x="2814051" y="123706"/>
                </a:cubicBezTo>
                <a:cubicBezTo>
                  <a:pt x="2856316" y="211960"/>
                  <a:pt x="2771214" y="528376"/>
                  <a:pt x="2814051" y="618515"/>
                </a:cubicBezTo>
                <a:cubicBezTo>
                  <a:pt x="2814222" y="685969"/>
                  <a:pt x="2755372" y="738528"/>
                  <a:pt x="2690345" y="742221"/>
                </a:cubicBezTo>
                <a:cubicBezTo>
                  <a:pt x="1775312" y="772048"/>
                  <a:pt x="667366" y="662915"/>
                  <a:pt x="123706" y="742221"/>
                </a:cubicBezTo>
                <a:cubicBezTo>
                  <a:pt x="57833" y="741944"/>
                  <a:pt x="-6128" y="688048"/>
                  <a:pt x="0" y="618515"/>
                </a:cubicBezTo>
                <a:cubicBezTo>
                  <a:pt x="34835" y="558826"/>
                  <a:pt x="12029" y="291030"/>
                  <a:pt x="0" y="123706"/>
                </a:cubicBezTo>
                <a:close/>
              </a:path>
              <a:path w="2814051" h="742221" stroke="0" extrusionOk="0">
                <a:moveTo>
                  <a:pt x="0" y="123706"/>
                </a:moveTo>
                <a:cubicBezTo>
                  <a:pt x="8539" y="57713"/>
                  <a:pt x="57013" y="3392"/>
                  <a:pt x="123706" y="0"/>
                </a:cubicBezTo>
                <a:cubicBezTo>
                  <a:pt x="1205761" y="123000"/>
                  <a:pt x="1764847" y="-96860"/>
                  <a:pt x="2690345" y="0"/>
                </a:cubicBezTo>
                <a:cubicBezTo>
                  <a:pt x="2754940" y="-2840"/>
                  <a:pt x="2818534" y="46348"/>
                  <a:pt x="2814051" y="123706"/>
                </a:cubicBezTo>
                <a:cubicBezTo>
                  <a:pt x="2796324" y="351668"/>
                  <a:pt x="2847454" y="373150"/>
                  <a:pt x="2814051" y="618515"/>
                </a:cubicBezTo>
                <a:cubicBezTo>
                  <a:pt x="2807869" y="689076"/>
                  <a:pt x="2756338" y="741840"/>
                  <a:pt x="2690345" y="742221"/>
                </a:cubicBezTo>
                <a:cubicBezTo>
                  <a:pt x="2084985" y="581514"/>
                  <a:pt x="876499" y="781888"/>
                  <a:pt x="123706" y="742221"/>
                </a:cubicBezTo>
                <a:cubicBezTo>
                  <a:pt x="51196" y="741375"/>
                  <a:pt x="-10565" y="682050"/>
                  <a:pt x="0" y="618515"/>
                </a:cubicBezTo>
                <a:cubicBezTo>
                  <a:pt x="29994" y="486445"/>
                  <a:pt x="-29814" y="342218"/>
                  <a:pt x="0" y="123706"/>
                </a:cubicBezTo>
                <a:close/>
              </a:path>
            </a:pathLst>
          </a:custGeom>
          <a:solidFill>
            <a:sysClr val="window" lastClr="FFFFFF"/>
          </a:solidFill>
          <a:ln w="38100" cap="flat" cmpd="sng" algn="ctr">
            <a:solidFill>
              <a:schemeClr val="accent2"/>
            </a:solidFill>
            <a:prstDash val="dash"/>
            <a:extLst>
              <a:ext uri="{C807C97D-BFC1-408E-A445-0C87EB9F89A2}">
                <ask:lineSketchStyleProps xmlns:ask="http://schemas.microsoft.com/office/drawing/2018/sketchyshapes" sd="852854689">
                  <a:prstGeom prst="roundRect">
                    <a:avLst/>
                  </a:prstGeom>
                  <ask:type>
                    <ask:lineSketchCurved/>
                  </ask:type>
                </ask:lineSketchStyleProps>
              </a:ext>
            </a:extLst>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a:ea typeface="+mn-ea"/>
                <a:cs typeface="Arial" panose="020B0604020202020204" pitchFamily="34" charset="0"/>
              </a:rPr>
              <a:t>KẾT LUẬN</a:t>
            </a:r>
          </a:p>
        </p:txBody>
      </p:sp>
      <p:sp>
        <p:nvSpPr>
          <p:cNvPr id="9" name="Rectangle: Rounded Corners 12">
            <a:extLst>
              <a:ext uri="{FF2B5EF4-FFF2-40B4-BE49-F238E27FC236}">
                <a16:creationId xmlns:a16="http://schemas.microsoft.com/office/drawing/2014/main" id="{58D320C0-3717-F66F-A8F0-9ABBA745C2ED}"/>
              </a:ext>
            </a:extLst>
          </p:cNvPr>
          <p:cNvSpPr/>
          <p:nvPr/>
        </p:nvSpPr>
        <p:spPr>
          <a:xfrm>
            <a:off x="5148116" y="2595947"/>
            <a:ext cx="6127531" cy="3612825"/>
          </a:xfrm>
          <a:prstGeom prst="roundRect">
            <a:avLst>
              <a:gd name="adj" fmla="val 8213"/>
            </a:avLst>
          </a:prstGeom>
          <a:solidFill>
            <a:sysClr val="window" lastClr="FFFFFF"/>
          </a:solidFill>
          <a:ln w="38100" cap="flat" cmpd="sng" algn="ctr">
            <a:solidFill>
              <a:schemeClr val="accent4"/>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400" kern="0">
                <a:latin typeface="UTM Avo" panose="02040603050506020204" pitchFamily="18"/>
                <a:cs typeface="Arial" panose="020B0604020202020204" pitchFamily="34" charset="0"/>
              </a:rPr>
              <a:t>Mỗi người từ khi sinh ra đến khi trưởng thành đều sẽ có nhiều thay đổi về ngoại hình, sở thích, ước mơ, tính cách và các năng lực. Các em hãy cố gắng rèn luyện để tạo nên những sự thay đổi tích cực cho bản thân.</a:t>
            </a:r>
            <a:endParaRPr lang="vi-VN" sz="2400" kern="0" dirty="0">
              <a:latin typeface="UTM Avo" panose="02040603050506020204" pitchFamily="18"/>
              <a:cs typeface="Arial" panose="020B0604020202020204" pitchFamily="34" charset="0"/>
            </a:endParaRPr>
          </a:p>
        </p:txBody>
      </p:sp>
      <p:pic>
        <p:nvPicPr>
          <p:cNvPr id="10" name="Picture 9" descr="A group of children sitting at desks&#10;&#10;Description automatically generated">
            <a:extLst>
              <a:ext uri="{FF2B5EF4-FFF2-40B4-BE49-F238E27FC236}">
                <a16:creationId xmlns:a16="http://schemas.microsoft.com/office/drawing/2014/main" id="{8AC65D45-31B5-28B7-FE28-50053D2A9033}"/>
              </a:ext>
            </a:extLst>
          </p:cNvPr>
          <p:cNvPicPr>
            <a:picLocks noChangeAspect="1"/>
          </p:cNvPicPr>
          <p:nvPr/>
        </p:nvPicPr>
        <p:blipFill rotWithShape="1">
          <a:blip r:embed="rId3">
            <a:extLst>
              <a:ext uri="{28A0092B-C50C-407E-A947-70E740481C1C}">
                <a14:useLocalDpi xmlns:a14="http://schemas.microsoft.com/office/drawing/2010/main" val="0"/>
              </a:ext>
            </a:extLst>
          </a:blip>
          <a:srcRect t="15372" b="11928"/>
          <a:stretch/>
        </p:blipFill>
        <p:spPr>
          <a:xfrm>
            <a:off x="-94268" y="2869324"/>
            <a:ext cx="5242384" cy="3811248"/>
          </a:xfrm>
          <a:prstGeom prst="rect">
            <a:avLst/>
          </a:prstGeom>
        </p:spPr>
      </p:pic>
    </p:spTree>
    <p:extLst>
      <p:ext uri="{BB962C8B-B14F-4D97-AF65-F5344CB8AC3E}">
        <p14:creationId xmlns:p14="http://schemas.microsoft.com/office/powerpoint/2010/main" val="4134590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2B48CB1-BA5F-F553-5719-61CD19D40D2C}"/>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F6D0B909-FA77-84CB-ABD9-1DB34345BAAA}"/>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9C65F4FD-400B-9396-0509-138046AD8D7A}"/>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412127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B094921-C0E8-2CF1-9C93-822D61670963}"/>
              </a:ext>
            </a:extLst>
          </p:cNvPr>
          <p:cNvSpPr/>
          <p:nvPr/>
        </p:nvSpPr>
        <p:spPr>
          <a:xfrm>
            <a:off x="2967902" y="1605319"/>
            <a:ext cx="6256194" cy="597880"/>
          </a:xfrm>
          <a:prstGeom prst="roundRect">
            <a:avLst>
              <a:gd name="adj" fmla="val 50000"/>
            </a:avLst>
          </a:prstGeom>
          <a:solidFill>
            <a:schemeClr val="bg1"/>
          </a:solidFill>
          <a:ln w="38100" cap="flat" cmpd="sng" algn="ctr">
            <a:solidFill>
              <a:schemeClr val="accent2"/>
            </a:solidFill>
            <a:prstDash val="solid"/>
          </a:ln>
          <a:effectLst/>
        </p:spPr>
        <p:txBody>
          <a:bodyPr rtlCol="0" anchor="ctr"/>
          <a:lstStyle/>
          <a:p>
            <a:pPr lvl="0" algn="ctr">
              <a:buClr>
                <a:srgbClr val="000000"/>
              </a:buClr>
              <a:defRPr/>
            </a:pPr>
            <a:r>
              <a:rPr lang="vi-VN" sz="2400" b="1" dirty="0">
                <a:solidFill>
                  <a:schemeClr val="tx1">
                    <a:lumMod val="50000"/>
                  </a:schemeClr>
                </a:solidFill>
                <a:latin typeface="UTM Avo" panose="02040603050506020204" pitchFamily="18" charset="0"/>
                <a:cs typeface="Arial" panose="020B0604020202020204" pitchFamily="34" charset="0"/>
                <a:sym typeface="Arial"/>
              </a:rPr>
              <a:t>Kịch ứng tác Em của ngày hôm qua</a:t>
            </a:r>
          </a:p>
        </p:txBody>
      </p:sp>
      <p:sp>
        <p:nvSpPr>
          <p:cNvPr id="2" name="TextBox 1">
            <a:extLst>
              <a:ext uri="{FF2B5EF4-FFF2-40B4-BE49-F238E27FC236}">
                <a16:creationId xmlns:a16="http://schemas.microsoft.com/office/drawing/2014/main" id="{E972861E-7E47-1A30-116D-A8BFC00AC94D}"/>
              </a:ext>
            </a:extLst>
          </p:cNvPr>
          <p:cNvSpPr txBox="1"/>
          <p:nvPr/>
        </p:nvSpPr>
        <p:spPr>
          <a:xfrm>
            <a:off x="140032" y="2299680"/>
            <a:ext cx="6946568" cy="4445832"/>
          </a:xfrm>
          <a:prstGeom prst="rect">
            <a:avLst/>
          </a:prstGeom>
          <a:noFill/>
        </p:spPr>
        <p:txBody>
          <a:bodyPr wrap="square">
            <a:spAutoFit/>
          </a:bodyPr>
          <a:lstStyle/>
          <a:p>
            <a:pPr marL="342900" indent="-342900" algn="just">
              <a:lnSpc>
                <a:spcPct val="150000"/>
              </a:lnSpc>
              <a:buFont typeface="UTM Avo" panose="02040603050506020204" pitchFamily="18" charset="0"/>
              <a:buChar char="-"/>
            </a:pPr>
            <a:r>
              <a:rPr lang="vi-VN" sz="2400" dirty="0">
                <a:solidFill>
                  <a:schemeClr val="tx1">
                    <a:lumMod val="50000"/>
                  </a:schemeClr>
                </a:solidFill>
                <a:latin typeface="UTM Avo" panose="02040603050506020204" pitchFamily="18" charset="0"/>
                <a:cs typeface="Arial" panose="020B0604020202020204" pitchFamily="34" charset="0"/>
              </a:rPr>
              <a:t>Tham gia đóng kịch ứng tác có nội dung về những thay đổi của bản thân ở thời điểm hiện tại so với trước đây. </a:t>
            </a:r>
            <a:endParaRPr lang="en-US" sz="2400" dirty="0">
              <a:solidFill>
                <a:schemeClr val="tx1">
                  <a:lumMod val="50000"/>
                </a:schemeClr>
              </a:solidFill>
              <a:latin typeface="UTM Avo" panose="02040603050506020204" pitchFamily="18" charset="0"/>
              <a:cs typeface="Arial" panose="020B0604020202020204" pitchFamily="34" charset="0"/>
            </a:endParaRPr>
          </a:p>
          <a:p>
            <a:pPr marL="635000" indent="-342900" algn="just">
              <a:lnSpc>
                <a:spcPct val="150000"/>
              </a:lnSpc>
              <a:buFont typeface="Arial" panose="020B0604020202020204" pitchFamily="34" charset="0"/>
              <a:buChar char="•"/>
            </a:pPr>
            <a:r>
              <a:rPr lang="vi-VN" sz="2400" dirty="0">
                <a:solidFill>
                  <a:schemeClr val="tx1">
                    <a:lumMod val="50000"/>
                  </a:schemeClr>
                </a:solidFill>
                <a:latin typeface="UTM Avo" panose="02040603050506020204" pitchFamily="18" charset="0"/>
                <a:cs typeface="Arial" panose="020B0604020202020204" pitchFamily="34" charset="0"/>
              </a:rPr>
              <a:t>Một bạn nói lời dẫn mở màn vở kịch. </a:t>
            </a:r>
            <a:endParaRPr lang="en-US" sz="2400" dirty="0">
              <a:solidFill>
                <a:schemeClr val="tx1">
                  <a:lumMod val="50000"/>
                </a:schemeClr>
              </a:solidFill>
              <a:latin typeface="UTM Avo" panose="02040603050506020204" pitchFamily="18" charset="0"/>
              <a:cs typeface="Arial" panose="020B0604020202020204" pitchFamily="34" charset="0"/>
            </a:endParaRPr>
          </a:p>
          <a:p>
            <a:pPr marL="635000" indent="-342900" algn="just">
              <a:lnSpc>
                <a:spcPct val="150000"/>
              </a:lnSpc>
              <a:buFont typeface="Arial" panose="020B0604020202020204" pitchFamily="34" charset="0"/>
              <a:buChar char="•"/>
            </a:pPr>
            <a:r>
              <a:rPr lang="vi-VN" sz="2400" dirty="0">
                <a:solidFill>
                  <a:schemeClr val="tx1">
                    <a:lumMod val="50000"/>
                  </a:schemeClr>
                </a:solidFill>
                <a:latin typeface="UTM Avo" panose="02040603050506020204" pitchFamily="18" charset="0"/>
                <a:cs typeface="Arial" panose="020B0604020202020204" pitchFamily="34" charset="0"/>
              </a:rPr>
              <a:t>Các bạn trong nhóm sáng tạo nội dung và lời thoại theo diễn biến của vở kịch. </a:t>
            </a:r>
            <a:endParaRPr lang="en-US" sz="2400" dirty="0">
              <a:solidFill>
                <a:schemeClr val="tx1">
                  <a:lumMod val="50000"/>
                </a:schemeClr>
              </a:solidFill>
              <a:latin typeface="UTM Avo" panose="02040603050506020204" pitchFamily="18" charset="0"/>
              <a:cs typeface="Arial" panose="020B0604020202020204" pitchFamily="34" charset="0"/>
            </a:endParaRPr>
          </a:p>
          <a:p>
            <a:pPr marL="342900" indent="-342900" algn="just">
              <a:lnSpc>
                <a:spcPct val="150000"/>
              </a:lnSpc>
              <a:buFont typeface="UTM Avo" panose="02040603050506020204" pitchFamily="18" charset="0"/>
              <a:buChar char="-"/>
            </a:pPr>
            <a:r>
              <a:rPr lang="vi-VN" sz="2400" dirty="0">
                <a:solidFill>
                  <a:schemeClr val="tx1">
                    <a:lumMod val="50000"/>
                  </a:schemeClr>
                </a:solidFill>
                <a:latin typeface="UTM Avo" panose="02040603050506020204" pitchFamily="18" charset="0"/>
                <a:cs typeface="Arial" panose="020B0604020202020204" pitchFamily="34" charset="0"/>
              </a:rPr>
              <a:t>Nhận xét về nội dung vở kịch và khả năng đóng vai của các bạn.</a:t>
            </a:r>
          </a:p>
        </p:txBody>
      </p:sp>
      <p:pic>
        <p:nvPicPr>
          <p:cNvPr id="5" name="Picture 4">
            <a:extLst>
              <a:ext uri="{FF2B5EF4-FFF2-40B4-BE49-F238E27FC236}">
                <a16:creationId xmlns:a16="http://schemas.microsoft.com/office/drawing/2014/main" id="{38C5A307-D2DE-8774-FD73-FFE055F5EC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4899" y="2603672"/>
            <a:ext cx="4565801" cy="3837848"/>
          </a:xfrm>
          <a:prstGeom prst="rect">
            <a:avLst/>
          </a:prstGeom>
        </p:spPr>
      </p:pic>
    </p:spTree>
    <p:extLst>
      <p:ext uri="{BB962C8B-B14F-4D97-AF65-F5344CB8AC3E}">
        <p14:creationId xmlns:p14="http://schemas.microsoft.com/office/powerpoint/2010/main" val="522577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fade">
                                      <p:cBhvr>
                                        <p:cTn id="25" dur="500"/>
                                        <p:tgtEl>
                                          <p:spTgt spid="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fade">
                                      <p:cBhvr>
                                        <p:cTn id="3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l="-6000" r="-6000"/>
          </a:stretch>
        </a:blipFill>
        <a:effectLst/>
      </p:bgPr>
    </p:bg>
    <p:spTree>
      <p:nvGrpSpPr>
        <p:cNvPr id="1" name=""/>
        <p:cNvGrpSpPr/>
        <p:nvPr/>
      </p:nvGrpSpPr>
      <p:grpSpPr>
        <a:xfrm>
          <a:off x="0" y="0"/>
          <a:ext cx="0" cy="0"/>
          <a:chOff x="0" y="0"/>
          <a:chExt cx="0" cy="0"/>
        </a:xfrm>
      </p:grpSpPr>
      <p:pic>
        <p:nvPicPr>
          <p:cNvPr id="1026" name="Picture 2" descr="C:\Users\ADMIN\Desktop\ TO ONG.jpg"/>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100000" l="0" r="100000">
                        <a14:foregroundMark x1="3538" y1="15846" x2="38923" y2="26615"/>
                        <a14:foregroundMark x1="82615" y1="13385" x2="90923" y2="8462"/>
                      </a14:backgroundRemoval>
                    </a14:imgEffect>
                  </a14:imgLayer>
                </a14:imgProps>
              </a:ext>
              <a:ext uri="{28A0092B-C50C-407E-A947-70E740481C1C}">
                <a14:useLocalDpi xmlns:a14="http://schemas.microsoft.com/office/drawing/2010/main" val="0"/>
              </a:ext>
            </a:extLst>
          </a:blip>
          <a:srcRect/>
          <a:stretch>
            <a:fillRect/>
          </a:stretch>
        </p:blipFill>
        <p:spPr bwMode="auto">
          <a:xfrm rot="647586">
            <a:off x="3198097" y="-787948"/>
            <a:ext cx="5418206" cy="572781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p:blipFill>
        <p:spPr bwMode="auto">
          <a:xfrm rot="2002333">
            <a:off x="3029723" y="1194690"/>
            <a:ext cx="1045036" cy="103911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p:blipFill>
        <p:spPr bwMode="auto">
          <a:xfrm rot="20993505">
            <a:off x="9193599" y="663570"/>
            <a:ext cx="1174464" cy="9550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p:blipFill>
        <p:spPr bwMode="auto">
          <a:xfrm rot="1465197">
            <a:off x="2054251" y="3119313"/>
            <a:ext cx="1172315" cy="141003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p:blipFill>
        <p:spPr bwMode="auto">
          <a:xfrm rot="568011" flipH="1">
            <a:off x="8952339" y="2891314"/>
            <a:ext cx="934883" cy="729781"/>
          </a:xfrm>
          <a:prstGeom prst="rect">
            <a:avLst/>
          </a:prstGeom>
          <a:noFill/>
          <a:extLst>
            <a:ext uri="{909E8E84-426E-40DD-AFC4-6F175D3DCCD1}">
              <a14:hiddenFill xmlns:a14="http://schemas.microsoft.com/office/drawing/2010/main">
                <a:solidFill>
                  <a:srgbClr val="FFFFFF"/>
                </a:solidFill>
              </a14:hiddenFill>
            </a:ext>
          </a:extLst>
        </p:spPr>
      </p:pic>
      <p:pic>
        <p:nvPicPr>
          <p:cNvPr id="4" name="Nhac thien nhie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2496800" y="6096000"/>
            <a:ext cx="609600" cy="609600"/>
          </a:xfrm>
          <a:prstGeom prst="rect">
            <a:avLst/>
          </a:prstGeom>
        </p:spPr>
      </p:pic>
      <p:sp>
        <p:nvSpPr>
          <p:cNvPr id="5" name="Title 4">
            <a:extLst>
              <a:ext uri="{FF2B5EF4-FFF2-40B4-BE49-F238E27FC236}">
                <a16:creationId xmlns:a16="http://schemas.microsoft.com/office/drawing/2014/main" id="{FB58A183-ECD1-3715-4D8B-0BFA5EFAC3E9}"/>
              </a:ext>
            </a:extLst>
          </p:cNvPr>
          <p:cNvSpPr>
            <a:spLocks noGrp="1"/>
          </p:cNvSpPr>
          <p:nvPr>
            <p:ph type="title"/>
          </p:nvPr>
        </p:nvSpPr>
        <p:spPr>
          <a:xfrm>
            <a:off x="3465598" y="3693009"/>
            <a:ext cx="5486400" cy="1442629"/>
          </a:xfrm>
        </p:spPr>
        <p:txBody>
          <a:bodyPr>
            <a:prstTxWarp prst="textArchDown">
              <a:avLst>
                <a:gd name="adj" fmla="val 21127069"/>
              </a:avLst>
            </a:prstTxWarp>
            <a:normAutofit/>
          </a:bodyPr>
          <a:lstStyle/>
          <a:p>
            <a:r>
              <a:rPr lang="en-US" sz="6667" b="1" dirty="0">
                <a:ln w="28575">
                  <a:solidFill>
                    <a:schemeClr val="tx1"/>
                  </a:solidFill>
                </a:ln>
                <a:solidFill>
                  <a:srgbClr val="FFC000"/>
                </a:solidFill>
                <a:latin typeface="UTM Avo" panose="02040603050506020204" pitchFamily="18" charset="0"/>
                <a:cs typeface="Arial" panose="020B0604020202020204" pitchFamily="34" charset="0"/>
              </a:rPr>
              <a:t>ONG</a:t>
            </a:r>
            <a:r>
              <a:rPr lang="en-US" sz="6667" b="1" dirty="0">
                <a:ln w="28575">
                  <a:solidFill>
                    <a:schemeClr val="bg1"/>
                  </a:solidFill>
                </a:ln>
                <a:latin typeface="UTM Avo" panose="02040603050506020204" pitchFamily="18" charset="0"/>
                <a:cs typeface="Arial" panose="020B0604020202020204" pitchFamily="34" charset="0"/>
              </a:rPr>
              <a:t> </a:t>
            </a:r>
            <a:r>
              <a:rPr lang="en-US" sz="6667" b="1" dirty="0">
                <a:ln w="28575">
                  <a:solidFill>
                    <a:srgbClr val="FFC000"/>
                  </a:solidFill>
                </a:ln>
                <a:latin typeface="UTM Avo" panose="02040603050506020204" pitchFamily="18" charset="0"/>
                <a:cs typeface="Arial" panose="020B0604020202020204" pitchFamily="34" charset="0"/>
              </a:rPr>
              <a:t>VỀ</a:t>
            </a:r>
            <a:r>
              <a:rPr lang="en-US" sz="6667" b="1" dirty="0">
                <a:ln w="28575">
                  <a:solidFill>
                    <a:schemeClr val="bg1"/>
                  </a:solidFill>
                </a:ln>
                <a:latin typeface="UTM Avo" panose="02040603050506020204" pitchFamily="18" charset="0"/>
                <a:cs typeface="Arial" panose="020B0604020202020204" pitchFamily="34" charset="0"/>
              </a:rPr>
              <a:t> </a:t>
            </a:r>
            <a:r>
              <a:rPr lang="en-US" sz="6667" b="1" dirty="0">
                <a:ln w="28575">
                  <a:solidFill>
                    <a:schemeClr val="tx1"/>
                  </a:solidFill>
                </a:ln>
                <a:solidFill>
                  <a:srgbClr val="FFC000"/>
                </a:solidFill>
                <a:latin typeface="UTM Avo" panose="02040603050506020204" pitchFamily="18" charset="0"/>
                <a:cs typeface="Arial" panose="020B0604020202020204" pitchFamily="34" charset="0"/>
              </a:rPr>
              <a:t>TỔ</a:t>
            </a:r>
          </a:p>
        </p:txBody>
      </p:sp>
      <p:pic>
        <p:nvPicPr>
          <p:cNvPr id="9218" name="Picture 2" descr="Start Special Lineal color icon">
            <a:hlinkClick r:id="rId13" action="ppaction://hlinksldjump"/>
            <a:extLst>
              <a:ext uri="{FF2B5EF4-FFF2-40B4-BE49-F238E27FC236}">
                <a16:creationId xmlns:a16="http://schemas.microsoft.com/office/drawing/2014/main" id="{A0178662-B7A0-1649-38AA-330A7998AC38}"/>
              </a:ext>
            </a:extLst>
          </p:cNvPr>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t="26562" b="26562"/>
          <a:stretch/>
        </p:blipFill>
        <p:spPr bwMode="auto">
          <a:xfrm>
            <a:off x="5435600" y="5792938"/>
            <a:ext cx="1320800" cy="609600"/>
          </a:xfrm>
          <a:prstGeom prst="roundRect">
            <a:avLst>
              <a:gd name="adj" fmla="val 50000"/>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AC10B88B-39C0-50E7-8ED0-A5D30FDCCBD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878028" cy="979068"/>
          </a:xfrm>
          <a:prstGeom prst="rect">
            <a:avLst/>
          </a:prstGeom>
          <a:solidFill>
            <a:sysClr val="window" lastClr="FFFFFF"/>
          </a:solidFill>
        </p:spPr>
      </p:pic>
    </p:spTree>
    <p:extLst>
      <p:ext uri="{BB962C8B-B14F-4D97-AF65-F5344CB8AC3E}">
        <p14:creationId xmlns:p14="http://schemas.microsoft.com/office/powerpoint/2010/main" val="15414537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nodeType="withEffect">
                                  <p:stCondLst>
                                    <p:cond delay="0"/>
                                  </p:stCondLst>
                                  <p:endCondLst>
                                    <p:cond evt="onNext" delay="0">
                                      <p:tgtEl>
                                        <p:sldTgt/>
                                      </p:tgtEl>
                                    </p:cond>
                                  </p:endCondLst>
                                  <p:childTnLst>
                                    <p:animEffect transition="out" filter="fade">
                                      <p:cBhvr>
                                        <p:cTn id="6" dur="500" tmFilter="0, 0; .2, .5; .8, .5; 1, 0"/>
                                        <p:tgtEl>
                                          <p:spTgt spid="9218"/>
                                        </p:tgtEl>
                                      </p:cBhvr>
                                    </p:animEffect>
                                    <p:animScale>
                                      <p:cBhvr>
                                        <p:cTn id="7" dur="250" autoRev="1" fill="hold"/>
                                        <p:tgtEl>
                                          <p:spTgt spid="9218"/>
                                        </p:tgtEl>
                                      </p:cBhvr>
                                      <p:by x="105000" y="105000"/>
                                    </p:animScale>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1" presetClass="mediacall" presetSubtype="0" fill="hold" nodeType="withEffect">
                                  <p:stCondLst>
                                    <p:cond delay="0"/>
                                  </p:stCondLst>
                                  <p:childTnLst>
                                    <p:cmd type="call" cmd="playFrom(0.0)">
                                      <p:cBhvr>
                                        <p:cTn id="12" dur="1" fill="hold"/>
                                        <p:tgtEl>
                                          <p:spTgt spid="4"/>
                                        </p:tgtEl>
                                      </p:cBhvr>
                                    </p:cmd>
                                  </p:childTnLst>
                                </p:cTn>
                              </p:par>
                              <p:par>
                                <p:cTn id="13" presetID="46" presetClass="path" presetSubtype="0" repeatCount="indefinite" accel="50000" decel="50000" fill="hold" nodeType="withEffect">
                                  <p:stCondLst>
                                    <p:cond delay="0"/>
                                  </p:stCondLst>
                                  <p:childTnLst>
                                    <p:animMotion origin="layout" path="M -1.94444E-6 -4.44444E-6 C -0.00035 -0.01481 0.00695 -0.028 0.01667 -0.02893 C 0.02604 -0.02986 0.0349 -0.0199 0.03542 -0.00532 C 0.03629 0.00811 0.02986 0.02084 0.02118 0.02153 C 0.0132 0.02246 0.00556 0.01389 0.00486 0.00139 C 0.00434 -0.00995 0.00938 -0.02083 0.01702 -0.02175 C 0.02379 -0.02245 0.03021 -0.0155 0.03073 -0.00486 C 0.03108 0.00463 0.02709 0.01366 0.02084 0.01412 C 0.01528 0.01482 0.0099 0.0095 0.00955 0.00093 C 0.0092 -0.00671 0.01233 -0.01412 0.01736 -0.01458 C 0.02153 -0.01481 0.0257 -0.01111 0.02604 -0.00439 C 0.02639 0.00116 0.02413 0.00649 0.02049 0.00695 C 0.01771 0.00741 0.01459 0.0051 0.01441 0.00047 C 0.01424 -0.003 0.01528 -0.00694 0.01754 -0.0074 C 0.01927 -0.0074 0.02101 -0.00648 0.02136 -0.00416 C 0.02153 -0.00254 0.02118 -0.00092 0.02031 -0.00023 C 0.01979 -4.44444E-6 0.01945 -4.44444E-6 0.0191 -0.00023 " pathEditMode="relative" rAng="0" ptsTypes="fffffffffffffffff">
                                      <p:cBhvr>
                                        <p:cTn id="14" dur="5000" fill="hold"/>
                                        <p:tgtEl>
                                          <p:spTgt spid="1028"/>
                                        </p:tgtEl>
                                        <p:attrNameLst>
                                          <p:attrName>ppt_x</p:attrName>
                                          <p:attrName>ppt_y</p:attrName>
                                        </p:attrNameLst>
                                      </p:cBhvr>
                                      <p:rCtr x="1788" y="-370"/>
                                    </p:animMotion>
                                  </p:childTnLst>
                                </p:cTn>
                              </p:par>
                              <p:par>
                                <p:cTn id="15" presetID="55" presetClass="path" presetSubtype="0" repeatCount="indefinite" accel="50000" decel="50000" fill="hold" nodeType="withEffect">
                                  <p:stCondLst>
                                    <p:cond delay="0"/>
                                  </p:stCondLst>
                                  <p:childTnLst>
                                    <p:animMotion origin="layout" path="M 0.01441 0 C 0.0151 -0.02176 0.00868 -0.04074 0.00035 -0.04213 C -0.00781 -0.04352 -0.01528 -0.02917 -0.0158 -0.00787 C -0.01632 0.01188 -0.01129 0.02978 -0.00365 0.03133 C 0.0033 0.03241 0.0099 0.02022 0.01024 0.00185 C 0.01076 -0.01481 0.00642 -0.03025 5.55556E-7 -0.03148 C -0.0059 -0.03272 -0.01146 -0.02238 -0.01181 -0.00725 C -0.01215 0.00648 -0.00868 0.01991 -0.0033 0.02037 C 0.00139 0.0216 0.0059 0.01373 0.00625 0.00123 C 0.0066 -0.00988 0.00399 -0.02052 -0.00017 -0.0213 C -0.00382 -0.02176 -0.00764 -0.0162 -0.00781 -0.00648 C -0.00799 0.00154 -0.00625 0.00941 -0.00313 0.01019 C -0.00052 0.01065 0.00208 0.00725 0.00208 0.00046 C 0.00243 -0.00463 0.00139 -0.01019 -0.00052 -0.01096 C -0.00191 -0.01096 -0.00347 -0.00941 -0.00382 -0.00602 C -0.00382 -0.0037 -0.00365 -0.00139 -0.00278 -0.00046 C -0.00243 0 -0.00226 0 -0.00191 -0.00046 " pathEditMode="relative" rAng="0" ptsTypes="AAAAAAAAAAAAAAAAA">
                                      <p:cBhvr>
                                        <p:cTn id="16" dur="5000" fill="hold"/>
                                        <p:tgtEl>
                                          <p:spTgt spid="1027"/>
                                        </p:tgtEl>
                                        <p:attrNameLst>
                                          <p:attrName>ppt_x</p:attrName>
                                          <p:attrName>ppt_y</p:attrName>
                                        </p:attrNameLst>
                                      </p:cBhvr>
                                      <p:rCtr x="-1519" y="-556"/>
                                    </p:animMotion>
                                  </p:childTnLst>
                                </p:cTn>
                              </p:par>
                              <p:par>
                                <p:cTn id="17" presetID="55" presetClass="path" presetSubtype="0" repeatCount="indefinite" accel="50000" decel="50000" fill="hold" nodeType="withEffect">
                                  <p:stCondLst>
                                    <p:cond delay="0"/>
                                  </p:stCondLst>
                                  <p:childTnLst>
                                    <p:animMotion origin="layout" path="M 0.01441 -1.7284E-6 C 0.0151 -0.02176 0.00868 -0.04074 0.00035 -0.04213 C -0.00781 -0.04352 -0.01528 -0.02916 -0.0158 -0.00787 C -0.01632 0.01188 -0.01128 0.02979 -0.00365 0.03133 C 0.0033 0.03241 0.0099 0.02022 0.01024 0.00185 C 0.01076 -0.01481 0.00642 -0.03025 1.38889E-7 -0.03148 C -0.0059 -0.03271 -0.01146 -0.02237 -0.01181 -0.00725 C -0.01215 0.00648 -0.00868 0.01991 -0.0033 0.02037 C 0.00139 0.02161 0.0059 0.01374 0.00625 0.00124 C 0.0066 -0.00987 0.00399 -0.02052 -0.00017 -0.02129 C -0.00382 -0.02176 -0.00764 -0.0162 -0.00781 -0.00648 C -0.00799 0.00154 -0.00625 0.00942 -0.00313 0.01019 C -0.00052 0.01065 0.00208 0.00725 0.00208 0.00046 C 0.00243 -0.00463 0.00139 -0.01018 -0.00052 -0.01096 C -0.00191 -0.01096 -0.00347 -0.00941 -0.00382 -0.00602 C -0.00382 -0.0037 -0.00365 -0.00139 -0.00278 -0.00046 C -0.00243 -1.7284E-6 -0.00226 -1.7284E-6 -0.00191 -0.00046 " pathEditMode="relative" rAng="0" ptsTypes="AAAAAAAAAAAAAAAAA">
                                      <p:cBhvr>
                                        <p:cTn id="18" dur="5000" fill="hold"/>
                                        <p:tgtEl>
                                          <p:spTgt spid="8"/>
                                        </p:tgtEl>
                                        <p:attrNameLst>
                                          <p:attrName>ppt_x</p:attrName>
                                          <p:attrName>ppt_y</p:attrName>
                                        </p:attrNameLst>
                                      </p:cBhvr>
                                      <p:rCtr x="-1519" y="-556"/>
                                    </p:animMotion>
                                  </p:childTnLst>
                                </p:cTn>
                              </p:par>
                              <p:par>
                                <p:cTn id="19" presetID="46" presetClass="path" presetSubtype="0" repeatCount="indefinite" accel="50000" decel="50000" fill="hold" nodeType="withEffect">
                                  <p:stCondLst>
                                    <p:cond delay="0"/>
                                  </p:stCondLst>
                                  <p:childTnLst>
                                    <p:animMotion origin="layout" path="M 5.55556E-7 4.32099E-6 C -0.00035 -0.01482 0.00694 -0.02794 0.01667 -0.02886 C 0.02604 -0.02979 0.0349 -0.01991 0.03542 -0.00525 C 0.03628 0.00817 0.02986 0.02083 0.02118 0.0216 C 0.01319 0.02253 0.00556 0.01388 0.00486 0.00138 C 0.00434 -0.00988 0.00937 -0.02084 0.01701 -0.02176 C 0.02378 -0.02238 0.03021 -0.01544 0.03073 -0.00479 C 0.03108 0.00463 0.02708 0.01373 0.02083 0.01404 C 0.01528 0.01481 0.0099 0.00956 0.00955 0.00092 C 0.0092 -0.00664 0.01233 -0.01405 0.01736 -0.01451 C 0.02153 -0.01482 0.02569 -0.01112 0.02604 -0.00433 C 0.02639 0.00123 0.02413 0.00648 0.02049 0.00694 C 0.01771 0.0074 0.01458 0.00509 0.01441 0.00046 C 0.01424 -0.00294 0.01528 -0.00695 0.01753 -0.00741 C 0.01927 -0.00741 0.02101 -0.00649 0.02135 -0.00417 C 0.02153 -0.00247 0.02118 -0.00093 0.02031 -0.00016 C 0.01979 4.32099E-6 0.01944 4.32099E-6 0.0191 -0.00016 " pathEditMode="relative" rAng="0" ptsTypes="AAAAAAAAAAAAAAAAA">
                                      <p:cBhvr>
                                        <p:cTn id="20" dur="5000" fill="hold"/>
                                        <p:tgtEl>
                                          <p:spTgt spid="20"/>
                                        </p:tgtEl>
                                        <p:attrNameLst>
                                          <p:attrName>ppt_x</p:attrName>
                                          <p:attrName>ppt_y</p:attrName>
                                        </p:attrNameLst>
                                      </p:cBhvr>
                                      <p:rCtr x="1762" y="-370"/>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numSld="5">
                <p:cTn id="21" repeatCount="indefinite" fill="hold" display="0">
                  <p:stCondLst>
                    <p:cond delay="indefinite"/>
                  </p:stCondLst>
                  <p:endCondLst>
                    <p:cond evt="onStopAudio" delay="0">
                      <p:tgtEl>
                        <p:sldTgt/>
                      </p:tgtEl>
                    </p:cond>
                  </p:endCondLst>
                </p:cTn>
                <p:tgtEl>
                  <p:spTgt spid="4"/>
                </p:tgtEl>
              </p:cMediaNode>
            </p:audio>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3" name="Picture 2" descr="C:\Users\ADMIN\Desktop\ TO ONG.jpg">
            <a:extLst>
              <a:ext uri="{FF2B5EF4-FFF2-40B4-BE49-F238E27FC236}">
                <a16:creationId xmlns:a16="http://schemas.microsoft.com/office/drawing/2014/main" id="{73371A90-2235-6A53-2E0A-9784A5071644}"/>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3538" y1="15846" x2="38923" y2="26615"/>
                        <a14:foregroundMark x1="82615" y1="13385" x2="90923" y2="8462"/>
                      </a14:backgroundRemoval>
                    </a14:imgEffect>
                  </a14:imgLayer>
                </a14:imgProps>
              </a:ext>
              <a:ext uri="{28A0092B-C50C-407E-A947-70E740481C1C}">
                <a14:useLocalDpi xmlns:a14="http://schemas.microsoft.com/office/drawing/2010/main" val="0"/>
              </a:ext>
            </a:extLst>
          </a:blip>
          <a:srcRect/>
          <a:stretch>
            <a:fillRect/>
          </a:stretch>
        </p:blipFill>
        <p:spPr bwMode="auto">
          <a:xfrm rot="647586">
            <a:off x="2252225" y="-1411437"/>
            <a:ext cx="7061643" cy="746516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a:hlinkClick r:id="rId5" action="ppaction://hlinksldjump"/>
            <a:extLst>
              <a:ext uri="{FF2B5EF4-FFF2-40B4-BE49-F238E27FC236}">
                <a16:creationId xmlns:a16="http://schemas.microsoft.com/office/drawing/2014/main" id="{C4702FF5-5F36-E1BF-9C52-D4E5F594B81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p:blipFill>
        <p:spPr bwMode="auto">
          <a:xfrm rot="20740597">
            <a:off x="1414981" y="4477182"/>
            <a:ext cx="1927632" cy="150473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hlinkClick r:id="rId7" action="ppaction://hlinksldjump"/>
            <a:extLst>
              <a:ext uri="{FF2B5EF4-FFF2-40B4-BE49-F238E27FC236}">
                <a16:creationId xmlns:a16="http://schemas.microsoft.com/office/drawing/2014/main" id="{0A09EF52-B69E-A171-91F5-DF29CF26E29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p:blipFill>
        <p:spPr bwMode="auto">
          <a:xfrm rot="20378375">
            <a:off x="9099830" y="1649424"/>
            <a:ext cx="1442845" cy="117326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hlinkClick r:id="rId9" action="ppaction://hlinksldjump"/>
            <a:extLst>
              <a:ext uri="{FF2B5EF4-FFF2-40B4-BE49-F238E27FC236}">
                <a16:creationId xmlns:a16="http://schemas.microsoft.com/office/drawing/2014/main" id="{AAEA2D43-B14B-3D43-DD96-12B68FBA614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p:blipFill>
        <p:spPr bwMode="auto">
          <a:xfrm rot="700929">
            <a:off x="9399497" y="3969724"/>
            <a:ext cx="1675503" cy="20152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a:hlinkClick r:id="rId11" action="ppaction://hlinksldjump"/>
            <a:extLst>
              <a:ext uri="{FF2B5EF4-FFF2-40B4-BE49-F238E27FC236}">
                <a16:creationId xmlns:a16="http://schemas.microsoft.com/office/drawing/2014/main" id="{4D294D6B-0C8E-0C30-BC57-A808D3407807}"/>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p:blipFill>
        <p:spPr bwMode="auto">
          <a:xfrm rot="322962">
            <a:off x="1124087" y="1590583"/>
            <a:ext cx="1564976" cy="155611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a:hlinkClick r:id="rId13" action="ppaction://hlinksldjump"/>
            <a:extLst>
              <a:ext uri="{FF2B5EF4-FFF2-40B4-BE49-F238E27FC236}">
                <a16:creationId xmlns:a16="http://schemas.microsoft.com/office/drawing/2014/main" id="{F3AEB147-3807-E1DA-ECD8-4D45832A07D5}"/>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p:blipFill>
        <p:spPr bwMode="auto">
          <a:xfrm rot="791466">
            <a:off x="5862988" y="5017649"/>
            <a:ext cx="1519668" cy="146767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DEDE70CA-7544-7075-C4AD-D88E9C609BBB}"/>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878028" cy="979068"/>
          </a:xfrm>
          <a:prstGeom prst="rect">
            <a:avLst/>
          </a:prstGeom>
          <a:solidFill>
            <a:sysClr val="window" lastClr="FFFFFF"/>
          </a:solidFill>
        </p:spPr>
      </p:pic>
      <p:sp>
        <p:nvSpPr>
          <p:cNvPr id="4" name="Arrow: Right 3">
            <a:hlinkClick r:id="rId16" action="ppaction://hlinksldjump"/>
            <a:extLst>
              <a:ext uri="{FF2B5EF4-FFF2-40B4-BE49-F238E27FC236}">
                <a16:creationId xmlns:a16="http://schemas.microsoft.com/office/drawing/2014/main" id="{1C8E6790-5946-941E-B575-46363FF88522}"/>
              </a:ext>
            </a:extLst>
          </p:cNvPr>
          <p:cNvSpPr/>
          <p:nvPr/>
        </p:nvSpPr>
        <p:spPr>
          <a:xfrm>
            <a:off x="10071470" y="5751488"/>
            <a:ext cx="2048851" cy="965829"/>
          </a:xfrm>
          <a:prstGeom prst="rightArrow">
            <a:avLst/>
          </a:prstGeom>
          <a:solidFill>
            <a:schemeClr val="tx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latin typeface="UTM Avo" panose="02040603050506020204" pitchFamily="18" charset="0"/>
              </a:rPr>
              <a:t>Tiếp</a:t>
            </a:r>
            <a:r>
              <a:rPr lang="en-US" sz="2400" b="1" dirty="0">
                <a:latin typeface="UTM Avo" panose="02040603050506020204" pitchFamily="18" charset="0"/>
              </a:rPr>
              <a:t> </a:t>
            </a:r>
            <a:r>
              <a:rPr lang="en-US" sz="2400" b="1" dirty="0" err="1">
                <a:latin typeface="UTM Avo" panose="02040603050506020204" pitchFamily="18" charset="0"/>
              </a:rPr>
              <a:t>tục</a:t>
            </a:r>
            <a:endParaRPr lang="en-US" sz="2400" b="1" dirty="0">
              <a:latin typeface="UTM Avo" panose="02040603050506020204" pitchFamily="18" charset="0"/>
            </a:endParaRPr>
          </a:p>
        </p:txBody>
      </p:sp>
    </p:spTree>
    <p:extLst>
      <p:ext uri="{BB962C8B-B14F-4D97-AF65-F5344CB8AC3E}">
        <p14:creationId xmlns:p14="http://schemas.microsoft.com/office/powerpoint/2010/main" val="106960589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6" presetClass="path" presetSubtype="0" repeatCount="indefinite" accel="50000" decel="50000" fill="hold" nodeType="withEffect">
                                  <p:stCondLst>
                                    <p:cond delay="0"/>
                                  </p:stCondLst>
                                  <p:childTnLst>
                                    <p:animMotion origin="layout" path="M 4.44444E-6 -2.46914E-7 C -0.00035 -0.01481 0.00694 -0.02793 0.01666 -0.02886 C 0.02604 -0.02978 0.03489 -0.01991 0.03541 -0.00525 C 0.03628 0.00818 0.02986 0.02083 0.02118 0.02161 C 0.01319 0.02253 0.00555 0.01389 0.00486 0.00139 C 0.00434 -0.00988 0.00937 -0.02083 0.01701 -0.02176 C 0.02378 -0.02238 0.0302 -0.01543 0.03072 -0.00478 C 0.03107 0.00463 0.02708 0.01373 0.02083 0.01404 C 0.01527 0.01482 0.00989 0.00957 0.00954 0.00093 C 0.0092 -0.00664 0.01232 -0.01404 0.01736 -0.01451 C 0.02152 -0.01481 0.02569 -0.01111 0.02604 -0.00432 C 0.02638 0.00123 0.02413 0.00648 0.02048 0.00694 C 0.0177 0.00741 0.01458 0.00509 0.01441 0.00046 C 0.01423 -0.00293 0.01527 -0.00694 0.01753 -0.00741 C 0.01927 -0.00741 0.021 -0.00648 0.02135 -0.00417 C 0.02152 -0.00247 0.02118 -0.00093 0.02031 -0.00015 C 0.01979 -2.46914E-7 0.01944 -2.46914E-7 0.01909 -0.00015 " pathEditMode="relative" rAng="0" ptsTypes="AAAAAAAAAAAAAAAAA">
                                      <p:cBhvr>
                                        <p:cTn id="6" dur="5000" fill="hold"/>
                                        <p:tgtEl>
                                          <p:spTgt spid="6"/>
                                        </p:tgtEl>
                                        <p:attrNameLst>
                                          <p:attrName>ppt_x</p:attrName>
                                          <p:attrName>ppt_y</p:attrName>
                                        </p:attrNameLst>
                                      </p:cBhvr>
                                      <p:rCtr x="1762" y="-370"/>
                                    </p:animMotion>
                                  </p:childTnLst>
                                </p:cTn>
                              </p:par>
                              <p:par>
                                <p:cTn id="7" presetID="55" presetClass="path" presetSubtype="0" repeatCount="indefinite" accel="50000" decel="50000" fill="hold" nodeType="withEffect">
                                  <p:stCondLst>
                                    <p:cond delay="0"/>
                                  </p:stCondLst>
                                  <p:childTnLst>
                                    <p:animMotion origin="layout" path="M 0.01441 1.11022E-16 C 0.01511 -0.02176 0.00868 -0.04074 0.00035 -0.04213 C -0.00781 -0.04352 -0.01528 -0.02917 -0.0158 -0.00787 C -0.01632 0.01188 -0.01128 0.02978 -0.00364 0.03133 C 0.0033 0.03241 0.0099 0.02022 0.01025 0.00185 C 0.01077 -0.01481 0.00643 -0.03025 -2.08333E-6 -0.03148 C -0.0059 -0.03272 -0.01146 -0.02238 -0.0118 -0.00725 C -0.01215 0.00648 -0.00868 0.01991 -0.0033 0.02037 C 0.00139 0.0216 0.0059 0.01373 0.00625 0.00123 C 0.0066 -0.00988 0.004 -0.02052 -0.00017 -0.0213 C -0.00382 -0.02176 -0.00764 -0.0162 -0.00781 -0.00648 C -0.00798 0.00154 -0.00625 0.00941 -0.00312 0.01019 C -0.00052 0.01065 0.00209 0.00725 0.00209 0.00046 C 0.00243 -0.00463 0.00139 -0.01019 -0.00052 -0.01096 C -0.00191 -0.01096 -0.00347 -0.00941 -0.00382 -0.00602 C -0.00382 -0.0037 -0.00364 -0.00139 -0.00278 -0.00046 C -0.00243 1.11022E-16 -0.00225 1.11022E-16 -0.00191 -0.00046 " pathEditMode="relative" rAng="0" ptsTypes="AAAAAAAAAAAAAAAAA">
                                      <p:cBhvr>
                                        <p:cTn id="8" dur="5000" fill="hold"/>
                                        <p:tgtEl>
                                          <p:spTgt spid="5"/>
                                        </p:tgtEl>
                                        <p:attrNameLst>
                                          <p:attrName>ppt_x</p:attrName>
                                          <p:attrName>ppt_y</p:attrName>
                                        </p:attrNameLst>
                                      </p:cBhvr>
                                      <p:rCtr x="-1519" y="-556"/>
                                    </p:animMotion>
                                  </p:childTnLst>
                                </p:cTn>
                              </p:par>
                              <p:par>
                                <p:cTn id="9" presetID="46" presetClass="path" presetSubtype="0" repeatCount="indefinite" accel="50000" decel="50000" fill="hold" nodeType="withEffect">
                                  <p:stCondLst>
                                    <p:cond delay="0"/>
                                  </p:stCondLst>
                                  <p:childTnLst>
                                    <p:animMotion origin="layout" path="M -1.38889E-7 -1.60494E-6 C -0.00035 -0.01481 0.00694 -0.02793 0.01667 -0.02886 C 0.02604 -0.02978 0.0349 -0.01991 0.03542 -0.00525 C 0.03628 0.00818 0.02986 0.02083 0.02118 0.02161 C 0.01319 0.02253 0.00556 0.01389 0.00486 0.00139 C 0.00434 -0.00987 0.00938 -0.02083 0.01701 -0.02176 C 0.02378 -0.02237 0.03021 -0.01543 0.03073 -0.00478 C 0.03108 0.00463 0.02708 0.01374 0.02083 0.01404 C 0.01528 0.01482 0.0099 0.00957 0.00955 0.00093 C 0.0092 -0.00663 0.01233 -0.01404 0.01736 -0.0145 C 0.02153 -0.01481 0.02569 -0.01111 0.02604 -0.00432 C 0.02639 0.00124 0.02413 0.00648 0.02049 0.00695 C 0.01771 0.00741 0.01458 0.00509 0.01441 0.00046 C 0.01424 -0.00293 0.01528 -0.00694 0.01753 -0.00741 C 0.01927 -0.00741 0.02101 -0.00648 0.02135 -0.00417 C 0.02153 -0.00247 0.02118 -0.00092 0.02031 -0.00015 C 0.01979 -1.60494E-6 0.01944 -1.60494E-6 0.0191 -0.00015 " pathEditMode="relative" rAng="0" ptsTypes="AAAAAAAAAAAAAAAAA">
                                      <p:cBhvr>
                                        <p:cTn id="10" dur="5000" fill="hold"/>
                                        <p:tgtEl>
                                          <p:spTgt spid="7"/>
                                        </p:tgtEl>
                                        <p:attrNameLst>
                                          <p:attrName>ppt_x</p:attrName>
                                          <p:attrName>ppt_y</p:attrName>
                                        </p:attrNameLst>
                                      </p:cBhvr>
                                      <p:rCtr x="1762" y="-370"/>
                                    </p:animMotion>
                                  </p:childTnLst>
                                </p:cTn>
                              </p:par>
                              <p:par>
                                <p:cTn id="11" presetID="55" presetClass="path" presetSubtype="0" repeatCount="indefinite" accel="50000" decel="50000" fill="hold" nodeType="withEffect">
                                  <p:stCondLst>
                                    <p:cond delay="0"/>
                                  </p:stCondLst>
                                  <p:childTnLst>
                                    <p:animMotion origin="layout" path="M 0.01441 -3.7037E-7 C 0.0151 -0.02176 0.00868 -0.04074 0.00034 -0.04213 C -0.00782 -0.04352 -0.01528 -0.02917 -0.0158 -0.00787 C -0.01632 0.01188 -0.01129 0.02978 -0.00365 0.03133 C 0.0033 0.03241 0.00989 0.02022 0.01024 0.00185 C 0.01076 -0.01481 0.00642 -0.03025 3.19444E-6 -0.03148 C -0.00591 -0.03272 -0.01146 -0.02238 -0.01181 -0.00725 C -0.01216 0.00648 -0.00868 0.01991 -0.0033 0.02037 C 0.00139 0.02161 0.0059 0.01373 0.00625 0.00123 C 0.00659 -0.00988 0.00399 -0.02052 -0.00018 -0.0213 C -0.00382 -0.02176 -0.00764 -0.0162 -0.00782 -0.00648 C -0.00799 0.00154 -0.00625 0.00941 -0.00313 0.01019 C -0.00052 0.01065 0.00208 0.00725 0.00208 0.00046 C 0.00243 -0.00463 0.00139 -0.01018 -0.00052 -0.01096 C -0.00191 -0.01096 -0.00348 -0.00941 -0.00382 -0.00602 C -0.00382 -0.0037 -0.00365 -0.00139 -0.00278 -0.00046 C -0.00243 -3.7037E-7 -0.00226 -3.7037E-7 -0.00191 -0.00046 " pathEditMode="relative" rAng="0" ptsTypes="AAAAAAAAAAAAAAAAA">
                                      <p:cBhvr>
                                        <p:cTn id="12" dur="5000" fill="hold"/>
                                        <p:tgtEl>
                                          <p:spTgt spid="9"/>
                                        </p:tgtEl>
                                        <p:attrNameLst>
                                          <p:attrName>ppt_x</p:attrName>
                                          <p:attrName>ppt_y</p:attrName>
                                        </p:attrNameLst>
                                      </p:cBhvr>
                                      <p:rCtr x="-1519" y="-556"/>
                                    </p:animMotion>
                                  </p:childTnLst>
                                </p:cTn>
                              </p:par>
                              <p:par>
                                <p:cTn id="13" presetID="55" presetClass="path" presetSubtype="0" repeatCount="indefinite" accel="50000" decel="50000" fill="hold" nodeType="withEffect">
                                  <p:stCondLst>
                                    <p:cond delay="0"/>
                                  </p:stCondLst>
                                  <p:childTnLst>
                                    <p:animMotion origin="layout" path="M 0.01441 -2.46914E-7 C 0.0151 -0.02176 0.00868 -0.04074 0.00035 -0.04213 C -0.00781 -0.04352 -0.01528 -0.02917 -0.0158 -0.00787 C -0.01632 0.01188 -0.01129 0.02978 -0.00365 0.03133 C 0.0033 0.03241 0.0099 0.02022 0.01024 0.00185 C 0.01076 -0.01481 0.00642 -0.03025 8.33333E-7 -0.03148 C -0.0059 -0.03272 -0.01146 -0.02238 -0.01181 -0.00725 C -0.01215 0.00648 -0.00868 0.01991 -0.0033 0.02037 C 0.00139 0.02161 0.0059 0.01373 0.00625 0.00123 C 0.0066 -0.00988 0.00399 -0.02052 -0.00017 -0.0213 C -0.00382 -0.02176 -0.00764 -0.0162 -0.00781 -0.00648 C -0.00799 0.00154 -0.00625 0.00941 -0.00313 0.01019 C -0.00052 0.01065 0.00208 0.00725 0.00208 0.00046 C 0.00243 -0.00463 0.00139 -0.01018 -0.00052 -0.01096 C -0.00191 -0.01096 -0.00347 -0.00941 -0.00382 -0.00602 C -0.00382 -0.0037 -0.00365 -0.00139 -0.00278 -0.00046 C -0.00243 -2.46914E-7 -0.00226 -2.46914E-7 -0.00191 -0.00046 " pathEditMode="relative" rAng="0" ptsTypes="AAAAAAAAAAAAAAAAA">
                                      <p:cBhvr>
                                        <p:cTn id="14" dur="5000" fill="hold"/>
                                        <p:tgtEl>
                                          <p:spTgt spid="10"/>
                                        </p:tgtEl>
                                        <p:attrNameLst>
                                          <p:attrName>ppt_x</p:attrName>
                                          <p:attrName>ppt_y</p:attrName>
                                        </p:attrNameLst>
                                      </p:cBhvr>
                                      <p:rCtr x="-1519" y="-556"/>
                                    </p:animMotion>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6"/>
                    </p:tgtEl>
                  </p:cond>
                </p:stCondLst>
                <p:endSync evt="end" delay="0">
                  <p:rtn val="all"/>
                </p:endSync>
                <p:childTnLst>
                  <p:par>
                    <p:cTn id="16" fill="hold">
                      <p:stCondLst>
                        <p:cond delay="0"/>
                      </p:stCondLst>
                      <p:childTnLst>
                        <p:par>
                          <p:cTn id="17" fill="hold">
                            <p:stCondLst>
                              <p:cond delay="0"/>
                            </p:stCondLst>
                            <p:childTnLst>
                              <p:par>
                                <p:cTn id="18" presetID="35" presetClass="path" presetSubtype="0" accel="50000" decel="50000" fill="hold" nodeType="clickEffect">
                                  <p:stCondLst>
                                    <p:cond delay="0"/>
                                  </p:stCondLst>
                                  <p:childTnLst>
                                    <p:animMotion origin="layout" path="M 0.01909 -0.00015 L -0.35139 0.09244 " pathEditMode="relative" rAng="0" ptsTypes="AA">
                                      <p:cBhvr>
                                        <p:cTn id="19" dur="1000" fill="hold"/>
                                        <p:tgtEl>
                                          <p:spTgt spid="6"/>
                                        </p:tgtEl>
                                        <p:attrNameLst>
                                          <p:attrName>ppt_x</p:attrName>
                                          <p:attrName>ppt_y</p:attrName>
                                        </p:attrNameLst>
                                      </p:cBhvr>
                                      <p:rCtr x="-18524" y="4630"/>
                                    </p:animMotion>
                                  </p:childTnLst>
                                </p:cTn>
                              </p:par>
                              <p:par>
                                <p:cTn id="20" presetID="1" presetClass="exit" presetSubtype="0" fill="hold" nodeType="withEffect">
                                  <p:stCondLst>
                                    <p:cond delay="800"/>
                                  </p:stCondLst>
                                  <p:childTnLst>
                                    <p:set>
                                      <p:cBhvr>
                                        <p:cTn id="21"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22" restart="whenNotActive" fill="hold" evtFilter="cancelBubble" nodeType="interactiveSeq">
                <p:stCondLst>
                  <p:cond evt="onClick" delay="0">
                    <p:tgtEl>
                      <p:spTgt spid="5"/>
                    </p:tgtEl>
                  </p:cond>
                </p:stCondLst>
                <p:endSync evt="end" delay="0">
                  <p:rtn val="all"/>
                </p:endSync>
                <p:childTnLst>
                  <p:par>
                    <p:cTn id="23" fill="hold">
                      <p:stCondLst>
                        <p:cond delay="0"/>
                      </p:stCondLst>
                      <p:childTnLst>
                        <p:par>
                          <p:cTn id="24" fill="hold">
                            <p:stCondLst>
                              <p:cond delay="0"/>
                            </p:stCondLst>
                            <p:childTnLst>
                              <p:par>
                                <p:cTn id="25" presetID="63" presetClass="path" presetSubtype="0" accel="50000" decel="50000" fill="hold" nodeType="clickEffect">
                                  <p:stCondLst>
                                    <p:cond delay="0"/>
                                  </p:stCondLst>
                                  <p:childTnLst>
                                    <p:animMotion origin="layout" path="M -0.00191 -0.00046 L 0.27153 -0.3304 " pathEditMode="relative" rAng="0" ptsTypes="AA">
                                      <p:cBhvr>
                                        <p:cTn id="26" dur="1000" fill="hold"/>
                                        <p:tgtEl>
                                          <p:spTgt spid="5"/>
                                        </p:tgtEl>
                                        <p:attrNameLst>
                                          <p:attrName>ppt_x</p:attrName>
                                          <p:attrName>ppt_y</p:attrName>
                                        </p:attrNameLst>
                                      </p:cBhvr>
                                      <p:rCtr x="13672" y="-16497"/>
                                    </p:animMotion>
                                  </p:childTnLst>
                                </p:cTn>
                              </p:par>
                              <p:par>
                                <p:cTn id="27" presetID="1" presetClass="exit" presetSubtype="0" fill="hold" nodeType="withEffect">
                                  <p:stCondLst>
                                    <p:cond delay="800"/>
                                  </p:stCondLst>
                                  <p:childTnLst>
                                    <p:set>
                                      <p:cBhvr>
                                        <p:cTn id="28" dur="1" fill="hold">
                                          <p:stCondLst>
                                            <p:cond delay="0"/>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29" restart="whenNotActive" fill="hold" evtFilter="cancelBubble" nodeType="interactiveSeq">
                <p:stCondLst>
                  <p:cond evt="onClick" delay="0">
                    <p:tgtEl>
                      <p:spTgt spid="7"/>
                    </p:tgtEl>
                  </p:cond>
                </p:stCondLst>
                <p:endSync evt="end" delay="0">
                  <p:rtn val="all"/>
                </p:endSync>
                <p:childTnLst>
                  <p:par>
                    <p:cTn id="30" fill="hold">
                      <p:stCondLst>
                        <p:cond delay="0"/>
                      </p:stCondLst>
                      <p:childTnLst>
                        <p:par>
                          <p:cTn id="31" fill="hold">
                            <p:stCondLst>
                              <p:cond delay="0"/>
                            </p:stCondLst>
                            <p:childTnLst>
                              <p:par>
                                <p:cTn id="32" presetID="35" presetClass="path" presetSubtype="0" accel="50000" decel="50000" fill="hold" nodeType="clickEffect">
                                  <p:stCondLst>
                                    <p:cond delay="0"/>
                                  </p:stCondLst>
                                  <p:childTnLst>
                                    <p:animMotion origin="layout" path="M -1.38889E-7 -1.60494E-6 L -0.3855 -0.29614 " pathEditMode="relative" rAng="0" ptsTypes="AA">
                                      <p:cBhvr>
                                        <p:cTn id="33" dur="1000" fill="hold"/>
                                        <p:tgtEl>
                                          <p:spTgt spid="7"/>
                                        </p:tgtEl>
                                        <p:attrNameLst>
                                          <p:attrName>ppt_x</p:attrName>
                                          <p:attrName>ppt_y</p:attrName>
                                        </p:attrNameLst>
                                      </p:cBhvr>
                                      <p:rCtr x="-19280" y="-14815"/>
                                    </p:animMotion>
                                  </p:childTnLst>
                                </p:cTn>
                              </p:par>
                              <p:par>
                                <p:cTn id="34" presetID="1" presetClass="exit" presetSubtype="0" fill="hold" nodeType="withEffect">
                                  <p:stCondLst>
                                    <p:cond delay="800"/>
                                  </p:stCondLst>
                                  <p:childTnLst>
                                    <p:set>
                                      <p:cBhvr>
                                        <p:cTn id="35" dur="1" fill="hold">
                                          <p:stCondLst>
                                            <p:cond delay="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36" restart="whenNotActive" fill="hold" evtFilter="cancelBubble" nodeType="interactiveSeq">
                <p:stCondLst>
                  <p:cond evt="onClick" delay="0">
                    <p:tgtEl>
                      <p:spTgt spid="9"/>
                    </p:tgtEl>
                  </p:cond>
                </p:stCondLst>
                <p:endSync evt="end" delay="0">
                  <p:rtn val="all"/>
                </p:endSync>
                <p:childTnLst>
                  <p:par>
                    <p:cTn id="37" fill="hold">
                      <p:stCondLst>
                        <p:cond delay="0"/>
                      </p:stCondLst>
                      <p:childTnLst>
                        <p:par>
                          <p:cTn id="38" fill="hold">
                            <p:stCondLst>
                              <p:cond delay="0"/>
                            </p:stCondLst>
                            <p:childTnLst>
                              <p:par>
                                <p:cTn id="39" presetID="63" presetClass="path" presetSubtype="0" accel="50000" decel="50000" fill="hold" nodeType="clickEffect">
                                  <p:stCondLst>
                                    <p:cond delay="0"/>
                                  </p:stCondLst>
                                  <p:childTnLst>
                                    <p:animMotion origin="layout" path="M 3.19444E-6 -3.7037E-7 L 0.30199 0.08673 " pathEditMode="relative" rAng="0" ptsTypes="AA">
                                      <p:cBhvr>
                                        <p:cTn id="40" dur="1000" fill="hold"/>
                                        <p:tgtEl>
                                          <p:spTgt spid="9"/>
                                        </p:tgtEl>
                                        <p:attrNameLst>
                                          <p:attrName>ppt_x</p:attrName>
                                          <p:attrName>ppt_y</p:attrName>
                                        </p:attrNameLst>
                                      </p:cBhvr>
                                      <p:rCtr x="15095" y="4336"/>
                                    </p:animMotion>
                                  </p:childTnLst>
                                </p:cTn>
                              </p:par>
                              <p:par>
                                <p:cTn id="41" presetID="1" presetClass="exit" presetSubtype="0" fill="hold" nodeType="withEffect">
                                  <p:stCondLst>
                                    <p:cond delay="600"/>
                                  </p:stCondLst>
                                  <p:childTnLst>
                                    <p:set>
                                      <p:cBhvr>
                                        <p:cTn id="42" dur="1" fill="hold">
                                          <p:stCondLst>
                                            <p:cond delay="0"/>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43" restart="whenNotActive" fill="hold" evtFilter="cancelBubble" nodeType="interactiveSeq">
                <p:stCondLst>
                  <p:cond evt="onClick" delay="0">
                    <p:tgtEl>
                      <p:spTgt spid="10"/>
                    </p:tgtEl>
                  </p:cond>
                </p:stCondLst>
                <p:endSync evt="end" delay="0">
                  <p:rtn val="all"/>
                </p:endSync>
                <p:childTnLst>
                  <p:par>
                    <p:cTn id="44" fill="hold">
                      <p:stCondLst>
                        <p:cond delay="0"/>
                      </p:stCondLst>
                      <p:childTnLst>
                        <p:par>
                          <p:cTn id="45" fill="hold">
                            <p:stCondLst>
                              <p:cond delay="0"/>
                            </p:stCondLst>
                            <p:childTnLst>
                              <p:par>
                                <p:cTn id="46" presetID="63" presetClass="path" presetSubtype="0" accel="50000" decel="50000" fill="hold" nodeType="clickEffect">
                                  <p:stCondLst>
                                    <p:cond delay="0"/>
                                  </p:stCondLst>
                                  <p:childTnLst>
                                    <p:animMotion origin="layout" path="M 8.33333E-7 -2.46914E-7 L -0.08316 -0.38935 " pathEditMode="relative" rAng="0" ptsTypes="AA">
                                      <p:cBhvr>
                                        <p:cTn id="47" dur="1000" fill="hold"/>
                                        <p:tgtEl>
                                          <p:spTgt spid="10"/>
                                        </p:tgtEl>
                                        <p:attrNameLst>
                                          <p:attrName>ppt_x</p:attrName>
                                          <p:attrName>ppt_y</p:attrName>
                                        </p:attrNameLst>
                                      </p:cBhvr>
                                      <p:rCtr x="-4158" y="-19475"/>
                                    </p:animMotion>
                                  </p:childTnLst>
                                </p:cTn>
                              </p:par>
                              <p:par>
                                <p:cTn id="48" presetID="1" presetClass="exit" presetSubtype="0" fill="hold" nodeType="withEffect">
                                  <p:stCondLst>
                                    <p:cond delay="700"/>
                                  </p:stCondLst>
                                  <p:childTnLst>
                                    <p:set>
                                      <p:cBhvr>
                                        <p:cTn id="49" dur="1" fill="hold">
                                          <p:stCondLst>
                                            <p:cond delay="0"/>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l="-6000" r="-6000"/>
          </a:stretch>
        </a:blipFill>
        <a:effectLst/>
      </p:bgPr>
    </p:bg>
    <p:spTree>
      <p:nvGrpSpPr>
        <p:cNvPr id="1" name=""/>
        <p:cNvGrpSpPr/>
        <p:nvPr/>
      </p:nvGrpSpPr>
      <p:grpSpPr>
        <a:xfrm>
          <a:off x="0" y="0"/>
          <a:ext cx="0" cy="0"/>
          <a:chOff x="0" y="0"/>
          <a:chExt cx="0" cy="0"/>
        </a:xfrm>
      </p:grpSpPr>
      <p:pic>
        <p:nvPicPr>
          <p:cNvPr id="2" name="Picture 2" descr="C:\Users\ADMIN\Desktop\ TO ONG.jpg">
            <a:extLst>
              <a:ext uri="{FF2B5EF4-FFF2-40B4-BE49-F238E27FC236}">
                <a16:creationId xmlns:a16="http://schemas.microsoft.com/office/drawing/2014/main" id="{6B4FE122-4A7E-35F9-1EBF-8AB847C35443}"/>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foregroundMark x1="3538" y1="15846" x2="38923" y2="26615"/>
                        <a14:foregroundMark x1="82615" y1="13385" x2="90923" y2="8462"/>
                        <a14:foregroundMark x1="56169" y1="29366" x2="57932" y2="36263"/>
                      </a14:backgroundRemoval>
                    </a14:imgEffect>
                  </a14:imgLayer>
                </a14:imgProps>
              </a:ext>
              <a:ext uri="{28A0092B-C50C-407E-A947-70E740481C1C}">
                <a14:useLocalDpi xmlns:a14="http://schemas.microsoft.com/office/drawing/2010/main" val="0"/>
              </a:ext>
            </a:extLst>
          </a:blip>
          <a:srcRect/>
          <a:stretch>
            <a:fillRect/>
          </a:stretch>
        </p:blipFill>
        <p:spPr bwMode="auto">
          <a:xfrm rot="647586">
            <a:off x="-404148" y="-341294"/>
            <a:ext cx="2279347" cy="240959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1">
            <a:extLst>
              <a:ext uri="{FF2B5EF4-FFF2-40B4-BE49-F238E27FC236}">
                <a16:creationId xmlns:a16="http://schemas.microsoft.com/office/drawing/2014/main" id="{74B35188-3339-1CFC-9BE3-3D65DDBC95F3}"/>
              </a:ext>
            </a:extLst>
          </p:cNvPr>
          <p:cNvSpPr txBox="1">
            <a:spLocks/>
          </p:cNvSpPr>
          <p:nvPr/>
        </p:nvSpPr>
        <p:spPr>
          <a:xfrm>
            <a:off x="1127988" y="865335"/>
            <a:ext cx="9936024" cy="1710935"/>
          </a:xfrm>
          <a:prstGeom prst="roundRect">
            <a:avLst/>
          </a:prstGeom>
          <a:gradFill flip="none" rotWithShape="1">
            <a:gsLst>
              <a:gs pos="0">
                <a:srgbClr val="FFD347">
                  <a:tint val="66000"/>
                  <a:satMod val="160000"/>
                </a:srgbClr>
              </a:gs>
              <a:gs pos="50000">
                <a:srgbClr val="FFD347">
                  <a:tint val="44500"/>
                  <a:satMod val="160000"/>
                </a:srgbClr>
              </a:gs>
              <a:gs pos="100000">
                <a:srgbClr val="FFD347">
                  <a:tint val="23500"/>
                  <a:satMod val="160000"/>
                </a:srgbClr>
              </a:gs>
            </a:gsLst>
            <a:lin ang="16200000" scaled="1"/>
            <a:tileRect/>
          </a:gradFill>
          <a:ln>
            <a:solidFill>
              <a:srgbClr val="FFC000"/>
            </a:solidFill>
          </a:ln>
        </p:spPr>
        <p:style>
          <a:lnRef idx="1">
            <a:schemeClr val="accent6"/>
          </a:lnRef>
          <a:fillRef idx="2">
            <a:schemeClr val="accent6"/>
          </a:fillRef>
          <a:effectRef idx="1">
            <a:schemeClr val="accent6"/>
          </a:effectRef>
          <a:fontRef idx="minor">
            <a:schemeClr val="dk1"/>
          </a:fontRef>
        </p:style>
        <p:txBody>
          <a:bodyPr vert="horz" lIns="60960" tIns="30480" rIns="60960" bIns="12000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150000"/>
              </a:lnSpc>
            </a:pPr>
            <a:r>
              <a:rPr lang="en-US" sz="2400" b="1" dirty="0" err="1">
                <a:solidFill>
                  <a:prstClr val="black"/>
                </a:solidFill>
                <a:latin typeface="UTM Avo" panose="02040603050506020204" pitchFamily="18" charset="0"/>
                <a:cs typeface="Arial" panose="020B0604020202020204" pitchFamily="34" charset="0"/>
              </a:rPr>
              <a:t>Câu</a:t>
            </a:r>
            <a:r>
              <a:rPr lang="en-US" sz="2400" b="1" dirty="0">
                <a:solidFill>
                  <a:prstClr val="black"/>
                </a:solidFill>
                <a:latin typeface="UTM Avo" panose="02040603050506020204" pitchFamily="18" charset="0"/>
                <a:cs typeface="Arial" panose="020B0604020202020204" pitchFamily="34" charset="0"/>
              </a:rPr>
              <a:t> 1: </a:t>
            </a:r>
            <a:r>
              <a:rPr lang="en-US" sz="2400" dirty="0" err="1">
                <a:solidFill>
                  <a:prstClr val="black"/>
                </a:solidFill>
                <a:latin typeface="UTM Avo" panose="02040603050506020204" pitchFamily="18" charset="0"/>
                <a:cs typeface="Arial" panose="020B0604020202020204" pitchFamily="34" charset="0"/>
              </a:rPr>
              <a:t>Những</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dấu</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hiệu</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về</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sự</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lớn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lên</a:t>
            </a:r>
            <a:r>
              <a:rPr lang="en-US" sz="2400" dirty="0">
                <a:solidFill>
                  <a:prstClr val="black"/>
                </a:solidFill>
                <a:latin typeface="UTM Avo" panose="02040603050506020204" pitchFamily="18" charset="0"/>
                <a:cs typeface="Arial" panose="020B0604020202020204" pitchFamily="34" charset="0"/>
              </a:rPr>
              <a:t> </a:t>
            </a:r>
          </a:p>
          <a:p>
            <a:pPr lvl="0">
              <a:lnSpc>
                <a:spcPct val="150000"/>
              </a:lnSpc>
            </a:pPr>
            <a:r>
              <a:rPr lang="en-US" sz="2400" dirty="0" err="1">
                <a:solidFill>
                  <a:prstClr val="black"/>
                </a:solidFill>
                <a:latin typeface="UTM Avo" panose="02040603050506020204" pitchFamily="18" charset="0"/>
                <a:cs typeface="Arial" panose="020B0604020202020204" pitchFamily="34" charset="0"/>
              </a:rPr>
              <a:t>về</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thể</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chất</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dễ</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thấy</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nhất</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là</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gì</a:t>
            </a:r>
            <a:r>
              <a:rPr lang="en-US" sz="2400" dirty="0">
                <a:solidFill>
                  <a:prstClr val="black"/>
                </a:solidFill>
                <a:latin typeface="UTM Avo" panose="02040603050506020204" pitchFamily="18" charset="0"/>
                <a:cs typeface="Arial" panose="020B0604020202020204" pitchFamily="34" charset="0"/>
              </a:rPr>
              <a:t>?</a:t>
            </a:r>
          </a:p>
        </p:txBody>
      </p:sp>
      <p:sp>
        <p:nvSpPr>
          <p:cNvPr id="8" name="Rectangle: Rounded Corners 7">
            <a:extLst>
              <a:ext uri="{FF2B5EF4-FFF2-40B4-BE49-F238E27FC236}">
                <a16:creationId xmlns:a16="http://schemas.microsoft.com/office/drawing/2014/main" id="{55202867-3744-4150-6857-122A21C876DE}"/>
              </a:ext>
            </a:extLst>
          </p:cNvPr>
          <p:cNvSpPr/>
          <p:nvPr/>
        </p:nvSpPr>
        <p:spPr>
          <a:xfrm>
            <a:off x="1127988" y="2919440"/>
            <a:ext cx="4772072" cy="1397474"/>
          </a:xfrm>
          <a:prstGeom prst="roundRect">
            <a:avLst/>
          </a:prstGeom>
          <a:solidFill>
            <a:schemeClr val="bg1"/>
          </a:solidFill>
          <a:ln>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609539" rtl="0" eaLnBrk="1" fontAlgn="auto" latinLnBrk="0" hangingPunct="1">
              <a:lnSpc>
                <a:spcPct val="100000"/>
              </a:lnSpc>
              <a:spcBef>
                <a:spcPts val="0"/>
              </a:spcBef>
              <a:spcAft>
                <a:spcPts val="0"/>
              </a:spcAft>
              <a:buClrTx/>
              <a:buSzTx/>
              <a:buFontTx/>
              <a:buNone/>
              <a:tabLst/>
              <a:defRPr/>
            </a:pPr>
            <a:r>
              <a:rPr lang="vi-VN" sz="2400" dirty="0">
                <a:solidFill>
                  <a:prstClr val="black"/>
                </a:solidFill>
                <a:latin typeface="UTM Avo" panose="02040603050506020204" pitchFamily="18" charset="0"/>
                <a:ea typeface="+mj-ea"/>
                <a:cs typeface="Arial" panose="020B0604020202020204" pitchFamily="34" charset="0"/>
              </a:rPr>
              <a:t>A. Cân nặng, tác phong</a:t>
            </a:r>
            <a:r>
              <a:rPr lang="en-US" sz="2400" dirty="0">
                <a:solidFill>
                  <a:prstClr val="black"/>
                </a:solidFill>
                <a:latin typeface="UTM Avo" panose="02040603050506020204" pitchFamily="18" charset="0"/>
                <a:ea typeface="+mj-ea"/>
                <a:cs typeface="Arial" panose="020B0604020202020204" pitchFamily="34" charset="0"/>
              </a:rPr>
              <a:t>.</a:t>
            </a:r>
            <a:endParaRPr lang="vi-VN" sz="2400" dirty="0">
              <a:solidFill>
                <a:prstClr val="black"/>
              </a:solidFill>
              <a:latin typeface="UTM Avo" panose="02040603050506020204" pitchFamily="18" charset="0"/>
              <a:ea typeface="+mj-ea"/>
              <a:cs typeface="Arial" panose="020B0604020202020204" pitchFamily="34" charset="0"/>
            </a:endParaRPr>
          </a:p>
        </p:txBody>
      </p:sp>
      <p:sp>
        <p:nvSpPr>
          <p:cNvPr id="11" name="Rectangle: Rounded Corners 10">
            <a:extLst>
              <a:ext uri="{FF2B5EF4-FFF2-40B4-BE49-F238E27FC236}">
                <a16:creationId xmlns:a16="http://schemas.microsoft.com/office/drawing/2014/main" id="{99C2E21A-0EDA-97C1-5C6D-1AC4A1A063B2}"/>
              </a:ext>
            </a:extLst>
          </p:cNvPr>
          <p:cNvSpPr/>
          <p:nvPr/>
        </p:nvSpPr>
        <p:spPr>
          <a:xfrm>
            <a:off x="1127988" y="4653202"/>
            <a:ext cx="4772072" cy="1397474"/>
          </a:xfrm>
          <a:prstGeom prst="roundRect">
            <a:avLst/>
          </a:prstGeom>
          <a:solidFill>
            <a:schemeClr val="bg1"/>
          </a:solidFill>
          <a:ln>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609539"/>
            <a:r>
              <a:rPr lang="en-US" sz="2400" dirty="0">
                <a:solidFill>
                  <a:prstClr val="black"/>
                </a:solidFill>
                <a:latin typeface="UTM Avo" panose="02040603050506020204" pitchFamily="18" charset="0"/>
                <a:cs typeface="Arial" panose="020B0604020202020204" pitchFamily="34" charset="0"/>
              </a:rPr>
              <a:t>C. </a:t>
            </a:r>
            <a:r>
              <a:rPr lang="en-US" sz="2400" dirty="0" err="1">
                <a:solidFill>
                  <a:prstClr val="black"/>
                </a:solidFill>
                <a:latin typeface="UTM Avo" panose="02040603050506020204" pitchFamily="18" charset="0"/>
                <a:cs typeface="Arial" panose="020B0604020202020204" pitchFamily="34" charset="0"/>
              </a:rPr>
              <a:t>Chiều</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cao</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cân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nặng</a:t>
            </a:r>
            <a:r>
              <a:rPr lang="en-US" sz="2400" dirty="0">
                <a:solidFill>
                  <a:prstClr val="black"/>
                </a:solidFill>
                <a:latin typeface="UTM Avo" panose="02040603050506020204" pitchFamily="18" charset="0"/>
                <a:cs typeface="Arial" panose="020B0604020202020204" pitchFamily="34" charset="0"/>
              </a:rPr>
              <a:t>.</a:t>
            </a:r>
          </a:p>
        </p:txBody>
      </p:sp>
      <p:sp>
        <p:nvSpPr>
          <p:cNvPr id="12" name="Rectangle: Rounded Corners 11">
            <a:extLst>
              <a:ext uri="{FF2B5EF4-FFF2-40B4-BE49-F238E27FC236}">
                <a16:creationId xmlns:a16="http://schemas.microsoft.com/office/drawing/2014/main" id="{C34DEE5C-F09F-A92D-F4FB-1A3DFBCBB07A}"/>
              </a:ext>
            </a:extLst>
          </p:cNvPr>
          <p:cNvSpPr/>
          <p:nvPr/>
        </p:nvSpPr>
        <p:spPr>
          <a:xfrm>
            <a:off x="6291941" y="2915999"/>
            <a:ext cx="4772072" cy="1397474"/>
          </a:xfrm>
          <a:prstGeom prst="roundRect">
            <a:avLst/>
          </a:prstGeom>
          <a:solidFill>
            <a:schemeClr val="bg1"/>
          </a:solidFill>
          <a:ln>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pPr lvl="0" algn="ctr" defTabSz="609539"/>
            <a:r>
              <a:rPr lang="en-US" sz="2400" dirty="0">
                <a:solidFill>
                  <a:prstClr val="black"/>
                </a:solidFill>
                <a:latin typeface="UTM Avo" panose="02040603050506020204" pitchFamily="18" charset="0"/>
                <a:cs typeface="Arial" panose="020B0604020202020204" pitchFamily="34" charset="0"/>
              </a:rPr>
              <a:t>B. </a:t>
            </a:r>
            <a:r>
              <a:rPr lang="en-US" sz="2400" dirty="0" err="1">
                <a:solidFill>
                  <a:prstClr val="black"/>
                </a:solidFill>
                <a:latin typeface="UTM Avo" panose="02040603050506020204" pitchFamily="18" charset="0"/>
                <a:cs typeface="Arial" panose="020B0604020202020204" pitchFamily="34" charset="0"/>
              </a:rPr>
              <a:t>Chiều</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cao</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khuôn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mặt</a:t>
            </a:r>
            <a:r>
              <a:rPr lang="en-US" sz="2400" dirty="0">
                <a:solidFill>
                  <a:prstClr val="black"/>
                </a:solidFill>
                <a:latin typeface="UTM Avo" panose="02040603050506020204" pitchFamily="18" charset="0"/>
                <a:cs typeface="Arial" panose="020B0604020202020204" pitchFamily="34" charset="0"/>
              </a:rPr>
              <a:t>.</a:t>
            </a:r>
          </a:p>
        </p:txBody>
      </p:sp>
      <p:sp>
        <p:nvSpPr>
          <p:cNvPr id="13" name="Rectangle: Rounded Corners 12">
            <a:extLst>
              <a:ext uri="{FF2B5EF4-FFF2-40B4-BE49-F238E27FC236}">
                <a16:creationId xmlns:a16="http://schemas.microsoft.com/office/drawing/2014/main" id="{7A169D97-6521-C5A9-0320-362750C162F7}"/>
              </a:ext>
            </a:extLst>
          </p:cNvPr>
          <p:cNvSpPr/>
          <p:nvPr/>
        </p:nvSpPr>
        <p:spPr>
          <a:xfrm>
            <a:off x="6291941" y="4653202"/>
            <a:ext cx="4772072" cy="1397474"/>
          </a:xfrm>
          <a:prstGeom prst="roundRect">
            <a:avLst/>
          </a:prstGeom>
          <a:solidFill>
            <a:schemeClr val="bg1"/>
          </a:solidFill>
          <a:ln>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609539"/>
            <a:r>
              <a:rPr lang="vi-VN" sz="2400" dirty="0">
                <a:solidFill>
                  <a:prstClr val="black"/>
                </a:solidFill>
                <a:latin typeface="UTM Avo" panose="02040603050506020204" pitchFamily="18" charset="0"/>
                <a:cs typeface="Arial" panose="020B0604020202020204" pitchFamily="34" charset="0"/>
              </a:rPr>
              <a:t>D. Tác phong, khuôn mặt</a:t>
            </a:r>
            <a:r>
              <a:rPr lang="en-US" sz="2400" dirty="0">
                <a:solidFill>
                  <a:prstClr val="black"/>
                </a:solidFill>
                <a:latin typeface="UTM Avo" panose="02040603050506020204" pitchFamily="18" charset="0"/>
                <a:cs typeface="Arial" panose="020B0604020202020204" pitchFamily="34" charset="0"/>
              </a:rPr>
              <a:t>.</a:t>
            </a:r>
            <a:endParaRPr lang="vi-VN" sz="2400" dirty="0">
              <a:solidFill>
                <a:prstClr val="black"/>
              </a:solidFill>
              <a:latin typeface="UTM Avo" panose="02040603050506020204" pitchFamily="18" charset="0"/>
              <a:cs typeface="Arial" panose="020B0604020202020204" pitchFamily="34" charset="0"/>
            </a:endParaRPr>
          </a:p>
        </p:txBody>
      </p:sp>
      <p:pic>
        <p:nvPicPr>
          <p:cNvPr id="2050" name="Picture 2" descr="Hình ảnh Phim Hoạt Hình Tổ Ong PNG , Tổ Ong, Thiết Kế Tổ Ong, Tổ Ong Vector  PNG miễn phí tải tập tin PSDComment và Vector">
            <a:hlinkClick r:id="rId8" action="ppaction://hlinksldjump"/>
            <a:extLst>
              <a:ext uri="{FF2B5EF4-FFF2-40B4-BE49-F238E27FC236}">
                <a16:creationId xmlns:a16="http://schemas.microsoft.com/office/drawing/2014/main" id="{B0D4DA1C-AD49-8291-07A1-80273C8F8923}"/>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2222" r="12222"/>
          <a:stretch/>
        </p:blipFill>
        <p:spPr bwMode="auto">
          <a:xfrm>
            <a:off x="11201401" y="212503"/>
            <a:ext cx="863600" cy="114300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653761DF-BEE2-A270-C509-50DFC5BF69C1}"/>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p:blipFill>
        <p:spPr bwMode="auto">
          <a:xfrm rot="568011" flipH="1">
            <a:off x="10910824" y="5804560"/>
            <a:ext cx="683171" cy="53329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D8F65FA-D6BE-6838-5DB3-D7D259CBB83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0"/>
            <a:ext cx="878028" cy="979068"/>
          </a:xfrm>
          <a:prstGeom prst="rect">
            <a:avLst/>
          </a:prstGeom>
          <a:solidFill>
            <a:sysClr val="window" lastClr="FFFFFF"/>
          </a:solidFill>
        </p:spPr>
      </p:pic>
    </p:spTree>
    <p:extLst>
      <p:ext uri="{BB962C8B-B14F-4D97-AF65-F5344CB8AC3E}">
        <p14:creationId xmlns:p14="http://schemas.microsoft.com/office/powerpoint/2010/main" val="91435560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6" presetClass="path" presetSubtype="0" repeatCount="indefinite" accel="50000" decel="50000" fill="hold" nodeType="withEffect">
                                  <p:stCondLst>
                                    <p:cond delay="0"/>
                                  </p:stCondLst>
                                  <p:childTnLst>
                                    <p:animMotion origin="layout" path="M 3.33333E-6 4.93827E-7 C -0.00035 -0.01482 0.00694 -0.02793 0.01666 -0.02886 C 0.02604 -0.02978 0.03489 -0.01991 0.03541 -0.00525 C 0.03628 0.00818 0.02986 0.02083 0.02118 0.0216 C 0.01319 0.02253 0.00555 0.01389 0.00486 0.00139 C 0.00434 -0.00988 0.00937 -0.02083 0.01701 -0.02176 C 0.02378 -0.02238 0.03021 -0.01543 0.03073 -0.00478 C 0.03107 0.00463 0.02708 0.01373 0.02083 0.01404 C 0.01527 0.01481 0.00989 0.00957 0.00955 0.00093 C 0.0092 -0.00664 0.01232 -0.01404 0.01736 -0.01451 C 0.02152 -0.01482 0.02569 -0.01111 0.02604 -0.00432 C 0.02639 0.00123 0.02413 0.00648 0.02048 0.00694 C 0.01771 0.00741 0.01458 0.00509 0.01441 0.00046 C 0.01423 -0.00293 0.01527 -0.00694 0.01753 -0.00741 C 0.01927 -0.00741 0.021 -0.00648 0.02135 -0.00417 C 0.02152 -0.00247 0.02118 -0.00093 0.02031 -0.00015 C 0.01979 4.93827E-7 0.01944 4.93827E-7 0.01909 -0.00015 " pathEditMode="relative" rAng="0" ptsTypes="AAAAAAAAAAAAAAAAA">
                                      <p:cBhvr>
                                        <p:cTn id="6" dur="5000" fill="hold"/>
                                        <p:tgtEl>
                                          <p:spTgt spid="14"/>
                                        </p:tgtEl>
                                        <p:attrNameLst>
                                          <p:attrName>ppt_x</p:attrName>
                                          <p:attrName>ppt_y</p:attrName>
                                        </p:attrNameLst>
                                      </p:cBhvr>
                                      <p:rCtr x="1762" y="-370"/>
                                    </p:animMotion>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500"/>
                                        <p:tgtEl>
                                          <p:spTgt spid="8"/>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8"/>
                    </p:tgtEl>
                  </p:cond>
                </p:stCondLst>
                <p:endSync evt="end" delay="0">
                  <p:rtn val="all"/>
                </p:endSync>
                <p:childTnLst>
                  <p:par>
                    <p:cTn id="20" fill="hold">
                      <p:stCondLst>
                        <p:cond delay="0"/>
                      </p:stCondLst>
                      <p:childTnLst>
                        <p:par>
                          <p:cTn id="21" fill="hold">
                            <p:stCondLst>
                              <p:cond delay="0"/>
                            </p:stCondLst>
                            <p:childTnLst>
                              <p:par>
                                <p:cTn id="22" presetID="1" presetClass="emph" presetSubtype="2" fill="hold" nodeType="clickEffect">
                                  <p:stCondLst>
                                    <p:cond delay="0"/>
                                  </p:stCondLst>
                                  <p:childTnLst>
                                    <p:animClr clrSpc="rgb" dir="cw">
                                      <p:cBhvr>
                                        <p:cTn id="23" dur="500" fill="hold"/>
                                        <p:tgtEl>
                                          <p:spTgt spid="8"/>
                                        </p:tgtEl>
                                        <p:attrNameLst>
                                          <p:attrName>fillcolor</p:attrName>
                                        </p:attrNameLst>
                                      </p:cBhvr>
                                      <p:to>
                                        <a:srgbClr val="D99694"/>
                                      </p:to>
                                    </p:animClr>
                                    <p:set>
                                      <p:cBhvr>
                                        <p:cTn id="24" dur="500" fill="hold"/>
                                        <p:tgtEl>
                                          <p:spTgt spid="8"/>
                                        </p:tgtEl>
                                        <p:attrNameLst>
                                          <p:attrName>fill.type</p:attrName>
                                        </p:attrNameLst>
                                      </p:cBhvr>
                                      <p:to>
                                        <p:strVal val="solid"/>
                                      </p:to>
                                    </p:set>
                                    <p:set>
                                      <p:cBhvr>
                                        <p:cTn id="25" dur="500" fill="hold"/>
                                        <p:tgtEl>
                                          <p:spTgt spid="8"/>
                                        </p:tgtEl>
                                        <p:attrNameLst>
                                          <p:attrName>fill.on</p:attrName>
                                        </p:attrNameLst>
                                      </p:cBhvr>
                                      <p:to>
                                        <p:strVal val="true"/>
                                      </p:to>
                                    </p:set>
                                  </p:childTnLst>
                                  <p:subTnLst>
                                    <p:audio>
                                      <p:cMediaNode>
                                        <p:cTn display="0" masterRel="sameClick">
                                          <p:stCondLst>
                                            <p:cond evt="begin" delay="0">
                                              <p:tn val="22"/>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8"/>
                  </p:tgtEl>
                </p:cond>
              </p:nextCondLst>
            </p:seq>
            <p:seq concurrent="1" nextAc="seek">
              <p:cTn id="26" restart="whenNotActive" fill="hold" evtFilter="cancelBubble" nodeType="interactiveSeq">
                <p:stCondLst>
                  <p:cond evt="onClick" delay="0">
                    <p:tgtEl>
                      <p:spTgt spid="13"/>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500" fill="hold"/>
                                        <p:tgtEl>
                                          <p:spTgt spid="13"/>
                                        </p:tgtEl>
                                        <p:attrNameLst>
                                          <p:attrName>fillcolor</p:attrName>
                                        </p:attrNameLst>
                                      </p:cBhvr>
                                      <p:to>
                                        <a:srgbClr val="D99694"/>
                                      </p:to>
                                    </p:animClr>
                                    <p:set>
                                      <p:cBhvr>
                                        <p:cTn id="31" dur="500" fill="hold"/>
                                        <p:tgtEl>
                                          <p:spTgt spid="13"/>
                                        </p:tgtEl>
                                        <p:attrNameLst>
                                          <p:attrName>fill.type</p:attrName>
                                        </p:attrNameLst>
                                      </p:cBhvr>
                                      <p:to>
                                        <p:strVal val="solid"/>
                                      </p:to>
                                    </p:set>
                                    <p:set>
                                      <p:cBhvr>
                                        <p:cTn id="32" dur="500" fill="hold"/>
                                        <p:tgtEl>
                                          <p:spTgt spid="13"/>
                                        </p:tgtEl>
                                        <p:attrNameLst>
                                          <p:attrName>fill.on</p:attrName>
                                        </p:attrNameLst>
                                      </p:cBhvr>
                                      <p:to>
                                        <p:strVal val="true"/>
                                      </p:to>
                                    </p:set>
                                  </p:childTnLst>
                                  <p:subTnLst>
                                    <p:audio>
                                      <p:cMediaNode>
                                        <p:cTn display="0" masterRel="sameClick">
                                          <p:stCondLst>
                                            <p:cond evt="begin" delay="0">
                                              <p:tn val="29"/>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3"/>
                  </p:tgtEl>
                </p:cond>
              </p:nextCondLst>
            </p:seq>
            <p:seq concurrent="1" nextAc="seek">
              <p:cTn id="33" restart="whenNotActive" fill="hold" evtFilter="cancelBubble" nodeType="interactiveSeq">
                <p:stCondLst>
                  <p:cond evt="onClick" delay="0">
                    <p:tgtEl>
                      <p:spTgt spid="11"/>
                    </p:tgtEl>
                  </p:cond>
                </p:stCondLst>
                <p:endSync evt="end" delay="0">
                  <p:rtn val="all"/>
                </p:endSync>
                <p:childTnLst>
                  <p:par>
                    <p:cTn id="34" fill="hold">
                      <p:stCondLst>
                        <p:cond delay="0"/>
                      </p:stCondLst>
                      <p:childTnLst>
                        <p:par>
                          <p:cTn id="35" fill="hold">
                            <p:stCondLst>
                              <p:cond delay="0"/>
                            </p:stCondLst>
                            <p:childTnLst>
                              <p:par>
                                <p:cTn id="36" presetID="1" presetClass="emph" presetSubtype="2" fill="hold" nodeType="clickEffect">
                                  <p:stCondLst>
                                    <p:cond delay="0"/>
                                  </p:stCondLst>
                                  <p:childTnLst>
                                    <p:animClr clrSpc="rgb" dir="cw">
                                      <p:cBhvr>
                                        <p:cTn id="37" dur="500" fill="hold"/>
                                        <p:tgtEl>
                                          <p:spTgt spid="11"/>
                                        </p:tgtEl>
                                        <p:attrNameLst>
                                          <p:attrName>fillcolor</p:attrName>
                                        </p:attrNameLst>
                                      </p:cBhvr>
                                      <p:to>
                                        <a:srgbClr val="92D050"/>
                                      </p:to>
                                    </p:animClr>
                                    <p:set>
                                      <p:cBhvr>
                                        <p:cTn id="38" dur="500" fill="hold"/>
                                        <p:tgtEl>
                                          <p:spTgt spid="11"/>
                                        </p:tgtEl>
                                        <p:attrNameLst>
                                          <p:attrName>fill.type</p:attrName>
                                        </p:attrNameLst>
                                      </p:cBhvr>
                                      <p:to>
                                        <p:strVal val="solid"/>
                                      </p:to>
                                    </p:set>
                                    <p:set>
                                      <p:cBhvr>
                                        <p:cTn id="39" dur="500" fill="hold"/>
                                        <p:tgtEl>
                                          <p:spTgt spid="11"/>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4" name="Children-yay-sound-effect-www_tiengdong_com.wav"/>
                                        </p:tgtEl>
                                      </p:cMediaNode>
                                    </p:audio>
                                  </p:subTnLst>
                                </p:cTn>
                              </p:par>
                            </p:childTnLst>
                          </p:cTn>
                        </p:par>
                      </p:childTnLst>
                    </p:cTn>
                  </p:par>
                </p:childTnLst>
              </p:cTn>
              <p:nextCondLst>
                <p:cond evt="onClick" delay="0">
                  <p:tgtEl>
                    <p:spTgt spid="11"/>
                  </p:tgtEl>
                </p:cond>
              </p:nextCondLst>
            </p:seq>
            <p:seq concurrent="1" nextAc="seek">
              <p:cTn id="40" restart="whenNotActive" fill="hold" evtFilter="cancelBubble" nodeType="interactiveSeq">
                <p:stCondLst>
                  <p:cond evt="onClick" delay="0">
                    <p:tgtEl>
                      <p:spTgt spid="12"/>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clickEffect">
                                  <p:stCondLst>
                                    <p:cond delay="0"/>
                                  </p:stCondLst>
                                  <p:childTnLst>
                                    <p:animClr clrSpc="rgb" dir="cw">
                                      <p:cBhvr>
                                        <p:cTn id="44" dur="500" fill="hold"/>
                                        <p:tgtEl>
                                          <p:spTgt spid="12"/>
                                        </p:tgtEl>
                                        <p:attrNameLst>
                                          <p:attrName>fillcolor</p:attrName>
                                        </p:attrNameLst>
                                      </p:cBhvr>
                                      <p:to>
                                        <a:srgbClr val="D99694"/>
                                      </p:to>
                                    </p:animClr>
                                    <p:set>
                                      <p:cBhvr>
                                        <p:cTn id="45" dur="500" fill="hold"/>
                                        <p:tgtEl>
                                          <p:spTgt spid="12"/>
                                        </p:tgtEl>
                                        <p:attrNameLst>
                                          <p:attrName>fill.type</p:attrName>
                                        </p:attrNameLst>
                                      </p:cBhvr>
                                      <p:to>
                                        <p:strVal val="solid"/>
                                      </p:to>
                                    </p:set>
                                    <p:set>
                                      <p:cBhvr>
                                        <p:cTn id="46" dur="500" fill="hold"/>
                                        <p:tgtEl>
                                          <p:spTgt spid="12"/>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2"/>
                  </p:tgtEl>
                </p:cond>
              </p:nextCondLst>
            </p:seq>
          </p:childTnLst>
        </p:cTn>
      </p:par>
    </p:tnLst>
    <p:bldLst>
      <p:bldP spid="8" grpId="0" animBg="1"/>
      <p:bldP spid="11" grpId="0" animBg="1"/>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l="-6000" r="-6000"/>
          </a:stretch>
        </a:blipFill>
        <a:effectLst/>
      </p:bgPr>
    </p:bg>
    <p:spTree>
      <p:nvGrpSpPr>
        <p:cNvPr id="1" name=""/>
        <p:cNvGrpSpPr/>
        <p:nvPr/>
      </p:nvGrpSpPr>
      <p:grpSpPr>
        <a:xfrm>
          <a:off x="0" y="0"/>
          <a:ext cx="0" cy="0"/>
          <a:chOff x="0" y="0"/>
          <a:chExt cx="0" cy="0"/>
        </a:xfrm>
      </p:grpSpPr>
      <p:pic>
        <p:nvPicPr>
          <p:cNvPr id="2" name="Picture 2" descr="C:\Users\ADMIN\Desktop\ TO ONG.jpg">
            <a:extLst>
              <a:ext uri="{FF2B5EF4-FFF2-40B4-BE49-F238E27FC236}">
                <a16:creationId xmlns:a16="http://schemas.microsoft.com/office/drawing/2014/main" id="{6B4FE122-4A7E-35F9-1EBF-8AB847C35443}"/>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foregroundMark x1="3538" y1="15846" x2="38923" y2="26615"/>
                        <a14:foregroundMark x1="82615" y1="13385" x2="90923" y2="8462"/>
                        <a14:foregroundMark x1="56169" y1="29366" x2="57932" y2="36263"/>
                      </a14:backgroundRemoval>
                    </a14:imgEffect>
                  </a14:imgLayer>
                </a14:imgProps>
              </a:ext>
              <a:ext uri="{28A0092B-C50C-407E-A947-70E740481C1C}">
                <a14:useLocalDpi xmlns:a14="http://schemas.microsoft.com/office/drawing/2010/main" val="0"/>
              </a:ext>
            </a:extLst>
          </a:blip>
          <a:srcRect/>
          <a:stretch>
            <a:fillRect/>
          </a:stretch>
        </p:blipFill>
        <p:spPr bwMode="auto">
          <a:xfrm rot="647586">
            <a:off x="-404148" y="-341294"/>
            <a:ext cx="2279347" cy="240959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1">
            <a:extLst>
              <a:ext uri="{FF2B5EF4-FFF2-40B4-BE49-F238E27FC236}">
                <a16:creationId xmlns:a16="http://schemas.microsoft.com/office/drawing/2014/main" id="{74B35188-3339-1CFC-9BE3-3D65DDBC95F3}"/>
              </a:ext>
            </a:extLst>
          </p:cNvPr>
          <p:cNvSpPr txBox="1">
            <a:spLocks/>
          </p:cNvSpPr>
          <p:nvPr/>
        </p:nvSpPr>
        <p:spPr>
          <a:xfrm>
            <a:off x="1127988" y="865335"/>
            <a:ext cx="9936024" cy="1710935"/>
          </a:xfrm>
          <a:prstGeom prst="roundRect">
            <a:avLst/>
          </a:prstGeom>
          <a:gradFill flip="none" rotWithShape="1">
            <a:gsLst>
              <a:gs pos="0">
                <a:srgbClr val="FFD347">
                  <a:tint val="66000"/>
                  <a:satMod val="160000"/>
                </a:srgbClr>
              </a:gs>
              <a:gs pos="50000">
                <a:srgbClr val="FFD347">
                  <a:tint val="44500"/>
                  <a:satMod val="160000"/>
                </a:srgbClr>
              </a:gs>
              <a:gs pos="100000">
                <a:srgbClr val="FFD347">
                  <a:tint val="23500"/>
                  <a:satMod val="160000"/>
                </a:srgbClr>
              </a:gs>
            </a:gsLst>
            <a:lin ang="16200000" scaled="1"/>
            <a:tileRect/>
          </a:gradFill>
          <a:ln>
            <a:solidFill>
              <a:srgbClr val="FFC000"/>
            </a:solidFill>
          </a:ln>
        </p:spPr>
        <p:style>
          <a:lnRef idx="1">
            <a:schemeClr val="accent6"/>
          </a:lnRef>
          <a:fillRef idx="2">
            <a:schemeClr val="accent6"/>
          </a:fillRef>
          <a:effectRef idx="1">
            <a:schemeClr val="accent6"/>
          </a:effectRef>
          <a:fontRef idx="minor">
            <a:schemeClr val="dk1"/>
          </a:fontRef>
        </p:style>
        <p:txBody>
          <a:bodyPr vert="horz" lIns="60960" tIns="30480" rIns="60960" bIns="12000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150000"/>
              </a:lnSpc>
            </a:pPr>
            <a:r>
              <a:rPr lang="en-US" sz="2400" b="1" dirty="0" err="1">
                <a:solidFill>
                  <a:prstClr val="black"/>
                </a:solidFill>
                <a:latin typeface="UTM Avo" panose="02040603050506020204" pitchFamily="18" charset="0"/>
                <a:cs typeface="Arial" panose="020B0604020202020204" pitchFamily="34" charset="0"/>
              </a:rPr>
              <a:t>Câu</a:t>
            </a:r>
            <a:r>
              <a:rPr lang="en-US" sz="2400" b="1" dirty="0">
                <a:solidFill>
                  <a:prstClr val="black"/>
                </a:solidFill>
                <a:latin typeface="UTM Avo" panose="02040603050506020204" pitchFamily="18" charset="0"/>
                <a:cs typeface="Arial" panose="020B0604020202020204" pitchFamily="34" charset="0"/>
              </a:rPr>
              <a:t> 2: </a:t>
            </a:r>
            <a:r>
              <a:rPr lang="en-US" sz="2400" dirty="0" err="1">
                <a:solidFill>
                  <a:prstClr val="black"/>
                </a:solidFill>
                <a:latin typeface="UTM Avo" panose="02040603050506020204" pitchFamily="18" charset="0"/>
                <a:cs typeface="Arial" panose="020B0604020202020204" pitchFamily="34" charset="0"/>
              </a:rPr>
              <a:t>Đâu</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là</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tính</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từ</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miêu</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tả</a:t>
            </a:r>
            <a:r>
              <a:rPr lang="en-US" sz="2400" dirty="0">
                <a:solidFill>
                  <a:prstClr val="black"/>
                </a:solidFill>
                <a:latin typeface="UTM Avo" panose="02040603050506020204" pitchFamily="18" charset="0"/>
                <a:cs typeface="Arial" panose="020B0604020202020204" pitchFamily="34" charset="0"/>
              </a:rPr>
              <a:t> </a:t>
            </a:r>
          </a:p>
          <a:p>
            <a:pPr lvl="0">
              <a:lnSpc>
                <a:spcPct val="150000"/>
              </a:lnSpc>
            </a:pPr>
            <a:r>
              <a:rPr lang="en-US" sz="2400" dirty="0" err="1">
                <a:solidFill>
                  <a:prstClr val="black"/>
                </a:solidFill>
                <a:latin typeface="UTM Avo" panose="02040603050506020204" pitchFamily="18" charset="0"/>
                <a:cs typeface="Arial" panose="020B0604020202020204" pitchFamily="34" charset="0"/>
              </a:rPr>
              <a:t>sự</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thay</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đổi</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về</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dáng</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vẻ</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bên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ngoài</a:t>
            </a:r>
            <a:r>
              <a:rPr lang="en-US" sz="2400" dirty="0">
                <a:solidFill>
                  <a:prstClr val="black"/>
                </a:solidFill>
                <a:latin typeface="UTM Avo" panose="02040603050506020204" pitchFamily="18" charset="0"/>
                <a:cs typeface="Arial" panose="020B0604020202020204" pitchFamily="34" charset="0"/>
              </a:rPr>
              <a:t>?</a:t>
            </a:r>
          </a:p>
        </p:txBody>
      </p:sp>
      <p:sp>
        <p:nvSpPr>
          <p:cNvPr id="8" name="Rectangle: Rounded Corners 7">
            <a:extLst>
              <a:ext uri="{FF2B5EF4-FFF2-40B4-BE49-F238E27FC236}">
                <a16:creationId xmlns:a16="http://schemas.microsoft.com/office/drawing/2014/main" id="{55202867-3744-4150-6857-122A21C876DE}"/>
              </a:ext>
            </a:extLst>
          </p:cNvPr>
          <p:cNvSpPr/>
          <p:nvPr/>
        </p:nvSpPr>
        <p:spPr>
          <a:xfrm>
            <a:off x="1127988" y="2919440"/>
            <a:ext cx="4772072" cy="1397474"/>
          </a:xfrm>
          <a:prstGeom prst="roundRect">
            <a:avLst/>
          </a:prstGeom>
          <a:solidFill>
            <a:schemeClr val="bg1"/>
          </a:solidFill>
          <a:ln>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pPr lvl="0" algn="ctr" defTabSz="609539">
              <a:defRPr/>
            </a:pPr>
            <a:r>
              <a:rPr lang="vi-VN" sz="2400" dirty="0">
                <a:solidFill>
                  <a:prstClr val="black"/>
                </a:solidFill>
                <a:latin typeface="UTM Avo" panose="02040603050506020204" pitchFamily="18" charset="0"/>
                <a:ea typeface="+mj-ea"/>
                <a:cs typeface="Arial" panose="020B0604020202020204" pitchFamily="34" charset="0"/>
              </a:rPr>
              <a:t>A. Chững chạc</a:t>
            </a:r>
            <a:r>
              <a:rPr lang="en-US" sz="2400" dirty="0">
                <a:solidFill>
                  <a:prstClr val="black"/>
                </a:solidFill>
                <a:latin typeface="UTM Avo" panose="02040603050506020204" pitchFamily="18" charset="0"/>
                <a:ea typeface="+mj-ea"/>
                <a:cs typeface="Arial" panose="020B0604020202020204" pitchFamily="34" charset="0"/>
              </a:rPr>
              <a:t>.</a:t>
            </a:r>
            <a:endParaRPr lang="vi-VN" sz="2400" dirty="0">
              <a:solidFill>
                <a:prstClr val="black"/>
              </a:solidFill>
              <a:latin typeface="UTM Avo" panose="02040603050506020204" pitchFamily="18" charset="0"/>
              <a:ea typeface="+mj-ea"/>
              <a:cs typeface="Arial" panose="020B0604020202020204" pitchFamily="34" charset="0"/>
            </a:endParaRPr>
          </a:p>
        </p:txBody>
      </p:sp>
      <p:sp>
        <p:nvSpPr>
          <p:cNvPr id="11" name="Rectangle: Rounded Corners 10">
            <a:extLst>
              <a:ext uri="{FF2B5EF4-FFF2-40B4-BE49-F238E27FC236}">
                <a16:creationId xmlns:a16="http://schemas.microsoft.com/office/drawing/2014/main" id="{99C2E21A-0EDA-97C1-5C6D-1AC4A1A063B2}"/>
              </a:ext>
            </a:extLst>
          </p:cNvPr>
          <p:cNvSpPr/>
          <p:nvPr/>
        </p:nvSpPr>
        <p:spPr>
          <a:xfrm>
            <a:off x="1127988" y="4653202"/>
            <a:ext cx="4772072" cy="1397474"/>
          </a:xfrm>
          <a:prstGeom prst="roundRect">
            <a:avLst/>
          </a:prstGeom>
          <a:solidFill>
            <a:schemeClr val="bg1"/>
          </a:solidFill>
          <a:ln>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609539"/>
            <a:r>
              <a:rPr lang="en-US" sz="2400" dirty="0">
                <a:solidFill>
                  <a:prstClr val="black"/>
                </a:solidFill>
                <a:latin typeface="UTM Avo" panose="02040603050506020204" pitchFamily="18" charset="0"/>
                <a:cs typeface="Arial" panose="020B0604020202020204" pitchFamily="34" charset="0"/>
              </a:rPr>
              <a:t>C. </a:t>
            </a:r>
            <a:r>
              <a:rPr lang="en-US" sz="2400" dirty="0" err="1">
                <a:solidFill>
                  <a:prstClr val="black"/>
                </a:solidFill>
                <a:latin typeface="UTM Avo" panose="02040603050506020204" pitchFamily="18" charset="0"/>
                <a:cs typeface="Arial" panose="020B0604020202020204" pitchFamily="34" charset="0"/>
              </a:rPr>
              <a:t>Chăm</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chỉ</a:t>
            </a:r>
            <a:r>
              <a:rPr lang="en-US" sz="2400" dirty="0">
                <a:solidFill>
                  <a:prstClr val="black"/>
                </a:solidFill>
                <a:latin typeface="UTM Avo" panose="02040603050506020204" pitchFamily="18" charset="0"/>
                <a:cs typeface="Arial" panose="020B0604020202020204" pitchFamily="34" charset="0"/>
              </a:rPr>
              <a:t>.</a:t>
            </a:r>
          </a:p>
        </p:txBody>
      </p:sp>
      <p:sp>
        <p:nvSpPr>
          <p:cNvPr id="12" name="Rectangle: Rounded Corners 11">
            <a:extLst>
              <a:ext uri="{FF2B5EF4-FFF2-40B4-BE49-F238E27FC236}">
                <a16:creationId xmlns:a16="http://schemas.microsoft.com/office/drawing/2014/main" id="{C34DEE5C-F09F-A92D-F4FB-1A3DFBCBB07A}"/>
              </a:ext>
            </a:extLst>
          </p:cNvPr>
          <p:cNvSpPr/>
          <p:nvPr/>
        </p:nvSpPr>
        <p:spPr>
          <a:xfrm>
            <a:off x="6291941" y="2915999"/>
            <a:ext cx="4772072" cy="1397474"/>
          </a:xfrm>
          <a:prstGeom prst="roundRect">
            <a:avLst/>
          </a:prstGeom>
          <a:solidFill>
            <a:schemeClr val="bg1"/>
          </a:solidFill>
          <a:ln>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pPr lvl="0" algn="ctr" defTabSz="609539"/>
            <a:r>
              <a:rPr lang="en-US" sz="2400" dirty="0">
                <a:solidFill>
                  <a:prstClr val="black"/>
                </a:solidFill>
                <a:latin typeface="UTM Avo" panose="02040603050506020204" pitchFamily="18" charset="0"/>
                <a:cs typeface="Arial" panose="020B0604020202020204" pitchFamily="34" charset="0"/>
              </a:rPr>
              <a:t>B. </a:t>
            </a:r>
            <a:r>
              <a:rPr lang="en-US" sz="2400" dirty="0" err="1">
                <a:solidFill>
                  <a:prstClr val="black"/>
                </a:solidFill>
                <a:latin typeface="UTM Avo" panose="02040603050506020204" pitchFamily="18" charset="0"/>
                <a:cs typeface="Arial" panose="020B0604020202020204" pitchFamily="34" charset="0"/>
              </a:rPr>
              <a:t>Khôn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khéo</a:t>
            </a:r>
            <a:r>
              <a:rPr lang="en-US" sz="2400" dirty="0">
                <a:solidFill>
                  <a:prstClr val="black"/>
                </a:solidFill>
                <a:latin typeface="UTM Avo" panose="02040603050506020204" pitchFamily="18" charset="0"/>
                <a:cs typeface="Arial" panose="020B0604020202020204" pitchFamily="34" charset="0"/>
              </a:rPr>
              <a:t>.</a:t>
            </a:r>
          </a:p>
        </p:txBody>
      </p:sp>
      <p:sp>
        <p:nvSpPr>
          <p:cNvPr id="13" name="Rectangle: Rounded Corners 12">
            <a:extLst>
              <a:ext uri="{FF2B5EF4-FFF2-40B4-BE49-F238E27FC236}">
                <a16:creationId xmlns:a16="http://schemas.microsoft.com/office/drawing/2014/main" id="{7A169D97-6521-C5A9-0320-362750C162F7}"/>
              </a:ext>
            </a:extLst>
          </p:cNvPr>
          <p:cNvSpPr/>
          <p:nvPr/>
        </p:nvSpPr>
        <p:spPr>
          <a:xfrm>
            <a:off x="6291941" y="4653202"/>
            <a:ext cx="4772072" cy="1397474"/>
          </a:xfrm>
          <a:prstGeom prst="roundRect">
            <a:avLst/>
          </a:prstGeom>
          <a:solidFill>
            <a:schemeClr val="bg1"/>
          </a:solidFill>
          <a:ln>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609539"/>
            <a:r>
              <a:rPr lang="vi-VN" sz="2400">
                <a:solidFill>
                  <a:prstClr val="black"/>
                </a:solidFill>
                <a:latin typeface="UTM Avo" panose="02040603050506020204" pitchFamily="18" charset="0"/>
                <a:cs typeface="Arial" panose="020B0604020202020204" pitchFamily="34" charset="0"/>
              </a:rPr>
              <a:t>D. Tỉ mỉ</a:t>
            </a:r>
            <a:endParaRPr lang="vi-VN" sz="2400" dirty="0">
              <a:solidFill>
                <a:prstClr val="black"/>
              </a:solidFill>
              <a:latin typeface="UTM Avo" panose="02040603050506020204" pitchFamily="18" charset="0"/>
              <a:cs typeface="Arial" panose="020B0604020202020204" pitchFamily="34" charset="0"/>
            </a:endParaRPr>
          </a:p>
        </p:txBody>
      </p:sp>
      <p:pic>
        <p:nvPicPr>
          <p:cNvPr id="2050" name="Picture 2" descr="Hình ảnh Phim Hoạt Hình Tổ Ong PNG , Tổ Ong, Thiết Kế Tổ Ong, Tổ Ong Vector  PNG miễn phí tải tập tin PSDComment và Vector">
            <a:hlinkClick r:id="rId8" action="ppaction://hlinksldjump"/>
            <a:extLst>
              <a:ext uri="{FF2B5EF4-FFF2-40B4-BE49-F238E27FC236}">
                <a16:creationId xmlns:a16="http://schemas.microsoft.com/office/drawing/2014/main" id="{B0D4DA1C-AD49-8291-07A1-80273C8F8923}"/>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2222" r="12222"/>
          <a:stretch/>
        </p:blipFill>
        <p:spPr bwMode="auto">
          <a:xfrm>
            <a:off x="11169219" y="169165"/>
            <a:ext cx="927963" cy="122818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653761DF-BEE2-A270-C509-50DFC5BF69C1}"/>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p:blipFill>
        <p:spPr bwMode="auto">
          <a:xfrm rot="568011" flipH="1">
            <a:off x="10910824" y="5804560"/>
            <a:ext cx="683171" cy="53329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D8F65FA-D6BE-6838-5DB3-D7D259CBB83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0"/>
            <a:ext cx="878028" cy="979068"/>
          </a:xfrm>
          <a:prstGeom prst="rect">
            <a:avLst/>
          </a:prstGeom>
          <a:solidFill>
            <a:sysClr val="window" lastClr="FFFFFF"/>
          </a:solidFill>
        </p:spPr>
      </p:pic>
    </p:spTree>
    <p:extLst>
      <p:ext uri="{BB962C8B-B14F-4D97-AF65-F5344CB8AC3E}">
        <p14:creationId xmlns:p14="http://schemas.microsoft.com/office/powerpoint/2010/main" val="324669085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6" presetClass="path" presetSubtype="0" repeatCount="indefinite" accel="50000" decel="50000" fill="hold" nodeType="withEffect">
                                  <p:stCondLst>
                                    <p:cond delay="0"/>
                                  </p:stCondLst>
                                  <p:childTnLst>
                                    <p:animMotion origin="layout" path="M 3.33333E-6 4.93827E-7 C -0.00035 -0.01482 0.00694 -0.02793 0.01666 -0.02886 C 0.02604 -0.02978 0.03489 -0.01991 0.03541 -0.00525 C 0.03628 0.00818 0.02986 0.02083 0.02118 0.0216 C 0.01319 0.02253 0.00555 0.01389 0.00486 0.00139 C 0.00434 -0.00988 0.00937 -0.02083 0.01701 -0.02176 C 0.02378 -0.02238 0.03021 -0.01543 0.03073 -0.00478 C 0.03107 0.00463 0.02708 0.01373 0.02083 0.01404 C 0.01527 0.01481 0.00989 0.00957 0.00955 0.00093 C 0.0092 -0.00664 0.01232 -0.01404 0.01736 -0.01451 C 0.02152 -0.01482 0.02569 -0.01111 0.02604 -0.00432 C 0.02639 0.00123 0.02413 0.00648 0.02048 0.00694 C 0.01771 0.00741 0.01458 0.00509 0.01441 0.00046 C 0.01423 -0.00293 0.01527 -0.00694 0.01753 -0.00741 C 0.01927 -0.00741 0.021 -0.00648 0.02135 -0.00417 C 0.02152 -0.00247 0.02118 -0.00093 0.02031 -0.00015 C 0.01979 4.93827E-7 0.01944 4.93827E-7 0.01909 -0.00015 " pathEditMode="relative" rAng="0" ptsTypes="AAAAAAAAAAAAAAAAA">
                                      <p:cBhvr>
                                        <p:cTn id="6" dur="5000" fill="hold"/>
                                        <p:tgtEl>
                                          <p:spTgt spid="14"/>
                                        </p:tgtEl>
                                        <p:attrNameLst>
                                          <p:attrName>ppt_x</p:attrName>
                                          <p:attrName>ppt_y</p:attrName>
                                        </p:attrNameLst>
                                      </p:cBhvr>
                                      <p:rCtr x="1762" y="-370"/>
                                    </p:animMotion>
                                  </p:childTnLst>
                                </p:cTn>
                              </p:par>
                              <p:par>
                                <p:cTn id="7" presetID="10"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animEffect transition="in" filter="fade">
                                      <p:cBhvr>
                                        <p:cTn id="9" dur="500"/>
                                        <p:tgtEl>
                                          <p:spTgt spid="13"/>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13"/>
                    </p:tgtEl>
                  </p:cond>
                </p:stCondLst>
                <p:endSync evt="end" delay="0">
                  <p:rtn val="all"/>
                </p:endSync>
                <p:childTnLst>
                  <p:par>
                    <p:cTn id="20" fill="hold">
                      <p:stCondLst>
                        <p:cond delay="0"/>
                      </p:stCondLst>
                      <p:childTnLst>
                        <p:par>
                          <p:cTn id="21" fill="hold">
                            <p:stCondLst>
                              <p:cond delay="0"/>
                            </p:stCondLst>
                            <p:childTnLst>
                              <p:par>
                                <p:cTn id="22" presetID="1" presetClass="emph" presetSubtype="2" fill="hold" nodeType="clickEffect">
                                  <p:stCondLst>
                                    <p:cond delay="0"/>
                                  </p:stCondLst>
                                  <p:childTnLst>
                                    <p:animClr clrSpc="rgb" dir="cw">
                                      <p:cBhvr>
                                        <p:cTn id="23" dur="500" fill="hold"/>
                                        <p:tgtEl>
                                          <p:spTgt spid="13"/>
                                        </p:tgtEl>
                                        <p:attrNameLst>
                                          <p:attrName>fillcolor</p:attrName>
                                        </p:attrNameLst>
                                      </p:cBhvr>
                                      <p:to>
                                        <a:srgbClr val="D99694"/>
                                      </p:to>
                                    </p:animClr>
                                    <p:set>
                                      <p:cBhvr>
                                        <p:cTn id="24" dur="500" fill="hold"/>
                                        <p:tgtEl>
                                          <p:spTgt spid="13"/>
                                        </p:tgtEl>
                                        <p:attrNameLst>
                                          <p:attrName>fill.type</p:attrName>
                                        </p:attrNameLst>
                                      </p:cBhvr>
                                      <p:to>
                                        <p:strVal val="solid"/>
                                      </p:to>
                                    </p:set>
                                    <p:set>
                                      <p:cBhvr>
                                        <p:cTn id="25" dur="500" fill="hold"/>
                                        <p:tgtEl>
                                          <p:spTgt spid="13"/>
                                        </p:tgtEl>
                                        <p:attrNameLst>
                                          <p:attrName>fill.on</p:attrName>
                                        </p:attrNameLst>
                                      </p:cBhvr>
                                      <p:to>
                                        <p:strVal val="true"/>
                                      </p:to>
                                    </p:set>
                                  </p:childTnLst>
                                  <p:subTnLst>
                                    <p:audio>
                                      <p:cMediaNode>
                                        <p:cTn display="0" masterRel="sameClick">
                                          <p:stCondLst>
                                            <p:cond evt="begin" delay="0">
                                              <p:tn val="22"/>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3"/>
                  </p:tgtEl>
                </p:cond>
              </p:nextCondLst>
            </p:seq>
            <p:seq concurrent="1" nextAc="seek">
              <p:cTn id="26" restart="whenNotActive" fill="hold" evtFilter="cancelBubble" nodeType="interactiveSeq">
                <p:stCondLst>
                  <p:cond evt="onClick" delay="0">
                    <p:tgtEl>
                      <p:spTgt spid="12"/>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500" fill="hold"/>
                                        <p:tgtEl>
                                          <p:spTgt spid="12"/>
                                        </p:tgtEl>
                                        <p:attrNameLst>
                                          <p:attrName>fillcolor</p:attrName>
                                        </p:attrNameLst>
                                      </p:cBhvr>
                                      <p:to>
                                        <a:srgbClr val="D99694"/>
                                      </p:to>
                                    </p:animClr>
                                    <p:set>
                                      <p:cBhvr>
                                        <p:cTn id="31" dur="500" fill="hold"/>
                                        <p:tgtEl>
                                          <p:spTgt spid="12"/>
                                        </p:tgtEl>
                                        <p:attrNameLst>
                                          <p:attrName>fill.type</p:attrName>
                                        </p:attrNameLst>
                                      </p:cBhvr>
                                      <p:to>
                                        <p:strVal val="solid"/>
                                      </p:to>
                                    </p:set>
                                    <p:set>
                                      <p:cBhvr>
                                        <p:cTn id="32" dur="500" fill="hold"/>
                                        <p:tgtEl>
                                          <p:spTgt spid="12"/>
                                        </p:tgtEl>
                                        <p:attrNameLst>
                                          <p:attrName>fill.on</p:attrName>
                                        </p:attrNameLst>
                                      </p:cBhvr>
                                      <p:to>
                                        <p:strVal val="true"/>
                                      </p:to>
                                    </p:set>
                                  </p:childTnLst>
                                  <p:subTnLst>
                                    <p:audio>
                                      <p:cMediaNode>
                                        <p:cTn display="0" masterRel="sameClick">
                                          <p:stCondLst>
                                            <p:cond evt="begin" delay="0">
                                              <p:tn val="29"/>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2"/>
                  </p:tgtEl>
                </p:cond>
              </p:nextCondLst>
            </p:seq>
            <p:seq concurrent="1" nextAc="seek">
              <p:cTn id="33" restart="whenNotActive" fill="hold" evtFilter="cancelBubble" nodeType="interactiveSeq">
                <p:stCondLst>
                  <p:cond evt="onClick" delay="0">
                    <p:tgtEl>
                      <p:spTgt spid="8"/>
                    </p:tgtEl>
                  </p:cond>
                </p:stCondLst>
                <p:endSync evt="end" delay="0">
                  <p:rtn val="all"/>
                </p:endSync>
                <p:childTnLst>
                  <p:par>
                    <p:cTn id="34" fill="hold">
                      <p:stCondLst>
                        <p:cond delay="0"/>
                      </p:stCondLst>
                      <p:childTnLst>
                        <p:par>
                          <p:cTn id="35" fill="hold">
                            <p:stCondLst>
                              <p:cond delay="0"/>
                            </p:stCondLst>
                            <p:childTnLst>
                              <p:par>
                                <p:cTn id="36" presetID="1" presetClass="emph" presetSubtype="2" fill="hold" nodeType="clickEffect">
                                  <p:stCondLst>
                                    <p:cond delay="0"/>
                                  </p:stCondLst>
                                  <p:childTnLst>
                                    <p:animClr clrSpc="rgb" dir="cw">
                                      <p:cBhvr>
                                        <p:cTn id="37" dur="500" fill="hold"/>
                                        <p:tgtEl>
                                          <p:spTgt spid="8"/>
                                        </p:tgtEl>
                                        <p:attrNameLst>
                                          <p:attrName>fillcolor</p:attrName>
                                        </p:attrNameLst>
                                      </p:cBhvr>
                                      <p:to>
                                        <a:srgbClr val="92D050"/>
                                      </p:to>
                                    </p:animClr>
                                    <p:set>
                                      <p:cBhvr>
                                        <p:cTn id="38" dur="500" fill="hold"/>
                                        <p:tgtEl>
                                          <p:spTgt spid="8"/>
                                        </p:tgtEl>
                                        <p:attrNameLst>
                                          <p:attrName>fill.type</p:attrName>
                                        </p:attrNameLst>
                                      </p:cBhvr>
                                      <p:to>
                                        <p:strVal val="solid"/>
                                      </p:to>
                                    </p:set>
                                    <p:set>
                                      <p:cBhvr>
                                        <p:cTn id="39" dur="500" fill="hold"/>
                                        <p:tgtEl>
                                          <p:spTgt spid="8"/>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4" name="Children-yay-sound-effect-www_tiengdong_com.wav"/>
                                        </p:tgtEl>
                                      </p:cMediaNode>
                                    </p:audio>
                                  </p:subTnLst>
                                </p:cTn>
                              </p:par>
                            </p:childTnLst>
                          </p:cTn>
                        </p:par>
                      </p:childTnLst>
                    </p:cTn>
                  </p:par>
                </p:childTnLst>
              </p:cTn>
              <p:nextCondLst>
                <p:cond evt="onClick" delay="0">
                  <p:tgtEl>
                    <p:spTgt spid="8"/>
                  </p:tgtEl>
                </p:cond>
              </p:nextCondLst>
            </p:seq>
            <p:seq concurrent="1" nextAc="seek">
              <p:cTn id="40" restart="whenNotActive" fill="hold" evtFilter="cancelBubble" nodeType="interactiveSeq">
                <p:stCondLst>
                  <p:cond evt="onClick" delay="0">
                    <p:tgtEl>
                      <p:spTgt spid="11"/>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clickEffect">
                                  <p:stCondLst>
                                    <p:cond delay="0"/>
                                  </p:stCondLst>
                                  <p:childTnLst>
                                    <p:animClr clrSpc="rgb" dir="cw">
                                      <p:cBhvr>
                                        <p:cTn id="44" dur="500" fill="hold"/>
                                        <p:tgtEl>
                                          <p:spTgt spid="11"/>
                                        </p:tgtEl>
                                        <p:attrNameLst>
                                          <p:attrName>fillcolor</p:attrName>
                                        </p:attrNameLst>
                                      </p:cBhvr>
                                      <p:to>
                                        <a:srgbClr val="D99694"/>
                                      </p:to>
                                    </p:animClr>
                                    <p:set>
                                      <p:cBhvr>
                                        <p:cTn id="45" dur="500" fill="hold"/>
                                        <p:tgtEl>
                                          <p:spTgt spid="11"/>
                                        </p:tgtEl>
                                        <p:attrNameLst>
                                          <p:attrName>fill.type</p:attrName>
                                        </p:attrNameLst>
                                      </p:cBhvr>
                                      <p:to>
                                        <p:strVal val="solid"/>
                                      </p:to>
                                    </p:set>
                                    <p:set>
                                      <p:cBhvr>
                                        <p:cTn id="46" dur="500" fill="hold"/>
                                        <p:tgtEl>
                                          <p:spTgt spid="11"/>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1"/>
                  </p:tgtEl>
                </p:cond>
              </p:nextCondLst>
            </p:seq>
          </p:childTnLst>
        </p:cTn>
      </p:par>
    </p:tnLst>
    <p:bldLst>
      <p:bldP spid="8" grpId="0" animBg="1"/>
      <p:bldP spid="11" grpId="0" animBg="1"/>
      <p:bldP spid="12"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l="-6000" r="-6000"/>
          </a:stretch>
        </a:blipFill>
        <a:effectLst/>
      </p:bgPr>
    </p:bg>
    <p:spTree>
      <p:nvGrpSpPr>
        <p:cNvPr id="1" name=""/>
        <p:cNvGrpSpPr/>
        <p:nvPr/>
      </p:nvGrpSpPr>
      <p:grpSpPr>
        <a:xfrm>
          <a:off x="0" y="0"/>
          <a:ext cx="0" cy="0"/>
          <a:chOff x="0" y="0"/>
          <a:chExt cx="0" cy="0"/>
        </a:xfrm>
      </p:grpSpPr>
      <p:pic>
        <p:nvPicPr>
          <p:cNvPr id="2" name="Picture 2" descr="C:\Users\ADMIN\Desktop\ TO ONG.jpg">
            <a:extLst>
              <a:ext uri="{FF2B5EF4-FFF2-40B4-BE49-F238E27FC236}">
                <a16:creationId xmlns:a16="http://schemas.microsoft.com/office/drawing/2014/main" id="{6B4FE122-4A7E-35F9-1EBF-8AB847C35443}"/>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100000" l="0" r="100000">
                        <a14:foregroundMark x1="3538" y1="15846" x2="38923" y2="26615"/>
                        <a14:foregroundMark x1="82615" y1="13385" x2="90923" y2="8462"/>
                        <a14:foregroundMark x1="56169" y1="29366" x2="57932" y2="36263"/>
                      </a14:backgroundRemoval>
                    </a14:imgEffect>
                  </a14:imgLayer>
                </a14:imgProps>
              </a:ext>
              <a:ext uri="{28A0092B-C50C-407E-A947-70E740481C1C}">
                <a14:useLocalDpi xmlns:a14="http://schemas.microsoft.com/office/drawing/2010/main" val="0"/>
              </a:ext>
            </a:extLst>
          </a:blip>
          <a:srcRect/>
          <a:stretch>
            <a:fillRect/>
          </a:stretch>
        </p:blipFill>
        <p:spPr bwMode="auto">
          <a:xfrm rot="647586">
            <a:off x="-404148" y="-341294"/>
            <a:ext cx="2279347" cy="240959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1">
            <a:extLst>
              <a:ext uri="{FF2B5EF4-FFF2-40B4-BE49-F238E27FC236}">
                <a16:creationId xmlns:a16="http://schemas.microsoft.com/office/drawing/2014/main" id="{74B35188-3339-1CFC-9BE3-3D65DDBC95F3}"/>
              </a:ext>
            </a:extLst>
          </p:cNvPr>
          <p:cNvSpPr txBox="1">
            <a:spLocks/>
          </p:cNvSpPr>
          <p:nvPr/>
        </p:nvSpPr>
        <p:spPr>
          <a:xfrm>
            <a:off x="1126236" y="675728"/>
            <a:ext cx="9939528" cy="806825"/>
          </a:xfrm>
          <a:prstGeom prst="roundRect">
            <a:avLst>
              <a:gd name="adj" fmla="val 16667"/>
            </a:avLst>
          </a:prstGeom>
          <a:gradFill flip="none" rotWithShape="1">
            <a:gsLst>
              <a:gs pos="0">
                <a:srgbClr val="FFD347">
                  <a:tint val="66000"/>
                  <a:satMod val="160000"/>
                </a:srgbClr>
              </a:gs>
              <a:gs pos="50000">
                <a:srgbClr val="FFD347">
                  <a:tint val="44500"/>
                  <a:satMod val="160000"/>
                </a:srgbClr>
              </a:gs>
              <a:gs pos="100000">
                <a:srgbClr val="FFD347">
                  <a:tint val="23500"/>
                  <a:satMod val="160000"/>
                </a:srgbClr>
              </a:gs>
            </a:gsLst>
            <a:lin ang="16200000" scaled="1"/>
            <a:tileRect/>
          </a:gradFill>
          <a:ln>
            <a:solidFill>
              <a:srgbClr val="FFC000"/>
            </a:solidFill>
          </a:ln>
        </p:spPr>
        <p:style>
          <a:lnRef idx="1">
            <a:schemeClr val="accent6"/>
          </a:lnRef>
          <a:fillRef idx="2">
            <a:schemeClr val="accent6"/>
          </a:fillRef>
          <a:effectRef idx="1">
            <a:schemeClr val="accent6"/>
          </a:effectRef>
          <a:fontRef idx="minor">
            <a:schemeClr val="dk1"/>
          </a:fontRef>
        </p:style>
        <p:txBody>
          <a:bodyPr vert="horz" lIns="60960" tIns="30480" rIns="60960" bIns="3048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7000"/>
              </a:lnSpc>
              <a:spcBef>
                <a:spcPct val="0"/>
              </a:spcBef>
              <a:spcAft>
                <a:spcPts val="0"/>
              </a:spcAft>
              <a:buClrTx/>
              <a:buSzTx/>
              <a:buFontTx/>
              <a:buNone/>
              <a:tabLst/>
              <a:defRPr/>
            </a:pPr>
            <a:r>
              <a:rPr lang="vi-VN" sz="2400" b="1" dirty="0">
                <a:solidFill>
                  <a:prstClr val="black"/>
                </a:solidFill>
                <a:latin typeface="UTM Avo" panose="02040603050506020204" pitchFamily="18" charset="0"/>
                <a:cs typeface="Arial" panose="020B0604020202020204" pitchFamily="34" charset="0"/>
              </a:rPr>
              <a:t>Câu 3: </a:t>
            </a:r>
            <a:r>
              <a:rPr lang="vi-VN" sz="2400" dirty="0">
                <a:solidFill>
                  <a:prstClr val="black"/>
                </a:solidFill>
                <a:latin typeface="UTM Avo" panose="02040603050506020204" pitchFamily="18" charset="0"/>
                <a:cs typeface="Arial" panose="020B0604020202020204" pitchFamily="34" charset="0"/>
              </a:rPr>
              <a:t>Theo em, trưởng thành là gì?</a:t>
            </a:r>
          </a:p>
        </p:txBody>
      </p:sp>
      <p:sp>
        <p:nvSpPr>
          <p:cNvPr id="8" name="Rectangle: Rounded Corners 7">
            <a:extLst>
              <a:ext uri="{FF2B5EF4-FFF2-40B4-BE49-F238E27FC236}">
                <a16:creationId xmlns:a16="http://schemas.microsoft.com/office/drawing/2014/main" id="{55202867-3744-4150-6857-122A21C876DE}"/>
              </a:ext>
            </a:extLst>
          </p:cNvPr>
          <p:cNvSpPr/>
          <p:nvPr/>
        </p:nvSpPr>
        <p:spPr>
          <a:xfrm>
            <a:off x="657272" y="1769120"/>
            <a:ext cx="5184728" cy="2017329"/>
          </a:xfrm>
          <a:prstGeom prst="roundRect">
            <a:avLst/>
          </a:prstGeom>
          <a:solidFill>
            <a:schemeClr val="bg1"/>
          </a:solidFill>
          <a:ln>
            <a:solidFill>
              <a:srgbClr val="FFC000"/>
            </a:solidFill>
          </a:ln>
        </p:spPr>
        <p:style>
          <a:lnRef idx="2">
            <a:schemeClr val="accent1"/>
          </a:lnRef>
          <a:fillRef idx="1">
            <a:schemeClr val="lt1"/>
          </a:fillRef>
          <a:effectRef idx="0">
            <a:schemeClr val="accent1"/>
          </a:effectRef>
          <a:fontRef idx="minor">
            <a:schemeClr val="dk1"/>
          </a:fontRef>
        </p:style>
        <p:txBody>
          <a:bodyPr bIns="72000" rtlCol="0" anchor="ctr"/>
          <a:lstStyle/>
          <a:p>
            <a:pPr marL="0" marR="0" lvl="0" indent="0" algn="just" defTabSz="609539" rtl="0" eaLnBrk="1" fontAlgn="auto" latinLnBrk="0" hangingPunct="1">
              <a:lnSpc>
                <a:spcPct val="150000"/>
              </a:lnSpc>
              <a:spcBef>
                <a:spcPts val="0"/>
              </a:spcBef>
              <a:spcAft>
                <a:spcPts val="0"/>
              </a:spcAft>
              <a:buClrTx/>
              <a:buSzTx/>
              <a:buFontTx/>
              <a:buNone/>
              <a:tabLst/>
              <a:defRPr/>
            </a:pPr>
            <a:r>
              <a:rPr lang="vi-VN" sz="2200" dirty="0">
                <a:solidFill>
                  <a:prstClr val="black"/>
                </a:solidFill>
                <a:latin typeface="UTM Avo" panose="02040603050506020204" pitchFamily="18" charset="0"/>
                <a:ea typeface="+mj-ea"/>
                <a:cs typeface="Arial" panose="020B0604020202020204" pitchFamily="34" charset="0"/>
              </a:rPr>
              <a:t>A. Không chỉ là sự lớn lên về thể xác mà còn là sự chín chắn trong nhận thức và hành động.</a:t>
            </a:r>
          </a:p>
        </p:txBody>
      </p:sp>
      <p:sp>
        <p:nvSpPr>
          <p:cNvPr id="11" name="Rectangle: Rounded Corners 10">
            <a:extLst>
              <a:ext uri="{FF2B5EF4-FFF2-40B4-BE49-F238E27FC236}">
                <a16:creationId xmlns:a16="http://schemas.microsoft.com/office/drawing/2014/main" id="{99C2E21A-0EDA-97C1-5C6D-1AC4A1A063B2}"/>
              </a:ext>
            </a:extLst>
          </p:cNvPr>
          <p:cNvSpPr/>
          <p:nvPr/>
        </p:nvSpPr>
        <p:spPr>
          <a:xfrm>
            <a:off x="657272" y="4033347"/>
            <a:ext cx="5184728" cy="2017329"/>
          </a:xfrm>
          <a:prstGeom prst="roundRect">
            <a:avLst/>
          </a:prstGeom>
          <a:solidFill>
            <a:schemeClr val="bg1"/>
          </a:solidFill>
          <a:ln>
            <a:solidFill>
              <a:srgbClr val="FFC000"/>
            </a:solidFill>
          </a:ln>
        </p:spPr>
        <p:style>
          <a:lnRef idx="2">
            <a:schemeClr val="accent1"/>
          </a:lnRef>
          <a:fillRef idx="1">
            <a:schemeClr val="lt1"/>
          </a:fillRef>
          <a:effectRef idx="0">
            <a:schemeClr val="accent1"/>
          </a:effectRef>
          <a:fontRef idx="minor">
            <a:schemeClr val="dk1"/>
          </a:fontRef>
        </p:style>
        <p:txBody>
          <a:bodyPr bIns="72000" rtlCol="0" anchor="ctr"/>
          <a:lstStyle/>
          <a:p>
            <a:pPr lvl="0" algn="just" defTabSz="609539">
              <a:lnSpc>
                <a:spcPct val="150000"/>
              </a:lnSpc>
            </a:pPr>
            <a:r>
              <a:rPr lang="vi-VN" sz="2200">
                <a:solidFill>
                  <a:prstClr val="black"/>
                </a:solidFill>
                <a:latin typeface="UTM Avo" panose="02040603050506020204" pitchFamily="18" charset="0"/>
                <a:cs typeface="Arial" panose="020B0604020202020204" pitchFamily="34" charset="0"/>
              </a:rPr>
              <a:t>C. Không chỉ là sự lớn lên về thể xác mà còn là sự chín chắn trong nhận thức, suy nghĩ và hành động.</a:t>
            </a:r>
            <a:endParaRPr lang="vi-VN" sz="2200" dirty="0">
              <a:solidFill>
                <a:prstClr val="black"/>
              </a:solidFill>
              <a:latin typeface="UTM Avo" panose="02040603050506020204" pitchFamily="18" charset="0"/>
              <a:cs typeface="Arial" panose="020B0604020202020204" pitchFamily="34" charset="0"/>
            </a:endParaRPr>
          </a:p>
        </p:txBody>
      </p:sp>
      <p:sp>
        <p:nvSpPr>
          <p:cNvPr id="12" name="Rectangle: Rounded Corners 11">
            <a:extLst>
              <a:ext uri="{FF2B5EF4-FFF2-40B4-BE49-F238E27FC236}">
                <a16:creationId xmlns:a16="http://schemas.microsoft.com/office/drawing/2014/main" id="{C34DEE5C-F09F-A92D-F4FB-1A3DFBCBB07A}"/>
              </a:ext>
            </a:extLst>
          </p:cNvPr>
          <p:cNvSpPr/>
          <p:nvPr/>
        </p:nvSpPr>
        <p:spPr>
          <a:xfrm>
            <a:off x="6350000" y="1765679"/>
            <a:ext cx="5184728" cy="2017329"/>
          </a:xfrm>
          <a:prstGeom prst="roundRect">
            <a:avLst/>
          </a:prstGeom>
          <a:solidFill>
            <a:schemeClr val="bg1"/>
          </a:solidFill>
          <a:ln>
            <a:solidFill>
              <a:srgbClr val="FFC000"/>
            </a:solidFill>
          </a:ln>
        </p:spPr>
        <p:style>
          <a:lnRef idx="2">
            <a:schemeClr val="accent1"/>
          </a:lnRef>
          <a:fillRef idx="1">
            <a:schemeClr val="lt1"/>
          </a:fillRef>
          <a:effectRef idx="0">
            <a:schemeClr val="accent1"/>
          </a:effectRef>
          <a:fontRef idx="minor">
            <a:schemeClr val="dk1"/>
          </a:fontRef>
        </p:style>
        <p:txBody>
          <a:bodyPr bIns="72000" rtlCol="0" anchor="ctr"/>
          <a:lstStyle/>
          <a:p>
            <a:pPr lvl="0" algn="just" defTabSz="609539">
              <a:lnSpc>
                <a:spcPct val="150000"/>
              </a:lnSpc>
            </a:pPr>
            <a:r>
              <a:rPr lang="vi-VN" sz="2200" dirty="0">
                <a:solidFill>
                  <a:prstClr val="black"/>
                </a:solidFill>
                <a:latin typeface="UTM Avo" panose="02040603050506020204" pitchFamily="18" charset="0"/>
                <a:ea typeface="+mj-ea"/>
                <a:cs typeface="Arial" panose="020B0604020202020204" pitchFamily="34" charset="0"/>
              </a:rPr>
              <a:t>B. Không chỉ là sự lớn lên về thể xác mà còn là sự chín chắn trong nhận thức, suy nghĩ.</a:t>
            </a:r>
          </a:p>
        </p:txBody>
      </p:sp>
      <p:sp>
        <p:nvSpPr>
          <p:cNvPr id="13" name="Rectangle: Rounded Corners 12">
            <a:extLst>
              <a:ext uri="{FF2B5EF4-FFF2-40B4-BE49-F238E27FC236}">
                <a16:creationId xmlns:a16="http://schemas.microsoft.com/office/drawing/2014/main" id="{7A169D97-6521-C5A9-0320-362750C162F7}"/>
              </a:ext>
            </a:extLst>
          </p:cNvPr>
          <p:cNvSpPr/>
          <p:nvPr/>
        </p:nvSpPr>
        <p:spPr>
          <a:xfrm>
            <a:off x="6350000" y="4033347"/>
            <a:ext cx="5184728" cy="2017329"/>
          </a:xfrm>
          <a:prstGeom prst="roundRect">
            <a:avLst/>
          </a:prstGeom>
          <a:solidFill>
            <a:schemeClr val="bg1"/>
          </a:solidFill>
          <a:ln>
            <a:solidFill>
              <a:srgbClr val="FFC000"/>
            </a:solidFill>
          </a:ln>
        </p:spPr>
        <p:style>
          <a:lnRef idx="2">
            <a:schemeClr val="accent1"/>
          </a:lnRef>
          <a:fillRef idx="1">
            <a:schemeClr val="lt1"/>
          </a:fillRef>
          <a:effectRef idx="0">
            <a:schemeClr val="accent1"/>
          </a:effectRef>
          <a:fontRef idx="minor">
            <a:schemeClr val="dk1"/>
          </a:fontRef>
        </p:style>
        <p:txBody>
          <a:bodyPr bIns="96000" rtlCol="0" anchor="ctr"/>
          <a:lstStyle/>
          <a:p>
            <a:pPr marL="0" marR="0" lvl="0" indent="0" algn="just" defTabSz="609539" rtl="0" eaLnBrk="1" fontAlgn="auto" latinLnBrk="0" hangingPunct="1">
              <a:lnSpc>
                <a:spcPct val="150000"/>
              </a:lnSpc>
              <a:spcBef>
                <a:spcPts val="0"/>
              </a:spcBef>
              <a:spcAft>
                <a:spcPts val="0"/>
              </a:spcAft>
              <a:buClrTx/>
              <a:buSzTx/>
              <a:buFontTx/>
              <a:buNone/>
              <a:tabLst/>
              <a:defRPr/>
            </a:pPr>
            <a:r>
              <a:rPr lang="vi-VN" sz="2200" dirty="0">
                <a:solidFill>
                  <a:prstClr val="black"/>
                </a:solidFill>
                <a:latin typeface="UTM Avo" panose="02040603050506020204" pitchFamily="18" charset="0"/>
                <a:cs typeface="Arial" panose="020B0604020202020204" pitchFamily="34" charset="0"/>
              </a:rPr>
              <a:t>D. Không </a:t>
            </a:r>
            <a:r>
              <a:rPr lang="vi-VN" sz="2200" dirty="0">
                <a:solidFill>
                  <a:prstClr val="black"/>
                </a:solidFill>
                <a:latin typeface="UTM Avo" panose="02040603050506020204" pitchFamily="18" charset="0"/>
                <a:ea typeface="+mj-ea"/>
                <a:cs typeface="Arial" panose="020B0604020202020204" pitchFamily="34" charset="0"/>
              </a:rPr>
              <a:t>chỉ là sự lớn lên về thể xác mà còn là sự chín chắn trong suy nghĩ và hành động.</a:t>
            </a:r>
          </a:p>
        </p:txBody>
      </p:sp>
      <p:pic>
        <p:nvPicPr>
          <p:cNvPr id="14" name="Picture 4">
            <a:extLst>
              <a:ext uri="{FF2B5EF4-FFF2-40B4-BE49-F238E27FC236}">
                <a16:creationId xmlns:a16="http://schemas.microsoft.com/office/drawing/2014/main" id="{653761DF-BEE2-A270-C509-50DFC5BF69C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p:blipFill>
        <p:spPr bwMode="auto">
          <a:xfrm rot="568011" flipH="1">
            <a:off x="10910824" y="5804560"/>
            <a:ext cx="683171" cy="53329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ình ảnh Phim Hoạt Hình Tổ Ong PNG , Tổ Ong, Thiết Kế Tổ Ong, Tổ Ong Vector  PNG miễn phí tải tập tin PSDComment và Vector">
            <a:hlinkClick r:id="rId8" action="ppaction://hlinksldjump"/>
            <a:extLst>
              <a:ext uri="{FF2B5EF4-FFF2-40B4-BE49-F238E27FC236}">
                <a16:creationId xmlns:a16="http://schemas.microsoft.com/office/drawing/2014/main" id="{95E5926C-1B3A-2CA8-7E35-C36BBD6C8897}"/>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2222" r="12222"/>
          <a:stretch/>
        </p:blipFill>
        <p:spPr bwMode="auto">
          <a:xfrm>
            <a:off x="11178677" y="205747"/>
            <a:ext cx="909048" cy="120315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C7EE680-F643-4660-E123-A539D560E05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878028" cy="979068"/>
          </a:xfrm>
          <a:prstGeom prst="rect">
            <a:avLst/>
          </a:prstGeom>
          <a:solidFill>
            <a:sysClr val="window" lastClr="FFFFFF"/>
          </a:solidFill>
        </p:spPr>
      </p:pic>
      <p:sp>
        <p:nvSpPr>
          <p:cNvPr id="10" name="TextBox 9">
            <a:extLst>
              <a:ext uri="{FF2B5EF4-FFF2-40B4-BE49-F238E27FC236}">
                <a16:creationId xmlns:a16="http://schemas.microsoft.com/office/drawing/2014/main" id="{27A9CA3B-78A7-1545-9D0B-E604F3A7E765}"/>
              </a:ext>
            </a:extLst>
          </p:cNvPr>
          <p:cNvSpPr txBox="1"/>
          <p:nvPr/>
        </p:nvSpPr>
        <p:spPr>
          <a:xfrm>
            <a:off x="2590800" y="2730034"/>
            <a:ext cx="6400800" cy="449034"/>
          </a:xfrm>
          <a:prstGeom prst="rect">
            <a:avLst/>
          </a:prstGeom>
          <a:noFill/>
        </p:spPr>
        <p:txBody>
          <a:bodyPr wrap="square">
            <a:spAutoFit/>
          </a:bodyPr>
          <a:lstStyle/>
          <a:p>
            <a:pPr marL="0" marR="0" lvl="0" indent="0" algn="just" defTabSz="609539" rtl="0" eaLnBrk="1" fontAlgn="auto" latinLnBrk="0" hangingPunct="1">
              <a:lnSpc>
                <a:spcPct val="150000"/>
              </a:lnSpc>
              <a:spcBef>
                <a:spcPts val="0"/>
              </a:spcBef>
              <a:spcAft>
                <a:spcPts val="0"/>
              </a:spcAft>
              <a:buClrTx/>
              <a:buSzTx/>
              <a:buFontTx/>
              <a:buNone/>
              <a:tabLst/>
              <a:defRPr/>
            </a:pPr>
            <a:endParaRPr lang="vi-VN" sz="1800" dirty="0">
              <a:solidFill>
                <a:prstClr val="black"/>
              </a:solidFill>
              <a:latin typeface="UTM Avo" panose="02040603050506020204" pitchFamily="18" charset="0"/>
              <a:ea typeface="+mj-ea"/>
              <a:cs typeface="Arial" panose="020B0604020202020204" pitchFamily="34" charset="0"/>
            </a:endParaRPr>
          </a:p>
        </p:txBody>
      </p:sp>
    </p:spTree>
    <p:extLst>
      <p:ext uri="{BB962C8B-B14F-4D97-AF65-F5344CB8AC3E}">
        <p14:creationId xmlns:p14="http://schemas.microsoft.com/office/powerpoint/2010/main" val="151482982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6" presetClass="path" presetSubtype="0" repeatCount="indefinite" accel="50000" decel="50000" fill="hold" nodeType="withEffect">
                                  <p:stCondLst>
                                    <p:cond delay="0"/>
                                  </p:stCondLst>
                                  <p:childTnLst>
                                    <p:animMotion origin="layout" path="M 3.33333E-6 4.93827E-7 C -0.00035 -0.01482 0.00694 -0.02793 0.01666 -0.02886 C 0.02604 -0.02978 0.03489 -0.01991 0.03541 -0.00525 C 0.03628 0.00818 0.02986 0.02083 0.02118 0.0216 C 0.01319 0.02253 0.00555 0.01389 0.00486 0.00139 C 0.00434 -0.00988 0.00937 -0.02083 0.01701 -0.02176 C 0.02378 -0.02238 0.03021 -0.01543 0.03073 -0.00478 C 0.03107 0.00463 0.02708 0.01373 0.02083 0.01404 C 0.01527 0.01481 0.00989 0.00957 0.00955 0.00093 C 0.0092 -0.00664 0.01232 -0.01404 0.01736 -0.01451 C 0.02152 -0.01482 0.02569 -0.01111 0.02604 -0.00432 C 0.02639 0.00123 0.02413 0.00648 0.02048 0.00694 C 0.01771 0.00741 0.01458 0.00509 0.01441 0.00046 C 0.01423 -0.00293 0.01527 -0.00694 0.01753 -0.00741 C 0.01927 -0.00741 0.021 -0.00648 0.02135 -0.00417 C 0.02152 -0.00247 0.02118 -0.00093 0.02031 -0.00015 C 0.01979 4.93827E-7 0.01944 4.93827E-7 0.01909 -0.00015 " pathEditMode="relative" rAng="0" ptsTypes="AAAAAAAAAAAAAAAAA">
                                      <p:cBhvr>
                                        <p:cTn id="6" dur="5000" fill="hold"/>
                                        <p:tgtEl>
                                          <p:spTgt spid="14"/>
                                        </p:tgtEl>
                                        <p:attrNameLst>
                                          <p:attrName>ppt_x</p:attrName>
                                          <p:attrName>ppt_y</p:attrName>
                                        </p:attrNameLst>
                                      </p:cBhvr>
                                      <p:rCtr x="1762" y="-370"/>
                                    </p:animMotion>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500"/>
                                        <p:tgtEl>
                                          <p:spTgt spid="8"/>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8"/>
                    </p:tgtEl>
                  </p:cond>
                </p:stCondLst>
                <p:endSync evt="end" delay="0">
                  <p:rtn val="all"/>
                </p:endSync>
                <p:childTnLst>
                  <p:par>
                    <p:cTn id="20" fill="hold">
                      <p:stCondLst>
                        <p:cond delay="0"/>
                      </p:stCondLst>
                      <p:childTnLst>
                        <p:par>
                          <p:cTn id="21" fill="hold">
                            <p:stCondLst>
                              <p:cond delay="0"/>
                            </p:stCondLst>
                            <p:childTnLst>
                              <p:par>
                                <p:cTn id="22" presetID="1" presetClass="emph" presetSubtype="2" fill="hold" nodeType="clickEffect">
                                  <p:stCondLst>
                                    <p:cond delay="0"/>
                                  </p:stCondLst>
                                  <p:childTnLst>
                                    <p:animClr clrSpc="rgb" dir="cw">
                                      <p:cBhvr>
                                        <p:cTn id="23" dur="500" fill="hold"/>
                                        <p:tgtEl>
                                          <p:spTgt spid="8"/>
                                        </p:tgtEl>
                                        <p:attrNameLst>
                                          <p:attrName>fillcolor</p:attrName>
                                        </p:attrNameLst>
                                      </p:cBhvr>
                                      <p:to>
                                        <a:srgbClr val="D99694"/>
                                      </p:to>
                                    </p:animClr>
                                    <p:set>
                                      <p:cBhvr>
                                        <p:cTn id="24" dur="500" fill="hold"/>
                                        <p:tgtEl>
                                          <p:spTgt spid="8"/>
                                        </p:tgtEl>
                                        <p:attrNameLst>
                                          <p:attrName>fill.type</p:attrName>
                                        </p:attrNameLst>
                                      </p:cBhvr>
                                      <p:to>
                                        <p:strVal val="solid"/>
                                      </p:to>
                                    </p:set>
                                    <p:set>
                                      <p:cBhvr>
                                        <p:cTn id="25" dur="500" fill="hold"/>
                                        <p:tgtEl>
                                          <p:spTgt spid="8"/>
                                        </p:tgtEl>
                                        <p:attrNameLst>
                                          <p:attrName>fill.on</p:attrName>
                                        </p:attrNameLst>
                                      </p:cBhvr>
                                      <p:to>
                                        <p:strVal val="true"/>
                                      </p:to>
                                    </p:set>
                                  </p:childTnLst>
                                  <p:subTnLst>
                                    <p:audio>
                                      <p:cMediaNode>
                                        <p:cTn display="0" masterRel="sameClick">
                                          <p:stCondLst>
                                            <p:cond evt="begin" delay="0">
                                              <p:tn val="22"/>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8"/>
                  </p:tgtEl>
                </p:cond>
              </p:nextCondLst>
            </p:seq>
            <p:seq concurrent="1" nextAc="seek">
              <p:cTn id="26" restart="whenNotActive" fill="hold" evtFilter="cancelBubble" nodeType="interactiveSeq">
                <p:stCondLst>
                  <p:cond evt="onClick" delay="0">
                    <p:tgtEl>
                      <p:spTgt spid="13"/>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500" fill="hold"/>
                                        <p:tgtEl>
                                          <p:spTgt spid="13"/>
                                        </p:tgtEl>
                                        <p:attrNameLst>
                                          <p:attrName>fillcolor</p:attrName>
                                        </p:attrNameLst>
                                      </p:cBhvr>
                                      <p:to>
                                        <a:srgbClr val="D99694"/>
                                      </p:to>
                                    </p:animClr>
                                    <p:set>
                                      <p:cBhvr>
                                        <p:cTn id="31" dur="500" fill="hold"/>
                                        <p:tgtEl>
                                          <p:spTgt spid="13"/>
                                        </p:tgtEl>
                                        <p:attrNameLst>
                                          <p:attrName>fill.type</p:attrName>
                                        </p:attrNameLst>
                                      </p:cBhvr>
                                      <p:to>
                                        <p:strVal val="solid"/>
                                      </p:to>
                                    </p:set>
                                    <p:set>
                                      <p:cBhvr>
                                        <p:cTn id="32" dur="500" fill="hold"/>
                                        <p:tgtEl>
                                          <p:spTgt spid="13"/>
                                        </p:tgtEl>
                                        <p:attrNameLst>
                                          <p:attrName>fill.on</p:attrName>
                                        </p:attrNameLst>
                                      </p:cBhvr>
                                      <p:to>
                                        <p:strVal val="true"/>
                                      </p:to>
                                    </p:set>
                                  </p:childTnLst>
                                  <p:subTnLst>
                                    <p:audio>
                                      <p:cMediaNode>
                                        <p:cTn display="0" masterRel="sameClick">
                                          <p:stCondLst>
                                            <p:cond evt="begin" delay="0">
                                              <p:tn val="29"/>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13"/>
                  </p:tgtEl>
                </p:cond>
              </p:nextCondLst>
            </p:seq>
            <p:seq concurrent="1" nextAc="seek">
              <p:cTn id="33" restart="whenNotActive" fill="hold" evtFilter="cancelBubble" nodeType="interactiveSeq">
                <p:stCondLst>
                  <p:cond evt="onClick" delay="0">
                    <p:tgtEl>
                      <p:spTgt spid="11"/>
                    </p:tgtEl>
                  </p:cond>
                </p:stCondLst>
                <p:endSync evt="end" delay="0">
                  <p:rtn val="all"/>
                </p:endSync>
                <p:childTnLst>
                  <p:par>
                    <p:cTn id="34" fill="hold">
                      <p:stCondLst>
                        <p:cond delay="0"/>
                      </p:stCondLst>
                      <p:childTnLst>
                        <p:par>
                          <p:cTn id="35" fill="hold">
                            <p:stCondLst>
                              <p:cond delay="0"/>
                            </p:stCondLst>
                            <p:childTnLst>
                              <p:par>
                                <p:cTn id="36" presetID="1" presetClass="emph" presetSubtype="2" fill="hold" nodeType="clickEffect">
                                  <p:stCondLst>
                                    <p:cond delay="0"/>
                                  </p:stCondLst>
                                  <p:childTnLst>
                                    <p:animClr clrSpc="rgb" dir="cw">
                                      <p:cBhvr>
                                        <p:cTn id="37" dur="500" fill="hold"/>
                                        <p:tgtEl>
                                          <p:spTgt spid="11"/>
                                        </p:tgtEl>
                                        <p:attrNameLst>
                                          <p:attrName>fillcolor</p:attrName>
                                        </p:attrNameLst>
                                      </p:cBhvr>
                                      <p:to>
                                        <a:srgbClr val="92D050"/>
                                      </p:to>
                                    </p:animClr>
                                    <p:set>
                                      <p:cBhvr>
                                        <p:cTn id="38" dur="500" fill="hold"/>
                                        <p:tgtEl>
                                          <p:spTgt spid="11"/>
                                        </p:tgtEl>
                                        <p:attrNameLst>
                                          <p:attrName>fill.type</p:attrName>
                                        </p:attrNameLst>
                                      </p:cBhvr>
                                      <p:to>
                                        <p:strVal val="solid"/>
                                      </p:to>
                                    </p:set>
                                    <p:set>
                                      <p:cBhvr>
                                        <p:cTn id="39" dur="500" fill="hold"/>
                                        <p:tgtEl>
                                          <p:spTgt spid="11"/>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11"/>
                  </p:tgtEl>
                </p:cond>
              </p:nextCondLst>
            </p:seq>
            <p:seq concurrent="1" nextAc="seek">
              <p:cTn id="40" restart="whenNotActive" fill="hold" evtFilter="cancelBubble" nodeType="interactiveSeq">
                <p:stCondLst>
                  <p:cond evt="onClick" delay="0">
                    <p:tgtEl>
                      <p:spTgt spid="12"/>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clickEffect">
                                  <p:stCondLst>
                                    <p:cond delay="0"/>
                                  </p:stCondLst>
                                  <p:childTnLst>
                                    <p:animClr clrSpc="rgb" dir="cw">
                                      <p:cBhvr>
                                        <p:cTn id="44" dur="500" fill="hold"/>
                                        <p:tgtEl>
                                          <p:spTgt spid="12"/>
                                        </p:tgtEl>
                                        <p:attrNameLst>
                                          <p:attrName>fillcolor</p:attrName>
                                        </p:attrNameLst>
                                      </p:cBhvr>
                                      <p:to>
                                        <a:srgbClr val="D99694"/>
                                      </p:to>
                                    </p:animClr>
                                    <p:set>
                                      <p:cBhvr>
                                        <p:cTn id="45" dur="500" fill="hold"/>
                                        <p:tgtEl>
                                          <p:spTgt spid="12"/>
                                        </p:tgtEl>
                                        <p:attrNameLst>
                                          <p:attrName>fill.type</p:attrName>
                                        </p:attrNameLst>
                                      </p:cBhvr>
                                      <p:to>
                                        <p:strVal val="solid"/>
                                      </p:to>
                                    </p:set>
                                    <p:set>
                                      <p:cBhvr>
                                        <p:cTn id="46" dur="500" fill="hold"/>
                                        <p:tgtEl>
                                          <p:spTgt spid="12"/>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12"/>
                  </p:tgtEl>
                </p:cond>
              </p:nextCondLst>
            </p:seq>
          </p:childTnLst>
        </p:cTn>
      </p:par>
    </p:tnLst>
    <p:bldLst>
      <p:bldP spid="8" grpId="0" animBg="1"/>
      <p:bldP spid="11" grpId="0" animBg="1"/>
      <p:bldP spid="12"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l="-6000" r="-6000"/>
          </a:stretch>
        </a:blipFill>
        <a:effectLst/>
      </p:bgPr>
    </p:bg>
    <p:spTree>
      <p:nvGrpSpPr>
        <p:cNvPr id="1" name=""/>
        <p:cNvGrpSpPr/>
        <p:nvPr/>
      </p:nvGrpSpPr>
      <p:grpSpPr>
        <a:xfrm>
          <a:off x="0" y="0"/>
          <a:ext cx="0" cy="0"/>
          <a:chOff x="0" y="0"/>
          <a:chExt cx="0" cy="0"/>
        </a:xfrm>
      </p:grpSpPr>
      <p:pic>
        <p:nvPicPr>
          <p:cNvPr id="2" name="Picture 2" descr="C:\Users\ADMIN\Desktop\ TO ONG.jpg">
            <a:extLst>
              <a:ext uri="{FF2B5EF4-FFF2-40B4-BE49-F238E27FC236}">
                <a16:creationId xmlns:a16="http://schemas.microsoft.com/office/drawing/2014/main" id="{6B4FE122-4A7E-35F9-1EBF-8AB847C35443}"/>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foregroundMark x1="3538" y1="15846" x2="38923" y2="26615"/>
                        <a14:foregroundMark x1="82615" y1="13385" x2="90923" y2="8462"/>
                        <a14:foregroundMark x1="56169" y1="29366" x2="57932" y2="36263"/>
                      </a14:backgroundRemoval>
                    </a14:imgEffect>
                  </a14:imgLayer>
                </a14:imgProps>
              </a:ext>
              <a:ext uri="{28A0092B-C50C-407E-A947-70E740481C1C}">
                <a14:useLocalDpi xmlns:a14="http://schemas.microsoft.com/office/drawing/2010/main" val="0"/>
              </a:ext>
            </a:extLst>
          </a:blip>
          <a:srcRect/>
          <a:stretch>
            <a:fillRect/>
          </a:stretch>
        </p:blipFill>
        <p:spPr bwMode="auto">
          <a:xfrm rot="647586">
            <a:off x="-404148" y="-341294"/>
            <a:ext cx="2279347" cy="240959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1">
            <a:extLst>
              <a:ext uri="{FF2B5EF4-FFF2-40B4-BE49-F238E27FC236}">
                <a16:creationId xmlns:a16="http://schemas.microsoft.com/office/drawing/2014/main" id="{74B35188-3339-1CFC-9BE3-3D65DDBC95F3}"/>
              </a:ext>
            </a:extLst>
          </p:cNvPr>
          <p:cNvSpPr txBox="1">
            <a:spLocks/>
          </p:cNvSpPr>
          <p:nvPr/>
        </p:nvSpPr>
        <p:spPr>
          <a:xfrm>
            <a:off x="1127988" y="865335"/>
            <a:ext cx="9936024" cy="1710935"/>
          </a:xfrm>
          <a:prstGeom prst="roundRect">
            <a:avLst/>
          </a:prstGeom>
          <a:gradFill flip="none" rotWithShape="1">
            <a:gsLst>
              <a:gs pos="0">
                <a:srgbClr val="FFD347">
                  <a:tint val="66000"/>
                  <a:satMod val="160000"/>
                </a:srgbClr>
              </a:gs>
              <a:gs pos="50000">
                <a:srgbClr val="FFD347">
                  <a:tint val="44500"/>
                  <a:satMod val="160000"/>
                </a:srgbClr>
              </a:gs>
              <a:gs pos="100000">
                <a:srgbClr val="FFD347">
                  <a:tint val="23500"/>
                  <a:satMod val="160000"/>
                </a:srgbClr>
              </a:gs>
            </a:gsLst>
            <a:lin ang="16200000" scaled="1"/>
            <a:tileRect/>
          </a:gradFill>
          <a:ln>
            <a:solidFill>
              <a:srgbClr val="FFC000"/>
            </a:solidFill>
          </a:ln>
        </p:spPr>
        <p:style>
          <a:lnRef idx="1">
            <a:schemeClr val="accent6"/>
          </a:lnRef>
          <a:fillRef idx="2">
            <a:schemeClr val="accent6"/>
          </a:fillRef>
          <a:effectRef idx="1">
            <a:schemeClr val="accent6"/>
          </a:effectRef>
          <a:fontRef idx="minor">
            <a:schemeClr val="dk1"/>
          </a:fontRef>
        </p:style>
        <p:txBody>
          <a:bodyPr vert="horz" lIns="60960" tIns="30480" rIns="60960" bIns="12000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150000"/>
              </a:lnSpc>
            </a:pPr>
            <a:r>
              <a:rPr lang="en-US" sz="2400" b="1" dirty="0" err="1">
                <a:solidFill>
                  <a:prstClr val="black"/>
                </a:solidFill>
                <a:latin typeface="UTM Avo" panose="02040603050506020204" pitchFamily="18" charset="0"/>
                <a:cs typeface="Arial" panose="020B0604020202020204" pitchFamily="34" charset="0"/>
              </a:rPr>
              <a:t>Câu</a:t>
            </a:r>
            <a:r>
              <a:rPr lang="en-US" sz="2400" b="1" dirty="0">
                <a:solidFill>
                  <a:prstClr val="black"/>
                </a:solidFill>
                <a:latin typeface="UTM Avo" panose="02040603050506020204" pitchFamily="18" charset="0"/>
                <a:cs typeface="Arial" panose="020B0604020202020204" pitchFamily="34" charset="0"/>
              </a:rPr>
              <a:t> 4: </a:t>
            </a:r>
            <a:r>
              <a:rPr lang="en-US" sz="2400" dirty="0">
                <a:solidFill>
                  <a:prstClr val="black"/>
                </a:solidFill>
                <a:latin typeface="UTM Avo" panose="02040603050506020204" pitchFamily="18" charset="0"/>
                <a:cs typeface="Arial" panose="020B0604020202020204" pitchFamily="34" charset="0"/>
              </a:rPr>
              <a:t>Khi so </a:t>
            </a:r>
            <a:r>
              <a:rPr lang="en-US" sz="2400" dirty="0" err="1">
                <a:solidFill>
                  <a:prstClr val="black"/>
                </a:solidFill>
                <a:latin typeface="UTM Avo" panose="02040603050506020204" pitchFamily="18" charset="0"/>
                <a:cs typeface="Arial" panose="020B0604020202020204" pitchFamily="34" charset="0"/>
              </a:rPr>
              <a:t>sánh</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số</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đo</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chiều</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cao</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và</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cân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nặng</a:t>
            </a:r>
            <a:r>
              <a:rPr lang="en-US" sz="2400" dirty="0">
                <a:solidFill>
                  <a:prstClr val="black"/>
                </a:solidFill>
                <a:latin typeface="UTM Avo" panose="02040603050506020204" pitchFamily="18" charset="0"/>
                <a:cs typeface="Arial" panose="020B0604020202020204" pitchFamily="34" charset="0"/>
              </a:rPr>
              <a:t> </a:t>
            </a:r>
          </a:p>
          <a:p>
            <a:pPr lvl="0">
              <a:lnSpc>
                <a:spcPct val="150000"/>
              </a:lnSpc>
            </a:pPr>
            <a:r>
              <a:rPr lang="en-US" sz="2400" dirty="0" err="1">
                <a:solidFill>
                  <a:prstClr val="black"/>
                </a:solidFill>
                <a:latin typeface="UTM Avo" panose="02040603050506020204" pitchFamily="18" charset="0"/>
                <a:cs typeface="Arial" panose="020B0604020202020204" pitchFamily="34" charset="0"/>
              </a:rPr>
              <a:t>của</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bản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thân</a:t>
            </a:r>
            <a:r>
              <a:rPr lang="en-US" sz="2400" dirty="0">
                <a:solidFill>
                  <a:prstClr val="black"/>
                </a:solidFill>
                <a:latin typeface="UTM Avo" panose="02040603050506020204" pitchFamily="18" charset="0"/>
                <a:cs typeface="Arial" panose="020B0604020202020204" pitchFamily="34" charset="0"/>
              </a:rPr>
              <a:t> qua </a:t>
            </a:r>
            <a:r>
              <a:rPr lang="en-US" sz="2400" dirty="0" err="1">
                <a:solidFill>
                  <a:prstClr val="black"/>
                </a:solidFill>
                <a:latin typeface="UTM Avo" panose="02040603050506020204" pitchFamily="18" charset="0"/>
                <a:cs typeface="Arial" panose="020B0604020202020204" pitchFamily="34" charset="0"/>
              </a:rPr>
              <a:t>các</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năm</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em</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thấy</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điều</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gì</a:t>
            </a:r>
            <a:r>
              <a:rPr lang="en-US" sz="2400" dirty="0">
                <a:solidFill>
                  <a:prstClr val="black"/>
                </a:solidFill>
                <a:latin typeface="UTM Avo" panose="02040603050506020204" pitchFamily="18" charset="0"/>
                <a:cs typeface="Arial" panose="020B0604020202020204" pitchFamily="34" charset="0"/>
              </a:rPr>
              <a:t>?</a:t>
            </a:r>
          </a:p>
        </p:txBody>
      </p:sp>
      <p:sp>
        <p:nvSpPr>
          <p:cNvPr id="8" name="Rectangle: Rounded Corners 7">
            <a:extLst>
              <a:ext uri="{FF2B5EF4-FFF2-40B4-BE49-F238E27FC236}">
                <a16:creationId xmlns:a16="http://schemas.microsoft.com/office/drawing/2014/main" id="{55202867-3744-4150-6857-122A21C876DE}"/>
              </a:ext>
            </a:extLst>
          </p:cNvPr>
          <p:cNvSpPr/>
          <p:nvPr/>
        </p:nvSpPr>
        <p:spPr>
          <a:xfrm>
            <a:off x="1127988" y="2919440"/>
            <a:ext cx="4772072" cy="1397474"/>
          </a:xfrm>
          <a:prstGeom prst="roundRect">
            <a:avLst/>
          </a:prstGeom>
          <a:solidFill>
            <a:schemeClr val="bg1"/>
          </a:solidFill>
          <a:ln>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pPr lvl="0" algn="ctr" defTabSz="609539">
              <a:lnSpc>
                <a:spcPct val="150000"/>
              </a:lnSpc>
              <a:defRPr/>
            </a:pPr>
            <a:r>
              <a:rPr lang="vi-VN" sz="2400" dirty="0">
                <a:solidFill>
                  <a:prstClr val="black"/>
                </a:solidFill>
                <a:latin typeface="UTM Avo" panose="02040603050506020204" pitchFamily="18" charset="0"/>
                <a:ea typeface="+mj-ea"/>
                <a:cs typeface="Arial" panose="020B0604020202020204" pitchFamily="34" charset="0"/>
              </a:rPr>
              <a:t>A. Bản thân có sự thay đổi </a:t>
            </a:r>
          </a:p>
          <a:p>
            <a:pPr lvl="0" algn="ctr" defTabSz="609539">
              <a:lnSpc>
                <a:spcPct val="150000"/>
              </a:lnSpc>
              <a:defRPr/>
            </a:pPr>
            <a:r>
              <a:rPr lang="vi-VN" sz="2400" dirty="0">
                <a:solidFill>
                  <a:prstClr val="black"/>
                </a:solidFill>
                <a:latin typeface="UTM Avo" panose="02040603050506020204" pitchFamily="18" charset="0"/>
                <a:ea typeface="+mj-ea"/>
                <a:cs typeface="Arial" panose="020B0604020202020204" pitchFamily="34" charset="0"/>
              </a:rPr>
              <a:t>về mặt thể chất</a:t>
            </a:r>
            <a:r>
              <a:rPr lang="en-US" sz="2400" dirty="0">
                <a:solidFill>
                  <a:prstClr val="black"/>
                </a:solidFill>
                <a:latin typeface="UTM Avo" panose="02040603050506020204" pitchFamily="18" charset="0"/>
                <a:ea typeface="+mj-ea"/>
                <a:cs typeface="Arial" panose="020B0604020202020204" pitchFamily="34" charset="0"/>
              </a:rPr>
              <a:t>.</a:t>
            </a:r>
            <a:endParaRPr lang="vi-VN" sz="2400" dirty="0">
              <a:solidFill>
                <a:prstClr val="black"/>
              </a:solidFill>
              <a:latin typeface="UTM Avo" panose="02040603050506020204" pitchFamily="18" charset="0"/>
              <a:ea typeface="+mj-ea"/>
              <a:cs typeface="Arial" panose="020B0604020202020204" pitchFamily="34" charset="0"/>
            </a:endParaRPr>
          </a:p>
        </p:txBody>
      </p:sp>
      <p:sp>
        <p:nvSpPr>
          <p:cNvPr id="11" name="Rectangle: Rounded Corners 10">
            <a:extLst>
              <a:ext uri="{FF2B5EF4-FFF2-40B4-BE49-F238E27FC236}">
                <a16:creationId xmlns:a16="http://schemas.microsoft.com/office/drawing/2014/main" id="{99C2E21A-0EDA-97C1-5C6D-1AC4A1A063B2}"/>
              </a:ext>
            </a:extLst>
          </p:cNvPr>
          <p:cNvSpPr/>
          <p:nvPr/>
        </p:nvSpPr>
        <p:spPr>
          <a:xfrm>
            <a:off x="1127988" y="4653202"/>
            <a:ext cx="4772072" cy="1397474"/>
          </a:xfrm>
          <a:prstGeom prst="roundRect">
            <a:avLst/>
          </a:prstGeom>
          <a:solidFill>
            <a:schemeClr val="bg1"/>
          </a:solidFill>
          <a:ln>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609539">
              <a:lnSpc>
                <a:spcPct val="150000"/>
              </a:lnSpc>
            </a:pPr>
            <a:r>
              <a:rPr lang="en-US" sz="2400" dirty="0">
                <a:solidFill>
                  <a:prstClr val="black"/>
                </a:solidFill>
                <a:latin typeface="UTM Avo" panose="02040603050506020204" pitchFamily="18" charset="0"/>
                <a:cs typeface="Arial" panose="020B0604020202020204" pitchFamily="34" charset="0"/>
              </a:rPr>
              <a:t>C. </a:t>
            </a:r>
            <a:r>
              <a:rPr lang="en-US" sz="2400" dirty="0" err="1">
                <a:solidFill>
                  <a:prstClr val="black"/>
                </a:solidFill>
                <a:latin typeface="UTM Avo" panose="02040603050506020204" pitchFamily="18" charset="0"/>
                <a:cs typeface="Arial" panose="020B0604020202020204" pitchFamily="34" charset="0"/>
              </a:rPr>
              <a:t>Bản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thân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có</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sự</a:t>
            </a:r>
            <a:r>
              <a:rPr lang="en-US" sz="2400" dirty="0">
                <a:solidFill>
                  <a:prstClr val="black"/>
                </a:solidFill>
                <a:latin typeface="UTM Avo" panose="02040603050506020204" pitchFamily="18" charset="0"/>
                <a:cs typeface="Arial" panose="020B0604020202020204" pitchFamily="34" charset="0"/>
              </a:rPr>
              <a:t> </a:t>
            </a:r>
          </a:p>
          <a:p>
            <a:pPr algn="ctr" defTabSz="609539">
              <a:lnSpc>
                <a:spcPct val="150000"/>
              </a:lnSpc>
            </a:pPr>
            <a:r>
              <a:rPr lang="en-US" sz="2400" dirty="0" err="1">
                <a:solidFill>
                  <a:prstClr val="black"/>
                </a:solidFill>
                <a:latin typeface="UTM Avo" panose="02040603050506020204" pitchFamily="18" charset="0"/>
                <a:cs typeface="Arial" panose="020B0604020202020204" pitchFamily="34" charset="0"/>
              </a:rPr>
              <a:t>thay</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đổi</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về</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tâm</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lí</a:t>
            </a:r>
            <a:r>
              <a:rPr lang="en-US" sz="2400" dirty="0">
                <a:solidFill>
                  <a:prstClr val="black"/>
                </a:solidFill>
                <a:latin typeface="UTM Avo" panose="02040603050506020204" pitchFamily="18" charset="0"/>
                <a:cs typeface="Arial" panose="020B0604020202020204" pitchFamily="34" charset="0"/>
              </a:rPr>
              <a:t>.</a:t>
            </a:r>
          </a:p>
        </p:txBody>
      </p:sp>
      <p:sp>
        <p:nvSpPr>
          <p:cNvPr id="12" name="Rectangle: Rounded Corners 11">
            <a:extLst>
              <a:ext uri="{FF2B5EF4-FFF2-40B4-BE49-F238E27FC236}">
                <a16:creationId xmlns:a16="http://schemas.microsoft.com/office/drawing/2014/main" id="{C34DEE5C-F09F-A92D-F4FB-1A3DFBCBB07A}"/>
              </a:ext>
            </a:extLst>
          </p:cNvPr>
          <p:cNvSpPr/>
          <p:nvPr/>
        </p:nvSpPr>
        <p:spPr>
          <a:xfrm>
            <a:off x="6291941" y="2915999"/>
            <a:ext cx="4772072" cy="1397474"/>
          </a:xfrm>
          <a:prstGeom prst="roundRect">
            <a:avLst/>
          </a:prstGeom>
          <a:solidFill>
            <a:schemeClr val="bg1"/>
          </a:solidFill>
          <a:ln>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pPr lvl="0" algn="ctr" defTabSz="609539">
              <a:lnSpc>
                <a:spcPct val="150000"/>
              </a:lnSpc>
            </a:pPr>
            <a:r>
              <a:rPr lang="en-US" sz="2400" dirty="0">
                <a:solidFill>
                  <a:prstClr val="black"/>
                </a:solidFill>
                <a:latin typeface="UTM Avo" panose="02040603050506020204" pitchFamily="18" charset="0"/>
                <a:cs typeface="Arial" panose="020B0604020202020204" pitchFamily="34" charset="0"/>
              </a:rPr>
              <a:t>B. </a:t>
            </a:r>
            <a:r>
              <a:rPr lang="en-US" sz="2400" dirty="0" err="1">
                <a:solidFill>
                  <a:prstClr val="black"/>
                </a:solidFill>
                <a:latin typeface="UTM Avo" panose="02040603050506020204" pitchFamily="18" charset="0"/>
                <a:cs typeface="Arial" panose="020B0604020202020204" pitchFamily="34" charset="0"/>
              </a:rPr>
              <a:t>Bản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thân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có</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sự</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thay</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đổi</a:t>
            </a:r>
            <a:r>
              <a:rPr lang="en-US" sz="2400" dirty="0">
                <a:solidFill>
                  <a:prstClr val="black"/>
                </a:solidFill>
                <a:latin typeface="UTM Avo" panose="02040603050506020204" pitchFamily="18" charset="0"/>
                <a:cs typeface="Arial" panose="020B0604020202020204" pitchFamily="34" charset="0"/>
              </a:rPr>
              <a:t> </a:t>
            </a:r>
          </a:p>
          <a:p>
            <a:pPr lvl="0" algn="ctr" defTabSz="609539">
              <a:lnSpc>
                <a:spcPct val="150000"/>
              </a:lnSpc>
            </a:pPr>
            <a:r>
              <a:rPr lang="en-US" sz="2400" dirty="0" err="1">
                <a:solidFill>
                  <a:prstClr val="black"/>
                </a:solidFill>
                <a:latin typeface="UTM Avo" panose="02040603050506020204" pitchFamily="18" charset="0"/>
                <a:cs typeface="Arial" panose="020B0604020202020204" pitchFamily="34" charset="0"/>
              </a:rPr>
              <a:t>về</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mặt</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nhận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thức</a:t>
            </a:r>
            <a:r>
              <a:rPr lang="en-US" sz="2400" dirty="0">
                <a:solidFill>
                  <a:prstClr val="black"/>
                </a:solidFill>
                <a:latin typeface="UTM Avo" panose="02040603050506020204" pitchFamily="18" charset="0"/>
                <a:cs typeface="Arial" panose="020B0604020202020204" pitchFamily="34" charset="0"/>
              </a:rPr>
              <a:t>.</a:t>
            </a:r>
          </a:p>
        </p:txBody>
      </p:sp>
      <p:sp>
        <p:nvSpPr>
          <p:cNvPr id="13" name="Rectangle: Rounded Corners 12">
            <a:extLst>
              <a:ext uri="{FF2B5EF4-FFF2-40B4-BE49-F238E27FC236}">
                <a16:creationId xmlns:a16="http://schemas.microsoft.com/office/drawing/2014/main" id="{7A169D97-6521-C5A9-0320-362750C162F7}"/>
              </a:ext>
            </a:extLst>
          </p:cNvPr>
          <p:cNvSpPr/>
          <p:nvPr/>
        </p:nvSpPr>
        <p:spPr>
          <a:xfrm>
            <a:off x="6291941" y="4653202"/>
            <a:ext cx="4772072" cy="1397474"/>
          </a:xfrm>
          <a:prstGeom prst="roundRect">
            <a:avLst/>
          </a:prstGeom>
          <a:solidFill>
            <a:schemeClr val="bg1"/>
          </a:solidFill>
          <a:ln>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609539">
              <a:lnSpc>
                <a:spcPct val="150000"/>
              </a:lnSpc>
            </a:pPr>
            <a:r>
              <a:rPr lang="vi-VN" sz="2400" dirty="0">
                <a:solidFill>
                  <a:prstClr val="black"/>
                </a:solidFill>
                <a:latin typeface="UTM Avo" panose="02040603050506020204" pitchFamily="18" charset="0"/>
                <a:cs typeface="Arial" panose="020B0604020202020204" pitchFamily="34" charset="0"/>
              </a:rPr>
              <a:t>D. Bản thân có sự thay đổi </a:t>
            </a:r>
          </a:p>
          <a:p>
            <a:pPr algn="ctr" defTabSz="609539">
              <a:lnSpc>
                <a:spcPct val="150000"/>
              </a:lnSpc>
            </a:pPr>
            <a:r>
              <a:rPr lang="vi-VN" sz="2400" dirty="0">
                <a:solidFill>
                  <a:prstClr val="black"/>
                </a:solidFill>
                <a:latin typeface="UTM Avo" panose="02040603050506020204" pitchFamily="18" charset="0"/>
                <a:cs typeface="Arial" panose="020B0604020202020204" pitchFamily="34" charset="0"/>
              </a:rPr>
              <a:t>về góc nhìn</a:t>
            </a:r>
            <a:r>
              <a:rPr lang="en-US" sz="2400" dirty="0">
                <a:solidFill>
                  <a:prstClr val="black"/>
                </a:solidFill>
                <a:latin typeface="UTM Avo" panose="02040603050506020204" pitchFamily="18" charset="0"/>
                <a:cs typeface="Arial" panose="020B0604020202020204" pitchFamily="34" charset="0"/>
              </a:rPr>
              <a:t>.</a:t>
            </a:r>
            <a:endParaRPr lang="vi-VN" sz="2400" dirty="0">
              <a:solidFill>
                <a:prstClr val="black"/>
              </a:solidFill>
              <a:latin typeface="UTM Avo" panose="02040603050506020204" pitchFamily="18" charset="0"/>
              <a:cs typeface="Arial" panose="020B0604020202020204" pitchFamily="34" charset="0"/>
            </a:endParaRPr>
          </a:p>
        </p:txBody>
      </p:sp>
      <p:pic>
        <p:nvPicPr>
          <p:cNvPr id="2050" name="Picture 2" descr="Hình ảnh Phim Hoạt Hình Tổ Ong PNG , Tổ Ong, Thiết Kế Tổ Ong, Tổ Ong Vector  PNG miễn phí tải tập tin PSDComment và Vector">
            <a:hlinkClick r:id="rId8" action="ppaction://hlinksldjump"/>
            <a:extLst>
              <a:ext uri="{FF2B5EF4-FFF2-40B4-BE49-F238E27FC236}">
                <a16:creationId xmlns:a16="http://schemas.microsoft.com/office/drawing/2014/main" id="{B0D4DA1C-AD49-8291-07A1-80273C8F8923}"/>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2222" r="12222"/>
          <a:stretch/>
        </p:blipFill>
        <p:spPr bwMode="auto">
          <a:xfrm>
            <a:off x="11313972" y="217741"/>
            <a:ext cx="871513" cy="115347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653761DF-BEE2-A270-C509-50DFC5BF69C1}"/>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p:blipFill>
        <p:spPr bwMode="auto">
          <a:xfrm rot="568011" flipH="1">
            <a:off x="10910824" y="5804560"/>
            <a:ext cx="683171" cy="53329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D8F65FA-D6BE-6838-5DB3-D7D259CBB83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0"/>
            <a:ext cx="878028" cy="979068"/>
          </a:xfrm>
          <a:prstGeom prst="rect">
            <a:avLst/>
          </a:prstGeom>
          <a:solidFill>
            <a:sysClr val="window" lastClr="FFFFFF"/>
          </a:solidFill>
        </p:spPr>
      </p:pic>
    </p:spTree>
    <p:extLst>
      <p:ext uri="{BB962C8B-B14F-4D97-AF65-F5344CB8AC3E}">
        <p14:creationId xmlns:p14="http://schemas.microsoft.com/office/powerpoint/2010/main" val="62224203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6" presetClass="path" presetSubtype="0" repeatCount="indefinite" accel="50000" decel="50000" fill="hold" nodeType="withEffect">
                                  <p:stCondLst>
                                    <p:cond delay="0"/>
                                  </p:stCondLst>
                                  <p:childTnLst>
                                    <p:animMotion origin="layout" path="M 3.33333E-6 4.93827E-7 C -0.00035 -0.01482 0.00694 -0.02793 0.01666 -0.02886 C 0.02604 -0.02978 0.03489 -0.01991 0.03541 -0.00525 C 0.03628 0.00818 0.02986 0.02083 0.02118 0.0216 C 0.01319 0.02253 0.00555 0.01389 0.00486 0.00139 C 0.00434 -0.00988 0.00937 -0.02083 0.01701 -0.02176 C 0.02378 -0.02238 0.03021 -0.01543 0.03073 -0.00478 C 0.03107 0.00463 0.02708 0.01373 0.02083 0.01404 C 0.01527 0.01481 0.00989 0.00957 0.00955 0.00093 C 0.0092 -0.00664 0.01232 -0.01404 0.01736 -0.01451 C 0.02152 -0.01482 0.02569 -0.01111 0.02604 -0.00432 C 0.02639 0.00123 0.02413 0.00648 0.02048 0.00694 C 0.01771 0.00741 0.01458 0.00509 0.01441 0.00046 C 0.01423 -0.00293 0.01527 -0.00694 0.01753 -0.00741 C 0.01927 -0.00741 0.021 -0.00648 0.02135 -0.00417 C 0.02152 -0.00247 0.02118 -0.00093 0.02031 -0.00015 C 0.01979 4.93827E-7 0.01944 4.93827E-7 0.01909 -0.00015 " pathEditMode="relative" rAng="0" ptsTypes="AAAAAAAAAAAAAAAAA">
                                      <p:cBhvr>
                                        <p:cTn id="6" dur="5000" fill="hold"/>
                                        <p:tgtEl>
                                          <p:spTgt spid="14"/>
                                        </p:tgtEl>
                                        <p:attrNameLst>
                                          <p:attrName>ppt_x</p:attrName>
                                          <p:attrName>ppt_y</p:attrName>
                                        </p:attrNameLst>
                                      </p:cBhvr>
                                      <p:rCtr x="1762" y="-370"/>
                                    </p:animMotion>
                                  </p:childTnLst>
                                </p:cTn>
                              </p:par>
                              <p:par>
                                <p:cTn id="7" presetID="10"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animEffect transition="in" filter="fade">
                                      <p:cBhvr>
                                        <p:cTn id="9" dur="500"/>
                                        <p:tgtEl>
                                          <p:spTgt spid="13"/>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13"/>
                    </p:tgtEl>
                  </p:cond>
                </p:stCondLst>
                <p:endSync evt="end" delay="0">
                  <p:rtn val="all"/>
                </p:endSync>
                <p:childTnLst>
                  <p:par>
                    <p:cTn id="20" fill="hold">
                      <p:stCondLst>
                        <p:cond delay="0"/>
                      </p:stCondLst>
                      <p:childTnLst>
                        <p:par>
                          <p:cTn id="21" fill="hold">
                            <p:stCondLst>
                              <p:cond delay="0"/>
                            </p:stCondLst>
                            <p:childTnLst>
                              <p:par>
                                <p:cTn id="22" presetID="1" presetClass="emph" presetSubtype="2" fill="hold" nodeType="clickEffect">
                                  <p:stCondLst>
                                    <p:cond delay="0"/>
                                  </p:stCondLst>
                                  <p:childTnLst>
                                    <p:animClr clrSpc="rgb" dir="cw">
                                      <p:cBhvr>
                                        <p:cTn id="23" dur="500" fill="hold"/>
                                        <p:tgtEl>
                                          <p:spTgt spid="13"/>
                                        </p:tgtEl>
                                        <p:attrNameLst>
                                          <p:attrName>fillcolor</p:attrName>
                                        </p:attrNameLst>
                                      </p:cBhvr>
                                      <p:to>
                                        <a:srgbClr val="D99694"/>
                                      </p:to>
                                    </p:animClr>
                                    <p:set>
                                      <p:cBhvr>
                                        <p:cTn id="24" dur="500" fill="hold"/>
                                        <p:tgtEl>
                                          <p:spTgt spid="13"/>
                                        </p:tgtEl>
                                        <p:attrNameLst>
                                          <p:attrName>fill.type</p:attrName>
                                        </p:attrNameLst>
                                      </p:cBhvr>
                                      <p:to>
                                        <p:strVal val="solid"/>
                                      </p:to>
                                    </p:set>
                                    <p:set>
                                      <p:cBhvr>
                                        <p:cTn id="25" dur="500" fill="hold"/>
                                        <p:tgtEl>
                                          <p:spTgt spid="13"/>
                                        </p:tgtEl>
                                        <p:attrNameLst>
                                          <p:attrName>fill.on</p:attrName>
                                        </p:attrNameLst>
                                      </p:cBhvr>
                                      <p:to>
                                        <p:strVal val="true"/>
                                      </p:to>
                                    </p:set>
                                  </p:childTnLst>
                                  <p:subTnLst>
                                    <p:audio>
                                      <p:cMediaNode>
                                        <p:cTn display="0" masterRel="sameClick">
                                          <p:stCondLst>
                                            <p:cond evt="begin" delay="0">
                                              <p:tn val="22"/>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3"/>
                  </p:tgtEl>
                </p:cond>
              </p:nextCondLst>
            </p:seq>
            <p:seq concurrent="1" nextAc="seek">
              <p:cTn id="26" restart="whenNotActive" fill="hold" evtFilter="cancelBubble" nodeType="interactiveSeq">
                <p:stCondLst>
                  <p:cond evt="onClick" delay="0">
                    <p:tgtEl>
                      <p:spTgt spid="12"/>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500" fill="hold"/>
                                        <p:tgtEl>
                                          <p:spTgt spid="12"/>
                                        </p:tgtEl>
                                        <p:attrNameLst>
                                          <p:attrName>fillcolor</p:attrName>
                                        </p:attrNameLst>
                                      </p:cBhvr>
                                      <p:to>
                                        <a:srgbClr val="D99694"/>
                                      </p:to>
                                    </p:animClr>
                                    <p:set>
                                      <p:cBhvr>
                                        <p:cTn id="31" dur="500" fill="hold"/>
                                        <p:tgtEl>
                                          <p:spTgt spid="12"/>
                                        </p:tgtEl>
                                        <p:attrNameLst>
                                          <p:attrName>fill.type</p:attrName>
                                        </p:attrNameLst>
                                      </p:cBhvr>
                                      <p:to>
                                        <p:strVal val="solid"/>
                                      </p:to>
                                    </p:set>
                                    <p:set>
                                      <p:cBhvr>
                                        <p:cTn id="32" dur="500" fill="hold"/>
                                        <p:tgtEl>
                                          <p:spTgt spid="12"/>
                                        </p:tgtEl>
                                        <p:attrNameLst>
                                          <p:attrName>fill.on</p:attrName>
                                        </p:attrNameLst>
                                      </p:cBhvr>
                                      <p:to>
                                        <p:strVal val="true"/>
                                      </p:to>
                                    </p:set>
                                  </p:childTnLst>
                                  <p:subTnLst>
                                    <p:audio>
                                      <p:cMediaNode>
                                        <p:cTn display="0" masterRel="sameClick">
                                          <p:stCondLst>
                                            <p:cond evt="begin" delay="0">
                                              <p:tn val="29"/>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2"/>
                  </p:tgtEl>
                </p:cond>
              </p:nextCondLst>
            </p:seq>
            <p:seq concurrent="1" nextAc="seek">
              <p:cTn id="33" restart="whenNotActive" fill="hold" evtFilter="cancelBubble" nodeType="interactiveSeq">
                <p:stCondLst>
                  <p:cond evt="onClick" delay="0">
                    <p:tgtEl>
                      <p:spTgt spid="8"/>
                    </p:tgtEl>
                  </p:cond>
                </p:stCondLst>
                <p:endSync evt="end" delay="0">
                  <p:rtn val="all"/>
                </p:endSync>
                <p:childTnLst>
                  <p:par>
                    <p:cTn id="34" fill="hold">
                      <p:stCondLst>
                        <p:cond delay="0"/>
                      </p:stCondLst>
                      <p:childTnLst>
                        <p:par>
                          <p:cTn id="35" fill="hold">
                            <p:stCondLst>
                              <p:cond delay="0"/>
                            </p:stCondLst>
                            <p:childTnLst>
                              <p:par>
                                <p:cTn id="36" presetID="1" presetClass="emph" presetSubtype="2" fill="hold" nodeType="clickEffect">
                                  <p:stCondLst>
                                    <p:cond delay="0"/>
                                  </p:stCondLst>
                                  <p:childTnLst>
                                    <p:animClr clrSpc="rgb" dir="cw">
                                      <p:cBhvr>
                                        <p:cTn id="37" dur="500" fill="hold"/>
                                        <p:tgtEl>
                                          <p:spTgt spid="8"/>
                                        </p:tgtEl>
                                        <p:attrNameLst>
                                          <p:attrName>fillcolor</p:attrName>
                                        </p:attrNameLst>
                                      </p:cBhvr>
                                      <p:to>
                                        <a:srgbClr val="92D050"/>
                                      </p:to>
                                    </p:animClr>
                                    <p:set>
                                      <p:cBhvr>
                                        <p:cTn id="38" dur="500" fill="hold"/>
                                        <p:tgtEl>
                                          <p:spTgt spid="8"/>
                                        </p:tgtEl>
                                        <p:attrNameLst>
                                          <p:attrName>fill.type</p:attrName>
                                        </p:attrNameLst>
                                      </p:cBhvr>
                                      <p:to>
                                        <p:strVal val="solid"/>
                                      </p:to>
                                    </p:set>
                                    <p:set>
                                      <p:cBhvr>
                                        <p:cTn id="39" dur="500" fill="hold"/>
                                        <p:tgtEl>
                                          <p:spTgt spid="8"/>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4" name="Children-yay-sound-effect-www_tiengdong_com.wav"/>
                                        </p:tgtEl>
                                      </p:cMediaNode>
                                    </p:audio>
                                  </p:subTnLst>
                                </p:cTn>
                              </p:par>
                            </p:childTnLst>
                          </p:cTn>
                        </p:par>
                      </p:childTnLst>
                    </p:cTn>
                  </p:par>
                </p:childTnLst>
              </p:cTn>
              <p:nextCondLst>
                <p:cond evt="onClick" delay="0">
                  <p:tgtEl>
                    <p:spTgt spid="8"/>
                  </p:tgtEl>
                </p:cond>
              </p:nextCondLst>
            </p:seq>
            <p:seq concurrent="1" nextAc="seek">
              <p:cTn id="40" restart="whenNotActive" fill="hold" evtFilter="cancelBubble" nodeType="interactiveSeq">
                <p:stCondLst>
                  <p:cond evt="onClick" delay="0">
                    <p:tgtEl>
                      <p:spTgt spid="11"/>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clickEffect">
                                  <p:stCondLst>
                                    <p:cond delay="0"/>
                                  </p:stCondLst>
                                  <p:childTnLst>
                                    <p:animClr clrSpc="rgb" dir="cw">
                                      <p:cBhvr>
                                        <p:cTn id="44" dur="500" fill="hold"/>
                                        <p:tgtEl>
                                          <p:spTgt spid="11"/>
                                        </p:tgtEl>
                                        <p:attrNameLst>
                                          <p:attrName>fillcolor</p:attrName>
                                        </p:attrNameLst>
                                      </p:cBhvr>
                                      <p:to>
                                        <a:srgbClr val="D99694"/>
                                      </p:to>
                                    </p:animClr>
                                    <p:set>
                                      <p:cBhvr>
                                        <p:cTn id="45" dur="500" fill="hold"/>
                                        <p:tgtEl>
                                          <p:spTgt spid="11"/>
                                        </p:tgtEl>
                                        <p:attrNameLst>
                                          <p:attrName>fill.type</p:attrName>
                                        </p:attrNameLst>
                                      </p:cBhvr>
                                      <p:to>
                                        <p:strVal val="solid"/>
                                      </p:to>
                                    </p:set>
                                    <p:set>
                                      <p:cBhvr>
                                        <p:cTn id="46" dur="500" fill="hold"/>
                                        <p:tgtEl>
                                          <p:spTgt spid="11"/>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1"/>
                  </p:tgtEl>
                </p:cond>
              </p:nextCondLst>
            </p:seq>
          </p:childTnLst>
        </p:cTn>
      </p:par>
    </p:tnLst>
    <p:bldLst>
      <p:bldP spid="8" grpId="0" animBg="1"/>
      <p:bldP spid="11" grpId="0" animBg="1"/>
      <p:bldP spid="1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l="-6000" r="-6000"/>
          </a:stretch>
        </a:blipFill>
        <a:effectLst/>
      </p:bgPr>
    </p:bg>
    <p:spTree>
      <p:nvGrpSpPr>
        <p:cNvPr id="1" name=""/>
        <p:cNvGrpSpPr/>
        <p:nvPr/>
      </p:nvGrpSpPr>
      <p:grpSpPr>
        <a:xfrm>
          <a:off x="0" y="0"/>
          <a:ext cx="0" cy="0"/>
          <a:chOff x="0" y="0"/>
          <a:chExt cx="0" cy="0"/>
        </a:xfrm>
      </p:grpSpPr>
      <p:pic>
        <p:nvPicPr>
          <p:cNvPr id="2" name="Picture 2" descr="C:\Users\ADMIN\Desktop\ TO ONG.jpg">
            <a:extLst>
              <a:ext uri="{FF2B5EF4-FFF2-40B4-BE49-F238E27FC236}">
                <a16:creationId xmlns:a16="http://schemas.microsoft.com/office/drawing/2014/main" id="{6B4FE122-4A7E-35F9-1EBF-8AB847C35443}"/>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foregroundMark x1="3538" y1="15846" x2="38923" y2="26615"/>
                        <a14:foregroundMark x1="82615" y1="13385" x2="90923" y2="8462"/>
                        <a14:foregroundMark x1="56169" y1="29366" x2="57932" y2="36263"/>
                      </a14:backgroundRemoval>
                    </a14:imgEffect>
                  </a14:imgLayer>
                </a14:imgProps>
              </a:ext>
              <a:ext uri="{28A0092B-C50C-407E-A947-70E740481C1C}">
                <a14:useLocalDpi xmlns:a14="http://schemas.microsoft.com/office/drawing/2010/main" val="0"/>
              </a:ext>
            </a:extLst>
          </a:blip>
          <a:srcRect/>
          <a:stretch>
            <a:fillRect/>
          </a:stretch>
        </p:blipFill>
        <p:spPr bwMode="auto">
          <a:xfrm rot="647586">
            <a:off x="-404148" y="-341294"/>
            <a:ext cx="2279347" cy="240959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1">
            <a:extLst>
              <a:ext uri="{FF2B5EF4-FFF2-40B4-BE49-F238E27FC236}">
                <a16:creationId xmlns:a16="http://schemas.microsoft.com/office/drawing/2014/main" id="{74B35188-3339-1CFC-9BE3-3D65DDBC95F3}"/>
              </a:ext>
            </a:extLst>
          </p:cNvPr>
          <p:cNvSpPr txBox="1">
            <a:spLocks/>
          </p:cNvSpPr>
          <p:nvPr/>
        </p:nvSpPr>
        <p:spPr>
          <a:xfrm>
            <a:off x="1127988" y="865335"/>
            <a:ext cx="9936024" cy="1710935"/>
          </a:xfrm>
          <a:prstGeom prst="roundRect">
            <a:avLst/>
          </a:prstGeom>
          <a:gradFill flip="none" rotWithShape="1">
            <a:gsLst>
              <a:gs pos="0">
                <a:srgbClr val="FFD347">
                  <a:tint val="66000"/>
                  <a:satMod val="160000"/>
                </a:srgbClr>
              </a:gs>
              <a:gs pos="50000">
                <a:srgbClr val="FFD347">
                  <a:tint val="44500"/>
                  <a:satMod val="160000"/>
                </a:srgbClr>
              </a:gs>
              <a:gs pos="100000">
                <a:srgbClr val="FFD347">
                  <a:tint val="23500"/>
                  <a:satMod val="160000"/>
                </a:srgbClr>
              </a:gs>
            </a:gsLst>
            <a:lin ang="16200000" scaled="1"/>
            <a:tileRect/>
          </a:gradFill>
          <a:ln>
            <a:solidFill>
              <a:srgbClr val="FFC000"/>
            </a:solidFill>
          </a:ln>
        </p:spPr>
        <p:style>
          <a:lnRef idx="1">
            <a:schemeClr val="accent6"/>
          </a:lnRef>
          <a:fillRef idx="2">
            <a:schemeClr val="accent6"/>
          </a:fillRef>
          <a:effectRef idx="1">
            <a:schemeClr val="accent6"/>
          </a:effectRef>
          <a:fontRef idx="minor">
            <a:schemeClr val="dk1"/>
          </a:fontRef>
        </p:style>
        <p:txBody>
          <a:bodyPr vert="horz" lIns="60960" tIns="30480" rIns="60960" bIns="12000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150000"/>
              </a:lnSpc>
            </a:pPr>
            <a:r>
              <a:rPr lang="en-US" sz="2400" b="1" dirty="0" err="1">
                <a:solidFill>
                  <a:prstClr val="black"/>
                </a:solidFill>
                <a:latin typeface="UTM Avo" panose="02040603050506020204" pitchFamily="18" charset="0"/>
                <a:cs typeface="Arial" panose="020B0604020202020204" pitchFamily="34" charset="0"/>
              </a:rPr>
              <a:t>Câu</a:t>
            </a:r>
            <a:r>
              <a:rPr lang="en-US" sz="2400" b="1" dirty="0">
                <a:solidFill>
                  <a:prstClr val="black"/>
                </a:solidFill>
                <a:latin typeface="UTM Avo" panose="02040603050506020204" pitchFamily="18" charset="0"/>
                <a:cs typeface="Arial" panose="020B0604020202020204" pitchFamily="34" charset="0"/>
              </a:rPr>
              <a:t> 5: </a:t>
            </a:r>
            <a:r>
              <a:rPr lang="en-US" sz="2400" dirty="0" err="1">
                <a:solidFill>
                  <a:prstClr val="black"/>
                </a:solidFill>
                <a:latin typeface="UTM Avo" panose="02040603050506020204" pitchFamily="18" charset="0"/>
                <a:cs typeface="Arial" panose="020B0604020202020204" pitchFamily="34" charset="0"/>
              </a:rPr>
              <a:t>Đâu</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không</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phải</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yếu</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tố</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thay</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đổi</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của</a:t>
            </a:r>
            <a:endParaRPr lang="en-US" sz="2400" dirty="0">
              <a:solidFill>
                <a:prstClr val="black"/>
              </a:solidFill>
              <a:latin typeface="UTM Avo" panose="02040603050506020204" pitchFamily="18" charset="0"/>
              <a:cs typeface="Arial" panose="020B0604020202020204" pitchFamily="34" charset="0"/>
            </a:endParaRPr>
          </a:p>
          <a:p>
            <a:pPr lvl="0">
              <a:lnSpc>
                <a:spcPct val="150000"/>
              </a:lnSpc>
            </a:pPr>
            <a:r>
              <a:rPr lang="en-US" sz="2400" dirty="0" err="1">
                <a:solidFill>
                  <a:prstClr val="black"/>
                </a:solidFill>
                <a:latin typeface="UTM Avo" panose="02040603050506020204" pitchFamily="18" charset="0"/>
                <a:cs typeface="Arial" panose="020B0604020202020204" pitchFamily="34" charset="0"/>
              </a:rPr>
              <a:t>cá</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nhân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theo</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thời</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gian</a:t>
            </a:r>
            <a:r>
              <a:rPr lang="en-US" sz="2400" dirty="0">
                <a:solidFill>
                  <a:prstClr val="black"/>
                </a:solidFill>
                <a:latin typeface="UTM Avo" panose="02040603050506020204" pitchFamily="18" charset="0"/>
                <a:cs typeface="Arial" panose="020B0604020202020204" pitchFamily="34" charset="0"/>
              </a:rPr>
              <a:t>?</a:t>
            </a:r>
          </a:p>
        </p:txBody>
      </p:sp>
      <p:sp>
        <p:nvSpPr>
          <p:cNvPr id="8" name="Rectangle: Rounded Corners 7">
            <a:extLst>
              <a:ext uri="{FF2B5EF4-FFF2-40B4-BE49-F238E27FC236}">
                <a16:creationId xmlns:a16="http://schemas.microsoft.com/office/drawing/2014/main" id="{55202867-3744-4150-6857-122A21C876DE}"/>
              </a:ext>
            </a:extLst>
          </p:cNvPr>
          <p:cNvSpPr/>
          <p:nvPr/>
        </p:nvSpPr>
        <p:spPr>
          <a:xfrm>
            <a:off x="1127988" y="2919440"/>
            <a:ext cx="4772072" cy="1397474"/>
          </a:xfrm>
          <a:prstGeom prst="roundRect">
            <a:avLst/>
          </a:prstGeom>
          <a:solidFill>
            <a:schemeClr val="bg1"/>
          </a:solidFill>
          <a:ln>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pPr lvl="0" algn="ctr" defTabSz="609539">
              <a:lnSpc>
                <a:spcPct val="150000"/>
              </a:lnSpc>
              <a:defRPr/>
            </a:pPr>
            <a:r>
              <a:rPr lang="vi-VN" sz="2400" dirty="0">
                <a:solidFill>
                  <a:prstClr val="black"/>
                </a:solidFill>
                <a:latin typeface="UTM Avo" panose="02040603050506020204" pitchFamily="18" charset="0"/>
                <a:ea typeface="+mj-ea"/>
                <a:cs typeface="Arial" panose="020B0604020202020204" pitchFamily="34" charset="0"/>
              </a:rPr>
              <a:t>A. </a:t>
            </a:r>
            <a:r>
              <a:rPr lang="en-US" sz="2400" dirty="0" err="1">
                <a:solidFill>
                  <a:prstClr val="black"/>
                </a:solidFill>
                <a:latin typeface="UTM Avo" panose="02040603050506020204" pitchFamily="18" charset="0"/>
                <a:cs typeface="Arial" panose="020B0604020202020204" pitchFamily="34" charset="0"/>
              </a:rPr>
              <a:t>Xuất</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thân</a:t>
            </a:r>
            <a:r>
              <a:rPr lang="en-US" sz="2400" dirty="0">
                <a:solidFill>
                  <a:prstClr val="black"/>
                </a:solidFill>
                <a:latin typeface="UTM Avo" panose="02040603050506020204" pitchFamily="18" charset="0"/>
                <a:cs typeface="Arial" panose="020B0604020202020204" pitchFamily="34" charset="0"/>
              </a:rPr>
              <a:t>.</a:t>
            </a:r>
            <a:endParaRPr lang="vi-VN" sz="2400" dirty="0">
              <a:solidFill>
                <a:prstClr val="black"/>
              </a:solidFill>
              <a:latin typeface="UTM Avo" panose="02040603050506020204" pitchFamily="18" charset="0"/>
              <a:ea typeface="+mj-ea"/>
              <a:cs typeface="Arial" panose="020B0604020202020204" pitchFamily="34" charset="0"/>
            </a:endParaRPr>
          </a:p>
        </p:txBody>
      </p:sp>
      <p:sp>
        <p:nvSpPr>
          <p:cNvPr id="11" name="Rectangle: Rounded Corners 10">
            <a:extLst>
              <a:ext uri="{FF2B5EF4-FFF2-40B4-BE49-F238E27FC236}">
                <a16:creationId xmlns:a16="http://schemas.microsoft.com/office/drawing/2014/main" id="{99C2E21A-0EDA-97C1-5C6D-1AC4A1A063B2}"/>
              </a:ext>
            </a:extLst>
          </p:cNvPr>
          <p:cNvSpPr/>
          <p:nvPr/>
        </p:nvSpPr>
        <p:spPr>
          <a:xfrm>
            <a:off x="1127988" y="4653202"/>
            <a:ext cx="4772072" cy="1397474"/>
          </a:xfrm>
          <a:prstGeom prst="roundRect">
            <a:avLst/>
          </a:prstGeom>
          <a:solidFill>
            <a:schemeClr val="bg1"/>
          </a:solidFill>
          <a:ln>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609539">
              <a:lnSpc>
                <a:spcPct val="150000"/>
              </a:lnSpc>
            </a:pPr>
            <a:r>
              <a:rPr lang="vi-VN" sz="2400" dirty="0">
                <a:solidFill>
                  <a:prstClr val="black"/>
                </a:solidFill>
                <a:latin typeface="UTM Avo" panose="02040603050506020204" pitchFamily="18" charset="0"/>
                <a:cs typeface="Arial" panose="020B0604020202020204" pitchFamily="34" charset="0"/>
              </a:rPr>
              <a:t>C. Ước mơ</a:t>
            </a:r>
            <a:r>
              <a:rPr lang="en-US" sz="2400" dirty="0">
                <a:solidFill>
                  <a:prstClr val="black"/>
                </a:solidFill>
                <a:latin typeface="UTM Avo" panose="02040603050506020204" pitchFamily="18" charset="0"/>
                <a:cs typeface="Arial" panose="020B0604020202020204" pitchFamily="34" charset="0"/>
              </a:rPr>
              <a:t>.</a:t>
            </a:r>
          </a:p>
        </p:txBody>
      </p:sp>
      <p:sp>
        <p:nvSpPr>
          <p:cNvPr id="12" name="Rectangle: Rounded Corners 11">
            <a:extLst>
              <a:ext uri="{FF2B5EF4-FFF2-40B4-BE49-F238E27FC236}">
                <a16:creationId xmlns:a16="http://schemas.microsoft.com/office/drawing/2014/main" id="{C34DEE5C-F09F-A92D-F4FB-1A3DFBCBB07A}"/>
              </a:ext>
            </a:extLst>
          </p:cNvPr>
          <p:cNvSpPr/>
          <p:nvPr/>
        </p:nvSpPr>
        <p:spPr>
          <a:xfrm>
            <a:off x="6291941" y="2915999"/>
            <a:ext cx="4772072" cy="1397474"/>
          </a:xfrm>
          <a:prstGeom prst="roundRect">
            <a:avLst/>
          </a:prstGeom>
          <a:solidFill>
            <a:schemeClr val="bg1"/>
          </a:solidFill>
          <a:ln>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pPr lvl="0" algn="ctr" defTabSz="609539">
              <a:lnSpc>
                <a:spcPct val="150000"/>
              </a:lnSpc>
            </a:pPr>
            <a:r>
              <a:rPr lang="en-US" sz="2400" dirty="0">
                <a:solidFill>
                  <a:prstClr val="black"/>
                </a:solidFill>
                <a:latin typeface="UTM Avo" panose="02040603050506020204" pitchFamily="18" charset="0"/>
                <a:cs typeface="Arial" panose="020B0604020202020204" pitchFamily="34" charset="0"/>
              </a:rPr>
              <a:t>B. </a:t>
            </a:r>
            <a:r>
              <a:rPr lang="vi-VN" sz="2400" dirty="0">
                <a:solidFill>
                  <a:prstClr val="black"/>
                </a:solidFill>
                <a:latin typeface="UTM Avo" panose="02040603050506020204" pitchFamily="18" charset="0"/>
                <a:cs typeface="Arial" panose="020B0604020202020204" pitchFamily="34" charset="0"/>
              </a:rPr>
              <a:t>Sở thích</a:t>
            </a:r>
            <a:r>
              <a:rPr lang="en-US" sz="2400" dirty="0">
                <a:solidFill>
                  <a:prstClr val="black"/>
                </a:solidFill>
                <a:latin typeface="UTM Avo" panose="02040603050506020204" pitchFamily="18" charset="0"/>
                <a:cs typeface="Arial" panose="020B0604020202020204" pitchFamily="34" charset="0"/>
              </a:rPr>
              <a:t>.</a:t>
            </a:r>
          </a:p>
        </p:txBody>
      </p:sp>
      <p:sp>
        <p:nvSpPr>
          <p:cNvPr id="13" name="Rectangle: Rounded Corners 12">
            <a:extLst>
              <a:ext uri="{FF2B5EF4-FFF2-40B4-BE49-F238E27FC236}">
                <a16:creationId xmlns:a16="http://schemas.microsoft.com/office/drawing/2014/main" id="{7A169D97-6521-C5A9-0320-362750C162F7}"/>
              </a:ext>
            </a:extLst>
          </p:cNvPr>
          <p:cNvSpPr/>
          <p:nvPr/>
        </p:nvSpPr>
        <p:spPr>
          <a:xfrm>
            <a:off x="6291941" y="4653202"/>
            <a:ext cx="4772072" cy="1397474"/>
          </a:xfrm>
          <a:prstGeom prst="roundRect">
            <a:avLst/>
          </a:prstGeom>
          <a:solidFill>
            <a:schemeClr val="bg1"/>
          </a:solidFill>
          <a:ln>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609539">
              <a:lnSpc>
                <a:spcPct val="150000"/>
              </a:lnSpc>
            </a:pPr>
            <a:r>
              <a:rPr lang="vi-VN" sz="2400" dirty="0">
                <a:solidFill>
                  <a:prstClr val="black"/>
                </a:solidFill>
                <a:latin typeface="UTM Avo" panose="02040603050506020204" pitchFamily="18" charset="0"/>
                <a:cs typeface="Arial" panose="020B0604020202020204" pitchFamily="34" charset="0"/>
              </a:rPr>
              <a:t>D. Ngoại hình</a:t>
            </a:r>
            <a:r>
              <a:rPr lang="en-US" sz="2400" dirty="0">
                <a:solidFill>
                  <a:prstClr val="black"/>
                </a:solidFill>
                <a:latin typeface="UTM Avo" panose="02040603050506020204" pitchFamily="18" charset="0"/>
                <a:cs typeface="Arial" panose="020B0604020202020204" pitchFamily="34" charset="0"/>
              </a:rPr>
              <a:t>.</a:t>
            </a:r>
            <a:endParaRPr lang="vi-VN" sz="2400" dirty="0">
              <a:solidFill>
                <a:prstClr val="black"/>
              </a:solidFill>
              <a:latin typeface="UTM Avo" panose="02040603050506020204" pitchFamily="18" charset="0"/>
              <a:cs typeface="Arial" panose="020B0604020202020204" pitchFamily="34" charset="0"/>
            </a:endParaRPr>
          </a:p>
        </p:txBody>
      </p:sp>
      <p:pic>
        <p:nvPicPr>
          <p:cNvPr id="2050" name="Picture 2" descr="Hình ảnh Phim Hoạt Hình Tổ Ong PNG , Tổ Ong, Thiết Kế Tổ Ong, Tổ Ong Vector  PNG miễn phí tải tập tin PSDComment và Vector">
            <a:hlinkClick r:id="rId8" action="ppaction://hlinksldjump"/>
            <a:extLst>
              <a:ext uri="{FF2B5EF4-FFF2-40B4-BE49-F238E27FC236}">
                <a16:creationId xmlns:a16="http://schemas.microsoft.com/office/drawing/2014/main" id="{B0D4DA1C-AD49-8291-07A1-80273C8F8923}"/>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2222" r="12222"/>
          <a:stretch/>
        </p:blipFill>
        <p:spPr bwMode="auto">
          <a:xfrm>
            <a:off x="11208128" y="203601"/>
            <a:ext cx="850146" cy="112519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653761DF-BEE2-A270-C509-50DFC5BF69C1}"/>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p:blipFill>
        <p:spPr bwMode="auto">
          <a:xfrm rot="568011" flipH="1">
            <a:off x="10910824" y="5804560"/>
            <a:ext cx="683171" cy="53329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D8F65FA-D6BE-6838-5DB3-D7D259CBB83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0"/>
            <a:ext cx="878028" cy="979068"/>
          </a:xfrm>
          <a:prstGeom prst="rect">
            <a:avLst/>
          </a:prstGeom>
          <a:solidFill>
            <a:sysClr val="window" lastClr="FFFFFF"/>
          </a:solidFill>
        </p:spPr>
      </p:pic>
    </p:spTree>
    <p:extLst>
      <p:ext uri="{BB962C8B-B14F-4D97-AF65-F5344CB8AC3E}">
        <p14:creationId xmlns:p14="http://schemas.microsoft.com/office/powerpoint/2010/main" val="73471861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6" presetClass="path" presetSubtype="0" repeatCount="indefinite" accel="50000" decel="50000" fill="hold" nodeType="withEffect">
                                  <p:stCondLst>
                                    <p:cond delay="0"/>
                                  </p:stCondLst>
                                  <p:childTnLst>
                                    <p:animMotion origin="layout" path="M 3.33333E-6 4.93827E-7 C -0.00035 -0.01482 0.00694 -0.02793 0.01666 -0.02886 C 0.02604 -0.02978 0.03489 -0.01991 0.03541 -0.00525 C 0.03628 0.00818 0.02986 0.02083 0.02118 0.0216 C 0.01319 0.02253 0.00555 0.01389 0.00486 0.00139 C 0.00434 -0.00988 0.00937 -0.02083 0.01701 -0.02176 C 0.02378 -0.02238 0.03021 -0.01543 0.03073 -0.00478 C 0.03107 0.00463 0.02708 0.01373 0.02083 0.01404 C 0.01527 0.01481 0.00989 0.00957 0.00955 0.00093 C 0.0092 -0.00664 0.01232 -0.01404 0.01736 -0.01451 C 0.02152 -0.01482 0.02569 -0.01111 0.02604 -0.00432 C 0.02639 0.00123 0.02413 0.00648 0.02048 0.00694 C 0.01771 0.00741 0.01458 0.00509 0.01441 0.00046 C 0.01423 -0.00293 0.01527 -0.00694 0.01753 -0.00741 C 0.01927 -0.00741 0.021 -0.00648 0.02135 -0.00417 C 0.02152 -0.00247 0.02118 -0.00093 0.02031 -0.00015 C 0.01979 4.93827E-7 0.01944 4.93827E-7 0.01909 -0.00015 " pathEditMode="relative" rAng="0" ptsTypes="AAAAAAAAAAAAAAAAA">
                                      <p:cBhvr>
                                        <p:cTn id="6" dur="5000" fill="hold"/>
                                        <p:tgtEl>
                                          <p:spTgt spid="14"/>
                                        </p:tgtEl>
                                        <p:attrNameLst>
                                          <p:attrName>ppt_x</p:attrName>
                                          <p:attrName>ppt_y</p:attrName>
                                        </p:attrNameLst>
                                      </p:cBhvr>
                                      <p:rCtr x="1762" y="-370"/>
                                    </p:animMotion>
                                  </p:childTnLst>
                                </p:cTn>
                              </p:par>
                              <p:par>
                                <p:cTn id="7" presetID="10"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animEffect transition="in" filter="fade">
                                      <p:cBhvr>
                                        <p:cTn id="9" dur="500"/>
                                        <p:tgtEl>
                                          <p:spTgt spid="13"/>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13"/>
                    </p:tgtEl>
                  </p:cond>
                </p:stCondLst>
                <p:endSync evt="end" delay="0">
                  <p:rtn val="all"/>
                </p:endSync>
                <p:childTnLst>
                  <p:par>
                    <p:cTn id="20" fill="hold">
                      <p:stCondLst>
                        <p:cond delay="0"/>
                      </p:stCondLst>
                      <p:childTnLst>
                        <p:par>
                          <p:cTn id="21" fill="hold">
                            <p:stCondLst>
                              <p:cond delay="0"/>
                            </p:stCondLst>
                            <p:childTnLst>
                              <p:par>
                                <p:cTn id="22" presetID="1" presetClass="emph" presetSubtype="2" fill="hold" nodeType="clickEffect">
                                  <p:stCondLst>
                                    <p:cond delay="0"/>
                                  </p:stCondLst>
                                  <p:childTnLst>
                                    <p:animClr clrSpc="rgb" dir="cw">
                                      <p:cBhvr>
                                        <p:cTn id="23" dur="500" fill="hold"/>
                                        <p:tgtEl>
                                          <p:spTgt spid="13"/>
                                        </p:tgtEl>
                                        <p:attrNameLst>
                                          <p:attrName>fillcolor</p:attrName>
                                        </p:attrNameLst>
                                      </p:cBhvr>
                                      <p:to>
                                        <a:srgbClr val="D99694"/>
                                      </p:to>
                                    </p:animClr>
                                    <p:set>
                                      <p:cBhvr>
                                        <p:cTn id="24" dur="500" fill="hold"/>
                                        <p:tgtEl>
                                          <p:spTgt spid="13"/>
                                        </p:tgtEl>
                                        <p:attrNameLst>
                                          <p:attrName>fill.type</p:attrName>
                                        </p:attrNameLst>
                                      </p:cBhvr>
                                      <p:to>
                                        <p:strVal val="solid"/>
                                      </p:to>
                                    </p:set>
                                    <p:set>
                                      <p:cBhvr>
                                        <p:cTn id="25" dur="500" fill="hold"/>
                                        <p:tgtEl>
                                          <p:spTgt spid="13"/>
                                        </p:tgtEl>
                                        <p:attrNameLst>
                                          <p:attrName>fill.on</p:attrName>
                                        </p:attrNameLst>
                                      </p:cBhvr>
                                      <p:to>
                                        <p:strVal val="true"/>
                                      </p:to>
                                    </p:set>
                                  </p:childTnLst>
                                  <p:subTnLst>
                                    <p:audio>
                                      <p:cMediaNode>
                                        <p:cTn display="0" masterRel="sameClick">
                                          <p:stCondLst>
                                            <p:cond evt="begin" delay="0">
                                              <p:tn val="22"/>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3"/>
                  </p:tgtEl>
                </p:cond>
              </p:nextCondLst>
            </p:seq>
            <p:seq concurrent="1" nextAc="seek">
              <p:cTn id="26" restart="whenNotActive" fill="hold" evtFilter="cancelBubble" nodeType="interactiveSeq">
                <p:stCondLst>
                  <p:cond evt="onClick" delay="0">
                    <p:tgtEl>
                      <p:spTgt spid="12"/>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500" fill="hold"/>
                                        <p:tgtEl>
                                          <p:spTgt spid="12"/>
                                        </p:tgtEl>
                                        <p:attrNameLst>
                                          <p:attrName>fillcolor</p:attrName>
                                        </p:attrNameLst>
                                      </p:cBhvr>
                                      <p:to>
                                        <a:srgbClr val="D99694"/>
                                      </p:to>
                                    </p:animClr>
                                    <p:set>
                                      <p:cBhvr>
                                        <p:cTn id="31" dur="500" fill="hold"/>
                                        <p:tgtEl>
                                          <p:spTgt spid="12"/>
                                        </p:tgtEl>
                                        <p:attrNameLst>
                                          <p:attrName>fill.type</p:attrName>
                                        </p:attrNameLst>
                                      </p:cBhvr>
                                      <p:to>
                                        <p:strVal val="solid"/>
                                      </p:to>
                                    </p:set>
                                    <p:set>
                                      <p:cBhvr>
                                        <p:cTn id="32" dur="500" fill="hold"/>
                                        <p:tgtEl>
                                          <p:spTgt spid="12"/>
                                        </p:tgtEl>
                                        <p:attrNameLst>
                                          <p:attrName>fill.on</p:attrName>
                                        </p:attrNameLst>
                                      </p:cBhvr>
                                      <p:to>
                                        <p:strVal val="true"/>
                                      </p:to>
                                    </p:set>
                                  </p:childTnLst>
                                  <p:subTnLst>
                                    <p:audio>
                                      <p:cMediaNode>
                                        <p:cTn display="0" masterRel="sameClick">
                                          <p:stCondLst>
                                            <p:cond evt="begin" delay="0">
                                              <p:tn val="29"/>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2"/>
                  </p:tgtEl>
                </p:cond>
              </p:nextCondLst>
            </p:seq>
            <p:seq concurrent="1" nextAc="seek">
              <p:cTn id="33" restart="whenNotActive" fill="hold" evtFilter="cancelBubble" nodeType="interactiveSeq">
                <p:stCondLst>
                  <p:cond evt="onClick" delay="0">
                    <p:tgtEl>
                      <p:spTgt spid="8"/>
                    </p:tgtEl>
                  </p:cond>
                </p:stCondLst>
                <p:endSync evt="end" delay="0">
                  <p:rtn val="all"/>
                </p:endSync>
                <p:childTnLst>
                  <p:par>
                    <p:cTn id="34" fill="hold">
                      <p:stCondLst>
                        <p:cond delay="0"/>
                      </p:stCondLst>
                      <p:childTnLst>
                        <p:par>
                          <p:cTn id="35" fill="hold">
                            <p:stCondLst>
                              <p:cond delay="0"/>
                            </p:stCondLst>
                            <p:childTnLst>
                              <p:par>
                                <p:cTn id="36" presetID="1" presetClass="emph" presetSubtype="2" fill="hold" nodeType="clickEffect">
                                  <p:stCondLst>
                                    <p:cond delay="0"/>
                                  </p:stCondLst>
                                  <p:childTnLst>
                                    <p:animClr clrSpc="rgb" dir="cw">
                                      <p:cBhvr>
                                        <p:cTn id="37" dur="500" fill="hold"/>
                                        <p:tgtEl>
                                          <p:spTgt spid="8"/>
                                        </p:tgtEl>
                                        <p:attrNameLst>
                                          <p:attrName>fillcolor</p:attrName>
                                        </p:attrNameLst>
                                      </p:cBhvr>
                                      <p:to>
                                        <a:srgbClr val="92D050"/>
                                      </p:to>
                                    </p:animClr>
                                    <p:set>
                                      <p:cBhvr>
                                        <p:cTn id="38" dur="500" fill="hold"/>
                                        <p:tgtEl>
                                          <p:spTgt spid="8"/>
                                        </p:tgtEl>
                                        <p:attrNameLst>
                                          <p:attrName>fill.type</p:attrName>
                                        </p:attrNameLst>
                                      </p:cBhvr>
                                      <p:to>
                                        <p:strVal val="solid"/>
                                      </p:to>
                                    </p:set>
                                    <p:set>
                                      <p:cBhvr>
                                        <p:cTn id="39" dur="500" fill="hold"/>
                                        <p:tgtEl>
                                          <p:spTgt spid="8"/>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4" name="Children-yay-sound-effect-www_tiengdong_com.wav"/>
                                        </p:tgtEl>
                                      </p:cMediaNode>
                                    </p:audio>
                                  </p:subTnLst>
                                </p:cTn>
                              </p:par>
                            </p:childTnLst>
                          </p:cTn>
                        </p:par>
                      </p:childTnLst>
                    </p:cTn>
                  </p:par>
                </p:childTnLst>
              </p:cTn>
              <p:nextCondLst>
                <p:cond evt="onClick" delay="0">
                  <p:tgtEl>
                    <p:spTgt spid="8"/>
                  </p:tgtEl>
                </p:cond>
              </p:nextCondLst>
            </p:seq>
            <p:seq concurrent="1" nextAc="seek">
              <p:cTn id="40" restart="whenNotActive" fill="hold" evtFilter="cancelBubble" nodeType="interactiveSeq">
                <p:stCondLst>
                  <p:cond evt="onClick" delay="0">
                    <p:tgtEl>
                      <p:spTgt spid="11"/>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clickEffect">
                                  <p:stCondLst>
                                    <p:cond delay="0"/>
                                  </p:stCondLst>
                                  <p:childTnLst>
                                    <p:animClr clrSpc="rgb" dir="cw">
                                      <p:cBhvr>
                                        <p:cTn id="44" dur="500" fill="hold"/>
                                        <p:tgtEl>
                                          <p:spTgt spid="11"/>
                                        </p:tgtEl>
                                        <p:attrNameLst>
                                          <p:attrName>fillcolor</p:attrName>
                                        </p:attrNameLst>
                                      </p:cBhvr>
                                      <p:to>
                                        <a:srgbClr val="D99694"/>
                                      </p:to>
                                    </p:animClr>
                                    <p:set>
                                      <p:cBhvr>
                                        <p:cTn id="45" dur="500" fill="hold"/>
                                        <p:tgtEl>
                                          <p:spTgt spid="11"/>
                                        </p:tgtEl>
                                        <p:attrNameLst>
                                          <p:attrName>fill.type</p:attrName>
                                        </p:attrNameLst>
                                      </p:cBhvr>
                                      <p:to>
                                        <p:strVal val="solid"/>
                                      </p:to>
                                    </p:set>
                                    <p:set>
                                      <p:cBhvr>
                                        <p:cTn id="46" dur="500" fill="hold"/>
                                        <p:tgtEl>
                                          <p:spTgt spid="11"/>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1"/>
                  </p:tgtEl>
                </p:cond>
              </p:nextCondLst>
            </p:seq>
          </p:childTnLst>
        </p:cTn>
      </p:par>
    </p:tnLst>
    <p:bldLst>
      <p:bldP spid="8" grpId="0" animBg="1"/>
      <p:bldP spid="11" grpId="0" animBg="1"/>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9C73361-9185-1592-58C3-0C5F84C42179}"/>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D2255336-68DE-5426-9F2A-F92095B99F2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D17D61CA-4CE7-5A41-A95E-6A342EF2DE0E}"/>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9225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8687A7CD-8234-6196-77EF-B1B294BE891C}"/>
              </a:ext>
            </a:extLst>
          </p:cNvPr>
          <p:cNvSpPr/>
          <p:nvPr/>
        </p:nvSpPr>
        <p:spPr>
          <a:xfrm rot="10800000" flipV="1">
            <a:off x="1501833" y="1696017"/>
            <a:ext cx="9188334" cy="551884"/>
          </a:xfrm>
          <a:custGeom>
            <a:avLst/>
            <a:gdLst/>
            <a:ahLst/>
            <a:cxnLst/>
            <a:rect l="l" t="t" r="r" b="b"/>
            <a:pathLst>
              <a:path w="2816250" h="2167467">
                <a:moveTo>
                  <a:pt x="36925" y="0"/>
                </a:moveTo>
                <a:lnTo>
                  <a:pt x="2779325" y="0"/>
                </a:lnTo>
                <a:cubicBezTo>
                  <a:pt x="2789118" y="0"/>
                  <a:pt x="2798510" y="3890"/>
                  <a:pt x="2805435" y="10815"/>
                </a:cubicBezTo>
                <a:cubicBezTo>
                  <a:pt x="2812359" y="17740"/>
                  <a:pt x="2816250" y="27132"/>
                  <a:pt x="2816250" y="36925"/>
                </a:cubicBezTo>
                <a:lnTo>
                  <a:pt x="2816250" y="2130542"/>
                </a:lnTo>
                <a:cubicBezTo>
                  <a:pt x="2816250" y="2140335"/>
                  <a:pt x="2812359" y="2149727"/>
                  <a:pt x="2805435" y="2156652"/>
                </a:cubicBezTo>
                <a:cubicBezTo>
                  <a:pt x="2798510" y="2163576"/>
                  <a:pt x="2789118" y="2167467"/>
                  <a:pt x="2779325" y="2167467"/>
                </a:cubicBezTo>
                <a:lnTo>
                  <a:pt x="36925" y="2167467"/>
                </a:lnTo>
                <a:cubicBezTo>
                  <a:pt x="27132" y="2167467"/>
                  <a:pt x="17740" y="2163576"/>
                  <a:pt x="10815" y="2156652"/>
                </a:cubicBezTo>
                <a:cubicBezTo>
                  <a:pt x="3890" y="2149727"/>
                  <a:pt x="0" y="2140335"/>
                  <a:pt x="0" y="2130542"/>
                </a:cubicBezTo>
                <a:lnTo>
                  <a:pt x="0" y="36925"/>
                </a:lnTo>
                <a:cubicBezTo>
                  <a:pt x="0" y="27132"/>
                  <a:pt x="3890" y="17740"/>
                  <a:pt x="10815" y="10815"/>
                </a:cubicBezTo>
                <a:cubicBezTo>
                  <a:pt x="17740" y="3890"/>
                  <a:pt x="27132" y="0"/>
                  <a:pt x="36925" y="0"/>
                </a:cubicBezTo>
                <a:close/>
              </a:path>
            </a:pathLst>
          </a:custGeom>
          <a:solidFill>
            <a:srgbClr val="FFDDDD"/>
          </a:solidFill>
        </p:spPr>
        <p:txBody>
          <a:bodyPr anchor="ctr"/>
          <a:lstStyle/>
          <a:p>
            <a:pPr algn="ctr" defTabSz="609615">
              <a:lnSpc>
                <a:spcPct val="150000"/>
              </a:lnSpc>
              <a:defRPr/>
            </a:pPr>
            <a:r>
              <a:rPr lang="vi-VN" sz="2400">
                <a:solidFill>
                  <a:prstClr val="black"/>
                </a:solidFill>
                <a:latin typeface="UTM Avo" panose="02040603050506020204" pitchFamily="18" charset="0"/>
                <a:cs typeface="Arial"/>
                <a:sym typeface="Arial"/>
              </a:rPr>
              <a:t>Viết bài tham gia hoạt động Viết câu chuyện về bản thân.</a:t>
            </a:r>
            <a:endParaRPr lang="vi-VN" sz="2400" dirty="0">
              <a:solidFill>
                <a:prstClr val="black"/>
              </a:solidFill>
              <a:latin typeface="UTM Avo" panose="02040603050506020204" pitchFamily="18" charset="0"/>
              <a:cs typeface="Arial"/>
              <a:sym typeface="Arial"/>
            </a:endParaRPr>
          </a:p>
        </p:txBody>
      </p:sp>
      <p:pic>
        <p:nvPicPr>
          <p:cNvPr id="6" name="Picture 5">
            <a:extLst>
              <a:ext uri="{FF2B5EF4-FFF2-40B4-BE49-F238E27FC236}">
                <a16:creationId xmlns:a16="http://schemas.microsoft.com/office/drawing/2014/main" id="{28C64ABB-EE0F-6BBB-D0E1-14E76D99A1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6294" y="2414633"/>
            <a:ext cx="7099411" cy="4443367"/>
          </a:xfrm>
          <a:prstGeom prst="rect">
            <a:avLst/>
          </a:prstGeom>
        </p:spPr>
      </p:pic>
    </p:spTree>
    <p:extLst>
      <p:ext uri="{BB962C8B-B14F-4D97-AF65-F5344CB8AC3E}">
        <p14:creationId xmlns:p14="http://schemas.microsoft.com/office/powerpoint/2010/main" val="156725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2"/>
        <p:cNvGrpSpPr/>
        <p:nvPr/>
      </p:nvGrpSpPr>
      <p:grpSpPr>
        <a:xfrm>
          <a:off x="0" y="0"/>
          <a:ext cx="0" cy="0"/>
          <a:chOff x="0" y="0"/>
          <a:chExt cx="0" cy="0"/>
        </a:xfrm>
      </p:grpSpPr>
      <p:sp>
        <p:nvSpPr>
          <p:cNvPr id="3" name="Rounded Rectangle 4">
            <a:extLst>
              <a:ext uri="{FF2B5EF4-FFF2-40B4-BE49-F238E27FC236}">
                <a16:creationId xmlns:a16="http://schemas.microsoft.com/office/drawing/2014/main" id="{D94ED6B6-BA8D-22EC-DE79-4C3A4A77F2F4}"/>
              </a:ext>
            </a:extLst>
          </p:cNvPr>
          <p:cNvSpPr/>
          <p:nvPr/>
        </p:nvSpPr>
        <p:spPr>
          <a:xfrm>
            <a:off x="3082308" y="2569565"/>
            <a:ext cx="6027382" cy="628257"/>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defRPr/>
            </a:pPr>
            <a:r>
              <a:rPr lang="en-US" sz="2400" kern="0" dirty="0" err="1">
                <a:solidFill>
                  <a:srgbClr val="000000"/>
                </a:solidFill>
                <a:latin typeface="UTM Avo" panose="02040603050506020204" pitchFamily="18" charset="0"/>
                <a:cs typeface="Arial" pitchFamily="34" charset="0"/>
                <a:sym typeface="Arial"/>
              </a:rPr>
              <a:t>Ôn</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lại</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các</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kiến</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thức</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đã</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học</a:t>
            </a:r>
            <a:endParaRPr lang="en-US" sz="2400" kern="0" dirty="0">
              <a:solidFill>
                <a:srgbClr val="000000"/>
              </a:solidFill>
              <a:latin typeface="UTM Avo" panose="02040603050506020204" pitchFamily="18" charset="0"/>
              <a:cs typeface="Arial" pitchFamily="34" charset="0"/>
              <a:sym typeface="Arial"/>
            </a:endParaRPr>
          </a:p>
        </p:txBody>
      </p:sp>
      <p:sp>
        <p:nvSpPr>
          <p:cNvPr id="4" name="Rounded Rectangle 8">
            <a:extLst>
              <a:ext uri="{FF2B5EF4-FFF2-40B4-BE49-F238E27FC236}">
                <a16:creationId xmlns:a16="http://schemas.microsoft.com/office/drawing/2014/main" id="{21ED0C84-74E1-871D-84A4-C86AC7E65C25}"/>
              </a:ext>
            </a:extLst>
          </p:cNvPr>
          <p:cNvSpPr/>
          <p:nvPr/>
        </p:nvSpPr>
        <p:spPr>
          <a:xfrm>
            <a:off x="3082308" y="3594597"/>
            <a:ext cx="6027382" cy="1241191"/>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Viết bài tham gia hoạt động</a:t>
            </a:r>
            <a:endParaRPr lang="en-US" sz="2400" kern="0" dirty="0">
              <a:solidFill>
                <a:srgbClr val="000000"/>
              </a:solidFill>
              <a:latin typeface="UTM Avo" panose="02040603050506020204" pitchFamily="18" charset="0"/>
              <a:cs typeface="Arial" pitchFamily="34" charset="0"/>
              <a:sym typeface="Arial"/>
            </a:endParaRPr>
          </a:p>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Viết câu chuyện về bản thân</a:t>
            </a:r>
          </a:p>
        </p:txBody>
      </p:sp>
      <p:sp>
        <p:nvSpPr>
          <p:cNvPr id="5" name="Rectangle: Rounded Corners 4">
            <a:extLst>
              <a:ext uri="{FF2B5EF4-FFF2-40B4-BE49-F238E27FC236}">
                <a16:creationId xmlns:a16="http://schemas.microsoft.com/office/drawing/2014/main" id="{121F7F14-2ED1-3508-94AF-D5CEC67928DC}"/>
              </a:ext>
            </a:extLst>
          </p:cNvPr>
          <p:cNvSpPr/>
          <p:nvPr/>
        </p:nvSpPr>
        <p:spPr>
          <a:xfrm>
            <a:off x="3617277" y="1330960"/>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pic>
        <p:nvPicPr>
          <p:cNvPr id="10" name="Picture 10">
            <a:extLst>
              <a:ext uri="{FF2B5EF4-FFF2-40B4-BE49-F238E27FC236}">
                <a16:creationId xmlns:a16="http://schemas.microsoft.com/office/drawing/2014/main" id="{0C9776FA-8DD5-AF02-C6EA-170F4CFB407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15901" y="4222854"/>
            <a:ext cx="2768599" cy="245553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2"/>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02C9098-E413-A4C7-A41E-05E1FD27ABCF}"/>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65EFDCA-1F48-BC8D-2EA7-C4603DCCBB0B}"/>
              </a:ext>
            </a:extLst>
          </p:cNvPr>
          <p:cNvSpPr txBox="1"/>
          <p:nvPr/>
        </p:nvSpPr>
        <p:spPr>
          <a:xfrm>
            <a:off x="454403" y="574846"/>
            <a:ext cx="11367083" cy="1411990"/>
          </a:xfrm>
          <a:prstGeom prst="rect">
            <a:avLst/>
          </a:prstGeom>
          <a:noFill/>
        </p:spPr>
        <p:txBody>
          <a:bodyPr wrap="square" rtlCol="0">
            <a:spAutoFit/>
          </a:bodyPr>
          <a:lstStyle/>
          <a:p>
            <a:pPr algn="ctr">
              <a:lnSpc>
                <a:spcPct val="150000"/>
              </a:lnSpc>
            </a:pPr>
            <a:r>
              <a:rPr lang="en-US" sz="2000" b="1">
                <a:solidFill>
                  <a:schemeClr val="accent2">
                    <a:lumMod val="50000"/>
                  </a:schemeClr>
                </a:solidFill>
                <a:latin typeface="UTM Avo" panose="02040603050506020204" pitchFamily="18" charset="0"/>
              </a:rPr>
              <a:t>Để kết nối cộng đồng giáo viên và nhận thêm nhiều tài liệu giảng dạy, </a:t>
            </a:r>
          </a:p>
          <a:p>
            <a:pPr algn="ctr">
              <a:lnSpc>
                <a:spcPct val="150000"/>
              </a:lnSpc>
            </a:pPr>
            <a:r>
              <a:rPr lang="en-US" sz="2000">
                <a:solidFill>
                  <a:schemeClr val="accent2">
                    <a:lumMod val="50000"/>
                  </a:schemeClr>
                </a:solidFill>
                <a:latin typeface="UTM Avo" panose="02040603050506020204" pitchFamily="18" charset="0"/>
              </a:rPr>
              <a:t>mời quý thầy cô tham gia Group Facebook</a:t>
            </a:r>
          </a:p>
          <a:p>
            <a:pPr algn="ctr">
              <a:lnSpc>
                <a:spcPct val="150000"/>
              </a:lnSpc>
            </a:pPr>
            <a:r>
              <a:rPr lang="en-US" sz="2000">
                <a:solidFill>
                  <a:schemeClr val="accent2">
                    <a:lumMod val="50000"/>
                  </a:schemeClr>
                </a:solidFill>
                <a:latin typeface="UTM Avo" panose="02040603050506020204" pitchFamily="18" charset="0"/>
              </a:rPr>
              <a:t>theo đường link:  </a:t>
            </a:r>
          </a:p>
        </p:txBody>
      </p:sp>
      <p:sp>
        <p:nvSpPr>
          <p:cNvPr id="7" name="Rectangle: Rounded Corners 6">
            <a:extLst>
              <a:ext uri="{FF2B5EF4-FFF2-40B4-BE49-F238E27FC236}">
                <a16:creationId xmlns:a16="http://schemas.microsoft.com/office/drawing/2014/main" id="{2CF452B3-214D-296B-B08C-F8FC768AEE38}"/>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hlinkClick r:id="rId4"/>
            <a:extLst>
              <a:ext uri="{FF2B5EF4-FFF2-40B4-BE49-F238E27FC236}">
                <a16:creationId xmlns:a16="http://schemas.microsoft.com/office/drawing/2014/main" id="{031701C0-4254-15E2-C9D1-DDB9ECA294D1}"/>
              </a:ext>
            </a:extLst>
          </p:cNvPr>
          <p:cNvSpPr txBox="1"/>
          <p:nvPr/>
        </p:nvSpPr>
        <p:spPr>
          <a:xfrm>
            <a:off x="2644617" y="2000034"/>
            <a:ext cx="7122253" cy="461665"/>
          </a:xfrm>
          <a:prstGeom prst="rect">
            <a:avLst/>
          </a:prstGeom>
          <a:noFill/>
        </p:spPr>
        <p:txBody>
          <a:bodyPr wrap="square" rtlCol="0">
            <a:spAutoFit/>
          </a:bodyPr>
          <a:lstStyle/>
          <a:p>
            <a:r>
              <a:rPr lang="en-US" sz="2400" b="1" u="sng">
                <a:solidFill>
                  <a:schemeClr val="accent2">
                    <a:lumMod val="50000"/>
                  </a:schemeClr>
                </a:solidFill>
                <a:latin typeface="UTM Avo" panose="02040603050506020204" pitchFamily="18" charset="0"/>
              </a:rPr>
              <a:t>Hoc10 – Đồng hành cùng giáo viên tiểu học</a:t>
            </a:r>
          </a:p>
        </p:txBody>
      </p:sp>
      <p:sp>
        <p:nvSpPr>
          <p:cNvPr id="9" name="TextBox 8">
            <a:extLst>
              <a:ext uri="{FF2B5EF4-FFF2-40B4-BE49-F238E27FC236}">
                <a16:creationId xmlns:a16="http://schemas.microsoft.com/office/drawing/2014/main" id="{966C23AB-C70B-69DD-72A9-6FE96FA173B0}"/>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11" name="Picture 2" descr="Ngón Trỏ, ngón tay, Máy tính Biểu tượng Tay - tay png tải về - Miễn phí  trong suốt Tay png Tải về.">
            <a:extLst>
              <a:ext uri="{FF2B5EF4-FFF2-40B4-BE49-F238E27FC236}">
                <a16:creationId xmlns:a16="http://schemas.microsoft.com/office/drawing/2014/main" id="{B611A946-4FCD-D9D8-2E87-656A88C56884}"/>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C7BE53ED-CFFB-6770-CE4B-E64A498B290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3442226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8"/>
                                        </p:tgtEl>
                                        <p:attrNameLst>
                                          <p:attrName>style.color</p:attrName>
                                        </p:attrNameLst>
                                      </p:cBhvr>
                                      <p:by>
                                        <p:hsl h="7200000" s="0" l="0"/>
                                      </p:by>
                                    </p:animClr>
                                    <p:animClr clrSpc="hsl" dir="cw">
                                      <p:cBhvr>
                                        <p:cTn id="7" dur="1000" fill="hold"/>
                                        <p:tgtEl>
                                          <p:spTgt spid="8"/>
                                        </p:tgtEl>
                                        <p:attrNameLst>
                                          <p:attrName>fillcolor</p:attrName>
                                        </p:attrNameLst>
                                      </p:cBhvr>
                                      <p:by>
                                        <p:hsl h="7200000" s="0" l="0"/>
                                      </p:by>
                                    </p:animClr>
                                    <p:animClr clrSpc="hsl" dir="cw">
                                      <p:cBhvr>
                                        <p:cTn id="8" dur="1000" fill="hold"/>
                                        <p:tgtEl>
                                          <p:spTgt spid="8"/>
                                        </p:tgtEl>
                                        <p:attrNameLst>
                                          <p:attrName>stroke.color</p:attrName>
                                        </p:attrNameLst>
                                      </p:cBhvr>
                                      <p:by>
                                        <p:hsl h="7200000" s="0" l="0"/>
                                      </p:by>
                                    </p:animClr>
                                    <p:set>
                                      <p:cBhvr>
                                        <p:cTn id="9" dur="1000" fill="hold"/>
                                        <p:tgtEl>
                                          <p:spTgt spid="8"/>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7"/>
                                        </p:tgtEl>
                                        <p:attrNameLst>
                                          <p:attrName>fillcolor</p:attrName>
                                        </p:attrNameLst>
                                      </p:cBhvr>
                                      <p:to>
                                        <a:srgbClr val="C5E0B3"/>
                                      </p:to>
                                    </p:animClr>
                                    <p:set>
                                      <p:cBhvr>
                                        <p:cTn id="12" dur="1000" fill="hold"/>
                                        <p:tgtEl>
                                          <p:spTgt spid="7"/>
                                        </p:tgtEl>
                                        <p:attrNameLst>
                                          <p:attrName>fill.type</p:attrName>
                                        </p:attrNameLst>
                                      </p:cBhvr>
                                      <p:to>
                                        <p:strVal val="solid"/>
                                      </p:to>
                                    </p:set>
                                    <p:set>
                                      <p:cBhvr>
                                        <p:cTn id="13" dur="1000" fill="hold"/>
                                        <p:tgtEl>
                                          <p:spTgt spid="7"/>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2"/>
                                        </p:tgtEl>
                                        <p:attrNameLst>
                                          <p:attrName>style.color</p:attrName>
                                        </p:attrNameLst>
                                      </p:cBhvr>
                                      <p:by>
                                        <p:hsl h="7200000" s="0" l="0"/>
                                      </p:by>
                                    </p:animClr>
                                    <p:animClr clrSpc="hsl" dir="cw">
                                      <p:cBhvr>
                                        <p:cTn id="16" dur="1000" fill="hold"/>
                                        <p:tgtEl>
                                          <p:spTgt spid="2"/>
                                        </p:tgtEl>
                                        <p:attrNameLst>
                                          <p:attrName>fillcolor</p:attrName>
                                        </p:attrNameLst>
                                      </p:cBhvr>
                                      <p:by>
                                        <p:hsl h="7200000" s="0" l="0"/>
                                      </p:by>
                                    </p:animClr>
                                    <p:animClr clrSpc="hsl" dir="cw">
                                      <p:cBhvr>
                                        <p:cTn id="17" dur="1000" fill="hold"/>
                                        <p:tgtEl>
                                          <p:spTgt spid="2"/>
                                        </p:tgtEl>
                                        <p:attrNameLst>
                                          <p:attrName>stroke.color</p:attrName>
                                        </p:attrNameLst>
                                      </p:cBhvr>
                                      <p:by>
                                        <p:hsl h="7200000" s="0" l="0"/>
                                      </p:by>
                                    </p:animClr>
                                    <p:set>
                                      <p:cBhvr>
                                        <p:cTn id="18"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Chủ đề 1. Tự hào truyền thống trường em _ Tuần 1</Template>
  <TotalTime>56</TotalTime>
  <Words>952</Words>
  <Application>Microsoft Office PowerPoint</Application>
  <PresentationFormat>Widescreen</PresentationFormat>
  <Paragraphs>91</Paragraphs>
  <Slides>25</Slides>
  <Notes>7</Notes>
  <HiddenSlides>0</HiddenSlides>
  <MMClips>1</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25</vt:i4>
      </vt:variant>
    </vt:vector>
  </HeadingPairs>
  <TitlesOfParts>
    <vt:vector size="32" baseType="lpstr">
      <vt:lpstr>Arial</vt:lpstr>
      <vt:lpstr>Calibri</vt:lpstr>
      <vt:lpstr>UTM Avo</vt:lpstr>
      <vt:lpstr>Calibri Light</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ONG VỀ TỔ</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2114120010-CAO THỊ PHƯƠNG VINH</dc:creator>
  <cp:lastModifiedBy>Huy Nguyễn</cp:lastModifiedBy>
  <cp:revision>14</cp:revision>
  <dcterms:created xsi:type="dcterms:W3CDTF">2024-09-29T14:52:00Z</dcterms:created>
  <dcterms:modified xsi:type="dcterms:W3CDTF">2024-10-08T09:41:11Z</dcterms:modified>
</cp:coreProperties>
</file>