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87" r:id="rId2"/>
    <p:sldMasterId id="2147483698" r:id="rId3"/>
  </p:sldMasterIdLst>
  <p:notesMasterIdLst>
    <p:notesMasterId r:id="rId35"/>
  </p:notesMasterIdLst>
  <p:sldIdLst>
    <p:sldId id="257" r:id="rId4"/>
    <p:sldId id="256" r:id="rId5"/>
    <p:sldId id="267" r:id="rId6"/>
    <p:sldId id="432" r:id="rId7"/>
    <p:sldId id="433" r:id="rId8"/>
    <p:sldId id="260" r:id="rId9"/>
    <p:sldId id="262" r:id="rId10"/>
    <p:sldId id="271" r:id="rId11"/>
    <p:sldId id="434" r:id="rId12"/>
    <p:sldId id="430" r:id="rId13"/>
    <p:sldId id="272" r:id="rId14"/>
    <p:sldId id="276" r:id="rId15"/>
    <p:sldId id="273" r:id="rId16"/>
    <p:sldId id="435" r:id="rId17"/>
    <p:sldId id="274" r:id="rId18"/>
    <p:sldId id="436" r:id="rId19"/>
    <p:sldId id="437" r:id="rId20"/>
    <p:sldId id="438" r:id="rId21"/>
    <p:sldId id="259" r:id="rId22"/>
    <p:sldId id="263" r:id="rId23"/>
    <p:sldId id="298" r:id="rId24"/>
    <p:sldId id="439" r:id="rId25"/>
    <p:sldId id="440" r:id="rId26"/>
    <p:sldId id="441" r:id="rId27"/>
    <p:sldId id="442" r:id="rId28"/>
    <p:sldId id="443" r:id="rId29"/>
    <p:sldId id="261" r:id="rId30"/>
    <p:sldId id="258" r:id="rId31"/>
    <p:sldId id="284" r:id="rId32"/>
    <p:sldId id="266" r:id="rId33"/>
    <p:sldId id="444" r:id="rId34"/>
  </p:sldIdLst>
  <p:sldSz cx="12192000" cy="6858000"/>
  <p:notesSz cx="6858000" cy="9144000"/>
  <p:embeddedFontLst>
    <p:embeddedFont>
      <p:font typeface="Nunito" pitchFamily="2" charset="0"/>
      <p:regular r:id="rId36"/>
      <p:bold r:id="rId37"/>
      <p:italic r:id="rId38"/>
      <p:boldItalic r:id="rId39"/>
    </p:embeddedFont>
    <p:embeddedFont>
      <p:font typeface="UTM Avo" panose="02040603050506020204" pitchFamily="18"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9A3"/>
    <a:srgbClr val="FFFFCC"/>
    <a:srgbClr val="FFDDDD"/>
    <a:srgbClr val="FF9999"/>
    <a:srgbClr val="FBD5A3"/>
    <a:srgbClr val="FFFAF7"/>
    <a:srgbClr val="FFF5D5"/>
    <a:srgbClr val="000000"/>
    <a:srgbClr val="FDEB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86" autoAdjust="0"/>
    <p:restoredTop sz="94660"/>
  </p:normalViewPr>
  <p:slideViewPr>
    <p:cSldViewPr snapToGrid="0">
      <p:cViewPr varScale="1">
        <p:scale>
          <a:sx n="102" d="100"/>
          <a:sy n="102" d="100"/>
        </p:scale>
        <p:origin x="68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4.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7.fntdata"/><Relationship Id="rId47"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font" Target="fonts/font3.fntdata"/><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1.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 Id="rId43"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0A319E-BE4B-4412-AAEC-A29263D8DF50}" type="datetimeFigureOut">
              <a:rPr lang="en-US" smtClean="0"/>
              <a:t>10/8/2024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1E1D07-01BA-4526-9E8F-AF86C3325CD5}" type="slidenum">
              <a:rPr lang="en-US" smtClean="0"/>
              <a:t>‹#›</a:t>
            </a:fld>
            <a:endParaRPr lang="en-US"/>
          </a:p>
        </p:txBody>
      </p:sp>
    </p:spTree>
    <p:extLst>
      <p:ext uri="{BB962C8B-B14F-4D97-AF65-F5344CB8AC3E}">
        <p14:creationId xmlns:p14="http://schemas.microsoft.com/office/powerpoint/2010/main" val="1581858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7</a:t>
            </a:fld>
            <a:endParaRPr lang="en-US"/>
          </a:p>
        </p:txBody>
      </p:sp>
    </p:spTree>
    <p:extLst>
      <p:ext uri="{BB962C8B-B14F-4D97-AF65-F5344CB8AC3E}">
        <p14:creationId xmlns:p14="http://schemas.microsoft.com/office/powerpoint/2010/main" val="2021632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8</a:t>
            </a:fld>
            <a:endParaRPr lang="en-US"/>
          </a:p>
        </p:txBody>
      </p:sp>
    </p:spTree>
    <p:extLst>
      <p:ext uri="{BB962C8B-B14F-4D97-AF65-F5344CB8AC3E}">
        <p14:creationId xmlns:p14="http://schemas.microsoft.com/office/powerpoint/2010/main" val="1601184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9</a:t>
            </a:fld>
            <a:endParaRPr lang="en-US" dirty="0"/>
          </a:p>
        </p:txBody>
      </p:sp>
    </p:spTree>
    <p:extLst>
      <p:ext uri="{BB962C8B-B14F-4D97-AF65-F5344CB8AC3E}">
        <p14:creationId xmlns:p14="http://schemas.microsoft.com/office/powerpoint/2010/main" val="3711899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5"/>
        <p:cNvGrpSpPr/>
        <p:nvPr/>
      </p:nvGrpSpPr>
      <p:grpSpPr>
        <a:xfrm>
          <a:off x="0" y="0"/>
          <a:ext cx="0" cy="0"/>
          <a:chOff x="0" y="0"/>
          <a:chExt cx="0" cy="0"/>
        </a:xfrm>
      </p:grpSpPr>
      <p:sp>
        <p:nvSpPr>
          <p:cNvPr id="2486" name="Google Shape;2486;g54dda1946d_4_27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7" name="Google Shape;2487;g54dda1946d_4_27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10090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10/8/2024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10/8/2024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10/8/2024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10/8/2024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10/8/2024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10/8/2024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367616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48087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793428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5804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86003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64366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401035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538653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161203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468251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354996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336017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461568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253267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068882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180362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980918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524687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060663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543133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0902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10/8/2024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15231243"/>
      </p:ext>
    </p:extLst>
  </p:cSld>
  <p:clrMap bg1="lt1" tx1="dk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10/8/2024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591468816"/>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hoat-dong-trai-nghiem-5/1/690/22/" TargetMode="External"/><Relationship Id="rId2" Type="http://schemas.openxmlformats.org/officeDocument/2006/relationships/image" Target="../media/image2.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4.jpg"/><Relationship Id="rId9" Type="http://schemas.openxmlformats.org/officeDocument/2006/relationships/image" Target="../media/image10.svg"/></Relationships>
</file>

<file path=ppt/slides/_rels/slide6.xml.rels><?xml version="1.0" encoding="UTF-8" standalone="yes"?>
<Relationships xmlns="http://schemas.openxmlformats.org/package/2006/relationships"><Relationship Id="rId3" Type="http://schemas.openxmlformats.org/officeDocument/2006/relationships/hyperlink" Target="https://www.hoc10.vn/doc-sach/hoat-dong-trai-nghiem-5/1/690/22/" TargetMode="External"/><Relationship Id="rId2" Type="http://schemas.openxmlformats.org/officeDocument/2006/relationships/image" Target="../media/image11.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jpg"/><Relationship Id="rId1" Type="http://schemas.openxmlformats.org/officeDocument/2006/relationships/slideLayout" Target="../slideLayouts/slideLayout7.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slideLayout" Target="../slideLayouts/slideLayout7.xml"/><Relationship Id="rId7" Type="http://schemas.openxmlformats.org/officeDocument/2006/relationships/image" Target="../media/image17.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2.jpg"/><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21.sv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21.sv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21.sv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12.jp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hyperlink" Target="https://www.hoc10.vn/doc-sach/hoat-dong-trai-nghiem-5/1/690/24/" TargetMode="External"/><Relationship Id="rId2" Type="http://schemas.openxmlformats.org/officeDocument/2006/relationships/image" Target="../media/image31.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slide" Target="slide25.xml"/><Relationship Id="rId18" Type="http://schemas.openxmlformats.org/officeDocument/2006/relationships/image" Target="../media/image44.svg"/><Relationship Id="rId3" Type="http://schemas.openxmlformats.org/officeDocument/2006/relationships/image" Target="../media/image34.png"/><Relationship Id="rId21" Type="http://schemas.openxmlformats.org/officeDocument/2006/relationships/slide" Target="slide27.xml"/><Relationship Id="rId7" Type="http://schemas.openxmlformats.org/officeDocument/2006/relationships/slide" Target="slide23.xml"/><Relationship Id="rId12" Type="http://schemas.openxmlformats.org/officeDocument/2006/relationships/image" Target="../media/image40.svg"/><Relationship Id="rId17" Type="http://schemas.openxmlformats.org/officeDocument/2006/relationships/image" Target="../media/image43.png"/><Relationship Id="rId2" Type="http://schemas.openxmlformats.org/officeDocument/2006/relationships/notesSlide" Target="../notesSlides/notesSlide4.xml"/><Relationship Id="rId16" Type="http://schemas.openxmlformats.org/officeDocument/2006/relationships/slide" Target="slide26.xml"/><Relationship Id="rId20" Type="http://schemas.openxmlformats.org/officeDocument/2006/relationships/image" Target="../media/image46.png"/><Relationship Id="rId1" Type="http://schemas.openxmlformats.org/officeDocument/2006/relationships/slideLayout" Target="../slideLayouts/slideLayout22.xml"/><Relationship Id="rId6" Type="http://schemas.openxmlformats.org/officeDocument/2006/relationships/image" Target="../media/image36.svg"/><Relationship Id="rId11" Type="http://schemas.openxmlformats.org/officeDocument/2006/relationships/image" Target="../media/image39.png"/><Relationship Id="rId5" Type="http://schemas.openxmlformats.org/officeDocument/2006/relationships/image" Target="../media/image35.png"/><Relationship Id="rId15" Type="http://schemas.openxmlformats.org/officeDocument/2006/relationships/image" Target="../media/image42.svg"/><Relationship Id="rId10" Type="http://schemas.openxmlformats.org/officeDocument/2006/relationships/slide" Target="slide24.xml"/><Relationship Id="rId19" Type="http://schemas.openxmlformats.org/officeDocument/2006/relationships/image" Target="../media/image45.png"/><Relationship Id="rId4" Type="http://schemas.openxmlformats.org/officeDocument/2006/relationships/slide" Target="slide22.xml"/><Relationship Id="rId9" Type="http://schemas.openxmlformats.org/officeDocument/2006/relationships/image" Target="../media/image38.svg"/><Relationship Id="rId14" Type="http://schemas.openxmlformats.org/officeDocument/2006/relationships/image" Target="../media/image41.png"/></Relationships>
</file>

<file path=ppt/slides/_rels/slide22.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audio" Target="../media/audio2.wav"/><Relationship Id="rId7" Type="http://schemas.openxmlformats.org/officeDocument/2006/relationships/image" Target="../media/image48.svg"/><Relationship Id="rId2" Type="http://schemas.openxmlformats.org/officeDocument/2006/relationships/audio" Target="../media/audio1.wav"/><Relationship Id="rId1" Type="http://schemas.openxmlformats.org/officeDocument/2006/relationships/slideLayout" Target="../slideLayouts/slideLayout27.xml"/><Relationship Id="rId6" Type="http://schemas.openxmlformats.org/officeDocument/2006/relationships/image" Target="../media/image47.png"/><Relationship Id="rId5" Type="http://schemas.openxmlformats.org/officeDocument/2006/relationships/slide" Target="slide21.xml"/><Relationship Id="rId10" Type="http://schemas.openxmlformats.org/officeDocument/2006/relationships/image" Target="../media/image36.svg"/><Relationship Id="rId4" Type="http://schemas.openxmlformats.org/officeDocument/2006/relationships/image" Target="../media/image34.png"/><Relationship Id="rId9" Type="http://schemas.openxmlformats.org/officeDocument/2006/relationships/image" Target="../media/image35.png"/></Relationships>
</file>

<file path=ppt/slides/_rels/slide2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audio" Target="../media/audio2.wav"/><Relationship Id="rId7" Type="http://schemas.openxmlformats.org/officeDocument/2006/relationships/image" Target="../media/image48.svg"/><Relationship Id="rId2" Type="http://schemas.openxmlformats.org/officeDocument/2006/relationships/audio" Target="../media/audio1.wav"/><Relationship Id="rId1" Type="http://schemas.openxmlformats.org/officeDocument/2006/relationships/slideLayout" Target="../slideLayouts/slideLayout27.xml"/><Relationship Id="rId6" Type="http://schemas.openxmlformats.org/officeDocument/2006/relationships/image" Target="../media/image47.png"/><Relationship Id="rId5" Type="http://schemas.openxmlformats.org/officeDocument/2006/relationships/slide" Target="slide21.xml"/><Relationship Id="rId10" Type="http://schemas.openxmlformats.org/officeDocument/2006/relationships/image" Target="../media/image38.svg"/><Relationship Id="rId4" Type="http://schemas.openxmlformats.org/officeDocument/2006/relationships/image" Target="../media/image34.png"/><Relationship Id="rId9" Type="http://schemas.openxmlformats.org/officeDocument/2006/relationships/image" Target="../media/image37.png"/></Relationships>
</file>

<file path=ppt/slides/_rels/slide24.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audio" Target="../media/audio2.wav"/><Relationship Id="rId7" Type="http://schemas.openxmlformats.org/officeDocument/2006/relationships/image" Target="../media/image48.svg"/><Relationship Id="rId2" Type="http://schemas.openxmlformats.org/officeDocument/2006/relationships/audio" Target="../media/audio1.wav"/><Relationship Id="rId1" Type="http://schemas.openxmlformats.org/officeDocument/2006/relationships/slideLayout" Target="../slideLayouts/slideLayout27.xml"/><Relationship Id="rId6" Type="http://schemas.openxmlformats.org/officeDocument/2006/relationships/image" Target="../media/image47.png"/><Relationship Id="rId5" Type="http://schemas.openxmlformats.org/officeDocument/2006/relationships/slide" Target="slide21.xml"/><Relationship Id="rId10" Type="http://schemas.openxmlformats.org/officeDocument/2006/relationships/image" Target="../media/image40.svg"/><Relationship Id="rId4" Type="http://schemas.openxmlformats.org/officeDocument/2006/relationships/image" Target="../media/image34.png"/><Relationship Id="rId9" Type="http://schemas.openxmlformats.org/officeDocument/2006/relationships/image" Target="../media/image39.png"/></Relationships>
</file>

<file path=ppt/slides/_rels/slide25.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audio" Target="../media/audio2.wav"/><Relationship Id="rId7" Type="http://schemas.openxmlformats.org/officeDocument/2006/relationships/image" Target="../media/image48.svg"/><Relationship Id="rId2" Type="http://schemas.openxmlformats.org/officeDocument/2006/relationships/audio" Target="../media/audio1.wav"/><Relationship Id="rId1" Type="http://schemas.openxmlformats.org/officeDocument/2006/relationships/slideLayout" Target="../slideLayouts/slideLayout27.xml"/><Relationship Id="rId6" Type="http://schemas.openxmlformats.org/officeDocument/2006/relationships/image" Target="../media/image47.png"/><Relationship Id="rId5" Type="http://schemas.openxmlformats.org/officeDocument/2006/relationships/slide" Target="slide21.xml"/><Relationship Id="rId10" Type="http://schemas.openxmlformats.org/officeDocument/2006/relationships/image" Target="../media/image42.svg"/><Relationship Id="rId4" Type="http://schemas.openxmlformats.org/officeDocument/2006/relationships/image" Target="../media/image34.png"/><Relationship Id="rId9" Type="http://schemas.openxmlformats.org/officeDocument/2006/relationships/image" Target="../media/image41.png"/></Relationships>
</file>

<file path=ppt/slides/_rels/slide2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audio" Target="../media/audio2.wav"/><Relationship Id="rId7" Type="http://schemas.openxmlformats.org/officeDocument/2006/relationships/image" Target="../media/image48.svg"/><Relationship Id="rId2" Type="http://schemas.openxmlformats.org/officeDocument/2006/relationships/audio" Target="../media/audio1.wav"/><Relationship Id="rId1" Type="http://schemas.openxmlformats.org/officeDocument/2006/relationships/slideLayout" Target="../slideLayouts/slideLayout27.xml"/><Relationship Id="rId6" Type="http://schemas.openxmlformats.org/officeDocument/2006/relationships/image" Target="../media/image47.png"/><Relationship Id="rId5" Type="http://schemas.openxmlformats.org/officeDocument/2006/relationships/slide" Target="slide21.xml"/><Relationship Id="rId10" Type="http://schemas.openxmlformats.org/officeDocument/2006/relationships/image" Target="../media/image44.svg"/><Relationship Id="rId4" Type="http://schemas.openxmlformats.org/officeDocument/2006/relationships/image" Target="../media/image34.png"/><Relationship Id="rId9"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hyperlink" Target="https://www.hoc10.vn/doc-sach/hoat-dong-trai-nghiem-5/1/690/24/" TargetMode="External"/><Relationship Id="rId2" Type="http://schemas.openxmlformats.org/officeDocument/2006/relationships/image" Target="../media/image49.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53.svg"/><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1.jpg"/><Relationship Id="rId7" Type="http://schemas.openxmlformats.org/officeDocument/2006/relationships/image" Target="../media/image56.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microsoft.com/office/2007/relationships/hdphoto" Target="../media/hdphoto3.wdp"/><Relationship Id="rId5" Type="http://schemas.openxmlformats.org/officeDocument/2006/relationships/image" Target="../media/image55.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FEFB5-C7BE-164A-6A65-87476DB32887}"/>
              </a:ext>
            </a:extLst>
          </p:cNvPr>
          <p:cNvSpPr txBox="1">
            <a:spLocks/>
          </p:cNvSpPr>
          <p:nvPr/>
        </p:nvSpPr>
        <p:spPr>
          <a:xfrm>
            <a:off x="575247" y="1652318"/>
            <a:ext cx="11041506"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vi-VN" sz="5200" b="1" dirty="0">
                <a:solidFill>
                  <a:srgbClr val="002060"/>
                </a:solidFill>
                <a:latin typeface="UTM Avo" panose="02040603050506020204" pitchFamily="18" charset="0"/>
              </a:rPr>
              <a:t>Chủ đề </a:t>
            </a:r>
            <a:r>
              <a:rPr lang="en-US" sz="5200" b="1" dirty="0">
                <a:solidFill>
                  <a:srgbClr val="002060"/>
                </a:solidFill>
                <a:latin typeface="UTM Avo" panose="02040603050506020204" pitchFamily="18" charset="0"/>
              </a:rPr>
              <a:t>2:</a:t>
            </a:r>
          </a:p>
          <a:p>
            <a:pPr>
              <a:lnSpc>
                <a:spcPct val="150000"/>
              </a:lnSpc>
            </a:pPr>
            <a:r>
              <a:rPr lang="vi-VN" sz="5200" b="1" dirty="0">
                <a:solidFill>
                  <a:srgbClr val="002060"/>
                </a:solidFill>
                <a:latin typeface="UTM Avo" panose="02040603050506020204" pitchFamily="18" charset="0"/>
              </a:rPr>
              <a:t>Hành trình khôn lớn </a:t>
            </a:r>
            <a:endParaRPr lang="en-US" sz="5200" b="1" dirty="0">
              <a:solidFill>
                <a:srgbClr val="002060"/>
              </a:solidFill>
              <a:latin typeface="UTM Avo" panose="02040603050506020204" pitchFamily="18" charset="0"/>
            </a:endParaRPr>
          </a:p>
        </p:txBody>
      </p:sp>
      <p:sp>
        <p:nvSpPr>
          <p:cNvPr id="3" name="Subtitle 2">
            <a:extLst>
              <a:ext uri="{FF2B5EF4-FFF2-40B4-BE49-F238E27FC236}">
                <a16:creationId xmlns:a16="http://schemas.microsoft.com/office/drawing/2014/main" id="{16D17F76-BCA7-B311-B309-B27560F8D5B0}"/>
              </a:ext>
            </a:extLst>
          </p:cNvPr>
          <p:cNvSpPr txBox="1">
            <a:spLocks/>
          </p:cNvSpPr>
          <p:nvPr/>
        </p:nvSpPr>
        <p:spPr>
          <a:xfrm>
            <a:off x="1524000" y="396601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7</a:t>
            </a:r>
          </a:p>
        </p:txBody>
      </p:sp>
      <p:sp>
        <p:nvSpPr>
          <p:cNvPr id="7" name="Title 1">
            <a:extLst>
              <a:ext uri="{FF2B5EF4-FFF2-40B4-BE49-F238E27FC236}">
                <a16:creationId xmlns:a16="http://schemas.microsoft.com/office/drawing/2014/main" id="{5960B38B-3403-95FD-1624-2903E15B160B}"/>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5</a:t>
            </a:r>
          </a:p>
        </p:txBody>
      </p:sp>
    </p:spTree>
    <p:extLst>
      <p:ext uri="{BB962C8B-B14F-4D97-AF65-F5344CB8AC3E}">
        <p14:creationId xmlns:p14="http://schemas.microsoft.com/office/powerpoint/2010/main" val="3011046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117E8D9-E041-355A-8DC3-7CE48FF3CF64}"/>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6D2872FF-956A-8036-0FB3-DDE2232CC97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98393086-E5D0-D363-6479-8C5F824C35A3}"/>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27535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3783A3-6D71-66BA-0FFC-7B61FE122EC8}"/>
              </a:ext>
            </a:extLst>
          </p:cNvPr>
          <p:cNvSpPr txBox="1"/>
          <p:nvPr/>
        </p:nvSpPr>
        <p:spPr>
          <a:xfrm>
            <a:off x="1076836" y="2141370"/>
            <a:ext cx="10038328" cy="1708258"/>
          </a:xfrm>
          <a:prstGeom prst="roundRect">
            <a:avLst>
              <a:gd name="adj" fmla="val 3739"/>
            </a:avLst>
          </a:prstGeom>
          <a:noFill/>
        </p:spPr>
        <p:txBody>
          <a:bodyPr wrap="square">
            <a:spAutoFit/>
          </a:bodyPr>
          <a:lstStyle/>
          <a:p>
            <a:pPr marL="342900" indent="-342900" algn="just">
              <a:lnSpc>
                <a:spcPct val="150000"/>
              </a:lnSpc>
              <a:buFont typeface="UTM Avo" panose="02040603050506020204" pitchFamily="18" charset="0"/>
              <a:buChar char="-"/>
            </a:pPr>
            <a:r>
              <a:rPr lang="vi-VN" sz="2400" dirty="0">
                <a:latin typeface="UTM Avo" panose="02040603050506020204" pitchFamily="18" charset="0"/>
                <a:ea typeface="UD Digi Kyokasho N-B" panose="02020700000000000000" pitchFamily="17" charset="-128"/>
              </a:rPr>
              <a:t>Tham gia biểu diễn và cổ vũ các tiết mục văn nghệ chào mừng ngày Phụ nữ Việt Nam 20-10. </a:t>
            </a:r>
          </a:p>
          <a:p>
            <a:pPr marL="342900" indent="-342900" algn="just">
              <a:lnSpc>
                <a:spcPct val="150000"/>
              </a:lnSpc>
              <a:buFont typeface="UTM Avo" panose="02040603050506020204" pitchFamily="18" charset="0"/>
              <a:buChar char="-"/>
            </a:pPr>
            <a:r>
              <a:rPr lang="vi-VN" sz="2400" dirty="0">
                <a:latin typeface="UTM Avo" panose="02040603050506020204" pitchFamily="18" charset="0"/>
                <a:ea typeface="UD Digi Kyokasho N-B" panose="02020700000000000000" pitchFamily="17" charset="-128"/>
              </a:rPr>
              <a:t>Trò chuyện về lịch sử và ý nghĩa ngày Phụ nữ Việt Nam.</a:t>
            </a:r>
          </a:p>
        </p:txBody>
      </p:sp>
      <p:pic>
        <p:nvPicPr>
          <p:cNvPr id="4" name="Picture 3">
            <a:extLst>
              <a:ext uri="{FF2B5EF4-FFF2-40B4-BE49-F238E27FC236}">
                <a16:creationId xmlns:a16="http://schemas.microsoft.com/office/drawing/2014/main" id="{24010919-7CB5-3314-C2B6-11C060AD0322}"/>
              </a:ext>
            </a:extLst>
          </p:cNvPr>
          <p:cNvPicPr>
            <a:picLocks noChangeAspect="1"/>
          </p:cNvPicPr>
          <p:nvPr/>
        </p:nvPicPr>
        <p:blipFill>
          <a:blip r:embed="rId3"/>
          <a:stretch>
            <a:fillRect/>
          </a:stretch>
        </p:blipFill>
        <p:spPr>
          <a:xfrm>
            <a:off x="3004484" y="3992136"/>
            <a:ext cx="6183032" cy="2754351"/>
          </a:xfrm>
          <a:prstGeom prst="rect">
            <a:avLst/>
          </a:prstGeom>
        </p:spPr>
      </p:pic>
      <p:sp>
        <p:nvSpPr>
          <p:cNvPr id="2" name="TextBox 1">
            <a:extLst>
              <a:ext uri="{FF2B5EF4-FFF2-40B4-BE49-F238E27FC236}">
                <a16:creationId xmlns:a16="http://schemas.microsoft.com/office/drawing/2014/main" id="{387D1DE4-4411-AC5E-AAF1-34D1209E05D8}"/>
              </a:ext>
            </a:extLst>
          </p:cNvPr>
          <p:cNvSpPr txBox="1"/>
          <p:nvPr/>
        </p:nvSpPr>
        <p:spPr>
          <a:xfrm>
            <a:off x="871017" y="1555872"/>
            <a:ext cx="10038328" cy="585498"/>
          </a:xfrm>
          <a:prstGeom prst="roundRect">
            <a:avLst>
              <a:gd name="adj" fmla="val 3739"/>
            </a:avLst>
          </a:prstGeom>
          <a:noFill/>
        </p:spPr>
        <p:txBody>
          <a:bodyPr wrap="square">
            <a:spAutoFit/>
          </a:bodyPr>
          <a:lstStyle/>
          <a:p>
            <a:pPr algn="ctr">
              <a:lnSpc>
                <a:spcPct val="150000"/>
              </a:lnSpc>
            </a:pPr>
            <a:r>
              <a:rPr lang="vi-VN" sz="2400" b="1" dirty="0">
                <a:latin typeface="UTM Avo" panose="02040603050506020204" pitchFamily="18" charset="0"/>
                <a:ea typeface="UD Digi Kyokasho N-B" panose="02020700000000000000" pitchFamily="17" charset="-128"/>
              </a:rPr>
              <a:t>Chào mừng ngày Phụ nữ Việt Nam 20-10 </a:t>
            </a:r>
          </a:p>
        </p:txBody>
      </p:sp>
    </p:spTree>
    <p:extLst>
      <p:ext uri="{BB962C8B-B14F-4D97-AF65-F5344CB8AC3E}">
        <p14:creationId xmlns:p14="http://schemas.microsoft.com/office/powerpoint/2010/main" val="1308164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1057F2F9-B3D4-1006-6C7E-D5DF1847C6C4}"/>
              </a:ext>
            </a:extLst>
          </p:cNvPr>
          <p:cNvGrpSpPr/>
          <p:nvPr/>
        </p:nvGrpSpPr>
        <p:grpSpPr>
          <a:xfrm>
            <a:off x="1191766" y="2230863"/>
            <a:ext cx="4635725" cy="4302570"/>
            <a:chOff x="9980527" y="3320520"/>
            <a:chExt cx="6953588" cy="6453855"/>
          </a:xfrm>
        </p:grpSpPr>
        <p:grpSp>
          <p:nvGrpSpPr>
            <p:cNvPr id="16" name="Group 15">
              <a:extLst>
                <a:ext uri="{FF2B5EF4-FFF2-40B4-BE49-F238E27FC236}">
                  <a16:creationId xmlns:a16="http://schemas.microsoft.com/office/drawing/2014/main" id="{997D8030-9D68-66A6-254C-BB0F8158776F}"/>
                </a:ext>
              </a:extLst>
            </p:cNvPr>
            <p:cNvGrpSpPr/>
            <p:nvPr/>
          </p:nvGrpSpPr>
          <p:grpSpPr>
            <a:xfrm>
              <a:off x="9980527" y="3320520"/>
              <a:ext cx="6953588" cy="6453855"/>
              <a:chOff x="9427142" y="3897007"/>
              <a:chExt cx="6140427" cy="5636002"/>
            </a:xfrm>
          </p:grpSpPr>
          <p:grpSp>
            <p:nvGrpSpPr>
              <p:cNvPr id="18" name="Group 5">
                <a:extLst>
                  <a:ext uri="{FF2B5EF4-FFF2-40B4-BE49-F238E27FC236}">
                    <a16:creationId xmlns:a16="http://schemas.microsoft.com/office/drawing/2014/main" id="{3E06422E-B344-3B0E-3976-E6ECC8F641B7}"/>
                  </a:ext>
                </a:extLst>
              </p:cNvPr>
              <p:cNvGrpSpPr/>
              <p:nvPr/>
            </p:nvGrpSpPr>
            <p:grpSpPr>
              <a:xfrm>
                <a:off x="9427142" y="4323313"/>
                <a:ext cx="6140427" cy="5209696"/>
                <a:chOff x="0" y="-13068"/>
                <a:chExt cx="1617232" cy="1372101"/>
              </a:xfrm>
            </p:grpSpPr>
            <p:sp>
              <p:nvSpPr>
                <p:cNvPr id="20" name="Freeform 6">
                  <a:extLst>
                    <a:ext uri="{FF2B5EF4-FFF2-40B4-BE49-F238E27FC236}">
                      <a16:creationId xmlns:a16="http://schemas.microsoft.com/office/drawing/2014/main" id="{93673502-12B9-9077-2735-FE733F995EB8}"/>
                    </a:ext>
                  </a:extLst>
                </p:cNvPr>
                <p:cNvSpPr/>
                <p:nvPr/>
              </p:nvSpPr>
              <p:spPr>
                <a:xfrm>
                  <a:off x="0" y="-13068"/>
                  <a:ext cx="1617232" cy="1372101"/>
                </a:xfrm>
                <a:custGeom>
                  <a:avLst/>
                  <a:gdLst/>
                  <a:ahLst/>
                  <a:cxnLst/>
                  <a:rect l="l" t="t" r="r" b="b"/>
                  <a:pathLst>
                    <a:path w="1617232" h="1179656">
                      <a:moveTo>
                        <a:pt x="0" y="0"/>
                      </a:moveTo>
                      <a:lnTo>
                        <a:pt x="1617232" y="0"/>
                      </a:lnTo>
                      <a:lnTo>
                        <a:pt x="1617232" y="1179656"/>
                      </a:lnTo>
                      <a:lnTo>
                        <a:pt x="0" y="1179656"/>
                      </a:lnTo>
                      <a:close/>
                    </a:path>
                  </a:pathLst>
                </a:custGeom>
                <a:solidFill>
                  <a:srgbClr val="FFF8ED"/>
                </a:solidFill>
                <a:ln w="19050" cap="sq">
                  <a:solidFill>
                    <a:srgbClr val="000000"/>
                  </a:solidFill>
                  <a:prstDash val="solid"/>
                  <a:miter/>
                </a:ln>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21" name="TextBox 7">
                  <a:extLst>
                    <a:ext uri="{FF2B5EF4-FFF2-40B4-BE49-F238E27FC236}">
                      <a16:creationId xmlns:a16="http://schemas.microsoft.com/office/drawing/2014/main" id="{CD2087AD-6960-7306-1739-C5D85B5A2904}"/>
                    </a:ext>
                  </a:extLst>
                </p:cNvPr>
                <p:cNvSpPr txBox="1"/>
                <p:nvPr/>
              </p:nvSpPr>
              <p:spPr>
                <a:xfrm>
                  <a:off x="0" y="38100"/>
                  <a:ext cx="1617232" cy="1141556"/>
                </a:xfrm>
                <a:prstGeom prst="rect">
                  <a:avLst/>
                </a:prstGeom>
              </p:spPr>
              <p:txBody>
                <a:bodyPr lIns="169333" tIns="169333" rIns="169333" bIns="169333" rtlCol="0" anchor="ctr"/>
                <a:lstStyle/>
                <a:p>
                  <a:pPr marL="0" marR="0" lvl="0" indent="0" algn="ctr" defTabSz="609539" eaLnBrk="1" fontAlgn="auto" latinLnBrk="0" hangingPunct="1">
                    <a:lnSpc>
                      <a:spcPts val="2787"/>
                    </a:lnSpc>
                    <a:spcBef>
                      <a:spcPts val="0"/>
                    </a:spcBef>
                    <a:spcAft>
                      <a:spcPts val="0"/>
                    </a:spcAft>
                    <a:buClrTx/>
                    <a:buSzTx/>
                    <a:buFontTx/>
                    <a:buNone/>
                    <a:tabLst/>
                    <a:defRPr/>
                  </a:pPr>
                  <a:endParaRPr kumimoji="0" lang="en-US" sz="2533" b="0" i="0" u="none" strike="noStrike" kern="0" cap="none" spc="0" normalizeH="0" baseline="0" noProof="0" dirty="0">
                    <a:ln>
                      <a:noFill/>
                    </a:ln>
                    <a:solidFill>
                      <a:srgbClr val="000000"/>
                    </a:solidFill>
                    <a:effectLst/>
                    <a:uLnTx/>
                    <a:uFillTx/>
                    <a:latin typeface="Nunito"/>
                  </a:endParaRPr>
                </a:p>
                <a:p>
                  <a:pPr marL="0" marR="0" lvl="0" indent="0" algn="ctr" defTabSz="609539" eaLnBrk="1" fontAlgn="auto" latinLnBrk="0" hangingPunct="1">
                    <a:lnSpc>
                      <a:spcPts val="2787"/>
                    </a:lnSpc>
                    <a:spcBef>
                      <a:spcPts val="0"/>
                    </a:spcBef>
                    <a:spcAft>
                      <a:spcPts val="0"/>
                    </a:spcAft>
                    <a:buClrTx/>
                    <a:buSzTx/>
                    <a:buFontTx/>
                    <a:buNone/>
                    <a:tabLst/>
                    <a:defRPr/>
                  </a:pPr>
                  <a:endParaRPr kumimoji="0" lang="en-US" sz="2533" b="0" i="0" u="none" strike="noStrike" kern="0" cap="none" spc="0" normalizeH="0" baseline="0" noProof="0" dirty="0">
                    <a:ln>
                      <a:noFill/>
                    </a:ln>
                    <a:solidFill>
                      <a:srgbClr val="000000"/>
                    </a:solidFill>
                    <a:effectLst/>
                    <a:uLnTx/>
                    <a:uFillTx/>
                    <a:latin typeface="Nunito"/>
                  </a:endParaRPr>
                </a:p>
              </p:txBody>
            </p:sp>
          </p:grpSp>
          <p:sp>
            <p:nvSpPr>
              <p:cNvPr id="19" name="Freeform 8">
                <a:extLst>
                  <a:ext uri="{FF2B5EF4-FFF2-40B4-BE49-F238E27FC236}">
                    <a16:creationId xmlns:a16="http://schemas.microsoft.com/office/drawing/2014/main" id="{36E9293C-412F-F58F-EDE7-63F739FB8462}"/>
                  </a:ext>
                </a:extLst>
              </p:cNvPr>
              <p:cNvSpPr/>
              <p:nvPr/>
            </p:nvSpPr>
            <p:spPr>
              <a:xfrm>
                <a:off x="12121771" y="3897007"/>
                <a:ext cx="751166" cy="772227"/>
              </a:xfrm>
              <a:custGeom>
                <a:avLst/>
                <a:gdLst/>
                <a:ahLst/>
                <a:cxnLst/>
                <a:rect l="l" t="t" r="r" b="b"/>
                <a:pathLst>
                  <a:path w="1583786" h="1628191">
                    <a:moveTo>
                      <a:pt x="0" y="0"/>
                    </a:moveTo>
                    <a:lnTo>
                      <a:pt x="1583786" y="0"/>
                    </a:lnTo>
                    <a:lnTo>
                      <a:pt x="1583786" y="1628192"/>
                    </a:lnTo>
                    <a:lnTo>
                      <a:pt x="0" y="162819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sp>
          <p:nvSpPr>
            <p:cNvPr id="17" name="TextBox 16">
              <a:extLst>
                <a:ext uri="{FF2B5EF4-FFF2-40B4-BE49-F238E27FC236}">
                  <a16:creationId xmlns:a16="http://schemas.microsoft.com/office/drawing/2014/main" id="{668D8D48-192F-E6C3-1580-D44A7574AE53}"/>
                </a:ext>
              </a:extLst>
            </p:cNvPr>
            <p:cNvSpPr txBox="1"/>
            <p:nvPr/>
          </p:nvSpPr>
          <p:spPr>
            <a:xfrm>
              <a:off x="10355832" y="4595435"/>
              <a:ext cx="6202976" cy="692498"/>
            </a:xfrm>
            <a:prstGeom prst="rect">
              <a:avLst/>
            </a:prstGeom>
            <a:noFill/>
          </p:spPr>
          <p:txBody>
            <a:bodyPr wrap="square">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lang="pt-BR" sz="2400" kern="0" dirty="0">
                  <a:solidFill>
                    <a:prstClr val="black"/>
                  </a:solidFill>
                  <a:latin typeface="UTM Avo" panose="02040603050506020204" pitchFamily="18" charset="0"/>
                  <a:ea typeface="UD Digi Kyokasho N-B" panose="02020700000000000000" pitchFamily="17" charset="-128"/>
                  <a:cs typeface="Arial" panose="020B0604020202020204" pitchFamily="34" charset="0"/>
                </a:rPr>
                <a:t>Xem video về cảm xúc</a:t>
              </a:r>
            </a:p>
          </p:txBody>
        </p:sp>
      </p:grpSp>
      <p:pic>
        <p:nvPicPr>
          <p:cNvPr id="23" name="yt1s.com - Sẻ chia cảm xúc  Bài Hát Phát Triển Nhân Cách Của Pinkfong  Cá Mập Con Baby Shark  Nhạc thiếu nhi_v720P">
            <a:hlinkClick r:id="" action="ppaction://media"/>
            <a:extLst>
              <a:ext uri="{FF2B5EF4-FFF2-40B4-BE49-F238E27FC236}">
                <a16:creationId xmlns:a16="http://schemas.microsoft.com/office/drawing/2014/main" id="{C14A7731-85F9-6E16-F3E2-31A6C3A1CE4C}"/>
              </a:ext>
            </a:extLst>
          </p:cNvPr>
          <p:cNvPicPr>
            <a:picLocks noChangeAspect="1"/>
          </p:cNvPicPr>
          <p:nvPr>
            <a:videoFile r:link="rId1"/>
            <p:extLst>
              <p:ext uri="{DAA4B4D4-6D71-4841-9C94-3DE7FCFB9230}">
                <p14:media xmlns:p14="http://schemas.microsoft.com/office/powerpoint/2010/main" r:embed="rId2">
                  <p14:trim st="10734"/>
                </p14:media>
              </p:ext>
            </p:extLst>
          </p:nvPr>
        </p:nvPicPr>
        <p:blipFill>
          <a:blip r:embed="rId7"/>
          <a:stretch>
            <a:fillRect/>
          </a:stretch>
        </p:blipFill>
        <p:spPr>
          <a:xfrm>
            <a:off x="1424352" y="3813149"/>
            <a:ext cx="4170551" cy="2346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8" name="Line Callout 1 (Border and Accent Bar) 3">
            <a:extLst>
              <a:ext uri="{FF2B5EF4-FFF2-40B4-BE49-F238E27FC236}">
                <a16:creationId xmlns:a16="http://schemas.microsoft.com/office/drawing/2014/main" id="{E0F80DC3-E9A8-0751-31B9-BA32448E7619}"/>
              </a:ext>
            </a:extLst>
          </p:cNvPr>
          <p:cNvSpPr/>
          <p:nvPr/>
        </p:nvSpPr>
        <p:spPr>
          <a:xfrm>
            <a:off x="9122408" y="849548"/>
            <a:ext cx="2901711" cy="742273"/>
          </a:xfrm>
          <a:prstGeom prst="roundRect">
            <a:avLst/>
          </a:prstGeom>
          <a:solidFill>
            <a:schemeClr val="accent2"/>
          </a:solidFill>
          <a:ln w="25400" cap="flat" cmpd="sng" algn="ctr">
            <a:noFill/>
            <a:prstDash val="solid"/>
          </a:ln>
          <a:effectLst>
            <a:outerShdw blurRad="50800" dist="38100" dir="18900000" algn="bl" rotWithShape="0">
              <a:prstClr val="black">
                <a:alpha val="40000"/>
              </a:prstClr>
            </a:outerShdw>
          </a:effectLst>
        </p:spPr>
        <p:txBody>
          <a:bodyPr rtlCol="0" anchor="ctr"/>
          <a:lstStyle/>
          <a:p>
            <a:pPr algn="ctr" defTabSz="812820">
              <a:buClrTx/>
              <a:defRPr/>
            </a:pPr>
            <a:r>
              <a:rPr lang="pt-BR" sz="2800" b="1" kern="1200" dirty="0">
                <a:solidFill>
                  <a:schemeClr val="bg1"/>
                </a:solidFill>
                <a:latin typeface="UTM Avo" panose="02040603050506020204" pitchFamily="18"/>
                <a:ea typeface="+mn-ea"/>
                <a:cs typeface="Arial" panose="020B0604020202020204" pitchFamily="34" charset="0"/>
              </a:rPr>
              <a:t>KHỞI ĐỘNG</a:t>
            </a:r>
            <a:endParaRPr lang="en-US" sz="2800" b="1" i="1" kern="1200" dirty="0">
              <a:solidFill>
                <a:schemeClr val="bg1"/>
              </a:solidFill>
              <a:latin typeface="UTM Avo" panose="02040603050506020204" pitchFamily="18"/>
              <a:ea typeface="+mn-ea"/>
              <a:cs typeface="Arial" panose="020B0604020202020204" pitchFamily="34" charset="0"/>
            </a:endParaRPr>
          </a:p>
        </p:txBody>
      </p:sp>
    </p:spTree>
    <p:extLst>
      <p:ext uri="{BB962C8B-B14F-4D97-AF65-F5344CB8AC3E}">
        <p14:creationId xmlns:p14="http://schemas.microsoft.com/office/powerpoint/2010/main" val="49382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14463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22" restart="whenNotActive" fill="hold" evtFilter="cancelBubble" nodeType="interactiveSeq">
                <p:stCondLst>
                  <p:cond evt="onClick" delay="0">
                    <p:tgtEl>
                      <p:spTgt spid="23"/>
                    </p:tgtEl>
                  </p:cond>
                </p:stCondLst>
                <p:endSync evt="end" delay="0">
                  <p:rtn val="all"/>
                </p:endSync>
                <p:childTnLst>
                  <p:par>
                    <p:cTn id="23" fill="hold">
                      <p:stCondLst>
                        <p:cond delay="0"/>
                      </p:stCondLst>
                      <p:childTnLst>
                        <p:par>
                          <p:cTn id="24" fill="hold">
                            <p:stCondLst>
                              <p:cond delay="0"/>
                            </p:stCondLst>
                            <p:childTnLst>
                              <p:par>
                                <p:cTn id="25" presetID="2" presetClass="mediacall" presetSubtype="0" fill="hold" nodeType="clickEffect">
                                  <p:stCondLst>
                                    <p:cond delay="0"/>
                                  </p:stCondLst>
                                  <p:childTnLst>
                                    <p:cmd type="call" cmd="togglePause">
                                      <p:cBhvr>
                                        <p:cTn id="26" dur="1" fill="hold"/>
                                        <p:tgtEl>
                                          <p:spTgt spid="23"/>
                                        </p:tgtEl>
                                      </p:cBhvr>
                                    </p:cmd>
                                  </p:childTnLst>
                                </p:cTn>
                              </p:par>
                            </p:childTnLst>
                          </p:cTn>
                        </p:par>
                      </p:childTnLst>
                    </p:cTn>
                  </p:par>
                </p:childTnLst>
              </p:cTn>
              <p:nextCondLst>
                <p:cond evt="onClick" delay="0">
                  <p:tgtEl>
                    <p:spTgt spid="23"/>
                  </p:tgtEl>
                </p:cond>
              </p:nextCondLst>
            </p:seq>
            <p:video fullScrn="1">
              <p:cMediaNode vol="80000">
                <p:cTn id="27" fill="hold" display="0">
                  <p:stCondLst>
                    <p:cond delay="indefinite"/>
                  </p:stCondLst>
                </p:cTn>
                <p:tgtEl>
                  <p:spTgt spid="23"/>
                </p:tgtEl>
              </p:cMediaNode>
            </p:video>
          </p:childTnLst>
        </p:cTn>
      </p:par>
    </p:tnLst>
    <p:bldLst>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1057F2F9-B3D4-1006-6C7E-D5DF1847C6C4}"/>
              </a:ext>
            </a:extLst>
          </p:cNvPr>
          <p:cNvGrpSpPr/>
          <p:nvPr/>
        </p:nvGrpSpPr>
        <p:grpSpPr>
          <a:xfrm>
            <a:off x="1191766" y="2230863"/>
            <a:ext cx="4635725" cy="4302570"/>
            <a:chOff x="9980527" y="3320520"/>
            <a:chExt cx="6953588" cy="6453855"/>
          </a:xfrm>
        </p:grpSpPr>
        <p:grpSp>
          <p:nvGrpSpPr>
            <p:cNvPr id="16" name="Group 15">
              <a:extLst>
                <a:ext uri="{FF2B5EF4-FFF2-40B4-BE49-F238E27FC236}">
                  <a16:creationId xmlns:a16="http://schemas.microsoft.com/office/drawing/2014/main" id="{997D8030-9D68-66A6-254C-BB0F8158776F}"/>
                </a:ext>
              </a:extLst>
            </p:cNvPr>
            <p:cNvGrpSpPr/>
            <p:nvPr/>
          </p:nvGrpSpPr>
          <p:grpSpPr>
            <a:xfrm>
              <a:off x="9980527" y="3320520"/>
              <a:ext cx="6953588" cy="6453855"/>
              <a:chOff x="9427142" y="3897007"/>
              <a:chExt cx="6140427" cy="5636002"/>
            </a:xfrm>
          </p:grpSpPr>
          <p:grpSp>
            <p:nvGrpSpPr>
              <p:cNvPr id="18" name="Group 5">
                <a:extLst>
                  <a:ext uri="{FF2B5EF4-FFF2-40B4-BE49-F238E27FC236}">
                    <a16:creationId xmlns:a16="http://schemas.microsoft.com/office/drawing/2014/main" id="{3E06422E-B344-3B0E-3976-E6ECC8F641B7}"/>
                  </a:ext>
                </a:extLst>
              </p:cNvPr>
              <p:cNvGrpSpPr/>
              <p:nvPr/>
            </p:nvGrpSpPr>
            <p:grpSpPr>
              <a:xfrm>
                <a:off x="9427142" y="4323313"/>
                <a:ext cx="6140427" cy="5209696"/>
                <a:chOff x="0" y="-13068"/>
                <a:chExt cx="1617232" cy="1372101"/>
              </a:xfrm>
            </p:grpSpPr>
            <p:sp>
              <p:nvSpPr>
                <p:cNvPr id="20" name="Freeform 6">
                  <a:extLst>
                    <a:ext uri="{FF2B5EF4-FFF2-40B4-BE49-F238E27FC236}">
                      <a16:creationId xmlns:a16="http://schemas.microsoft.com/office/drawing/2014/main" id="{93673502-12B9-9077-2735-FE733F995EB8}"/>
                    </a:ext>
                  </a:extLst>
                </p:cNvPr>
                <p:cNvSpPr/>
                <p:nvPr/>
              </p:nvSpPr>
              <p:spPr>
                <a:xfrm>
                  <a:off x="0" y="-13068"/>
                  <a:ext cx="1617232" cy="1372101"/>
                </a:xfrm>
                <a:custGeom>
                  <a:avLst/>
                  <a:gdLst/>
                  <a:ahLst/>
                  <a:cxnLst/>
                  <a:rect l="l" t="t" r="r" b="b"/>
                  <a:pathLst>
                    <a:path w="1617232" h="1179656">
                      <a:moveTo>
                        <a:pt x="0" y="0"/>
                      </a:moveTo>
                      <a:lnTo>
                        <a:pt x="1617232" y="0"/>
                      </a:lnTo>
                      <a:lnTo>
                        <a:pt x="1617232" y="1179656"/>
                      </a:lnTo>
                      <a:lnTo>
                        <a:pt x="0" y="1179656"/>
                      </a:lnTo>
                      <a:close/>
                    </a:path>
                  </a:pathLst>
                </a:custGeom>
                <a:solidFill>
                  <a:srgbClr val="FFF8ED"/>
                </a:solidFill>
                <a:ln w="19050" cap="sq">
                  <a:solidFill>
                    <a:srgbClr val="000000"/>
                  </a:solidFill>
                  <a:prstDash val="solid"/>
                  <a:miter/>
                </a:ln>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21" name="TextBox 7">
                  <a:extLst>
                    <a:ext uri="{FF2B5EF4-FFF2-40B4-BE49-F238E27FC236}">
                      <a16:creationId xmlns:a16="http://schemas.microsoft.com/office/drawing/2014/main" id="{CD2087AD-6960-7306-1739-C5D85B5A2904}"/>
                    </a:ext>
                  </a:extLst>
                </p:cNvPr>
                <p:cNvSpPr txBox="1"/>
                <p:nvPr/>
              </p:nvSpPr>
              <p:spPr>
                <a:xfrm>
                  <a:off x="0" y="38100"/>
                  <a:ext cx="1617232" cy="1141556"/>
                </a:xfrm>
                <a:prstGeom prst="rect">
                  <a:avLst/>
                </a:prstGeom>
              </p:spPr>
              <p:txBody>
                <a:bodyPr lIns="169333" tIns="169333" rIns="169333" bIns="169333" rtlCol="0" anchor="ctr"/>
                <a:lstStyle/>
                <a:p>
                  <a:pPr marL="0" marR="0" lvl="0" indent="0" algn="ctr" defTabSz="609539" eaLnBrk="1" fontAlgn="auto" latinLnBrk="0" hangingPunct="1">
                    <a:lnSpc>
                      <a:spcPts val="2787"/>
                    </a:lnSpc>
                    <a:spcBef>
                      <a:spcPts val="0"/>
                    </a:spcBef>
                    <a:spcAft>
                      <a:spcPts val="0"/>
                    </a:spcAft>
                    <a:buClrTx/>
                    <a:buSzTx/>
                    <a:buFontTx/>
                    <a:buNone/>
                    <a:tabLst/>
                    <a:defRPr/>
                  </a:pPr>
                  <a:endParaRPr kumimoji="0" lang="en-US" sz="2533" b="0" i="0" u="none" strike="noStrike" kern="0" cap="none" spc="0" normalizeH="0" baseline="0" noProof="0" dirty="0">
                    <a:ln>
                      <a:noFill/>
                    </a:ln>
                    <a:solidFill>
                      <a:srgbClr val="000000"/>
                    </a:solidFill>
                    <a:effectLst/>
                    <a:uLnTx/>
                    <a:uFillTx/>
                    <a:latin typeface="Nunito"/>
                  </a:endParaRPr>
                </a:p>
                <a:p>
                  <a:pPr marL="0" marR="0" lvl="0" indent="0" algn="ctr" defTabSz="609539" eaLnBrk="1" fontAlgn="auto" latinLnBrk="0" hangingPunct="1">
                    <a:lnSpc>
                      <a:spcPts val="2787"/>
                    </a:lnSpc>
                    <a:spcBef>
                      <a:spcPts val="0"/>
                    </a:spcBef>
                    <a:spcAft>
                      <a:spcPts val="0"/>
                    </a:spcAft>
                    <a:buClrTx/>
                    <a:buSzTx/>
                    <a:buFontTx/>
                    <a:buNone/>
                    <a:tabLst/>
                    <a:defRPr/>
                  </a:pPr>
                  <a:endParaRPr kumimoji="0" lang="en-US" sz="2533" b="0" i="0" u="none" strike="noStrike" kern="0" cap="none" spc="0" normalizeH="0" baseline="0" noProof="0" dirty="0">
                    <a:ln>
                      <a:noFill/>
                    </a:ln>
                    <a:solidFill>
                      <a:srgbClr val="000000"/>
                    </a:solidFill>
                    <a:effectLst/>
                    <a:uLnTx/>
                    <a:uFillTx/>
                    <a:latin typeface="Nunito"/>
                  </a:endParaRPr>
                </a:p>
              </p:txBody>
            </p:sp>
          </p:grpSp>
          <p:sp>
            <p:nvSpPr>
              <p:cNvPr id="19" name="Freeform 8">
                <a:extLst>
                  <a:ext uri="{FF2B5EF4-FFF2-40B4-BE49-F238E27FC236}">
                    <a16:creationId xmlns:a16="http://schemas.microsoft.com/office/drawing/2014/main" id="{36E9293C-412F-F58F-EDE7-63F739FB8462}"/>
                  </a:ext>
                </a:extLst>
              </p:cNvPr>
              <p:cNvSpPr/>
              <p:nvPr/>
            </p:nvSpPr>
            <p:spPr>
              <a:xfrm>
                <a:off x="12121771" y="3897007"/>
                <a:ext cx="751166" cy="772227"/>
              </a:xfrm>
              <a:custGeom>
                <a:avLst/>
                <a:gdLst/>
                <a:ahLst/>
                <a:cxnLst/>
                <a:rect l="l" t="t" r="r" b="b"/>
                <a:pathLst>
                  <a:path w="1583786" h="1628191">
                    <a:moveTo>
                      <a:pt x="0" y="0"/>
                    </a:moveTo>
                    <a:lnTo>
                      <a:pt x="1583786" y="0"/>
                    </a:lnTo>
                    <a:lnTo>
                      <a:pt x="1583786" y="1628192"/>
                    </a:lnTo>
                    <a:lnTo>
                      <a:pt x="0" y="162819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sp>
          <p:nvSpPr>
            <p:cNvPr id="17" name="TextBox 16">
              <a:extLst>
                <a:ext uri="{FF2B5EF4-FFF2-40B4-BE49-F238E27FC236}">
                  <a16:creationId xmlns:a16="http://schemas.microsoft.com/office/drawing/2014/main" id="{668D8D48-192F-E6C3-1580-D44A7574AE53}"/>
                </a:ext>
              </a:extLst>
            </p:cNvPr>
            <p:cNvSpPr txBox="1"/>
            <p:nvPr/>
          </p:nvSpPr>
          <p:spPr>
            <a:xfrm>
              <a:off x="10355832" y="4595435"/>
              <a:ext cx="6202976" cy="692498"/>
            </a:xfrm>
            <a:prstGeom prst="rect">
              <a:avLst/>
            </a:prstGeom>
            <a:noFill/>
          </p:spPr>
          <p:txBody>
            <a:bodyPr wrap="square">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lang="pt-BR" sz="2400" kern="0" dirty="0">
                  <a:solidFill>
                    <a:prstClr val="black"/>
                  </a:solidFill>
                  <a:latin typeface="UTM Avo" panose="02040603050506020204" pitchFamily="18" charset="0"/>
                  <a:ea typeface="UD Digi Kyokasho N-B" panose="02020700000000000000" pitchFamily="17" charset="-128"/>
                  <a:cs typeface="Arial" panose="020B0604020202020204" pitchFamily="34" charset="0"/>
                </a:rPr>
                <a:t>Xem video về cảm xúc</a:t>
              </a:r>
            </a:p>
          </p:txBody>
        </p:sp>
      </p:grpSp>
      <p:pic>
        <p:nvPicPr>
          <p:cNvPr id="23" name="yt1s.com - Sẻ chia cảm xúc  Bài Hát Phát Triển Nhân Cách Của Pinkfong  Cá Mập Con Baby Shark  Nhạc thiếu nhi_v720P">
            <a:hlinkClick r:id="" action="ppaction://media"/>
            <a:extLst>
              <a:ext uri="{FF2B5EF4-FFF2-40B4-BE49-F238E27FC236}">
                <a16:creationId xmlns:a16="http://schemas.microsoft.com/office/drawing/2014/main" id="{C14A7731-85F9-6E16-F3E2-31A6C3A1CE4C}"/>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424352" y="3813149"/>
            <a:ext cx="4170551" cy="2346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24" name="Group 23">
            <a:extLst>
              <a:ext uri="{FF2B5EF4-FFF2-40B4-BE49-F238E27FC236}">
                <a16:creationId xmlns:a16="http://schemas.microsoft.com/office/drawing/2014/main" id="{691B6556-58CF-1F5E-25EC-1F8A05C58882}"/>
              </a:ext>
            </a:extLst>
          </p:cNvPr>
          <p:cNvGrpSpPr/>
          <p:nvPr/>
        </p:nvGrpSpPr>
        <p:grpSpPr>
          <a:xfrm>
            <a:off x="6658535" y="2276661"/>
            <a:ext cx="4291074" cy="3882688"/>
            <a:chOff x="10192895" y="3477604"/>
            <a:chExt cx="6436612" cy="5824033"/>
          </a:xfrm>
        </p:grpSpPr>
        <p:sp>
          <p:nvSpPr>
            <p:cNvPr id="25" name="Freeform 25">
              <a:extLst>
                <a:ext uri="{FF2B5EF4-FFF2-40B4-BE49-F238E27FC236}">
                  <a16:creationId xmlns:a16="http://schemas.microsoft.com/office/drawing/2014/main" id="{82A54D94-4657-8CD0-422E-6C1FC565CFFA}"/>
                </a:ext>
              </a:extLst>
            </p:cNvPr>
            <p:cNvSpPr/>
            <p:nvPr/>
          </p:nvSpPr>
          <p:spPr>
            <a:xfrm>
              <a:off x="12115800" y="4691083"/>
              <a:ext cx="2590800" cy="1980856"/>
            </a:xfrm>
            <a:custGeom>
              <a:avLst/>
              <a:gdLst/>
              <a:ahLst/>
              <a:cxnLst/>
              <a:rect l="l" t="t" r="r" b="b"/>
              <a:pathLst>
                <a:path w="1945486" h="1449387">
                  <a:moveTo>
                    <a:pt x="0" y="0"/>
                  </a:moveTo>
                  <a:lnTo>
                    <a:pt x="1945487" y="0"/>
                  </a:lnTo>
                  <a:lnTo>
                    <a:pt x="1945487" y="1449388"/>
                  </a:lnTo>
                  <a:lnTo>
                    <a:pt x="0" y="14493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sp>
          <p:nvSpPr>
            <p:cNvPr id="26" name="Freeform 40">
              <a:extLst>
                <a:ext uri="{FF2B5EF4-FFF2-40B4-BE49-F238E27FC236}">
                  <a16:creationId xmlns:a16="http://schemas.microsoft.com/office/drawing/2014/main" id="{8AD3DAD0-CB0B-ECEC-15ED-3B9F09133E59}"/>
                </a:ext>
              </a:extLst>
            </p:cNvPr>
            <p:cNvSpPr/>
            <p:nvPr/>
          </p:nvSpPr>
          <p:spPr>
            <a:xfrm>
              <a:off x="10192895" y="6671940"/>
              <a:ext cx="6436612" cy="2629697"/>
            </a:xfrm>
            <a:custGeom>
              <a:avLst/>
              <a:gdLst/>
              <a:ahLst/>
              <a:cxnLst/>
              <a:rect l="l" t="t" r="r" b="b"/>
              <a:pathLst>
                <a:path w="2324347" h="337742">
                  <a:moveTo>
                    <a:pt x="0" y="0"/>
                  </a:moveTo>
                  <a:lnTo>
                    <a:pt x="2324347" y="0"/>
                  </a:lnTo>
                  <a:lnTo>
                    <a:pt x="2324347" y="337742"/>
                  </a:lnTo>
                  <a:lnTo>
                    <a:pt x="0" y="337742"/>
                  </a:lnTo>
                  <a:close/>
                </a:path>
              </a:pathLst>
            </a:custGeom>
            <a:solidFill>
              <a:srgbClr val="FFF8ED"/>
            </a:solidFill>
            <a:ln w="19050" cap="sq">
              <a:solidFill>
                <a:srgbClr val="000000"/>
              </a:solidFill>
              <a:prstDash val="solid"/>
              <a:miter/>
            </a:ln>
          </p:spPr>
          <p:txBody>
            <a:bodyPr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UD Digi Kyokasho N-B" panose="02020700000000000000" pitchFamily="17" charset="-128"/>
                  <a:cs typeface="Arial" panose="020B0604020202020204" pitchFamily="34" charset="0"/>
                </a:rPr>
                <a:t>Chia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UD Digi Kyokasho N-B" panose="02020700000000000000" pitchFamily="17" charset="-128"/>
                  <a:cs typeface="Arial" panose="020B0604020202020204" pitchFamily="34" charset="0"/>
                </a:rPr>
                <a:t>sẻ</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UD Digi Kyokasho N-B" panose="02020700000000000000" pitchFamily="17" charset="-12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UD Digi Kyokasho N-B" panose="02020700000000000000" pitchFamily="17" charset="-128"/>
                  <a:cs typeface="Arial" panose="020B0604020202020204" pitchFamily="34" charset="0"/>
                </a:rPr>
                <a:t>cảm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UD Digi Kyokasho N-B" panose="02020700000000000000" pitchFamily="17" charset="-12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UD Digi Kyokasho N-B" panose="02020700000000000000" pitchFamily="17" charset="-128"/>
                  <a:cs typeface="Arial" panose="020B0604020202020204" pitchFamily="34" charset="0"/>
                </a:rPr>
                <a:t>xúc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UD Digi Kyokasho N-B" panose="02020700000000000000" pitchFamily="17" charset="-12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UD Digi Kyokasho N-B" panose="02020700000000000000" pitchFamily="17" charset="-128"/>
                  <a:cs typeface="Arial" panose="020B0604020202020204" pitchFamily="34" charset="0"/>
                </a:rPr>
                <a:t>và</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UD Digi Kyokasho N-B" panose="02020700000000000000" pitchFamily="17" charset="-128"/>
                  <a:cs typeface="Arial" panose="020B0604020202020204" pitchFamily="34" charset="0"/>
                </a:rPr>
                <a:t> </a:t>
              </a:r>
            </a:p>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UD Digi Kyokasho N-B" panose="02020700000000000000" pitchFamily="17" charset="-128"/>
                  <a:cs typeface="Arial" panose="020B0604020202020204" pitchFamily="34" charset="0"/>
                </a:rPr>
                <a:t>tình</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UD Digi Kyokasho N-B" panose="02020700000000000000" pitchFamily="17" charset="-12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UD Digi Kyokasho N-B" panose="02020700000000000000" pitchFamily="17" charset="-128"/>
                  <a:cs typeface="Arial" panose="020B0604020202020204" pitchFamily="34" charset="0"/>
                </a:rPr>
                <a:t>huống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UD Digi Kyokasho N-B" panose="02020700000000000000" pitchFamily="17" charset="-12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UD Digi Kyokasho N-B" panose="02020700000000000000" pitchFamily="17" charset="-128"/>
                  <a:cs typeface="Arial" panose="020B0604020202020204" pitchFamily="34" charset="0"/>
                </a:rPr>
                <a:t>thể</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UD Digi Kyokasho N-B" panose="02020700000000000000" pitchFamily="17" charset="-12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UD Digi Kyokasho N-B" panose="02020700000000000000" pitchFamily="17" charset="-128"/>
                  <a:cs typeface="Arial" panose="020B0604020202020204" pitchFamily="34" charset="0"/>
                </a:rPr>
                <a:t>hiện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UD Digi Kyokasho N-B" panose="02020700000000000000" pitchFamily="17" charset="-128"/>
                  <a:cs typeface="Arial" panose="020B0604020202020204" pitchFamily="34" charset="0"/>
                </a:rPr>
                <a:t> </a:t>
              </a:r>
            </a:p>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UD Digi Kyokasho N-B" panose="02020700000000000000" pitchFamily="17" charset="-128"/>
                  <a:cs typeface="Arial" panose="020B0604020202020204" pitchFamily="34" charset="0"/>
                </a:rPr>
                <a:t>cảm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UD Digi Kyokasho N-B" panose="02020700000000000000" pitchFamily="17" charset="-12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UD Digi Kyokasho N-B" panose="02020700000000000000" pitchFamily="17" charset="-128"/>
                  <a:cs typeface="Arial" panose="020B0604020202020204" pitchFamily="34" charset="0"/>
                </a:rPr>
                <a:t>xúc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UD Digi Kyokasho N-B" panose="02020700000000000000" pitchFamily="17" charset="-12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UD Digi Kyokasho N-B" panose="02020700000000000000" pitchFamily="17" charset="-128"/>
                  <a:cs typeface="Arial" panose="020B0604020202020204" pitchFamily="34" charset="0"/>
                </a:rPr>
                <a:t>các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UD Digi Kyokasho N-B" panose="02020700000000000000" pitchFamily="17" charset="-12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UD Digi Kyokasho N-B" panose="02020700000000000000" pitchFamily="17" charset="-128"/>
                  <a:cs typeface="Arial" panose="020B0604020202020204" pitchFamily="34" charset="0"/>
                </a:rPr>
                <a:t>em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UD Digi Kyokasho N-B" panose="02020700000000000000" pitchFamily="17" charset="-12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UD Digi Kyokasho N-B" panose="02020700000000000000" pitchFamily="17" charset="-128"/>
                  <a:cs typeface="Arial" panose="020B0604020202020204" pitchFamily="34" charset="0"/>
                </a:rPr>
                <a:t>đã</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UD Digi Kyokasho N-B" panose="02020700000000000000" pitchFamily="17" charset="-12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UD Digi Kyokasho N-B" panose="02020700000000000000" pitchFamily="17" charset="-128"/>
                  <a:cs typeface="Arial" panose="020B0604020202020204" pitchFamily="34" charset="0"/>
                </a:rPr>
                <a:t>gặp</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UD Digi Kyokasho N-B" panose="02020700000000000000" pitchFamily="17" charset="-128"/>
                  <a:cs typeface="Arial" panose="020B0604020202020204" pitchFamily="34" charset="0"/>
                </a:rPr>
                <a:t>. </a:t>
              </a:r>
            </a:p>
          </p:txBody>
        </p:sp>
        <p:sp>
          <p:nvSpPr>
            <p:cNvPr id="27" name="Freeform 46">
              <a:extLst>
                <a:ext uri="{FF2B5EF4-FFF2-40B4-BE49-F238E27FC236}">
                  <a16:creationId xmlns:a16="http://schemas.microsoft.com/office/drawing/2014/main" id="{ECA29793-B43A-E586-E3E7-59906A10B047}"/>
                </a:ext>
              </a:extLst>
            </p:cNvPr>
            <p:cNvSpPr/>
            <p:nvPr/>
          </p:nvSpPr>
          <p:spPr>
            <a:xfrm>
              <a:off x="14176374" y="3477604"/>
              <a:ext cx="1060452" cy="1205090"/>
            </a:xfrm>
            <a:custGeom>
              <a:avLst/>
              <a:gdLst/>
              <a:ahLst/>
              <a:cxnLst/>
              <a:rect l="l" t="t" r="r" b="b"/>
              <a:pathLst>
                <a:path w="635011" h="721622">
                  <a:moveTo>
                    <a:pt x="355600" y="0"/>
                  </a:moveTo>
                  <a:lnTo>
                    <a:pt x="282407" y="0"/>
                  </a:lnTo>
                  <a:cubicBezTo>
                    <a:pt x="126426" y="0"/>
                    <a:pt x="0" y="123512"/>
                    <a:pt x="0" y="281545"/>
                  </a:cubicBezTo>
                  <a:cubicBezTo>
                    <a:pt x="0" y="396591"/>
                    <a:pt x="66279" y="491732"/>
                    <a:pt x="162037" y="535873"/>
                  </a:cubicBezTo>
                  <a:lnTo>
                    <a:pt x="162037" y="721622"/>
                  </a:lnTo>
                  <a:lnTo>
                    <a:pt x="353844" y="562154"/>
                  </a:lnTo>
                  <a:lnTo>
                    <a:pt x="355600" y="562154"/>
                  </a:lnTo>
                  <a:cubicBezTo>
                    <a:pt x="508563" y="562154"/>
                    <a:pt x="635000" y="438642"/>
                    <a:pt x="635000" y="281533"/>
                  </a:cubicBezTo>
                  <a:cubicBezTo>
                    <a:pt x="635011" y="123512"/>
                    <a:pt x="508563" y="0"/>
                    <a:pt x="355600" y="0"/>
                  </a:cubicBezTo>
                  <a:close/>
                </a:path>
              </a:pathLst>
            </a:custGeom>
            <a:solidFill>
              <a:srgbClr val="F2A424"/>
            </a:solidFill>
            <a:ln w="19050" cap="sq">
              <a:solidFill>
                <a:srgbClr val="000000"/>
              </a:solidFill>
              <a:prstDash val="solid"/>
              <a:miter/>
            </a:ln>
          </p:spPr>
          <p:txBody>
            <a:bodyPr lIns="144000" anchor="t"/>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000000"/>
                  </a:solidFill>
                  <a:effectLst/>
                  <a:uLnTx/>
                  <a:uFillTx/>
                  <a:latin typeface="UTM Avo" panose="02040603050506020204" pitchFamily="18" charset="0"/>
                </a:rPr>
                <a:t>?</a:t>
              </a:r>
            </a:p>
          </p:txBody>
        </p:sp>
      </p:grpSp>
      <p:sp>
        <p:nvSpPr>
          <p:cNvPr id="28" name="Line Callout 1 (Border and Accent Bar) 3">
            <a:extLst>
              <a:ext uri="{FF2B5EF4-FFF2-40B4-BE49-F238E27FC236}">
                <a16:creationId xmlns:a16="http://schemas.microsoft.com/office/drawing/2014/main" id="{E0F80DC3-E9A8-0751-31B9-BA32448E7619}"/>
              </a:ext>
            </a:extLst>
          </p:cNvPr>
          <p:cNvSpPr/>
          <p:nvPr/>
        </p:nvSpPr>
        <p:spPr>
          <a:xfrm>
            <a:off x="4645144" y="1280176"/>
            <a:ext cx="2901711" cy="742273"/>
          </a:xfrm>
          <a:prstGeom prst="roundRect">
            <a:avLst/>
          </a:prstGeom>
          <a:solidFill>
            <a:schemeClr val="accent2"/>
          </a:solidFill>
          <a:ln w="25400" cap="flat" cmpd="sng" algn="ctr">
            <a:noFill/>
            <a:prstDash val="solid"/>
          </a:ln>
          <a:effectLst>
            <a:outerShdw blurRad="50800" dist="38100" dir="18900000" algn="bl" rotWithShape="0">
              <a:prstClr val="black">
                <a:alpha val="40000"/>
              </a:prstClr>
            </a:outerShdw>
          </a:effectLst>
        </p:spPr>
        <p:txBody>
          <a:bodyPr rtlCol="0" anchor="ctr"/>
          <a:lstStyle/>
          <a:p>
            <a:pPr algn="ctr" defTabSz="812820">
              <a:buClrTx/>
              <a:defRPr/>
            </a:pPr>
            <a:r>
              <a:rPr lang="pt-BR" sz="2800" b="1" kern="1200" dirty="0">
                <a:solidFill>
                  <a:schemeClr val="bg1"/>
                </a:solidFill>
                <a:latin typeface="UTM Avo" panose="02040603050506020204" pitchFamily="18"/>
                <a:ea typeface="+mn-ea"/>
                <a:cs typeface="Arial" panose="020B0604020202020204" pitchFamily="34" charset="0"/>
              </a:rPr>
              <a:t>KHỞI ĐỘNG</a:t>
            </a:r>
            <a:endParaRPr lang="en-US" sz="2800" b="1" i="1" kern="1200" dirty="0">
              <a:solidFill>
                <a:schemeClr val="bg1"/>
              </a:solidFill>
              <a:latin typeface="UTM Avo" panose="02040603050506020204" pitchFamily="18"/>
              <a:ea typeface="+mn-ea"/>
              <a:cs typeface="Arial" panose="020B0604020202020204" pitchFamily="34" charset="0"/>
            </a:endParaRPr>
          </a:p>
        </p:txBody>
      </p:sp>
    </p:spTree>
    <p:extLst>
      <p:ext uri="{BB962C8B-B14F-4D97-AF65-F5344CB8AC3E}">
        <p14:creationId xmlns:p14="http://schemas.microsoft.com/office/powerpoint/2010/main" val="534550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8" fill="hold" display="0">
                  <p:stCondLst>
                    <p:cond delay="indefinite"/>
                  </p:stCondLst>
                </p:cTn>
                <p:tgtEl>
                  <p:spTgt spid="23"/>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EBED1EF-B517-C97A-68D7-EFAD0DEBC076}"/>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3389CF04-9932-5B55-4205-D66DA714031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DB5E735F-55AA-3154-DDB8-9DEC304B051B}"/>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610134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399099-7AD9-0EF3-5871-F0A1D2A6C810}"/>
              </a:ext>
            </a:extLst>
          </p:cNvPr>
          <p:cNvSpPr txBox="1"/>
          <p:nvPr/>
        </p:nvSpPr>
        <p:spPr>
          <a:xfrm>
            <a:off x="3171020" y="1532483"/>
            <a:ext cx="5849960" cy="1044116"/>
          </a:xfrm>
          <a:prstGeom prst="roundRect">
            <a:avLst/>
          </a:prstGeom>
          <a:solidFill>
            <a:schemeClr val="accent4">
              <a:lumMod val="20000"/>
              <a:lumOff val="80000"/>
            </a:schemeClr>
          </a:solidFill>
        </p:spPr>
        <p:txBody>
          <a:bodyPr wrap="square">
            <a:spAutoFit/>
          </a:bodyPr>
          <a:lstStyle/>
          <a:p>
            <a:pPr algn="ctr"/>
            <a:r>
              <a:rPr lang="vi-VN" sz="2400" b="1" dirty="0">
                <a:solidFill>
                  <a:schemeClr val="tx1">
                    <a:lumMod val="50000"/>
                  </a:schemeClr>
                </a:solidFill>
                <a:latin typeface="UTM Avo" panose="02040603050506020204" pitchFamily="18" charset="0"/>
                <a:cs typeface="Arial" panose="020B0604020202020204" pitchFamily="34" charset="0"/>
              </a:rPr>
              <a:t>Hoạt động 1: Chia sẻ trải nghiệm </a:t>
            </a:r>
            <a:endParaRPr lang="en-US" sz="2400" b="1" dirty="0">
              <a:solidFill>
                <a:schemeClr val="tx1">
                  <a:lumMod val="50000"/>
                </a:schemeClr>
              </a:solidFill>
              <a:latin typeface="UTM Avo" panose="02040603050506020204" pitchFamily="18" charset="0"/>
              <a:cs typeface="Arial" panose="020B0604020202020204" pitchFamily="34" charset="0"/>
            </a:endParaRPr>
          </a:p>
          <a:p>
            <a:pPr lvl="1" algn="ctr">
              <a:lnSpc>
                <a:spcPct val="150000"/>
              </a:lnSpc>
            </a:pPr>
            <a:r>
              <a:rPr lang="vi-VN" sz="2400" b="1" dirty="0">
                <a:solidFill>
                  <a:schemeClr val="tx1">
                    <a:lumMod val="50000"/>
                  </a:schemeClr>
                </a:solidFill>
                <a:latin typeface="UTM Avo" panose="02040603050506020204" pitchFamily="18" charset="0"/>
                <a:cs typeface="Arial" panose="020B0604020202020204" pitchFamily="34" charset="0"/>
              </a:rPr>
              <a:t>cảm xúc của em</a:t>
            </a:r>
          </a:p>
        </p:txBody>
      </p:sp>
      <p:sp>
        <p:nvSpPr>
          <p:cNvPr id="7" name="Rectangle: Rounded Corners 6">
            <a:extLst>
              <a:ext uri="{FF2B5EF4-FFF2-40B4-BE49-F238E27FC236}">
                <a16:creationId xmlns:a16="http://schemas.microsoft.com/office/drawing/2014/main" id="{4B094921-C0E8-2CF1-9C93-822D61670963}"/>
              </a:ext>
            </a:extLst>
          </p:cNvPr>
          <p:cNvSpPr/>
          <p:nvPr/>
        </p:nvSpPr>
        <p:spPr>
          <a:xfrm>
            <a:off x="504922" y="3746071"/>
            <a:ext cx="6085447" cy="2012794"/>
          </a:xfrm>
          <a:prstGeom prst="roundRect">
            <a:avLst>
              <a:gd name="adj" fmla="val 18635"/>
            </a:avLst>
          </a:prstGeom>
          <a:solidFill>
            <a:srgbClr val="FFFFFF"/>
          </a:solidFill>
          <a:ln w="38100" cap="flat" cmpd="sng" algn="ctr">
            <a:solidFill>
              <a:schemeClr val="accent4"/>
            </a:solidFill>
            <a:prstDash val="solid"/>
          </a:ln>
          <a:effectLst/>
        </p:spPr>
        <p:txBody>
          <a:bodyPr rtlCol="0" anchor="ctr"/>
          <a:lstStyle/>
          <a:p>
            <a:pPr lvl="0" algn="ctr">
              <a:lnSpc>
                <a:spcPct val="150000"/>
              </a:lnSpc>
              <a:buClr>
                <a:srgbClr val="000000"/>
              </a:buClr>
              <a:defRPr/>
            </a:pPr>
            <a:r>
              <a:rPr lang="vi-VN" sz="2400" b="1" dirty="0">
                <a:solidFill>
                  <a:schemeClr val="tx1">
                    <a:lumMod val="50000"/>
                  </a:schemeClr>
                </a:solidFill>
                <a:latin typeface="UTM Avo" panose="02040603050506020204" pitchFamily="18" charset="0"/>
                <a:cs typeface="Arial" panose="020B0604020202020204" pitchFamily="34" charset="0"/>
                <a:sym typeface="Arial"/>
              </a:rPr>
              <a:t>Nhiệm vụ 1: </a:t>
            </a:r>
            <a:r>
              <a:rPr lang="vi-VN" sz="2400" dirty="0">
                <a:solidFill>
                  <a:schemeClr val="tx1">
                    <a:lumMod val="50000"/>
                  </a:schemeClr>
                </a:solidFill>
                <a:latin typeface="UTM Avo" panose="02040603050506020204" pitchFamily="18" charset="0"/>
                <a:cs typeface="Arial" panose="020B0604020202020204" pitchFamily="34" charset="0"/>
                <a:sym typeface="Arial"/>
              </a:rPr>
              <a:t>Kể về các tình</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vi-VN" sz="2400" dirty="0">
                <a:solidFill>
                  <a:schemeClr val="tx1">
                    <a:lumMod val="50000"/>
                  </a:schemeClr>
                </a:solidFill>
                <a:latin typeface="UTM Avo" panose="02040603050506020204" pitchFamily="18" charset="0"/>
                <a:cs typeface="Arial" panose="020B0604020202020204" pitchFamily="34" charset="0"/>
                <a:sym typeface="Arial"/>
              </a:rPr>
              <a:t>huống tương ứng với các trạng thái cảm xúc của em</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vi-VN" sz="2400" dirty="0">
                <a:solidFill>
                  <a:schemeClr val="tx1">
                    <a:lumMod val="50000"/>
                  </a:schemeClr>
                </a:solidFill>
                <a:latin typeface="UTM Avo" panose="02040603050506020204" pitchFamily="18" charset="0"/>
                <a:cs typeface="Arial" panose="020B0604020202020204" pitchFamily="34" charset="0"/>
                <a:sym typeface="Arial"/>
              </a:rPr>
              <a:t>trong những ngày qua</a:t>
            </a:r>
          </a:p>
        </p:txBody>
      </p:sp>
      <p:pic>
        <p:nvPicPr>
          <p:cNvPr id="4" name="Picture 3">
            <a:extLst>
              <a:ext uri="{FF2B5EF4-FFF2-40B4-BE49-F238E27FC236}">
                <a16:creationId xmlns:a16="http://schemas.microsoft.com/office/drawing/2014/main" id="{CDB03E58-274E-0F2A-FA98-20ABB9188E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0369" y="2496108"/>
            <a:ext cx="5389792" cy="4211064"/>
          </a:xfrm>
          <a:prstGeom prst="rect">
            <a:avLst/>
          </a:prstGeom>
        </p:spPr>
      </p:pic>
    </p:spTree>
    <p:extLst>
      <p:ext uri="{BB962C8B-B14F-4D97-AF65-F5344CB8AC3E}">
        <p14:creationId xmlns:p14="http://schemas.microsoft.com/office/powerpoint/2010/main" val="866177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EE44F935-5E18-340C-1F66-849105762840}"/>
              </a:ext>
            </a:extLst>
          </p:cNvPr>
          <p:cNvSpPr txBox="1">
            <a:spLocks/>
          </p:cNvSpPr>
          <p:nvPr/>
        </p:nvSpPr>
        <p:spPr>
          <a:xfrm>
            <a:off x="3763575" y="1140206"/>
            <a:ext cx="4664849" cy="762000"/>
          </a:xfrm>
          <a:prstGeom prst="roundRect">
            <a:avLst>
              <a:gd name="adj" fmla="val 50000"/>
            </a:avLst>
          </a:prstGeom>
          <a:solidFill>
            <a:schemeClr val="accent2">
              <a:lumMod val="20000"/>
              <a:lumOff val="80000"/>
            </a:schemeClr>
          </a:solidFill>
        </p:spPr>
        <p:txBody>
          <a:bodyPr vert="horz" lIns="91440" tIns="45720" rIns="91440" bIns="45720" rtlCol="0"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vi-VN" sz="2400" b="1" dirty="0">
                <a:latin typeface="UTM Avo" panose="02040603050506020204" pitchFamily="18" charset="0"/>
                <a:ea typeface="UD Digi Kyokasho N-B" panose="02020700000000000000" pitchFamily="17" charset="-128"/>
                <a:cs typeface="Arial" panose="020B0604020202020204" pitchFamily="34" charset="0"/>
              </a:rPr>
              <a:t>HOẠT ĐỘNG NHÓM</a:t>
            </a:r>
          </a:p>
        </p:txBody>
      </p:sp>
      <p:sp>
        <p:nvSpPr>
          <p:cNvPr id="4" name="Rectangle: Rounded Corners 3">
            <a:extLst>
              <a:ext uri="{FF2B5EF4-FFF2-40B4-BE49-F238E27FC236}">
                <a16:creationId xmlns:a16="http://schemas.microsoft.com/office/drawing/2014/main" id="{14CE7A60-9F0E-07B1-50FD-2AA7C5485F33}"/>
              </a:ext>
            </a:extLst>
          </p:cNvPr>
          <p:cNvSpPr/>
          <p:nvPr/>
        </p:nvSpPr>
        <p:spPr>
          <a:xfrm>
            <a:off x="1439218" y="2118084"/>
            <a:ext cx="9313564" cy="2933418"/>
          </a:xfrm>
          <a:prstGeom prst="roundRect">
            <a:avLst>
              <a:gd name="adj" fmla="val 6020"/>
            </a:avLst>
          </a:prstGeom>
          <a:solidFill>
            <a:sysClr val="window" lastClr="FFFFFF"/>
          </a:solidFill>
          <a:ln w="25400" cap="flat" cmpd="sng" algn="ctr">
            <a:solidFill>
              <a:srgbClr val="F79646"/>
            </a:solidFill>
            <a:prstDash val="solid"/>
          </a:ln>
          <a:effectLst/>
        </p:spPr>
        <p:txBody>
          <a:bodyPr bIns="120000" rtlCol="0" anchor="ctr"/>
          <a:lstStyle/>
          <a:p>
            <a:pPr marL="342900" lvl="0" indent="-342900" algn="just" defTabSz="609539">
              <a:lnSpc>
                <a:spcPct val="150000"/>
              </a:lnSpc>
              <a:buFont typeface="Arial" panose="020B0604020202020204" pitchFamily="34" charset="0"/>
              <a:buChar char="•"/>
              <a:defRPr/>
            </a:pPr>
            <a:r>
              <a:rPr lang="vi-VN" sz="2400" dirty="0">
                <a:latin typeface="UTM Avo" panose="02040603050506020204" pitchFamily="18" charset="0"/>
                <a:ea typeface="UD Digi Kyokasho N-B" panose="02020700000000000000" pitchFamily="17" charset="-128"/>
                <a:cs typeface="Arial" panose="020B0604020202020204" pitchFamily="34" charset="0"/>
              </a:rPr>
              <a:t>Lựa chọn các cảm xúc em có trong những ngày gần đây.</a:t>
            </a:r>
          </a:p>
          <a:p>
            <a:pPr marL="342900" lvl="0" indent="-342900" algn="just" defTabSz="609539">
              <a:lnSpc>
                <a:spcPct val="150000"/>
              </a:lnSpc>
              <a:buFont typeface="Arial" panose="020B0604020202020204" pitchFamily="34" charset="0"/>
              <a:buChar char="•"/>
              <a:defRPr/>
            </a:pPr>
            <a:r>
              <a:rPr lang="vi-VN" sz="2400" dirty="0">
                <a:latin typeface="UTM Avo" panose="02040603050506020204" pitchFamily="18" charset="0"/>
                <a:ea typeface="UD Digi Kyokasho N-B" panose="02020700000000000000" pitchFamily="17" charset="-128"/>
                <a:cs typeface="Arial" panose="020B0604020202020204" pitchFamily="34" charset="0"/>
              </a:rPr>
              <a:t>Kể lại các tình huống tương ứng với các trạng thái cảm xúc mình gặp phải.</a:t>
            </a:r>
          </a:p>
          <a:p>
            <a:pPr marL="342900" lvl="0" indent="-342900" algn="just" defTabSz="609539">
              <a:lnSpc>
                <a:spcPct val="150000"/>
              </a:lnSpc>
              <a:buFont typeface="Arial" panose="020B0604020202020204" pitchFamily="34" charset="0"/>
              <a:buChar char="•"/>
              <a:defRPr/>
            </a:pPr>
            <a:r>
              <a:rPr lang="vi-VN" sz="2400" dirty="0">
                <a:latin typeface="UTM Avo" panose="02040603050506020204" pitchFamily="18" charset="0"/>
                <a:ea typeface="UD Digi Kyokasho N-B" panose="02020700000000000000" pitchFamily="17" charset="-128"/>
                <a:cs typeface="Arial" panose="020B0604020202020204" pitchFamily="34" charset="0"/>
              </a:rPr>
              <a:t>Nêu những cảm xúc mà em có thể kiểm soát hoặc chưa thể kiểm soát được.</a:t>
            </a:r>
          </a:p>
        </p:txBody>
      </p:sp>
      <p:pic>
        <p:nvPicPr>
          <p:cNvPr id="3" name="Picture 2" descr="A picture containing toy, doll&#10;&#10;Description automatically generated">
            <a:extLst>
              <a:ext uri="{FF2B5EF4-FFF2-40B4-BE49-F238E27FC236}">
                <a16:creationId xmlns:a16="http://schemas.microsoft.com/office/drawing/2014/main" id="{2E985B0A-8F7B-18C3-7215-5B4028D67725}"/>
              </a:ext>
            </a:extLst>
          </p:cNvPr>
          <p:cNvPicPr>
            <a:picLocks noChangeAspect="1"/>
          </p:cNvPicPr>
          <p:nvPr/>
        </p:nvPicPr>
        <p:blipFill rotWithShape="1">
          <a:blip r:embed="rId4">
            <a:extLst>
              <a:ext uri="{28A0092B-C50C-407E-A947-70E740481C1C}">
                <a14:useLocalDpi xmlns:a14="http://schemas.microsoft.com/office/drawing/2010/main" val="0"/>
              </a:ext>
            </a:extLst>
          </a:blip>
          <a:srcRect t="26331"/>
          <a:stretch/>
        </p:blipFill>
        <p:spPr>
          <a:xfrm>
            <a:off x="4419600" y="4797988"/>
            <a:ext cx="3735480" cy="2048467"/>
          </a:xfrm>
          <a:prstGeom prst="rect">
            <a:avLst/>
          </a:prstGeom>
        </p:spPr>
      </p:pic>
    </p:spTree>
    <p:extLst>
      <p:ext uri="{BB962C8B-B14F-4D97-AF65-F5344CB8AC3E}">
        <p14:creationId xmlns:p14="http://schemas.microsoft.com/office/powerpoint/2010/main" val="4035486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4B094921-C0E8-2CF1-9C93-822D61670963}"/>
              </a:ext>
            </a:extLst>
          </p:cNvPr>
          <p:cNvSpPr/>
          <p:nvPr/>
        </p:nvSpPr>
        <p:spPr>
          <a:xfrm>
            <a:off x="1503256" y="1582734"/>
            <a:ext cx="9185488" cy="1227373"/>
          </a:xfrm>
          <a:prstGeom prst="roundRect">
            <a:avLst>
              <a:gd name="adj" fmla="val 50000"/>
            </a:avLst>
          </a:prstGeom>
          <a:solidFill>
            <a:srgbClr val="FFFFFF"/>
          </a:solidFill>
          <a:ln w="38100" cap="flat" cmpd="sng" algn="ctr">
            <a:solidFill>
              <a:schemeClr val="accent4"/>
            </a:solidFill>
            <a:prstDash val="solid"/>
          </a:ln>
          <a:effectLst/>
        </p:spPr>
        <p:txBody>
          <a:bodyPr rtlCol="0" anchor="ctr"/>
          <a:lstStyle/>
          <a:p>
            <a:pPr lvl="0" algn="ctr">
              <a:lnSpc>
                <a:spcPct val="150000"/>
              </a:lnSpc>
              <a:buClr>
                <a:srgbClr val="000000"/>
              </a:buClr>
              <a:defRPr/>
            </a:pPr>
            <a:r>
              <a:rPr lang="vi-VN" sz="2400" b="1" dirty="0">
                <a:solidFill>
                  <a:schemeClr val="tx1">
                    <a:lumMod val="50000"/>
                  </a:schemeClr>
                </a:solidFill>
                <a:latin typeface="UTM Avo" panose="02040603050506020204" pitchFamily="18" charset="0"/>
                <a:cs typeface="Arial" panose="020B0604020202020204" pitchFamily="34" charset="0"/>
                <a:sym typeface="Arial"/>
              </a:rPr>
              <a:t>Nhiệm vụ 2: </a:t>
            </a:r>
            <a:r>
              <a:rPr lang="vi-VN" sz="2400" dirty="0">
                <a:solidFill>
                  <a:schemeClr val="tx1">
                    <a:lumMod val="50000"/>
                  </a:schemeClr>
                </a:solidFill>
                <a:latin typeface="UTM Avo" panose="02040603050506020204" pitchFamily="18" charset="0"/>
                <a:cs typeface="Arial" panose="020B0604020202020204" pitchFamily="34" charset="0"/>
                <a:sym typeface="Arial"/>
              </a:rPr>
              <a:t>Trao đổi với bạn về những cảm xúc mà em có thể kiểm soát hoặc chưa thể kiểm soát</a:t>
            </a:r>
          </a:p>
        </p:txBody>
      </p:sp>
      <p:sp>
        <p:nvSpPr>
          <p:cNvPr id="2" name="Freeform 5">
            <a:extLst>
              <a:ext uri="{FF2B5EF4-FFF2-40B4-BE49-F238E27FC236}">
                <a16:creationId xmlns:a16="http://schemas.microsoft.com/office/drawing/2014/main" id="{79267EEC-846E-63BF-2F81-98E39C0F1C4E}"/>
              </a:ext>
            </a:extLst>
          </p:cNvPr>
          <p:cNvSpPr/>
          <p:nvPr/>
        </p:nvSpPr>
        <p:spPr>
          <a:xfrm rot="10800000" flipV="1">
            <a:off x="4378356" y="3278458"/>
            <a:ext cx="7543677" cy="3275329"/>
          </a:xfrm>
          <a:prstGeom prst="roundRect">
            <a:avLst>
              <a:gd name="adj" fmla="val 5114"/>
            </a:avLst>
          </a:prstGeom>
          <a:solidFill>
            <a:srgbClr val="FFF5D5"/>
          </a:solidFill>
        </p:spPr>
        <p:txBody>
          <a:bodyPr anchor="ctr"/>
          <a:lstStyle/>
          <a:p>
            <a:pPr marL="342900" indent="-342900" algn="just" defTabSz="609539">
              <a:lnSpc>
                <a:spcPct val="150000"/>
              </a:lnSpc>
              <a:buFont typeface="Arial" panose="020B0604020202020204" pitchFamily="34" charset="0"/>
              <a:buChar char="•"/>
            </a:pPr>
            <a:r>
              <a:rPr lang="vi-VN" sz="2400" dirty="0">
                <a:latin typeface="UTM Avo" panose="02040603050506020204" pitchFamily="18"/>
                <a:ea typeface="Calibri" panose="020F0502020204030204" pitchFamily="34" charset="0"/>
                <a:cs typeface="Arial" panose="020B0604020202020204" pitchFamily="34" charset="0"/>
              </a:rPr>
              <a:t>Em đã trải qua những cảm xúc gì trong những ngày gần đây? Trong tình huống cụ thể nào?</a:t>
            </a:r>
          </a:p>
          <a:p>
            <a:pPr marL="342900" indent="-342900" algn="just" defTabSz="609539">
              <a:lnSpc>
                <a:spcPct val="150000"/>
              </a:lnSpc>
              <a:buFont typeface="Arial" panose="020B0604020202020204" pitchFamily="34" charset="0"/>
              <a:buChar char="•"/>
            </a:pPr>
            <a:r>
              <a:rPr lang="vi-VN" sz="2400" dirty="0">
                <a:latin typeface="UTM Avo" panose="02040603050506020204" pitchFamily="18"/>
                <a:ea typeface="Calibri" panose="020F0502020204030204" pitchFamily="34" charset="0"/>
                <a:cs typeface="Arial" panose="020B0604020202020204" pitchFamily="34" charset="0"/>
              </a:rPr>
              <a:t>Em có thể hay chưa thể kiểm soát cảm xúc đó? Vì sao?</a:t>
            </a:r>
          </a:p>
        </p:txBody>
      </p:sp>
      <p:sp>
        <p:nvSpPr>
          <p:cNvPr id="6" name="Freeform 4">
            <a:extLst>
              <a:ext uri="{FF2B5EF4-FFF2-40B4-BE49-F238E27FC236}">
                <a16:creationId xmlns:a16="http://schemas.microsoft.com/office/drawing/2014/main" id="{6D126C3A-D71C-0103-C087-262B8A667341}"/>
              </a:ext>
            </a:extLst>
          </p:cNvPr>
          <p:cNvSpPr/>
          <p:nvPr/>
        </p:nvSpPr>
        <p:spPr>
          <a:xfrm>
            <a:off x="553289" y="3278461"/>
            <a:ext cx="3611519" cy="3275330"/>
          </a:xfrm>
          <a:prstGeom prst="roundRect">
            <a:avLst>
              <a:gd name="adj" fmla="val 4625"/>
            </a:avLst>
          </a:prstGeom>
          <a:solidFill>
            <a:schemeClr val="bg1"/>
          </a:solidFill>
          <a:ln w="57150">
            <a:solidFill>
              <a:srgbClr val="FFF5D5"/>
            </a:solidFill>
            <a:extLst>
              <a:ext uri="{C807C97D-BFC1-408E-A445-0C87EB9F89A2}">
                <ask:lineSketchStyleProps xmlns:ask="http://schemas.microsoft.com/office/drawing/2018/sketchyshapes" sd="852854689">
                  <a:custGeom>
                    <a:avLst/>
                    <a:gdLst>
                      <a:gd name="connsiteX0" fmla="*/ 0 w 3611519"/>
                      <a:gd name="connsiteY0" fmla="*/ 151484 h 3275330"/>
                      <a:gd name="connsiteX1" fmla="*/ 151484 w 3611519"/>
                      <a:gd name="connsiteY1" fmla="*/ 0 h 3275330"/>
                      <a:gd name="connsiteX2" fmla="*/ 3460035 w 3611519"/>
                      <a:gd name="connsiteY2" fmla="*/ 0 h 3275330"/>
                      <a:gd name="connsiteX3" fmla="*/ 3611519 w 3611519"/>
                      <a:gd name="connsiteY3" fmla="*/ 151484 h 3275330"/>
                      <a:gd name="connsiteX4" fmla="*/ 3611519 w 3611519"/>
                      <a:gd name="connsiteY4" fmla="*/ 3123846 h 3275330"/>
                      <a:gd name="connsiteX5" fmla="*/ 3460035 w 3611519"/>
                      <a:gd name="connsiteY5" fmla="*/ 3275330 h 3275330"/>
                      <a:gd name="connsiteX6" fmla="*/ 151484 w 3611519"/>
                      <a:gd name="connsiteY6" fmla="*/ 3275330 h 3275330"/>
                      <a:gd name="connsiteX7" fmla="*/ 0 w 3611519"/>
                      <a:gd name="connsiteY7" fmla="*/ 3123846 h 3275330"/>
                      <a:gd name="connsiteX8" fmla="*/ 0 w 3611519"/>
                      <a:gd name="connsiteY8" fmla="*/ 151484 h 3275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11519" h="3275330" fill="none" extrusionOk="0">
                        <a:moveTo>
                          <a:pt x="0" y="151484"/>
                        </a:moveTo>
                        <a:cubicBezTo>
                          <a:pt x="97" y="70452"/>
                          <a:pt x="72057" y="7107"/>
                          <a:pt x="151484" y="0"/>
                        </a:cubicBezTo>
                        <a:cubicBezTo>
                          <a:pt x="1283459" y="72427"/>
                          <a:pt x="2287249" y="61419"/>
                          <a:pt x="3460035" y="0"/>
                        </a:cubicBezTo>
                        <a:cubicBezTo>
                          <a:pt x="3543543" y="-1063"/>
                          <a:pt x="3602587" y="65120"/>
                          <a:pt x="3611519" y="151484"/>
                        </a:cubicBezTo>
                        <a:cubicBezTo>
                          <a:pt x="3712395" y="1272230"/>
                          <a:pt x="3504206" y="2098196"/>
                          <a:pt x="3611519" y="3123846"/>
                        </a:cubicBezTo>
                        <a:cubicBezTo>
                          <a:pt x="3613527" y="3197318"/>
                          <a:pt x="3533581" y="3263990"/>
                          <a:pt x="3460035" y="3275330"/>
                        </a:cubicBezTo>
                        <a:cubicBezTo>
                          <a:pt x="2229091" y="3305157"/>
                          <a:pt x="1336825" y="3196024"/>
                          <a:pt x="151484" y="3275330"/>
                        </a:cubicBezTo>
                        <a:cubicBezTo>
                          <a:pt x="79235" y="3274040"/>
                          <a:pt x="-6249" y="3208744"/>
                          <a:pt x="0" y="3123846"/>
                        </a:cubicBezTo>
                        <a:cubicBezTo>
                          <a:pt x="50037" y="2459514"/>
                          <a:pt x="770" y="1515148"/>
                          <a:pt x="0" y="151484"/>
                        </a:cubicBezTo>
                        <a:close/>
                      </a:path>
                      <a:path w="3611519" h="3275330" stroke="0" extrusionOk="0">
                        <a:moveTo>
                          <a:pt x="0" y="151484"/>
                        </a:moveTo>
                        <a:cubicBezTo>
                          <a:pt x="1710" y="68288"/>
                          <a:pt x="73577" y="11989"/>
                          <a:pt x="151484" y="0"/>
                        </a:cubicBezTo>
                        <a:cubicBezTo>
                          <a:pt x="1805098" y="123000"/>
                          <a:pt x="2420261" y="-96860"/>
                          <a:pt x="3460035" y="0"/>
                        </a:cubicBezTo>
                        <a:cubicBezTo>
                          <a:pt x="3535522" y="-6230"/>
                          <a:pt x="3614224" y="62368"/>
                          <a:pt x="3611519" y="151484"/>
                        </a:cubicBezTo>
                        <a:cubicBezTo>
                          <a:pt x="3614692" y="1035823"/>
                          <a:pt x="3705786" y="2058401"/>
                          <a:pt x="3611519" y="3123846"/>
                        </a:cubicBezTo>
                        <a:cubicBezTo>
                          <a:pt x="3605656" y="3209632"/>
                          <a:pt x="3541074" y="3274901"/>
                          <a:pt x="3460035" y="3275330"/>
                        </a:cubicBezTo>
                        <a:cubicBezTo>
                          <a:pt x="2447801" y="3114623"/>
                          <a:pt x="1307153" y="3314997"/>
                          <a:pt x="151484" y="3275330"/>
                        </a:cubicBezTo>
                        <a:cubicBezTo>
                          <a:pt x="59608" y="3273671"/>
                          <a:pt x="-4372" y="3205527"/>
                          <a:pt x="0" y="3123846"/>
                        </a:cubicBezTo>
                        <a:cubicBezTo>
                          <a:pt x="32216" y="2798550"/>
                          <a:pt x="57206" y="957340"/>
                          <a:pt x="0" y="151484"/>
                        </a:cubicBezTo>
                        <a:close/>
                      </a:path>
                    </a:pathLst>
                  </a:custGeom>
                  <ask:type>
                    <ask:lineSketchNone/>
                  </ask:type>
                </ask:lineSketchStyleProps>
              </a:ext>
            </a:extLst>
          </a:ln>
        </p:spPr>
        <p:txBody>
          <a:bodyPr anchor="t"/>
          <a:lstStyle/>
          <a:p>
            <a:pPr algn="ctr" defTabSz="609660">
              <a:defRPr/>
            </a:pPr>
            <a:r>
              <a:rPr lang="en-US" sz="2400" b="1" dirty="0">
                <a:latin typeface="UTM Avo" panose="02040603050506020204" pitchFamily="18"/>
                <a:ea typeface="Calibri" panose="020F0502020204030204" pitchFamily="34" charset="0"/>
                <a:cs typeface="Arial" panose="020B0604020202020204" pitchFamily="34" charset="0"/>
              </a:rPr>
              <a:t>GỢI Ý </a:t>
            </a:r>
          </a:p>
        </p:txBody>
      </p:sp>
      <p:pic>
        <p:nvPicPr>
          <p:cNvPr id="9" name="Picture 8" descr="Icon&#10;&#10;Description automatically generated">
            <a:extLst>
              <a:ext uri="{FF2B5EF4-FFF2-40B4-BE49-F238E27FC236}">
                <a16:creationId xmlns:a16="http://schemas.microsoft.com/office/drawing/2014/main" id="{F987C7FD-EDD8-3954-F961-6E78F8D2D3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165" y="3557238"/>
            <a:ext cx="3137765" cy="3137765"/>
          </a:xfrm>
          <a:prstGeom prst="rect">
            <a:avLst/>
          </a:prstGeom>
        </p:spPr>
      </p:pic>
    </p:spTree>
    <p:extLst>
      <p:ext uri="{BB962C8B-B14F-4D97-AF65-F5344CB8AC3E}">
        <p14:creationId xmlns:p14="http://schemas.microsoft.com/office/powerpoint/2010/main" val="1477870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EE44F935-5E18-340C-1F66-849105762840}"/>
              </a:ext>
            </a:extLst>
          </p:cNvPr>
          <p:cNvSpPr txBox="1">
            <a:spLocks/>
          </p:cNvSpPr>
          <p:nvPr/>
        </p:nvSpPr>
        <p:spPr>
          <a:xfrm>
            <a:off x="2555303" y="1743704"/>
            <a:ext cx="2881217" cy="762000"/>
          </a:xfrm>
          <a:prstGeom prst="roundRect">
            <a:avLst>
              <a:gd name="adj" fmla="val 50000"/>
            </a:avLst>
          </a:prstGeom>
          <a:solidFill>
            <a:schemeClr val="accent2">
              <a:lumMod val="20000"/>
              <a:lumOff val="80000"/>
            </a:schemeClr>
          </a:solidFill>
        </p:spPr>
        <p:txBody>
          <a:bodyPr vert="horz" lIns="91440" tIns="45720" rIns="91440" bIns="45720" rtlCol="0"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vi-VN" sz="2400" b="1">
                <a:latin typeface="UTM Avo" panose="02040603050506020204" pitchFamily="18" charset="0"/>
                <a:ea typeface="UD Digi Kyokasho N-B" panose="02020700000000000000" pitchFamily="17" charset="-128"/>
                <a:cs typeface="Arial" panose="020B0604020202020204" pitchFamily="34" charset="0"/>
              </a:rPr>
              <a:t>KẾT LUẬN</a:t>
            </a:r>
            <a:endParaRPr lang="vi-VN" sz="2400" b="1" dirty="0">
              <a:latin typeface="UTM Avo" panose="02040603050506020204" pitchFamily="18" charset="0"/>
              <a:ea typeface="UD Digi Kyokasho N-B" panose="02020700000000000000" pitchFamily="17" charset="-128"/>
              <a:cs typeface="Arial" panose="020B0604020202020204" pitchFamily="34" charset="0"/>
            </a:endParaRPr>
          </a:p>
        </p:txBody>
      </p:sp>
      <p:sp>
        <p:nvSpPr>
          <p:cNvPr id="4" name="Rectangle: Rounded Corners 3">
            <a:extLst>
              <a:ext uri="{FF2B5EF4-FFF2-40B4-BE49-F238E27FC236}">
                <a16:creationId xmlns:a16="http://schemas.microsoft.com/office/drawing/2014/main" id="{14CE7A60-9F0E-07B1-50FD-2AA7C5485F33}"/>
              </a:ext>
            </a:extLst>
          </p:cNvPr>
          <p:cNvSpPr/>
          <p:nvPr/>
        </p:nvSpPr>
        <p:spPr>
          <a:xfrm>
            <a:off x="184777" y="2782498"/>
            <a:ext cx="7622270" cy="2949563"/>
          </a:xfrm>
          <a:prstGeom prst="roundRect">
            <a:avLst/>
          </a:prstGeom>
          <a:solidFill>
            <a:sysClr val="window" lastClr="FFFFFF"/>
          </a:solidFill>
          <a:ln w="25400" cap="flat" cmpd="sng" algn="ctr">
            <a:solidFill>
              <a:srgbClr val="F79646"/>
            </a:solidFill>
            <a:prstDash val="solid"/>
          </a:ln>
          <a:effectLst/>
        </p:spPr>
        <p:txBody>
          <a:bodyPr bIns="120000" rtlCol="0" anchor="ctr"/>
          <a:lstStyle/>
          <a:p>
            <a:pPr lvl="0" algn="just" defTabSz="609539">
              <a:lnSpc>
                <a:spcPct val="150000"/>
              </a:lnSpc>
              <a:defRPr/>
            </a:pPr>
            <a:r>
              <a:rPr lang="vi-VN" sz="2400" dirty="0">
                <a:latin typeface="UTM Avo" panose="02040603050506020204" pitchFamily="18" charset="0"/>
                <a:ea typeface="UD Digi Kyokasho N-B" panose="02020700000000000000" pitchFamily="17" charset="-128"/>
                <a:cs typeface="Arial" panose="020B0604020202020204" pitchFamily="34" charset="0"/>
              </a:rPr>
              <a:t>Trong cuộc sống hằng ngày, các em sẽ gặp rất nhiều tình huống khác nhau và trải qua nhiều trạng thái cảm xúc. Việc kiểm soát được cảm xúc sẽ giúp các em giữ được tinh thần luôn vui vẻ, hạnh phúc.</a:t>
            </a:r>
          </a:p>
        </p:txBody>
      </p:sp>
      <p:pic>
        <p:nvPicPr>
          <p:cNvPr id="3" name="Picture 2">
            <a:extLst>
              <a:ext uri="{FF2B5EF4-FFF2-40B4-BE49-F238E27FC236}">
                <a16:creationId xmlns:a16="http://schemas.microsoft.com/office/drawing/2014/main" id="{947E8E5F-7B31-DC9B-485C-1CA727FC65FB}"/>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7333" r="27333"/>
          <a:stretch/>
        </p:blipFill>
        <p:spPr>
          <a:xfrm>
            <a:off x="7901896" y="1534802"/>
            <a:ext cx="4290104" cy="5323198"/>
          </a:xfrm>
          <a:prstGeom prst="rect">
            <a:avLst/>
          </a:prstGeom>
        </p:spPr>
      </p:pic>
    </p:spTree>
    <p:extLst>
      <p:ext uri="{BB962C8B-B14F-4D97-AF65-F5344CB8AC3E}">
        <p14:creationId xmlns:p14="http://schemas.microsoft.com/office/powerpoint/2010/main" val="1424859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252AA73-D117-8E7C-1F26-64D884AECF86}"/>
              </a:ext>
            </a:extLst>
          </p:cNvPr>
          <p:cNvGrpSpPr/>
          <p:nvPr/>
        </p:nvGrpSpPr>
        <p:grpSpPr>
          <a:xfrm>
            <a:off x="1886109" y="2048679"/>
            <a:ext cx="5310953" cy="4302570"/>
            <a:chOff x="10355831" y="3320520"/>
            <a:chExt cx="6202976" cy="6453855"/>
          </a:xfrm>
        </p:grpSpPr>
        <p:grpSp>
          <p:nvGrpSpPr>
            <p:cNvPr id="4" name="Group 3">
              <a:extLst>
                <a:ext uri="{FF2B5EF4-FFF2-40B4-BE49-F238E27FC236}">
                  <a16:creationId xmlns:a16="http://schemas.microsoft.com/office/drawing/2014/main" id="{B1007F10-761C-33B7-5FC6-2B4F509B9AE3}"/>
                </a:ext>
              </a:extLst>
            </p:cNvPr>
            <p:cNvGrpSpPr/>
            <p:nvPr/>
          </p:nvGrpSpPr>
          <p:grpSpPr>
            <a:xfrm>
              <a:off x="10355833" y="3320520"/>
              <a:ext cx="6202974" cy="6453855"/>
              <a:chOff x="9758560" y="3897007"/>
              <a:chExt cx="5477591" cy="5636002"/>
            </a:xfrm>
          </p:grpSpPr>
          <p:sp>
            <p:nvSpPr>
              <p:cNvPr id="7" name="Freeform 6">
                <a:extLst>
                  <a:ext uri="{FF2B5EF4-FFF2-40B4-BE49-F238E27FC236}">
                    <a16:creationId xmlns:a16="http://schemas.microsoft.com/office/drawing/2014/main" id="{2719CE3B-A4F4-38F9-184E-A7038DC82537}"/>
                  </a:ext>
                </a:extLst>
              </p:cNvPr>
              <p:cNvSpPr/>
              <p:nvPr/>
            </p:nvSpPr>
            <p:spPr>
              <a:xfrm>
                <a:off x="9758560" y="4323313"/>
                <a:ext cx="5477591" cy="5209696"/>
              </a:xfrm>
              <a:custGeom>
                <a:avLst/>
                <a:gdLst/>
                <a:ahLst/>
                <a:cxnLst/>
                <a:rect l="l" t="t" r="r" b="b"/>
                <a:pathLst>
                  <a:path w="1617232" h="1179656">
                    <a:moveTo>
                      <a:pt x="0" y="0"/>
                    </a:moveTo>
                    <a:lnTo>
                      <a:pt x="1617232" y="0"/>
                    </a:lnTo>
                    <a:lnTo>
                      <a:pt x="1617232" y="1179656"/>
                    </a:lnTo>
                    <a:lnTo>
                      <a:pt x="0" y="1179656"/>
                    </a:lnTo>
                    <a:close/>
                  </a:path>
                </a:pathLst>
              </a:custGeom>
              <a:solidFill>
                <a:srgbClr val="FFF8ED"/>
              </a:solidFill>
              <a:ln w="19050" cap="sq">
                <a:solidFill>
                  <a:srgbClr val="000000"/>
                </a:solidFill>
                <a:prstDash val="solid"/>
                <a:miter/>
              </a:ln>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8" name="Freeform 8">
                <a:extLst>
                  <a:ext uri="{FF2B5EF4-FFF2-40B4-BE49-F238E27FC236}">
                    <a16:creationId xmlns:a16="http://schemas.microsoft.com/office/drawing/2014/main" id="{BA28D995-DB32-7799-B5DF-77983313C3EC}"/>
                  </a:ext>
                </a:extLst>
              </p:cNvPr>
              <p:cNvSpPr/>
              <p:nvPr/>
            </p:nvSpPr>
            <p:spPr>
              <a:xfrm>
                <a:off x="12204017" y="3897007"/>
                <a:ext cx="586676" cy="772227"/>
              </a:xfrm>
              <a:custGeom>
                <a:avLst/>
                <a:gdLst/>
                <a:ahLst/>
                <a:cxnLst/>
                <a:rect l="l" t="t" r="r" b="b"/>
                <a:pathLst>
                  <a:path w="1583786" h="1628191">
                    <a:moveTo>
                      <a:pt x="0" y="0"/>
                    </a:moveTo>
                    <a:lnTo>
                      <a:pt x="1583786" y="0"/>
                    </a:lnTo>
                    <a:lnTo>
                      <a:pt x="1583786" y="1628192"/>
                    </a:lnTo>
                    <a:lnTo>
                      <a:pt x="0" y="162819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sp>
          <p:nvSpPr>
            <p:cNvPr id="5" name="TextBox 4">
              <a:extLst>
                <a:ext uri="{FF2B5EF4-FFF2-40B4-BE49-F238E27FC236}">
                  <a16:creationId xmlns:a16="http://schemas.microsoft.com/office/drawing/2014/main" id="{C544C897-61BF-72A2-F5BF-19D39CC96870}"/>
                </a:ext>
              </a:extLst>
            </p:cNvPr>
            <p:cNvSpPr txBox="1"/>
            <p:nvPr/>
          </p:nvSpPr>
          <p:spPr>
            <a:xfrm>
              <a:off x="10355831" y="4595435"/>
              <a:ext cx="6202976" cy="692498"/>
            </a:xfrm>
            <a:prstGeom prst="rect">
              <a:avLst/>
            </a:prstGeom>
            <a:noFill/>
          </p:spPr>
          <p:txBody>
            <a:bodyPr wrap="square">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lang="en-US" sz="2400" b="1" dirty="0" err="1">
                  <a:solidFill>
                    <a:sysClr val="windowText" lastClr="000000">
                      <a:lumMod val="95000"/>
                      <a:lumOff val="5000"/>
                    </a:sysClr>
                  </a:solidFill>
                  <a:latin typeface="UTM Avo" panose="02040603050506020204" pitchFamily="18" charset="0"/>
                  <a:ea typeface="+mj-ea"/>
                  <a:cs typeface="Arial" panose="020B0604020202020204" pitchFamily="34" charset="0"/>
                </a:rPr>
                <a:t>Gọi</a:t>
              </a:r>
              <a:r>
                <a:rPr lang="en-US" sz="2400" b="1" dirty="0">
                  <a:solidFill>
                    <a:sysClr val="windowText" lastClr="000000">
                      <a:lumMod val="95000"/>
                      <a:lumOff val="5000"/>
                    </a:sysClr>
                  </a:solidFill>
                  <a:latin typeface="UTM Avo" panose="02040603050506020204" pitchFamily="18" charset="0"/>
                  <a:ea typeface="+mj-ea"/>
                  <a:cs typeface="Arial" panose="020B0604020202020204" pitchFamily="34" charset="0"/>
                </a:rPr>
                <a:t> </a:t>
              </a:r>
              <a:r>
                <a:rPr lang="en-US" sz="2400" b="1" dirty="0" err="1">
                  <a:solidFill>
                    <a:sysClr val="windowText" lastClr="000000">
                      <a:lumMod val="95000"/>
                      <a:lumOff val="5000"/>
                    </a:sysClr>
                  </a:solidFill>
                  <a:latin typeface="UTM Avo" panose="02040603050506020204" pitchFamily="18" charset="0"/>
                  <a:ea typeface="+mj-ea"/>
                  <a:cs typeface="Arial" panose="020B0604020202020204" pitchFamily="34" charset="0"/>
                </a:rPr>
                <a:t>tên</a:t>
              </a:r>
              <a:r>
                <a:rPr lang="en-US" sz="2400" b="1" dirty="0">
                  <a:solidFill>
                    <a:sysClr val="windowText" lastClr="000000">
                      <a:lumMod val="95000"/>
                      <a:lumOff val="5000"/>
                    </a:sysClr>
                  </a:solidFill>
                  <a:latin typeface="UTM Avo" panose="02040603050506020204" pitchFamily="18" charset="0"/>
                  <a:ea typeface="+mj-ea"/>
                  <a:cs typeface="Arial" panose="020B0604020202020204" pitchFamily="34" charset="0"/>
                </a:rPr>
                <a:t> </a:t>
              </a:r>
              <a:r>
                <a:rPr lang="en-US" sz="2400" b="1" dirty="0" err="1">
                  <a:solidFill>
                    <a:sysClr val="windowText" lastClr="000000">
                      <a:lumMod val="95000"/>
                      <a:lumOff val="5000"/>
                    </a:sysClr>
                  </a:solidFill>
                  <a:latin typeface="UTM Avo" panose="02040603050506020204" pitchFamily="18" charset="0"/>
                  <a:ea typeface="+mj-ea"/>
                  <a:cs typeface="Arial" panose="020B0604020202020204" pitchFamily="34" charset="0"/>
                </a:rPr>
                <a:t>cảm</a:t>
              </a:r>
              <a:r>
                <a:rPr lang="en-US" sz="2400" b="1" dirty="0">
                  <a:solidFill>
                    <a:sysClr val="windowText" lastClr="000000">
                      <a:lumMod val="95000"/>
                      <a:lumOff val="5000"/>
                    </a:sysClr>
                  </a:solidFill>
                  <a:latin typeface="UTM Avo" panose="02040603050506020204" pitchFamily="18" charset="0"/>
                  <a:ea typeface="+mj-ea"/>
                  <a:cs typeface="Arial" panose="020B0604020202020204" pitchFamily="34" charset="0"/>
                </a:rPr>
                <a:t> </a:t>
              </a:r>
              <a:r>
                <a:rPr lang="en-US" sz="2400" b="1" dirty="0" err="1">
                  <a:solidFill>
                    <a:sysClr val="windowText" lastClr="000000">
                      <a:lumMod val="95000"/>
                      <a:lumOff val="5000"/>
                    </a:sysClr>
                  </a:solidFill>
                  <a:latin typeface="UTM Avo" panose="02040603050506020204" pitchFamily="18" charset="0"/>
                  <a:ea typeface="+mj-ea"/>
                  <a:cs typeface="Arial" panose="020B0604020202020204" pitchFamily="34" charset="0"/>
                </a:rPr>
                <a:t>xúc</a:t>
              </a:r>
              <a:r>
                <a:rPr lang="en-US" sz="2400" b="1" dirty="0">
                  <a:solidFill>
                    <a:sysClr val="windowText" lastClr="000000">
                      <a:lumMod val="95000"/>
                      <a:lumOff val="5000"/>
                    </a:sysClr>
                  </a:solidFill>
                  <a:latin typeface="UTM Avo" panose="02040603050506020204" pitchFamily="18" charset="0"/>
                  <a:ea typeface="+mj-ea"/>
                  <a:cs typeface="Arial" panose="020B0604020202020204" pitchFamily="34" charset="0"/>
                </a:rPr>
                <a:t> - </a:t>
              </a:r>
              <a:r>
                <a:rPr lang="en-US" sz="2400" b="1" dirty="0" err="1">
                  <a:solidFill>
                    <a:sysClr val="windowText" lastClr="000000">
                      <a:lumMod val="95000"/>
                      <a:lumOff val="5000"/>
                    </a:sysClr>
                  </a:solidFill>
                  <a:latin typeface="UTM Avo" panose="02040603050506020204" pitchFamily="18" charset="0"/>
                  <a:ea typeface="+mj-ea"/>
                  <a:cs typeface="Arial" panose="020B0604020202020204" pitchFamily="34" charset="0"/>
                </a:rPr>
                <a:t>AnNa</a:t>
              </a:r>
              <a:endParaRPr lang="en-US" sz="2400" b="1" dirty="0">
                <a:solidFill>
                  <a:sysClr val="windowText" lastClr="000000">
                    <a:lumMod val="95000"/>
                    <a:lumOff val="5000"/>
                  </a:sysClr>
                </a:solidFill>
                <a:latin typeface="UTM Avo" panose="02040603050506020204" pitchFamily="18" charset="0"/>
                <a:ea typeface="+mj-ea"/>
                <a:cs typeface="Arial" panose="020B0604020202020204" pitchFamily="34" charset="0"/>
              </a:endParaRPr>
            </a:p>
          </p:txBody>
        </p:sp>
      </p:grpSp>
      <p:sp>
        <p:nvSpPr>
          <p:cNvPr id="9" name="Title 34">
            <a:extLst>
              <a:ext uri="{FF2B5EF4-FFF2-40B4-BE49-F238E27FC236}">
                <a16:creationId xmlns:a16="http://schemas.microsoft.com/office/drawing/2014/main" id="{65B40266-A327-BF65-9E3A-EE443FF1CF2C}"/>
              </a:ext>
            </a:extLst>
          </p:cNvPr>
          <p:cNvSpPr txBox="1">
            <a:spLocks/>
          </p:cNvSpPr>
          <p:nvPr/>
        </p:nvSpPr>
        <p:spPr>
          <a:xfrm>
            <a:off x="914400" y="1405430"/>
            <a:ext cx="10363200" cy="762000"/>
          </a:xfrm>
          <a:prstGeom prst="rect">
            <a:avLst/>
          </a:prstGeom>
        </p:spPr>
        <p:txBody>
          <a:bodyPr vert="horz" lIns="91440" tIns="45720" rIns="91440" bIns="45720" rtlCol="0" anchor="ctr">
            <a:no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pPr marL="0" marR="0" lvl="0" indent="0" algn="ctr" defTabSz="60963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ysClr val="windowText" lastClr="000000">
                    <a:lumMod val="95000"/>
                    <a:lumOff val="5000"/>
                  </a:sysClr>
                </a:solidFill>
                <a:effectLst/>
                <a:uLnTx/>
                <a:uFillTx/>
                <a:latin typeface="UTM Avo" panose="02040603050506020204" pitchFamily="18" charset="0"/>
                <a:cs typeface="Arial" panose="020B0604020202020204" pitchFamily="34" charset="0"/>
              </a:rPr>
              <a:t>Nghe </a:t>
            </a:r>
            <a:r>
              <a:rPr kumimoji="0" lang="en-US" sz="2400" b="1" i="0" u="none" strike="noStrike" kern="1200" cap="none" spc="0" normalizeH="0" baseline="0" noProof="0" dirty="0" err="1">
                <a:ln>
                  <a:noFill/>
                </a:ln>
                <a:solidFill>
                  <a:sysClr val="windowText" lastClr="000000">
                    <a:lumMod val="95000"/>
                    <a:lumOff val="5000"/>
                  </a:sysClr>
                </a:solidFill>
                <a:effectLst/>
                <a:uLnTx/>
                <a:uFillTx/>
                <a:latin typeface="UTM Avo" panose="02040603050506020204" pitchFamily="18" charset="0"/>
                <a:cs typeface="Arial" panose="020B0604020202020204" pitchFamily="34" charset="0"/>
              </a:rPr>
              <a:t>bài</a:t>
            </a:r>
            <a:r>
              <a:rPr kumimoji="0" lang="en-US" sz="2400" b="1" i="0" u="none" strike="noStrike" kern="1200" cap="none" spc="0" normalizeH="0" baseline="0" noProof="0" dirty="0">
                <a:ln>
                  <a:noFill/>
                </a:ln>
                <a:solidFill>
                  <a:sysClr val="windowText" lastClr="000000">
                    <a:lumMod val="95000"/>
                    <a:lumOff val="5000"/>
                  </a:sysClr>
                </a:solidFill>
                <a:effectLst/>
                <a:uLnTx/>
                <a:uFillTx/>
                <a:latin typeface="UTM Avo" panose="02040603050506020204" pitchFamily="18" charset="0"/>
                <a:cs typeface="Arial" panose="020B0604020202020204" pitchFamily="34" charset="0"/>
              </a:rPr>
              <a:t> </a:t>
            </a:r>
            <a:r>
              <a:rPr kumimoji="0" lang="en-US" sz="2400" b="1" i="0" u="none" strike="noStrike" kern="1200" cap="none" spc="0" normalizeH="0" baseline="0" noProof="0" dirty="0" err="1">
                <a:ln>
                  <a:noFill/>
                </a:ln>
                <a:solidFill>
                  <a:sysClr val="windowText" lastClr="000000">
                    <a:lumMod val="95000"/>
                    <a:lumOff val="5000"/>
                  </a:sysClr>
                </a:solidFill>
                <a:effectLst/>
                <a:uLnTx/>
                <a:uFillTx/>
                <a:latin typeface="UTM Avo" panose="02040603050506020204" pitchFamily="18" charset="0"/>
                <a:cs typeface="Arial" panose="020B0604020202020204" pitchFamily="34" charset="0"/>
              </a:rPr>
              <a:t>hát</a:t>
            </a:r>
            <a:r>
              <a:rPr kumimoji="0" lang="en-US" sz="2400" b="1" i="0" u="none" strike="noStrike" kern="1200" cap="none" spc="0" normalizeH="0" baseline="0" noProof="0" dirty="0">
                <a:ln>
                  <a:noFill/>
                </a:ln>
                <a:solidFill>
                  <a:sysClr val="windowText" lastClr="000000">
                    <a:lumMod val="95000"/>
                    <a:lumOff val="5000"/>
                  </a:sysClr>
                </a:solidFill>
                <a:effectLst/>
                <a:uLnTx/>
                <a:uFillTx/>
                <a:latin typeface="UTM Avo" panose="02040603050506020204" pitchFamily="18" charset="0"/>
                <a:cs typeface="Arial" panose="020B0604020202020204" pitchFamily="34" charset="0"/>
              </a:rPr>
              <a:t> </a:t>
            </a:r>
            <a:r>
              <a:rPr kumimoji="0" lang="en-US" sz="2400" b="1" i="0" u="none" strike="noStrike" kern="1200" cap="none" spc="0" normalizeH="0" baseline="0" noProof="0" dirty="0" err="1">
                <a:ln>
                  <a:noFill/>
                </a:ln>
                <a:solidFill>
                  <a:sysClr val="windowText" lastClr="000000">
                    <a:lumMod val="95000"/>
                    <a:lumOff val="5000"/>
                  </a:sysClr>
                </a:solidFill>
                <a:effectLst/>
                <a:uLnTx/>
                <a:uFillTx/>
                <a:latin typeface="UTM Avo" panose="02040603050506020204" pitchFamily="18" charset="0"/>
                <a:cs typeface="Arial" panose="020B0604020202020204" pitchFamily="34" charset="0"/>
              </a:rPr>
              <a:t>về</a:t>
            </a:r>
            <a:r>
              <a:rPr kumimoji="0" lang="en-US" sz="2400" b="1" i="0" u="none" strike="noStrike" kern="1200" cap="none" spc="0" normalizeH="0" baseline="0" noProof="0" dirty="0">
                <a:ln>
                  <a:noFill/>
                </a:ln>
                <a:solidFill>
                  <a:sysClr val="windowText" lastClr="000000">
                    <a:lumMod val="95000"/>
                    <a:lumOff val="5000"/>
                  </a:sysClr>
                </a:solidFill>
                <a:effectLst/>
                <a:uLnTx/>
                <a:uFillTx/>
                <a:latin typeface="UTM Avo" panose="02040603050506020204" pitchFamily="18" charset="0"/>
                <a:cs typeface="Arial" panose="020B0604020202020204" pitchFamily="34" charset="0"/>
              </a:rPr>
              <a:t> </a:t>
            </a:r>
            <a:r>
              <a:rPr kumimoji="0" lang="en-US" sz="2400" b="1" i="0" u="none" strike="noStrike" kern="1200" cap="none" spc="0" normalizeH="0" baseline="0" noProof="0" dirty="0" err="1">
                <a:ln>
                  <a:noFill/>
                </a:ln>
                <a:solidFill>
                  <a:sysClr val="windowText" lastClr="000000">
                    <a:lumMod val="95000"/>
                    <a:lumOff val="5000"/>
                  </a:sysClr>
                </a:solidFill>
                <a:effectLst/>
                <a:uLnTx/>
                <a:uFillTx/>
                <a:latin typeface="UTM Avo" panose="02040603050506020204" pitchFamily="18" charset="0"/>
                <a:cs typeface="Arial" panose="020B0604020202020204" pitchFamily="34" charset="0"/>
              </a:rPr>
              <a:t>cảm</a:t>
            </a:r>
            <a:r>
              <a:rPr kumimoji="0" lang="en-US" sz="2400" b="1" i="0" u="none" strike="noStrike" kern="1200" cap="none" spc="0" normalizeH="0" baseline="0" noProof="0" dirty="0">
                <a:ln>
                  <a:noFill/>
                </a:ln>
                <a:solidFill>
                  <a:sysClr val="windowText" lastClr="000000">
                    <a:lumMod val="95000"/>
                    <a:lumOff val="5000"/>
                  </a:sysClr>
                </a:solidFill>
                <a:effectLst/>
                <a:uLnTx/>
                <a:uFillTx/>
                <a:latin typeface="UTM Avo" panose="02040603050506020204" pitchFamily="18" charset="0"/>
                <a:cs typeface="Arial" panose="020B0604020202020204" pitchFamily="34" charset="0"/>
              </a:rPr>
              <a:t> </a:t>
            </a:r>
            <a:r>
              <a:rPr kumimoji="0" lang="en-US" sz="2400" b="1" i="0" u="none" strike="noStrike" kern="1200" cap="none" spc="0" normalizeH="0" baseline="0" noProof="0" dirty="0" err="1">
                <a:ln>
                  <a:noFill/>
                </a:ln>
                <a:solidFill>
                  <a:sysClr val="windowText" lastClr="000000">
                    <a:lumMod val="95000"/>
                    <a:lumOff val="5000"/>
                  </a:sysClr>
                </a:solidFill>
                <a:effectLst/>
                <a:uLnTx/>
                <a:uFillTx/>
                <a:latin typeface="UTM Avo" panose="02040603050506020204" pitchFamily="18" charset="0"/>
                <a:cs typeface="Arial" panose="020B0604020202020204" pitchFamily="34" charset="0"/>
              </a:rPr>
              <a:t>xúc</a:t>
            </a:r>
            <a:r>
              <a:rPr kumimoji="0" lang="en-US" sz="2400" b="1" i="0" u="none" strike="noStrike" kern="1200" cap="none" spc="0" normalizeH="0" baseline="0" noProof="0" dirty="0">
                <a:ln>
                  <a:noFill/>
                </a:ln>
                <a:solidFill>
                  <a:sysClr val="windowText" lastClr="000000">
                    <a:lumMod val="95000"/>
                    <a:lumOff val="5000"/>
                  </a:sysClr>
                </a:solidFill>
                <a:effectLst/>
                <a:uLnTx/>
                <a:uFillTx/>
                <a:latin typeface="UTM Avo" panose="02040603050506020204" pitchFamily="18" charset="0"/>
                <a:cs typeface="Arial" panose="020B0604020202020204" pitchFamily="34" charset="0"/>
              </a:rPr>
              <a:t> </a:t>
            </a:r>
            <a:r>
              <a:rPr kumimoji="0" lang="en-US" sz="2400" b="1" i="0" u="none" strike="noStrike" kern="1200" cap="none" spc="0" normalizeH="0" baseline="0" noProof="0" dirty="0" err="1">
                <a:ln>
                  <a:noFill/>
                </a:ln>
                <a:solidFill>
                  <a:sysClr val="windowText" lastClr="000000">
                    <a:lumMod val="95000"/>
                    <a:lumOff val="5000"/>
                  </a:sysClr>
                </a:solidFill>
                <a:effectLst/>
                <a:uLnTx/>
                <a:uFillTx/>
                <a:latin typeface="UTM Avo" panose="02040603050506020204" pitchFamily="18" charset="0"/>
                <a:cs typeface="Arial" panose="020B0604020202020204" pitchFamily="34" charset="0"/>
              </a:rPr>
              <a:t>và</a:t>
            </a:r>
            <a:r>
              <a:rPr kumimoji="0" lang="en-US" sz="2400" b="1" i="0" u="none" strike="noStrike" kern="1200" cap="none" spc="0" normalizeH="0" baseline="0" noProof="0" dirty="0">
                <a:ln>
                  <a:noFill/>
                </a:ln>
                <a:solidFill>
                  <a:sysClr val="windowText" lastClr="000000">
                    <a:lumMod val="95000"/>
                    <a:lumOff val="5000"/>
                  </a:sysClr>
                </a:solidFill>
                <a:effectLst/>
                <a:uLnTx/>
                <a:uFillTx/>
                <a:latin typeface="UTM Avo" panose="02040603050506020204" pitchFamily="18" charset="0"/>
                <a:cs typeface="Arial" panose="020B0604020202020204" pitchFamily="34" charset="0"/>
              </a:rPr>
              <a:t> </a:t>
            </a:r>
            <a:r>
              <a:rPr kumimoji="0" lang="en-US" sz="2400" b="1" i="0" u="none" strike="noStrike" kern="1200" cap="none" spc="0" normalizeH="0" baseline="0" noProof="0" dirty="0" err="1">
                <a:ln>
                  <a:noFill/>
                </a:ln>
                <a:solidFill>
                  <a:sysClr val="windowText" lastClr="000000">
                    <a:lumMod val="95000"/>
                    <a:lumOff val="5000"/>
                  </a:sysClr>
                </a:solidFill>
                <a:effectLst/>
                <a:uLnTx/>
                <a:uFillTx/>
                <a:latin typeface="UTM Avo" panose="02040603050506020204" pitchFamily="18" charset="0"/>
                <a:cs typeface="Arial" panose="020B0604020202020204" pitchFamily="34" charset="0"/>
              </a:rPr>
              <a:t>vận</a:t>
            </a:r>
            <a:r>
              <a:rPr kumimoji="0" lang="en-US" sz="2400" b="1" i="0" u="none" strike="noStrike" kern="1200" cap="none" spc="0" normalizeH="0" baseline="0" noProof="0" dirty="0">
                <a:ln>
                  <a:noFill/>
                </a:ln>
                <a:solidFill>
                  <a:sysClr val="windowText" lastClr="000000">
                    <a:lumMod val="95000"/>
                    <a:lumOff val="5000"/>
                  </a:sysClr>
                </a:solidFill>
                <a:effectLst/>
                <a:uLnTx/>
                <a:uFillTx/>
                <a:latin typeface="UTM Avo" panose="02040603050506020204" pitchFamily="18" charset="0"/>
                <a:cs typeface="Arial" panose="020B0604020202020204" pitchFamily="34" charset="0"/>
              </a:rPr>
              <a:t> </a:t>
            </a:r>
            <a:r>
              <a:rPr kumimoji="0" lang="en-US" sz="2400" b="1" i="0" u="none" strike="noStrike" kern="1200" cap="none" spc="0" normalizeH="0" baseline="0" noProof="0" dirty="0" err="1">
                <a:ln>
                  <a:noFill/>
                </a:ln>
                <a:solidFill>
                  <a:sysClr val="windowText" lastClr="000000">
                    <a:lumMod val="95000"/>
                    <a:lumOff val="5000"/>
                  </a:sysClr>
                </a:solidFill>
                <a:effectLst/>
                <a:uLnTx/>
                <a:uFillTx/>
                <a:latin typeface="UTM Avo" panose="02040603050506020204" pitchFamily="18" charset="0"/>
                <a:cs typeface="Arial" panose="020B0604020202020204" pitchFamily="34" charset="0"/>
              </a:rPr>
              <a:t>động</a:t>
            </a:r>
            <a:r>
              <a:rPr kumimoji="0" lang="en-US" sz="2400" b="1" i="0" u="none" strike="noStrike" kern="1200" cap="none" spc="0" normalizeH="0" baseline="0" noProof="0" dirty="0">
                <a:ln>
                  <a:noFill/>
                </a:ln>
                <a:solidFill>
                  <a:sysClr val="windowText" lastClr="000000">
                    <a:lumMod val="95000"/>
                    <a:lumOff val="5000"/>
                  </a:sysClr>
                </a:solidFill>
                <a:effectLst/>
                <a:uLnTx/>
                <a:uFillTx/>
                <a:latin typeface="UTM Avo" panose="02040603050506020204" pitchFamily="18" charset="0"/>
                <a:cs typeface="Arial" panose="020B0604020202020204" pitchFamily="34" charset="0"/>
              </a:rPr>
              <a:t> </a:t>
            </a:r>
            <a:r>
              <a:rPr kumimoji="0" lang="en-US" sz="2400" b="1" i="0" u="none" strike="noStrike" kern="1200" cap="none" spc="0" normalizeH="0" baseline="0" noProof="0" dirty="0" err="1">
                <a:ln>
                  <a:noFill/>
                </a:ln>
                <a:solidFill>
                  <a:sysClr val="windowText" lastClr="000000">
                    <a:lumMod val="95000"/>
                    <a:lumOff val="5000"/>
                  </a:sysClr>
                </a:solidFill>
                <a:effectLst/>
                <a:uLnTx/>
                <a:uFillTx/>
                <a:latin typeface="UTM Avo" panose="02040603050506020204" pitchFamily="18" charset="0"/>
                <a:cs typeface="Arial" panose="020B0604020202020204" pitchFamily="34" charset="0"/>
              </a:rPr>
              <a:t>theo</a:t>
            </a:r>
            <a:r>
              <a:rPr kumimoji="0" lang="en-US" sz="2400" b="1" i="0" u="none" strike="noStrike" kern="1200" cap="none" spc="0" normalizeH="0" baseline="0" noProof="0" dirty="0">
                <a:ln>
                  <a:noFill/>
                </a:ln>
                <a:solidFill>
                  <a:sysClr val="windowText" lastClr="000000">
                    <a:lumMod val="95000"/>
                    <a:lumOff val="5000"/>
                  </a:sysClr>
                </a:solidFill>
                <a:effectLst/>
                <a:uLnTx/>
                <a:uFillTx/>
                <a:latin typeface="UTM Avo" panose="02040603050506020204" pitchFamily="18" charset="0"/>
                <a:cs typeface="Arial" panose="020B0604020202020204" pitchFamily="34" charset="0"/>
              </a:rPr>
              <a:t> </a:t>
            </a:r>
            <a:r>
              <a:rPr kumimoji="0" lang="en-US" sz="2400" b="1" i="0" u="none" strike="noStrike" kern="1200" cap="none" spc="0" normalizeH="0" baseline="0" noProof="0" dirty="0" err="1">
                <a:ln>
                  <a:noFill/>
                </a:ln>
                <a:solidFill>
                  <a:sysClr val="windowText" lastClr="000000">
                    <a:lumMod val="95000"/>
                    <a:lumOff val="5000"/>
                  </a:sysClr>
                </a:solidFill>
                <a:effectLst/>
                <a:uLnTx/>
                <a:uFillTx/>
                <a:latin typeface="UTM Avo" panose="02040603050506020204" pitchFamily="18" charset="0"/>
                <a:cs typeface="Arial" panose="020B0604020202020204" pitchFamily="34" charset="0"/>
              </a:rPr>
              <a:t>nhạc</a:t>
            </a:r>
            <a:r>
              <a:rPr kumimoji="0" lang="en-US" sz="2400" b="1" i="0" u="none" strike="noStrike" kern="1200" cap="none" spc="0" normalizeH="0" baseline="0" noProof="0" dirty="0">
                <a:ln>
                  <a:noFill/>
                </a:ln>
                <a:solidFill>
                  <a:sysClr val="windowText" lastClr="000000">
                    <a:lumMod val="95000"/>
                    <a:lumOff val="5000"/>
                  </a:sysClr>
                </a:solidFill>
                <a:effectLst/>
                <a:uLnTx/>
                <a:uFillTx/>
                <a:latin typeface="UTM Avo" panose="02040603050506020204" pitchFamily="18" charset="0"/>
                <a:cs typeface="Arial" panose="020B0604020202020204" pitchFamily="34" charset="0"/>
              </a:rPr>
              <a:t> </a:t>
            </a:r>
            <a:r>
              <a:rPr kumimoji="0" lang="en-US" sz="2400" b="1" i="0" u="none" strike="noStrike" kern="1200" cap="none" spc="0" normalizeH="0" baseline="0" noProof="0" dirty="0" err="1">
                <a:ln>
                  <a:noFill/>
                </a:ln>
                <a:solidFill>
                  <a:sysClr val="windowText" lastClr="000000">
                    <a:lumMod val="95000"/>
                    <a:lumOff val="5000"/>
                  </a:sysClr>
                </a:solidFill>
                <a:effectLst/>
                <a:uLnTx/>
                <a:uFillTx/>
                <a:latin typeface="UTM Avo" panose="02040603050506020204" pitchFamily="18" charset="0"/>
                <a:cs typeface="Arial" panose="020B0604020202020204" pitchFamily="34" charset="0"/>
              </a:rPr>
              <a:t>tại</a:t>
            </a:r>
            <a:r>
              <a:rPr kumimoji="0" lang="en-US" sz="2400" b="1" i="0" u="none" strike="noStrike" kern="1200" cap="none" spc="0" normalizeH="0" baseline="0" noProof="0" dirty="0">
                <a:ln>
                  <a:noFill/>
                </a:ln>
                <a:solidFill>
                  <a:sysClr val="windowText" lastClr="000000">
                    <a:lumMod val="95000"/>
                    <a:lumOff val="5000"/>
                  </a:sysClr>
                </a:solidFill>
                <a:effectLst/>
                <a:uLnTx/>
                <a:uFillTx/>
                <a:latin typeface="UTM Avo" panose="02040603050506020204" pitchFamily="18" charset="0"/>
                <a:cs typeface="Arial" panose="020B0604020202020204" pitchFamily="34" charset="0"/>
              </a:rPr>
              <a:t> </a:t>
            </a:r>
            <a:r>
              <a:rPr kumimoji="0" lang="en-US" sz="2400" b="1" i="0" u="none" strike="noStrike" kern="1200" cap="none" spc="0" normalizeH="0" baseline="0" noProof="0" dirty="0" err="1">
                <a:ln>
                  <a:noFill/>
                </a:ln>
                <a:solidFill>
                  <a:sysClr val="windowText" lastClr="000000">
                    <a:lumMod val="95000"/>
                    <a:lumOff val="5000"/>
                  </a:sysClr>
                </a:solidFill>
                <a:effectLst/>
                <a:uLnTx/>
                <a:uFillTx/>
                <a:latin typeface="UTM Avo" panose="02040603050506020204" pitchFamily="18" charset="0"/>
                <a:cs typeface="Arial" panose="020B0604020202020204" pitchFamily="34" charset="0"/>
              </a:rPr>
              <a:t>chỗ</a:t>
            </a:r>
            <a:endParaRPr kumimoji="0" lang="en-US" sz="2400" b="1" i="0" u="none" strike="noStrike" kern="1200" cap="none" spc="0" normalizeH="0" baseline="0" noProof="0" dirty="0">
              <a:ln>
                <a:noFill/>
              </a:ln>
              <a:solidFill>
                <a:sysClr val="windowText" lastClr="000000">
                  <a:lumMod val="95000"/>
                  <a:lumOff val="5000"/>
                </a:sysClr>
              </a:solidFill>
              <a:effectLst/>
              <a:uLnTx/>
              <a:uFillTx/>
              <a:latin typeface="UTM Avo" panose="02040603050506020204" pitchFamily="18" charset="0"/>
              <a:cs typeface="Arial" panose="020B0604020202020204" pitchFamily="34" charset="0"/>
            </a:endParaRPr>
          </a:p>
        </p:txBody>
      </p:sp>
      <p:sp>
        <p:nvSpPr>
          <p:cNvPr id="10" name="Freeform 14">
            <a:extLst>
              <a:ext uri="{FF2B5EF4-FFF2-40B4-BE49-F238E27FC236}">
                <a16:creationId xmlns:a16="http://schemas.microsoft.com/office/drawing/2014/main" id="{B3F1C8A5-E72C-A3B0-7B51-46124BEFBE88}"/>
              </a:ext>
            </a:extLst>
          </p:cNvPr>
          <p:cNvSpPr/>
          <p:nvPr/>
        </p:nvSpPr>
        <p:spPr>
          <a:xfrm>
            <a:off x="8168772" y="2167430"/>
            <a:ext cx="2921065" cy="4499716"/>
          </a:xfrm>
          <a:custGeom>
            <a:avLst/>
            <a:gdLst/>
            <a:ahLst/>
            <a:cxnLst/>
            <a:rect l="l" t="t" r="r" b="b"/>
            <a:pathLst>
              <a:path w="1238432" h="1907726">
                <a:moveTo>
                  <a:pt x="0" y="0"/>
                </a:moveTo>
                <a:lnTo>
                  <a:pt x="1238432" y="0"/>
                </a:lnTo>
                <a:lnTo>
                  <a:pt x="1238432" y="1907727"/>
                </a:lnTo>
                <a:lnTo>
                  <a:pt x="0" y="190772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pic>
        <p:nvPicPr>
          <p:cNvPr id="11" name="yt1s.com - Bài hát  Gọi tên cảm xúc  AnNa_v720P">
            <a:hlinkClick r:id="" action="ppaction://media"/>
            <a:extLst>
              <a:ext uri="{FF2B5EF4-FFF2-40B4-BE49-F238E27FC236}">
                <a16:creationId xmlns:a16="http://schemas.microsoft.com/office/drawing/2014/main" id="{DAEE7797-0BD0-00B8-D6BD-42CF6A6F07E5}"/>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2346074" y="3573144"/>
            <a:ext cx="4391025" cy="24702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93066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148585"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11"/>
                    </p:tgtEl>
                  </p:cond>
                </p:stCondLst>
                <p:endSync evt="end" delay="0">
                  <p:rtn val="all"/>
                </p:endSync>
                <p:childTnLst>
                  <p:par>
                    <p:cTn id="22" fill="hold">
                      <p:stCondLst>
                        <p:cond delay="0"/>
                      </p:stCondLst>
                      <p:childTnLst>
                        <p:par>
                          <p:cTn id="23" fill="hold">
                            <p:stCondLst>
                              <p:cond delay="0"/>
                            </p:stCondLst>
                            <p:childTnLst>
                              <p:par>
                                <p:cTn id="24" presetID="2" presetClass="mediacall" presetSubtype="0" fill="hold" nodeType="clickEffect">
                                  <p:stCondLst>
                                    <p:cond delay="0"/>
                                  </p:stCondLst>
                                  <p:childTnLst>
                                    <p:cmd type="call" cmd="togglePause">
                                      <p:cBhvr>
                                        <p:cTn id="25" dur="1" fill="hold"/>
                                        <p:tgtEl>
                                          <p:spTgt spid="11"/>
                                        </p:tgtEl>
                                      </p:cBhvr>
                                    </p:cmd>
                                  </p:childTnLst>
                                </p:cTn>
                              </p:par>
                            </p:childTnLst>
                          </p:cTn>
                        </p:par>
                      </p:childTnLst>
                    </p:cTn>
                  </p:par>
                </p:childTnLst>
              </p:cTn>
              <p:nextCondLst>
                <p:cond evt="onClick" delay="0">
                  <p:tgtEl>
                    <p:spTgt spid="11"/>
                  </p:tgtEl>
                </p:cond>
              </p:nextCondLst>
            </p:seq>
            <p:video fullScrn="1">
              <p:cMediaNode vol="80000">
                <p:cTn id="26" fill="hold" display="0">
                  <p:stCondLst>
                    <p:cond delay="indefinite"/>
                  </p:stCondLst>
                </p:cTn>
                <p:tgtEl>
                  <p:spTgt spid="11"/>
                </p:tgtEl>
              </p:cMediaNode>
            </p:video>
          </p:childTnLst>
        </p:cTn>
      </p:par>
    </p:tnLst>
    <p:bldLst>
      <p:bldP spid="9" grpId="0"/>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399099-7AD9-0EF3-5871-F0A1D2A6C810}"/>
              </a:ext>
            </a:extLst>
          </p:cNvPr>
          <p:cNvSpPr txBox="1"/>
          <p:nvPr/>
        </p:nvSpPr>
        <p:spPr>
          <a:xfrm>
            <a:off x="1724025" y="1532483"/>
            <a:ext cx="8743950" cy="510778"/>
          </a:xfrm>
          <a:prstGeom prst="roundRect">
            <a:avLst/>
          </a:prstGeom>
          <a:solidFill>
            <a:schemeClr val="accent2">
              <a:lumMod val="20000"/>
              <a:lumOff val="80000"/>
            </a:schemeClr>
          </a:solidFill>
        </p:spPr>
        <p:txBody>
          <a:bodyPr wrap="square">
            <a:spAutoFit/>
          </a:bodyPr>
          <a:lstStyle/>
          <a:p>
            <a:pPr algn="ctr"/>
            <a:r>
              <a:rPr lang="vi-VN" sz="2400" b="1" dirty="0">
                <a:solidFill>
                  <a:schemeClr val="tx1">
                    <a:lumMod val="50000"/>
                  </a:schemeClr>
                </a:solidFill>
                <a:latin typeface="UTM Avo" panose="02040603050506020204" pitchFamily="18" charset="0"/>
                <a:cs typeface="Arial" panose="020B0604020202020204" pitchFamily="34" charset="0"/>
              </a:rPr>
              <a:t>Hoạt động 2: </a:t>
            </a:r>
            <a:r>
              <a:rPr lang="en-US" sz="2400" b="1" dirty="0">
                <a:solidFill>
                  <a:schemeClr val="tx1">
                    <a:lumMod val="50000"/>
                  </a:schemeClr>
                </a:solidFill>
                <a:latin typeface="UTM Avo" panose="02040603050506020204" pitchFamily="18" charset="0"/>
                <a:cs typeface="Arial" panose="020B0604020202020204" pitchFamily="34" charset="0"/>
              </a:rPr>
              <a:t>N</a:t>
            </a:r>
            <a:r>
              <a:rPr lang="vi-VN" sz="2400" b="1" dirty="0">
                <a:solidFill>
                  <a:schemeClr val="tx1">
                    <a:lumMod val="50000"/>
                  </a:schemeClr>
                </a:solidFill>
                <a:latin typeface="UTM Avo" panose="02040603050506020204" pitchFamily="18" charset="0"/>
                <a:cs typeface="Arial" panose="020B0604020202020204" pitchFamily="34" charset="0"/>
              </a:rPr>
              <a:t>hận diện khả năng kiểm soát cảm xúc</a:t>
            </a:r>
          </a:p>
        </p:txBody>
      </p:sp>
      <p:sp>
        <p:nvSpPr>
          <p:cNvPr id="4" name="Rectangle: Rounded Corners 3">
            <a:extLst>
              <a:ext uri="{FF2B5EF4-FFF2-40B4-BE49-F238E27FC236}">
                <a16:creationId xmlns:a16="http://schemas.microsoft.com/office/drawing/2014/main" id="{0D2F563C-3025-AAE7-4B45-F72684A04B2E}"/>
              </a:ext>
            </a:extLst>
          </p:cNvPr>
          <p:cNvSpPr/>
          <p:nvPr/>
        </p:nvSpPr>
        <p:spPr>
          <a:xfrm>
            <a:off x="2179322" y="2193111"/>
            <a:ext cx="7833355" cy="1148255"/>
          </a:xfrm>
          <a:prstGeom prst="roundRect">
            <a:avLst>
              <a:gd name="adj" fmla="val 50000"/>
            </a:avLst>
          </a:prstGeom>
          <a:solidFill>
            <a:srgbClr val="FFFFFF"/>
          </a:solidFill>
          <a:ln w="38100" cap="flat" cmpd="sng" algn="ctr">
            <a:solidFill>
              <a:schemeClr val="accent2"/>
            </a:solidFill>
            <a:prstDash val="solid"/>
          </a:ln>
          <a:effectLst/>
        </p:spPr>
        <p:txBody>
          <a:bodyPr rtlCol="0" anchor="ctr"/>
          <a:lstStyle/>
          <a:p>
            <a:pPr lvl="0" algn="ctr">
              <a:lnSpc>
                <a:spcPct val="150000"/>
              </a:lnSpc>
              <a:buClr>
                <a:srgbClr val="000000"/>
              </a:buClr>
              <a:defRPr/>
            </a:pPr>
            <a:r>
              <a:rPr lang="vi-VN" sz="2400" b="1" dirty="0">
                <a:solidFill>
                  <a:schemeClr val="tx1">
                    <a:lumMod val="50000"/>
                  </a:schemeClr>
                </a:solidFill>
                <a:latin typeface="UTM Avo" panose="02040603050506020204" pitchFamily="18" charset="0"/>
                <a:cs typeface="Arial" panose="020B0604020202020204" pitchFamily="34" charset="0"/>
                <a:sym typeface="Arial"/>
              </a:rPr>
              <a:t>Nhiệm vụ 1: </a:t>
            </a:r>
            <a:r>
              <a:rPr lang="vi-VN" sz="2400" dirty="0">
                <a:solidFill>
                  <a:schemeClr val="tx1">
                    <a:lumMod val="50000"/>
                  </a:schemeClr>
                </a:solidFill>
                <a:latin typeface="UTM Avo" panose="02040603050506020204" pitchFamily="18" charset="0"/>
                <a:cs typeface="Arial" panose="020B0604020202020204" pitchFamily="34" charset="0"/>
                <a:sym typeface="Arial"/>
              </a:rPr>
              <a:t>Nêu các tình huống cần kiểm soát cảm xúc trong cuộc sống hằng ngày</a:t>
            </a:r>
          </a:p>
        </p:txBody>
      </p:sp>
      <p:sp>
        <p:nvSpPr>
          <p:cNvPr id="12" name="TextBox 11">
            <a:extLst>
              <a:ext uri="{FF2B5EF4-FFF2-40B4-BE49-F238E27FC236}">
                <a16:creationId xmlns:a16="http://schemas.microsoft.com/office/drawing/2014/main" id="{BD803A5B-A58B-0F40-91EB-54F9D64768EC}"/>
              </a:ext>
            </a:extLst>
          </p:cNvPr>
          <p:cNvSpPr txBox="1"/>
          <p:nvPr/>
        </p:nvSpPr>
        <p:spPr>
          <a:xfrm>
            <a:off x="3981447" y="3632511"/>
            <a:ext cx="4368801" cy="461665"/>
          </a:xfrm>
          <a:prstGeom prst="rect">
            <a:avLst/>
          </a:prstGeom>
          <a:noFill/>
        </p:spPr>
        <p:txBody>
          <a:bodyPr wrap="square" rtlCol="0">
            <a:spAutoFit/>
          </a:bodyPr>
          <a:lstStyle/>
          <a:p>
            <a:pPr algn="ctr" defTabSz="609539"/>
            <a:r>
              <a:rPr lang="en-US" sz="2400" b="1" dirty="0">
                <a:solidFill>
                  <a:schemeClr val="tx1">
                    <a:lumMod val="50000"/>
                  </a:schemeClr>
                </a:solidFill>
                <a:latin typeface="UTM Avo" panose="02040603050506020204" pitchFamily="18" charset="0"/>
                <a:cs typeface="Arial" panose="020B0604020202020204" pitchFamily="34" charset="0"/>
              </a:rPr>
              <a:t>HOẠT ĐỘNG THEO NHÓM</a:t>
            </a:r>
          </a:p>
        </p:txBody>
      </p:sp>
      <p:pic>
        <p:nvPicPr>
          <p:cNvPr id="13" name="Picture 4">
            <a:extLst>
              <a:ext uri="{FF2B5EF4-FFF2-40B4-BE49-F238E27FC236}">
                <a16:creationId xmlns:a16="http://schemas.microsoft.com/office/drawing/2014/main" id="{75469382-7AF6-2FD4-EA15-A63C31133BD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841748" y="5590173"/>
            <a:ext cx="4508500" cy="1284922"/>
          </a:xfrm>
          <a:prstGeom prst="rect">
            <a:avLst/>
          </a:prstGeom>
        </p:spPr>
      </p:pic>
      <p:sp>
        <p:nvSpPr>
          <p:cNvPr id="9" name="Freeform 43">
            <a:extLst>
              <a:ext uri="{FF2B5EF4-FFF2-40B4-BE49-F238E27FC236}">
                <a16:creationId xmlns:a16="http://schemas.microsoft.com/office/drawing/2014/main" id="{AC74A098-69EB-3488-E06B-00B1B4F254D9}"/>
              </a:ext>
            </a:extLst>
          </p:cNvPr>
          <p:cNvSpPr/>
          <p:nvPr/>
        </p:nvSpPr>
        <p:spPr>
          <a:xfrm>
            <a:off x="2616639" y="4119691"/>
            <a:ext cx="7467601" cy="1430909"/>
          </a:xfrm>
          <a:custGeom>
            <a:avLst/>
            <a:gdLst/>
            <a:ahLst/>
            <a:cxnLst/>
            <a:rect l="l" t="t" r="r" b="b"/>
            <a:pathLst>
              <a:path w="2324347" h="337742">
                <a:moveTo>
                  <a:pt x="0" y="0"/>
                </a:moveTo>
                <a:lnTo>
                  <a:pt x="2324347" y="0"/>
                </a:lnTo>
                <a:lnTo>
                  <a:pt x="2324347" y="337742"/>
                </a:lnTo>
                <a:lnTo>
                  <a:pt x="0" y="337742"/>
                </a:lnTo>
                <a:close/>
              </a:path>
            </a:pathLst>
          </a:custGeom>
          <a:solidFill>
            <a:schemeClr val="accent2">
              <a:lumMod val="20000"/>
              <a:lumOff val="80000"/>
            </a:schemeClr>
          </a:solidFill>
          <a:ln w="19050" cap="sq">
            <a:solidFill>
              <a:srgbClr val="000000"/>
            </a:solidFill>
            <a:prstDash val="solid"/>
            <a:miter/>
          </a:ln>
        </p:spPr>
        <p:txBody>
          <a:bodyPr anchor="ctr"/>
          <a:lstStyle/>
          <a:p>
            <a:pPr lvl="0" algn="just" defTabSz="609539">
              <a:lnSpc>
                <a:spcPct val="150000"/>
              </a:lnSpc>
            </a:pPr>
            <a:r>
              <a:rPr lang="vi-VN" sz="2400" kern="0" dirty="0">
                <a:solidFill>
                  <a:prstClr val="black"/>
                </a:solidFill>
                <a:latin typeface="UTM Avo" panose="02040603050506020204" pitchFamily="18" charset="0"/>
              </a:rPr>
              <a:t>Em hãy chia sẻ theo nhóm về những tình huống mà bản thân đã kiểm soát được cảm xúc. </a:t>
            </a:r>
          </a:p>
        </p:txBody>
      </p:sp>
      <p:sp>
        <p:nvSpPr>
          <p:cNvPr id="10" name="TextBox 44">
            <a:extLst>
              <a:ext uri="{FF2B5EF4-FFF2-40B4-BE49-F238E27FC236}">
                <a16:creationId xmlns:a16="http://schemas.microsoft.com/office/drawing/2014/main" id="{AFD5F9FF-507F-882B-F81C-0EBC300F03C9}"/>
              </a:ext>
            </a:extLst>
          </p:cNvPr>
          <p:cNvSpPr txBox="1"/>
          <p:nvPr/>
        </p:nvSpPr>
        <p:spPr>
          <a:xfrm>
            <a:off x="2489200" y="3001149"/>
            <a:ext cx="7722481" cy="1343361"/>
          </a:xfrm>
          <a:prstGeom prst="rect">
            <a:avLst/>
          </a:prstGeom>
        </p:spPr>
        <p:txBody>
          <a:bodyPr lIns="33867" tIns="33867" rIns="33867" bIns="33867"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endParaRPr kumimoji="0" lang="vi-VN" sz="2400" b="0" i="0" u="none" strike="noStrike" kern="0" cap="none" spc="0" normalizeH="0" baseline="0" noProof="0" dirty="0">
              <a:ln>
                <a:noFill/>
              </a:ln>
              <a:solidFill>
                <a:prstClr val="black"/>
              </a:solidFill>
              <a:effectLst/>
              <a:uLnTx/>
              <a:uFillTx/>
              <a:cs typeface="Arial" panose="020B0604020202020204" pitchFamily="34" charset="0"/>
            </a:endParaRPr>
          </a:p>
        </p:txBody>
      </p:sp>
    </p:spTree>
    <p:extLst>
      <p:ext uri="{BB962C8B-B14F-4D97-AF65-F5344CB8AC3E}">
        <p14:creationId xmlns:p14="http://schemas.microsoft.com/office/powerpoint/2010/main" val="2175502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2" grpId="0"/>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6720050-AA22-AD91-7875-DF5AA3E11AA5}"/>
              </a:ext>
            </a:extLst>
          </p:cNvPr>
          <p:cNvSpPr txBox="1"/>
          <p:nvPr/>
        </p:nvSpPr>
        <p:spPr>
          <a:xfrm>
            <a:off x="3028950" y="1708835"/>
            <a:ext cx="6134100" cy="1241191"/>
          </a:xfrm>
          <a:prstGeom prst="roundRect">
            <a:avLst/>
          </a:prstGeom>
          <a:solidFill>
            <a:schemeClr val="accent4">
              <a:lumMod val="20000"/>
              <a:lumOff val="80000"/>
            </a:schemeClr>
          </a:solidFill>
        </p:spPr>
        <p:txBody>
          <a:bodyPr wrap="square">
            <a:spAutoFit/>
          </a:bodyPr>
          <a:lstStyle/>
          <a:p>
            <a:pPr algn="ctr">
              <a:lnSpc>
                <a:spcPct val="150000"/>
              </a:lnSpc>
            </a:pPr>
            <a:r>
              <a:rPr lang="vi-VN" sz="2400" b="1" dirty="0">
                <a:latin typeface="UTM Avo" panose="02040603050506020204" pitchFamily="18" charset="0"/>
              </a:rPr>
              <a:t>Chia sẻ trước lớp về các tình huống cần kiểm soát cảm xúc</a:t>
            </a:r>
          </a:p>
        </p:txBody>
      </p:sp>
      <p:pic>
        <p:nvPicPr>
          <p:cNvPr id="7" name="Picture 6">
            <a:extLst>
              <a:ext uri="{FF2B5EF4-FFF2-40B4-BE49-F238E27FC236}">
                <a16:creationId xmlns:a16="http://schemas.microsoft.com/office/drawing/2014/main" id="{CFD79ECD-E7E3-34EC-7007-36F9A582ED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53" y="3115126"/>
            <a:ext cx="12328305" cy="2337153"/>
          </a:xfrm>
          <a:prstGeom prst="rect">
            <a:avLst/>
          </a:prstGeom>
        </p:spPr>
      </p:pic>
    </p:spTree>
    <p:extLst>
      <p:ext uri="{BB962C8B-B14F-4D97-AF65-F5344CB8AC3E}">
        <p14:creationId xmlns:p14="http://schemas.microsoft.com/office/powerpoint/2010/main" val="3464234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D2F563C-3025-AAE7-4B45-F72684A04B2E}"/>
              </a:ext>
            </a:extLst>
          </p:cNvPr>
          <p:cNvSpPr/>
          <p:nvPr/>
        </p:nvSpPr>
        <p:spPr>
          <a:xfrm>
            <a:off x="2179322" y="1581856"/>
            <a:ext cx="7833355" cy="1148255"/>
          </a:xfrm>
          <a:prstGeom prst="roundRect">
            <a:avLst>
              <a:gd name="adj" fmla="val 50000"/>
            </a:avLst>
          </a:prstGeom>
          <a:solidFill>
            <a:srgbClr val="FFFFFF"/>
          </a:solidFill>
          <a:ln w="38100" cap="flat" cmpd="sng" algn="ctr">
            <a:solidFill>
              <a:schemeClr val="accent2"/>
            </a:solidFill>
            <a:prstDash val="solid"/>
          </a:ln>
          <a:effectLst/>
        </p:spPr>
        <p:txBody>
          <a:bodyPr rtlCol="0" anchor="ctr"/>
          <a:lstStyle/>
          <a:p>
            <a:pPr lvl="0" algn="ctr">
              <a:lnSpc>
                <a:spcPct val="150000"/>
              </a:lnSpc>
              <a:buClr>
                <a:srgbClr val="000000"/>
              </a:buClr>
              <a:defRPr/>
            </a:pPr>
            <a:r>
              <a:rPr lang="vi-VN" sz="2400" b="1" dirty="0">
                <a:solidFill>
                  <a:schemeClr val="tx1">
                    <a:lumMod val="50000"/>
                  </a:schemeClr>
                </a:solidFill>
                <a:latin typeface="UTM Avo" panose="02040603050506020204" pitchFamily="18" charset="0"/>
                <a:cs typeface="Arial" panose="020B0604020202020204" pitchFamily="34" charset="0"/>
                <a:sym typeface="Arial"/>
              </a:rPr>
              <a:t>Nhiệm vụ 2: </a:t>
            </a:r>
            <a:r>
              <a:rPr lang="vi-VN" sz="2400" dirty="0">
                <a:solidFill>
                  <a:schemeClr val="tx1">
                    <a:lumMod val="50000"/>
                  </a:schemeClr>
                </a:solidFill>
                <a:latin typeface="UTM Avo" panose="02040603050506020204" pitchFamily="18" charset="0"/>
                <a:cs typeface="Arial" panose="020B0604020202020204" pitchFamily="34" charset="0"/>
                <a:sym typeface="Arial"/>
              </a:rPr>
              <a:t>Chia sẻ về những tình huống mà em đã kiểm soát được cảm xúc</a:t>
            </a:r>
          </a:p>
        </p:txBody>
      </p:sp>
      <p:sp>
        <p:nvSpPr>
          <p:cNvPr id="12" name="TextBox 11">
            <a:extLst>
              <a:ext uri="{FF2B5EF4-FFF2-40B4-BE49-F238E27FC236}">
                <a16:creationId xmlns:a16="http://schemas.microsoft.com/office/drawing/2014/main" id="{BD803A5B-A58B-0F40-91EB-54F9D64768EC}"/>
              </a:ext>
            </a:extLst>
          </p:cNvPr>
          <p:cNvSpPr txBox="1"/>
          <p:nvPr/>
        </p:nvSpPr>
        <p:spPr>
          <a:xfrm>
            <a:off x="4210049" y="2967335"/>
            <a:ext cx="3771900" cy="461665"/>
          </a:xfrm>
          <a:prstGeom prst="rect">
            <a:avLst/>
          </a:prstGeom>
          <a:noFill/>
        </p:spPr>
        <p:txBody>
          <a:bodyPr wrap="square" rtlCol="0">
            <a:spAutoFit/>
          </a:bodyPr>
          <a:lstStyle/>
          <a:p>
            <a:pPr algn="ctr" defTabSz="609539"/>
            <a:r>
              <a:rPr lang="en-US" sz="2400" b="1" dirty="0">
                <a:solidFill>
                  <a:schemeClr val="tx1">
                    <a:lumMod val="50000"/>
                  </a:schemeClr>
                </a:solidFill>
                <a:latin typeface="UTM Avo" panose="02040603050506020204" pitchFamily="18" charset="0"/>
                <a:cs typeface="Arial" panose="020B0604020202020204" pitchFamily="34" charset="0"/>
              </a:rPr>
              <a:t>LÀM VIỆC CÁ NHÂN</a:t>
            </a:r>
          </a:p>
        </p:txBody>
      </p:sp>
      <p:pic>
        <p:nvPicPr>
          <p:cNvPr id="13" name="Picture 4">
            <a:extLst>
              <a:ext uri="{FF2B5EF4-FFF2-40B4-BE49-F238E27FC236}">
                <a16:creationId xmlns:a16="http://schemas.microsoft.com/office/drawing/2014/main" id="{75469382-7AF6-2FD4-EA15-A63C31133BD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841749" y="5573078"/>
            <a:ext cx="4508500" cy="1284922"/>
          </a:xfrm>
          <a:prstGeom prst="rect">
            <a:avLst/>
          </a:prstGeom>
        </p:spPr>
      </p:pic>
      <p:sp>
        <p:nvSpPr>
          <p:cNvPr id="9" name="Freeform 43">
            <a:extLst>
              <a:ext uri="{FF2B5EF4-FFF2-40B4-BE49-F238E27FC236}">
                <a16:creationId xmlns:a16="http://schemas.microsoft.com/office/drawing/2014/main" id="{AC74A098-69EB-3488-E06B-00B1B4F254D9}"/>
              </a:ext>
            </a:extLst>
          </p:cNvPr>
          <p:cNvSpPr/>
          <p:nvPr/>
        </p:nvSpPr>
        <p:spPr>
          <a:xfrm>
            <a:off x="2545076" y="3700038"/>
            <a:ext cx="7467601" cy="1430909"/>
          </a:xfrm>
          <a:custGeom>
            <a:avLst/>
            <a:gdLst/>
            <a:ahLst/>
            <a:cxnLst/>
            <a:rect l="l" t="t" r="r" b="b"/>
            <a:pathLst>
              <a:path w="2324347" h="337742">
                <a:moveTo>
                  <a:pt x="0" y="0"/>
                </a:moveTo>
                <a:lnTo>
                  <a:pt x="2324347" y="0"/>
                </a:lnTo>
                <a:lnTo>
                  <a:pt x="2324347" y="337742"/>
                </a:lnTo>
                <a:lnTo>
                  <a:pt x="0" y="337742"/>
                </a:lnTo>
                <a:close/>
              </a:path>
            </a:pathLst>
          </a:custGeom>
          <a:solidFill>
            <a:schemeClr val="accent2">
              <a:lumMod val="20000"/>
              <a:lumOff val="80000"/>
            </a:schemeClr>
          </a:solidFill>
          <a:ln w="19050" cap="sq">
            <a:solidFill>
              <a:srgbClr val="000000"/>
            </a:solidFill>
            <a:prstDash val="solid"/>
            <a:miter/>
          </a:ln>
        </p:spPr>
        <p:txBody>
          <a:bodyPr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a:ln>
                  <a:noFill/>
                </a:ln>
                <a:solidFill>
                  <a:prstClr val="black"/>
                </a:solidFill>
                <a:effectLst/>
                <a:uLnTx/>
                <a:uFillTx/>
                <a:latin typeface="UTM Avo" panose="02040603050506020204" pitchFamily="18" charset="0"/>
              </a:rPr>
              <a:t>Suy nghĩ và ghi ra giấy các tình huống cần kiểm soát cảm xúc trong cuộc sống hằng ngày.</a:t>
            </a:r>
            <a:endParaRPr kumimoji="0" lang="en-US" sz="2400" b="0" i="0" u="none" strike="noStrike" kern="0" cap="none" spc="0" normalizeH="0" baseline="0" noProof="0" dirty="0">
              <a:ln>
                <a:noFill/>
              </a:ln>
              <a:solidFill>
                <a:prstClr val="black"/>
              </a:solidFill>
              <a:effectLst/>
              <a:uLnTx/>
              <a:uFillTx/>
              <a:latin typeface="UTM Avo" panose="02040603050506020204" pitchFamily="18" charset="0"/>
            </a:endParaRPr>
          </a:p>
        </p:txBody>
      </p:sp>
      <p:sp>
        <p:nvSpPr>
          <p:cNvPr id="10" name="TextBox 44">
            <a:extLst>
              <a:ext uri="{FF2B5EF4-FFF2-40B4-BE49-F238E27FC236}">
                <a16:creationId xmlns:a16="http://schemas.microsoft.com/office/drawing/2014/main" id="{AFD5F9FF-507F-882B-F81C-0EBC300F03C9}"/>
              </a:ext>
            </a:extLst>
          </p:cNvPr>
          <p:cNvSpPr txBox="1"/>
          <p:nvPr/>
        </p:nvSpPr>
        <p:spPr>
          <a:xfrm>
            <a:off x="2489200" y="3001149"/>
            <a:ext cx="7722481" cy="1343361"/>
          </a:xfrm>
          <a:prstGeom prst="rect">
            <a:avLst/>
          </a:prstGeom>
        </p:spPr>
        <p:txBody>
          <a:bodyPr lIns="33867" tIns="33867" rIns="33867" bIns="33867"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endParaRPr kumimoji="0" lang="vi-VN" sz="2400" b="0" i="0" u="none" strike="noStrike" kern="0" cap="none" spc="0" normalizeH="0" baseline="0" noProof="0" dirty="0">
              <a:ln>
                <a:noFill/>
              </a:ln>
              <a:solidFill>
                <a:prstClr val="black"/>
              </a:solidFill>
              <a:effectLst/>
              <a:uLnTx/>
              <a:uFillTx/>
              <a:cs typeface="Arial" panose="020B0604020202020204" pitchFamily="34" charset="0"/>
            </a:endParaRPr>
          </a:p>
        </p:txBody>
      </p:sp>
    </p:spTree>
    <p:extLst>
      <p:ext uri="{BB962C8B-B14F-4D97-AF65-F5344CB8AC3E}">
        <p14:creationId xmlns:p14="http://schemas.microsoft.com/office/powerpoint/2010/main" val="1632318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0BAFB6AB-2110-67B9-FBE1-E5C258DFE9D8}"/>
              </a:ext>
            </a:extLst>
          </p:cNvPr>
          <p:cNvSpPr/>
          <p:nvPr/>
        </p:nvSpPr>
        <p:spPr>
          <a:xfrm>
            <a:off x="1547156" y="1636171"/>
            <a:ext cx="9097688" cy="1955488"/>
          </a:xfrm>
          <a:prstGeom prst="roundRect">
            <a:avLst>
              <a:gd name="adj" fmla="val 4021"/>
            </a:avLst>
          </a:prstGeom>
          <a:solidFill>
            <a:sysClr val="window" lastClr="FFFFFF"/>
          </a:solidFill>
          <a:ln w="25400" cap="flat" cmpd="sng" algn="ctr">
            <a:solidFill>
              <a:srgbClr val="FF9999"/>
            </a:solidFill>
            <a:prstDash val="solid"/>
          </a:ln>
          <a:effectLst/>
        </p:spPr>
        <p:txBody>
          <a:bodyPr bIns="120000" rtlCol="0" anchor="ctr"/>
          <a:lstStyle/>
          <a:p>
            <a:pPr marL="342900" lvl="0" indent="-342900" algn="just" defTabSz="609539">
              <a:lnSpc>
                <a:spcPct val="150000"/>
              </a:lnSpc>
              <a:buFont typeface="Arial" panose="020B0604020202020204" pitchFamily="34" charset="0"/>
              <a:buChar char="•"/>
            </a:pPr>
            <a:r>
              <a:rPr lang="vi-VN" sz="2400" kern="0" dirty="0">
                <a:solidFill>
                  <a:prstClr val="black"/>
                </a:solidFill>
                <a:latin typeface="UTM Avo" panose="02040603050506020204" pitchFamily="18" charset="0"/>
                <a:cs typeface="Arial" panose="020B0604020202020204" pitchFamily="34" charset="0"/>
              </a:rPr>
              <a:t>Nguyên nhân, bối cảnh diễn ra tình huống.</a:t>
            </a:r>
          </a:p>
          <a:p>
            <a:pPr marL="342900" lvl="0" indent="-342900" algn="just" defTabSz="609539">
              <a:lnSpc>
                <a:spcPct val="150000"/>
              </a:lnSpc>
              <a:buFont typeface="Arial" panose="020B0604020202020204" pitchFamily="34" charset="0"/>
              <a:buChar char="•"/>
            </a:pPr>
            <a:r>
              <a:rPr lang="vi-VN" sz="2400" kern="0" dirty="0">
                <a:solidFill>
                  <a:prstClr val="black"/>
                </a:solidFill>
                <a:latin typeface="UTM Avo" panose="02040603050506020204" pitchFamily="18" charset="0"/>
                <a:cs typeface="Arial" panose="020B0604020202020204" pitchFamily="34" charset="0"/>
              </a:rPr>
              <a:t>Những lời nói, việc làm, thái độ của em trong tình huống.</a:t>
            </a:r>
          </a:p>
          <a:p>
            <a:pPr marL="342900" lvl="0" indent="-342900" algn="just" defTabSz="609539">
              <a:lnSpc>
                <a:spcPct val="150000"/>
              </a:lnSpc>
              <a:buFont typeface="Arial" panose="020B0604020202020204" pitchFamily="34" charset="0"/>
              <a:buChar char="•"/>
            </a:pPr>
            <a:r>
              <a:rPr lang="vi-VN" sz="2400" kern="0" dirty="0">
                <a:solidFill>
                  <a:prstClr val="black"/>
                </a:solidFill>
                <a:latin typeface="UTM Avo" panose="02040603050506020204" pitchFamily="18" charset="0"/>
                <a:cs typeface="Arial" panose="020B0604020202020204" pitchFamily="34" charset="0"/>
              </a:rPr>
              <a:t>Kết quả khi em kiểm soát được cảm xúc.</a:t>
            </a:r>
          </a:p>
        </p:txBody>
      </p:sp>
      <p:sp>
        <p:nvSpPr>
          <p:cNvPr id="3" name="TextBox 2">
            <a:extLst>
              <a:ext uri="{FF2B5EF4-FFF2-40B4-BE49-F238E27FC236}">
                <a16:creationId xmlns:a16="http://schemas.microsoft.com/office/drawing/2014/main" id="{A9D7CD0D-A3CB-FAA0-D929-238595AFCF0B}"/>
              </a:ext>
            </a:extLst>
          </p:cNvPr>
          <p:cNvSpPr txBox="1"/>
          <p:nvPr/>
        </p:nvSpPr>
        <p:spPr>
          <a:xfrm>
            <a:off x="5226050" y="1013897"/>
            <a:ext cx="1739900" cy="525180"/>
          </a:xfrm>
          <a:prstGeom prst="roundRect">
            <a:avLst/>
          </a:prstGeom>
          <a:solidFill>
            <a:srgbClr val="FFDDDD"/>
          </a:solidFill>
        </p:spPr>
        <p:txBody>
          <a:bodyPr wrap="square">
            <a:spAutoFit/>
          </a:bodyPr>
          <a:lstStyle/>
          <a:p>
            <a:pPr algn="ctr">
              <a:lnSpc>
                <a:spcPct val="114000"/>
              </a:lnSpc>
            </a:pPr>
            <a:r>
              <a:rPr lang="en-US" sz="2400" b="1" dirty="0">
                <a:latin typeface="UTM Avo" panose="02040603050506020204" pitchFamily="18" charset="0"/>
                <a:cs typeface="Arial" panose="020B0604020202020204" pitchFamily="34" charset="0"/>
              </a:rPr>
              <a:t>GỢI Ý</a:t>
            </a:r>
          </a:p>
        </p:txBody>
      </p:sp>
      <p:pic>
        <p:nvPicPr>
          <p:cNvPr id="7" name="Picture 6">
            <a:extLst>
              <a:ext uri="{FF2B5EF4-FFF2-40B4-BE49-F238E27FC236}">
                <a16:creationId xmlns:a16="http://schemas.microsoft.com/office/drawing/2014/main" id="{B8DCA5C8-357E-58C5-5F1D-E0F0C3858F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3698" y="3688753"/>
            <a:ext cx="6957601" cy="3169247"/>
          </a:xfrm>
          <a:prstGeom prst="rect">
            <a:avLst/>
          </a:prstGeom>
        </p:spPr>
      </p:pic>
    </p:spTree>
    <p:extLst>
      <p:ext uri="{BB962C8B-B14F-4D97-AF65-F5344CB8AC3E}">
        <p14:creationId xmlns:p14="http://schemas.microsoft.com/office/powerpoint/2010/main" val="4134590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D2F563C-3025-AAE7-4B45-F72684A04B2E}"/>
              </a:ext>
            </a:extLst>
          </p:cNvPr>
          <p:cNvSpPr/>
          <p:nvPr/>
        </p:nvSpPr>
        <p:spPr>
          <a:xfrm>
            <a:off x="2179322" y="1581856"/>
            <a:ext cx="7833355" cy="1148255"/>
          </a:xfrm>
          <a:prstGeom prst="roundRect">
            <a:avLst>
              <a:gd name="adj" fmla="val 50000"/>
            </a:avLst>
          </a:prstGeom>
          <a:solidFill>
            <a:srgbClr val="FFFFFF"/>
          </a:solidFill>
          <a:ln w="38100" cap="flat" cmpd="sng" algn="ctr">
            <a:solidFill>
              <a:schemeClr val="accent2"/>
            </a:solidFill>
            <a:prstDash val="solid"/>
          </a:ln>
          <a:effectLst/>
        </p:spPr>
        <p:txBody>
          <a:bodyPr rtlCol="0" anchor="ctr"/>
          <a:lstStyle/>
          <a:p>
            <a:pPr lvl="0" algn="ctr">
              <a:lnSpc>
                <a:spcPct val="150000"/>
              </a:lnSpc>
              <a:buClr>
                <a:srgbClr val="000000"/>
              </a:buClr>
              <a:defRPr/>
            </a:pPr>
            <a:r>
              <a:rPr lang="vi-VN" sz="2400" b="1" dirty="0">
                <a:solidFill>
                  <a:schemeClr val="tx1">
                    <a:lumMod val="50000"/>
                  </a:schemeClr>
                </a:solidFill>
                <a:latin typeface="UTM Avo" panose="02040603050506020204" pitchFamily="18" charset="0"/>
                <a:cs typeface="Arial" panose="020B0604020202020204" pitchFamily="34" charset="0"/>
                <a:sym typeface="Arial"/>
              </a:rPr>
              <a:t>Nhiệm vụ 3: </a:t>
            </a:r>
            <a:r>
              <a:rPr lang="vi-VN" sz="2400" dirty="0">
                <a:solidFill>
                  <a:schemeClr val="tx1">
                    <a:lumMod val="50000"/>
                  </a:schemeClr>
                </a:solidFill>
                <a:latin typeface="UTM Avo" panose="02040603050506020204" pitchFamily="18" charset="0"/>
                <a:cs typeface="Arial" panose="020B0604020202020204" pitchFamily="34" charset="0"/>
                <a:sym typeface="Arial"/>
              </a:rPr>
              <a:t>Tự đánh giá khả năng kiểm soát cảm xúc của bản thân</a:t>
            </a:r>
          </a:p>
        </p:txBody>
      </p:sp>
      <p:sp>
        <p:nvSpPr>
          <p:cNvPr id="12" name="TextBox 11">
            <a:extLst>
              <a:ext uri="{FF2B5EF4-FFF2-40B4-BE49-F238E27FC236}">
                <a16:creationId xmlns:a16="http://schemas.microsoft.com/office/drawing/2014/main" id="{BD803A5B-A58B-0F40-91EB-54F9D64768EC}"/>
              </a:ext>
            </a:extLst>
          </p:cNvPr>
          <p:cNvSpPr txBox="1"/>
          <p:nvPr/>
        </p:nvSpPr>
        <p:spPr>
          <a:xfrm>
            <a:off x="4210049" y="2927271"/>
            <a:ext cx="3771900" cy="461665"/>
          </a:xfrm>
          <a:prstGeom prst="rect">
            <a:avLst/>
          </a:prstGeom>
          <a:noFill/>
        </p:spPr>
        <p:txBody>
          <a:bodyPr wrap="square" rtlCol="0">
            <a:spAutoFit/>
          </a:bodyPr>
          <a:lstStyle/>
          <a:p>
            <a:pPr algn="ctr" defTabSz="609539"/>
            <a:r>
              <a:rPr lang="en-US" sz="2400" b="1" dirty="0">
                <a:solidFill>
                  <a:schemeClr val="tx1">
                    <a:lumMod val="50000"/>
                  </a:schemeClr>
                </a:solidFill>
                <a:latin typeface="UTM Avo" panose="02040603050506020204" pitchFamily="18" charset="0"/>
                <a:cs typeface="Arial" panose="020B0604020202020204" pitchFamily="34" charset="0"/>
              </a:rPr>
              <a:t>LÀM VIỆC CÁ NHÂN</a:t>
            </a:r>
          </a:p>
        </p:txBody>
      </p:sp>
      <p:pic>
        <p:nvPicPr>
          <p:cNvPr id="13" name="Picture 4">
            <a:extLst>
              <a:ext uri="{FF2B5EF4-FFF2-40B4-BE49-F238E27FC236}">
                <a16:creationId xmlns:a16="http://schemas.microsoft.com/office/drawing/2014/main" id="{75469382-7AF6-2FD4-EA15-A63C31133BD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841749" y="5573078"/>
            <a:ext cx="4508500" cy="1284922"/>
          </a:xfrm>
          <a:prstGeom prst="rect">
            <a:avLst/>
          </a:prstGeom>
        </p:spPr>
      </p:pic>
      <p:sp>
        <p:nvSpPr>
          <p:cNvPr id="9" name="Freeform 43">
            <a:extLst>
              <a:ext uri="{FF2B5EF4-FFF2-40B4-BE49-F238E27FC236}">
                <a16:creationId xmlns:a16="http://schemas.microsoft.com/office/drawing/2014/main" id="{AC74A098-69EB-3488-E06B-00B1B4F254D9}"/>
              </a:ext>
            </a:extLst>
          </p:cNvPr>
          <p:cNvSpPr/>
          <p:nvPr/>
        </p:nvSpPr>
        <p:spPr>
          <a:xfrm>
            <a:off x="2774211" y="3463976"/>
            <a:ext cx="7152457" cy="1913434"/>
          </a:xfrm>
          <a:custGeom>
            <a:avLst/>
            <a:gdLst/>
            <a:ahLst/>
            <a:cxnLst/>
            <a:rect l="l" t="t" r="r" b="b"/>
            <a:pathLst>
              <a:path w="2324347" h="337742">
                <a:moveTo>
                  <a:pt x="0" y="0"/>
                </a:moveTo>
                <a:lnTo>
                  <a:pt x="2324347" y="0"/>
                </a:lnTo>
                <a:lnTo>
                  <a:pt x="2324347" y="337742"/>
                </a:lnTo>
                <a:lnTo>
                  <a:pt x="0" y="337742"/>
                </a:lnTo>
                <a:close/>
              </a:path>
            </a:pathLst>
          </a:custGeom>
          <a:solidFill>
            <a:schemeClr val="accent2">
              <a:lumMod val="20000"/>
              <a:lumOff val="80000"/>
            </a:schemeClr>
          </a:solidFill>
          <a:ln w="19050" cap="sq">
            <a:solidFill>
              <a:srgbClr val="000000"/>
            </a:solidFill>
            <a:prstDash val="solid"/>
            <a:miter/>
          </a:ln>
        </p:spPr>
        <p:txBody>
          <a:bodyPr anchor="ctr"/>
          <a:lstStyle/>
          <a:p>
            <a:pPr lvl="0" algn="ctr" defTabSz="609539">
              <a:lnSpc>
                <a:spcPct val="150000"/>
              </a:lnSpc>
              <a:defRPr/>
            </a:pPr>
            <a:r>
              <a:rPr lang="vi-VN" sz="2400" kern="0" dirty="0">
                <a:solidFill>
                  <a:prstClr val="black"/>
                </a:solidFill>
                <a:latin typeface="UTM Avo" panose="02040603050506020204" pitchFamily="18" charset="0"/>
              </a:rPr>
              <a:t>Em hãy tiến hành tự đánh giá khả năng kiểm soát cảm xúc của bản thân theo 3 mức độ: tốt – trung bình – chưa tốt.</a:t>
            </a:r>
          </a:p>
        </p:txBody>
      </p:sp>
      <p:sp>
        <p:nvSpPr>
          <p:cNvPr id="10" name="TextBox 44">
            <a:extLst>
              <a:ext uri="{FF2B5EF4-FFF2-40B4-BE49-F238E27FC236}">
                <a16:creationId xmlns:a16="http://schemas.microsoft.com/office/drawing/2014/main" id="{AFD5F9FF-507F-882B-F81C-0EBC300F03C9}"/>
              </a:ext>
            </a:extLst>
          </p:cNvPr>
          <p:cNvSpPr txBox="1"/>
          <p:nvPr/>
        </p:nvSpPr>
        <p:spPr>
          <a:xfrm>
            <a:off x="2489200" y="3001149"/>
            <a:ext cx="7722481" cy="1343361"/>
          </a:xfrm>
          <a:prstGeom prst="rect">
            <a:avLst/>
          </a:prstGeom>
        </p:spPr>
        <p:txBody>
          <a:bodyPr lIns="33867" tIns="33867" rIns="33867" bIns="33867"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endParaRPr kumimoji="0" lang="vi-VN" sz="2400" b="0" i="0" u="none" strike="noStrike" kern="0" cap="none" spc="0" normalizeH="0" baseline="0" noProof="0" dirty="0">
              <a:ln>
                <a:noFill/>
              </a:ln>
              <a:solidFill>
                <a:prstClr val="black"/>
              </a:solidFill>
              <a:effectLst/>
              <a:uLnTx/>
              <a:uFillTx/>
              <a:cs typeface="Arial" panose="020B0604020202020204" pitchFamily="34" charset="0"/>
            </a:endParaRPr>
          </a:p>
        </p:txBody>
      </p:sp>
    </p:spTree>
    <p:extLst>
      <p:ext uri="{BB962C8B-B14F-4D97-AF65-F5344CB8AC3E}">
        <p14:creationId xmlns:p14="http://schemas.microsoft.com/office/powerpoint/2010/main" val="3907321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7B3D4D-49A9-F519-4970-A16E01DDE9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5" y="1734127"/>
            <a:ext cx="10286989" cy="5123873"/>
          </a:xfrm>
          <a:prstGeom prst="rect">
            <a:avLst/>
          </a:prstGeom>
        </p:spPr>
      </p:pic>
    </p:spTree>
    <p:extLst>
      <p:ext uri="{BB962C8B-B14F-4D97-AF65-F5344CB8AC3E}">
        <p14:creationId xmlns:p14="http://schemas.microsoft.com/office/powerpoint/2010/main" val="3235143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BC625FB3-4D3D-27DB-48BD-3864FE7C47D7}"/>
              </a:ext>
            </a:extLst>
          </p:cNvPr>
          <p:cNvGrpSpPr/>
          <p:nvPr/>
        </p:nvGrpSpPr>
        <p:grpSpPr>
          <a:xfrm>
            <a:off x="9269916" y="2941100"/>
            <a:ext cx="2629984" cy="2634200"/>
            <a:chOff x="4643172" y="2042646"/>
            <a:chExt cx="2574568" cy="2722635"/>
          </a:xfrm>
        </p:grpSpPr>
        <p:sp>
          <p:nvSpPr>
            <p:cNvPr id="11" name="Freeform: Shape 52">
              <a:extLst>
                <a:ext uri="{FF2B5EF4-FFF2-40B4-BE49-F238E27FC236}">
                  <a16:creationId xmlns:a16="http://schemas.microsoft.com/office/drawing/2014/main" id="{08093740-B4AC-B546-E1BB-5652FFF37D4D}"/>
                </a:ext>
              </a:extLst>
            </p:cNvPr>
            <p:cNvSpPr/>
            <p:nvPr/>
          </p:nvSpPr>
          <p:spPr>
            <a:xfrm>
              <a:off x="5019591" y="2573767"/>
              <a:ext cx="1737360" cy="1737360"/>
            </a:xfrm>
            <a:custGeom>
              <a:avLst/>
              <a:gdLst>
                <a:gd name="connsiteX0" fmla="*/ 1277307 w 1277307"/>
                <a:gd name="connsiteY0" fmla="*/ 637680 h 1275360"/>
                <a:gd name="connsiteX1" fmla="*/ 638654 w 1277307"/>
                <a:gd name="connsiteY1" fmla="*/ 1275361 h 1275360"/>
                <a:gd name="connsiteX2" fmla="*/ 0 w 1277307"/>
                <a:gd name="connsiteY2" fmla="*/ 637680 h 1275360"/>
                <a:gd name="connsiteX3" fmla="*/ 638654 w 1277307"/>
                <a:gd name="connsiteY3" fmla="*/ 0 h 1275360"/>
                <a:gd name="connsiteX4" fmla="*/ 1277307 w 1277307"/>
                <a:gd name="connsiteY4" fmla="*/ 637680 h 1275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7307" h="1275360">
                  <a:moveTo>
                    <a:pt x="1277307" y="637680"/>
                  </a:moveTo>
                  <a:cubicBezTo>
                    <a:pt x="1277307" y="989912"/>
                    <a:pt x="991423" y="1275361"/>
                    <a:pt x="638654" y="1275361"/>
                  </a:cubicBezTo>
                  <a:cubicBezTo>
                    <a:pt x="285885" y="1275361"/>
                    <a:pt x="0" y="989912"/>
                    <a:pt x="0" y="637680"/>
                  </a:cubicBezTo>
                  <a:cubicBezTo>
                    <a:pt x="0" y="285448"/>
                    <a:pt x="285885" y="0"/>
                    <a:pt x="638654" y="0"/>
                  </a:cubicBezTo>
                  <a:cubicBezTo>
                    <a:pt x="991423" y="0"/>
                    <a:pt x="1277307" y="285448"/>
                    <a:pt x="1277307" y="637680"/>
                  </a:cubicBezTo>
                </a:path>
              </a:pathLst>
            </a:custGeom>
            <a:solidFill>
              <a:srgbClr val="FFFFCC"/>
            </a:solidFill>
            <a:ln w="28182" cap="flat">
              <a:noFill/>
              <a:prstDash val="solid"/>
              <a:miter/>
            </a:ln>
          </p:spPr>
          <p:txBody>
            <a:bodyPr rtlCol="0" anchor="ctr"/>
            <a:lstStyle/>
            <a:p>
              <a:pPr defTabSz="609660">
                <a:defRPr/>
              </a:pPr>
              <a:endParaRPr lang="en-US" sz="2400" kern="0">
                <a:solidFill>
                  <a:prstClr val="black"/>
                </a:solidFill>
                <a:latin typeface="UTM Avo" panose="02040603050506020204" pitchFamily="18"/>
              </a:endParaRPr>
            </a:p>
          </p:txBody>
        </p:sp>
        <p:pic>
          <p:nvPicPr>
            <p:cNvPr id="12" name="Picture 23">
              <a:extLst>
                <a:ext uri="{FF2B5EF4-FFF2-40B4-BE49-F238E27FC236}">
                  <a16:creationId xmlns:a16="http://schemas.microsoft.com/office/drawing/2014/main" id="{539F18AF-BD12-A41F-AFA6-95BF0D7368D5}"/>
                </a:ext>
              </a:extLst>
            </p:cNvPr>
            <p:cNvPicPr>
              <a:picLocks noChangeAspect="1"/>
            </p:cNvPicPr>
            <p:nvPr/>
          </p:nvPicPr>
          <p:blipFill>
            <a:blip r:embed="rId3"/>
            <a:srcRect/>
            <a:stretch>
              <a:fillRect/>
            </a:stretch>
          </p:blipFill>
          <p:spPr>
            <a:xfrm>
              <a:off x="4643172" y="2441654"/>
              <a:ext cx="823319" cy="822960"/>
            </a:xfrm>
            <a:prstGeom prst="rect">
              <a:avLst/>
            </a:prstGeom>
          </p:spPr>
        </p:pic>
        <p:pic>
          <p:nvPicPr>
            <p:cNvPr id="13" name="Picture 27">
              <a:extLst>
                <a:ext uri="{FF2B5EF4-FFF2-40B4-BE49-F238E27FC236}">
                  <a16:creationId xmlns:a16="http://schemas.microsoft.com/office/drawing/2014/main" id="{3D7E8111-ADDF-1CC2-F3E9-6F884632BC42}"/>
                </a:ext>
              </a:extLst>
            </p:cNvPr>
            <p:cNvPicPr>
              <a:picLocks noChangeAspect="1"/>
            </p:cNvPicPr>
            <p:nvPr/>
          </p:nvPicPr>
          <p:blipFill>
            <a:blip r:embed="rId4"/>
            <a:srcRect/>
            <a:stretch>
              <a:fillRect/>
            </a:stretch>
          </p:blipFill>
          <p:spPr>
            <a:xfrm>
              <a:off x="5512140" y="2042646"/>
              <a:ext cx="823319" cy="822960"/>
            </a:xfrm>
            <a:prstGeom prst="rect">
              <a:avLst/>
            </a:prstGeom>
          </p:spPr>
        </p:pic>
        <p:pic>
          <p:nvPicPr>
            <p:cNvPr id="14" name="Picture 16">
              <a:extLst>
                <a:ext uri="{FF2B5EF4-FFF2-40B4-BE49-F238E27FC236}">
                  <a16:creationId xmlns:a16="http://schemas.microsoft.com/office/drawing/2014/main" id="{0B52693B-D3EE-B881-664D-993049CE1887}"/>
                </a:ext>
              </a:extLst>
            </p:cNvPr>
            <p:cNvPicPr>
              <a:picLocks noChangeAspect="1"/>
            </p:cNvPicPr>
            <p:nvPr/>
          </p:nvPicPr>
          <p:blipFill>
            <a:blip r:embed="rId5"/>
            <a:srcRect/>
            <a:stretch>
              <a:fillRect/>
            </a:stretch>
          </p:blipFill>
          <p:spPr>
            <a:xfrm>
              <a:off x="6380772" y="2549520"/>
              <a:ext cx="823991" cy="822960"/>
            </a:xfrm>
            <a:prstGeom prst="rect">
              <a:avLst/>
            </a:prstGeom>
          </p:spPr>
        </p:pic>
        <p:pic>
          <p:nvPicPr>
            <p:cNvPr id="15" name="Picture 28">
              <a:extLst>
                <a:ext uri="{FF2B5EF4-FFF2-40B4-BE49-F238E27FC236}">
                  <a16:creationId xmlns:a16="http://schemas.microsoft.com/office/drawing/2014/main" id="{6B2037FE-3C13-2417-CED8-35DD0618F390}"/>
                </a:ext>
              </a:extLst>
            </p:cNvPr>
            <p:cNvPicPr>
              <a:picLocks noChangeAspect="1"/>
            </p:cNvPicPr>
            <p:nvPr/>
          </p:nvPicPr>
          <p:blipFill>
            <a:blip r:embed="rId6"/>
            <a:srcRect/>
            <a:stretch>
              <a:fillRect/>
            </a:stretch>
          </p:blipFill>
          <p:spPr>
            <a:xfrm>
              <a:off x="6394422" y="3492121"/>
              <a:ext cx="823318" cy="822960"/>
            </a:xfrm>
            <a:prstGeom prst="rect">
              <a:avLst/>
            </a:prstGeom>
          </p:spPr>
        </p:pic>
        <p:pic>
          <p:nvPicPr>
            <p:cNvPr id="16" name="Picture 19">
              <a:extLst>
                <a:ext uri="{FF2B5EF4-FFF2-40B4-BE49-F238E27FC236}">
                  <a16:creationId xmlns:a16="http://schemas.microsoft.com/office/drawing/2014/main" id="{2129BC2F-EC90-57BA-CDF2-2D34B00EB8E8}"/>
                </a:ext>
              </a:extLst>
            </p:cNvPr>
            <p:cNvPicPr>
              <a:picLocks noChangeAspect="1"/>
            </p:cNvPicPr>
            <p:nvPr/>
          </p:nvPicPr>
          <p:blipFill>
            <a:blip r:embed="rId7"/>
            <a:srcRect/>
            <a:stretch>
              <a:fillRect/>
            </a:stretch>
          </p:blipFill>
          <p:spPr>
            <a:xfrm>
              <a:off x="5394225" y="3942321"/>
              <a:ext cx="1023900" cy="822960"/>
            </a:xfrm>
            <a:prstGeom prst="rect">
              <a:avLst/>
            </a:prstGeom>
          </p:spPr>
        </p:pic>
        <p:pic>
          <p:nvPicPr>
            <p:cNvPr id="17" name="Picture 25">
              <a:extLst>
                <a:ext uri="{FF2B5EF4-FFF2-40B4-BE49-F238E27FC236}">
                  <a16:creationId xmlns:a16="http://schemas.microsoft.com/office/drawing/2014/main" id="{4A99AA52-3E1B-EAFE-35AA-ADAE395E8CB1}"/>
                </a:ext>
              </a:extLst>
            </p:cNvPr>
            <p:cNvPicPr>
              <a:picLocks noChangeAspect="1"/>
            </p:cNvPicPr>
            <p:nvPr/>
          </p:nvPicPr>
          <p:blipFill>
            <a:blip r:embed="rId8"/>
            <a:srcRect/>
            <a:stretch>
              <a:fillRect/>
            </a:stretch>
          </p:blipFill>
          <p:spPr>
            <a:xfrm>
              <a:off x="4664265" y="3438493"/>
              <a:ext cx="823319" cy="822960"/>
            </a:xfrm>
            <a:prstGeom prst="rect">
              <a:avLst/>
            </a:prstGeom>
          </p:spPr>
        </p:pic>
      </p:grpSp>
      <p:sp>
        <p:nvSpPr>
          <p:cNvPr id="19" name="Rectangle: Rounded Corners 18">
            <a:extLst>
              <a:ext uri="{FF2B5EF4-FFF2-40B4-BE49-F238E27FC236}">
                <a16:creationId xmlns:a16="http://schemas.microsoft.com/office/drawing/2014/main" id="{F5C7318C-A43E-A583-5875-810B2E3727D2}"/>
              </a:ext>
            </a:extLst>
          </p:cNvPr>
          <p:cNvSpPr/>
          <p:nvPr/>
        </p:nvSpPr>
        <p:spPr>
          <a:xfrm>
            <a:off x="723137" y="2219503"/>
            <a:ext cx="8291047" cy="4445000"/>
          </a:xfrm>
          <a:prstGeom prst="roundRect">
            <a:avLst>
              <a:gd name="adj" fmla="val 3810"/>
            </a:avLst>
          </a:prstGeom>
          <a:solidFill>
            <a:srgbClr val="FFDD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609539">
              <a:lnSpc>
                <a:spcPct val="150000"/>
              </a:lnSpc>
            </a:pPr>
            <a:r>
              <a:rPr lang="vi-VN" sz="2400" kern="0" dirty="0">
                <a:solidFill>
                  <a:schemeClr val="tx1"/>
                </a:solidFill>
                <a:latin typeface="UTM Avo" panose="02040603050506020204" pitchFamily="18"/>
                <a:cs typeface="Arial" panose="020B0604020202020204" pitchFamily="34" charset="0"/>
              </a:rPr>
              <a:t>Có rất nhiều tình huống nảy sinh trong cuộc sống hằng ngày ở nhà, ở trường và cộng đồng. Các em cần đánh giá được khả năng kiểm soát cảm xúc của bản thân để có biện pháp thay đổi, điều chỉnh cảm xúc cho phù hợp giúp các em luôn giữ được bình tĩnh và không có hành động tức thời do cảm xúc tiêu cực gây ra.</a:t>
            </a:r>
          </a:p>
        </p:txBody>
      </p:sp>
      <p:sp>
        <p:nvSpPr>
          <p:cNvPr id="7" name="TextBox 6">
            <a:extLst>
              <a:ext uri="{FF2B5EF4-FFF2-40B4-BE49-F238E27FC236}">
                <a16:creationId xmlns:a16="http://schemas.microsoft.com/office/drawing/2014/main" id="{40F59547-DEFF-D9DD-8C67-EF43968E676D}"/>
              </a:ext>
            </a:extLst>
          </p:cNvPr>
          <p:cNvSpPr txBox="1"/>
          <p:nvPr/>
        </p:nvSpPr>
        <p:spPr>
          <a:xfrm>
            <a:off x="186877" y="1788129"/>
            <a:ext cx="2391224" cy="649188"/>
          </a:xfrm>
          <a:prstGeom prst="roundRect">
            <a:avLst>
              <a:gd name="adj" fmla="val 50000"/>
            </a:avLst>
          </a:prstGeom>
          <a:solidFill>
            <a:schemeClr val="bg1"/>
          </a:solidFill>
          <a:ln w="38100">
            <a:solidFill>
              <a:srgbClr val="FF9999"/>
            </a:solidFill>
          </a:ln>
        </p:spPr>
        <p:txBody>
          <a:bodyPr wrap="square" rtlCol="0">
            <a:spAutoFit/>
          </a:bodyPr>
          <a:lstStyle/>
          <a:p>
            <a:pPr algn="ctr" defTabSz="609660">
              <a:defRPr/>
            </a:pPr>
            <a:r>
              <a:rPr lang="en-US" sz="2400" b="1" kern="0" dirty="0">
                <a:latin typeface="UTM Avo" panose="02040603050506020204" pitchFamily="18"/>
                <a:cs typeface="Arial" panose="020B0604020202020204" pitchFamily="34" charset="0"/>
              </a:rPr>
              <a:t>KẾT LUẬN</a:t>
            </a:r>
          </a:p>
        </p:txBody>
      </p:sp>
    </p:spTree>
    <p:extLst>
      <p:ext uri="{BB962C8B-B14F-4D97-AF65-F5344CB8AC3E}">
        <p14:creationId xmlns:p14="http://schemas.microsoft.com/office/powerpoint/2010/main" val="2688245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4DA08C5-233E-FFC0-3CC1-EBF7A8E927F9}"/>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5027726B-2262-B969-13FA-4879A20A02B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9E4FF012-146A-8CB0-EC43-B5A5DDAA0F3C}"/>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412127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53522704-B09B-506C-6EA9-671E829705C9}"/>
              </a:ext>
            </a:extLst>
          </p:cNvPr>
          <p:cNvSpPr/>
          <p:nvPr/>
        </p:nvSpPr>
        <p:spPr>
          <a:xfrm>
            <a:off x="331378" y="1955407"/>
            <a:ext cx="11529243" cy="4051300"/>
          </a:xfrm>
          <a:prstGeom prst="roundRect">
            <a:avLst>
              <a:gd name="adj" fmla="val 8725"/>
            </a:avLst>
          </a:prstGeom>
          <a:solidFill>
            <a:schemeClr val="bg1"/>
          </a:solidFill>
          <a:ln w="38100">
            <a:solidFill>
              <a:srgbClr val="FBD5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B094921-C0E8-2CF1-9C93-822D61670963}"/>
              </a:ext>
            </a:extLst>
          </p:cNvPr>
          <p:cNvSpPr/>
          <p:nvPr/>
        </p:nvSpPr>
        <p:spPr>
          <a:xfrm>
            <a:off x="331378" y="2110688"/>
            <a:ext cx="7107996" cy="3797300"/>
          </a:xfrm>
          <a:prstGeom prst="rect">
            <a:avLst/>
          </a:prstGeom>
          <a:noFill/>
          <a:ln w="38100" cap="flat" cmpd="sng" algn="ctr">
            <a:noFill/>
            <a:prstDash val="solid"/>
          </a:ln>
          <a:effectLst/>
        </p:spPr>
        <p:txBody>
          <a:bodyPr rtlCol="0" anchor="ctr"/>
          <a:lstStyle/>
          <a:p>
            <a:pPr lvl="0" algn="ctr">
              <a:lnSpc>
                <a:spcPct val="150000"/>
              </a:lnSpc>
              <a:buClr>
                <a:srgbClr val="000000"/>
              </a:buClr>
              <a:defRPr/>
            </a:pPr>
            <a:r>
              <a:rPr lang="vi-VN" sz="2400" b="1" dirty="0">
                <a:solidFill>
                  <a:schemeClr val="tx1">
                    <a:lumMod val="50000"/>
                  </a:schemeClr>
                </a:solidFill>
                <a:latin typeface="UTM Avo" panose="02040603050506020204" pitchFamily="18" charset="0"/>
                <a:cs typeface="Arial" panose="020B0604020202020204" pitchFamily="34" charset="0"/>
                <a:sym typeface="Arial"/>
              </a:rPr>
              <a:t>Nhật kí kiểm soát cảm xúc của em </a:t>
            </a:r>
          </a:p>
          <a:p>
            <a:pPr marL="342900" lvl="0" indent="-342900" algn="just">
              <a:lnSpc>
                <a:spcPct val="150000"/>
              </a:lnSpc>
              <a:buClr>
                <a:srgbClr val="000000"/>
              </a:buClr>
              <a:buFont typeface="Arial" panose="020B0604020202020204" pitchFamily="34" charset="0"/>
              <a:buChar char="•"/>
              <a:defRPr/>
            </a:pPr>
            <a:r>
              <a:rPr lang="vi-VN" sz="2400" dirty="0">
                <a:solidFill>
                  <a:schemeClr val="tx1">
                    <a:lumMod val="50000"/>
                  </a:schemeClr>
                </a:solidFill>
                <a:latin typeface="UTM Avo" panose="02040603050506020204" pitchFamily="18" charset="0"/>
                <a:cs typeface="Arial" panose="020B0604020202020204" pitchFamily="34" charset="0"/>
                <a:sym typeface="Arial"/>
              </a:rPr>
              <a:t>Chia sẻ nhật kí kiểm soát cảm xúc của em. </a:t>
            </a:r>
          </a:p>
          <a:p>
            <a:pPr marL="342900" lvl="0" indent="-342900" algn="just">
              <a:lnSpc>
                <a:spcPct val="150000"/>
              </a:lnSpc>
              <a:buClr>
                <a:srgbClr val="000000"/>
              </a:buClr>
              <a:buFont typeface="Arial" panose="020B0604020202020204" pitchFamily="34" charset="0"/>
              <a:buChar char="•"/>
              <a:defRPr/>
            </a:pPr>
            <a:r>
              <a:rPr lang="vi-VN" sz="2400" dirty="0">
                <a:solidFill>
                  <a:schemeClr val="tx1">
                    <a:lumMod val="50000"/>
                  </a:schemeClr>
                </a:solidFill>
                <a:latin typeface="UTM Avo" panose="02040603050506020204" pitchFamily="18" charset="0"/>
                <a:cs typeface="Arial" panose="020B0604020202020204" pitchFamily="34" charset="0"/>
                <a:sym typeface="Arial"/>
              </a:rPr>
              <a:t>Học hỏi những kinh nghiệm kiểm soát cảm xúc của các bạn. </a:t>
            </a:r>
          </a:p>
          <a:p>
            <a:pPr marL="342900" lvl="0" indent="-342900" algn="just">
              <a:lnSpc>
                <a:spcPct val="150000"/>
              </a:lnSpc>
              <a:buClr>
                <a:srgbClr val="000000"/>
              </a:buClr>
              <a:buFont typeface="Arial" panose="020B0604020202020204" pitchFamily="34" charset="0"/>
              <a:buChar char="•"/>
              <a:defRPr/>
            </a:pPr>
            <a:r>
              <a:rPr lang="vi-VN" sz="2400" dirty="0">
                <a:solidFill>
                  <a:schemeClr val="tx1">
                    <a:lumMod val="50000"/>
                  </a:schemeClr>
                </a:solidFill>
                <a:latin typeface="UTM Avo" panose="02040603050506020204" pitchFamily="18" charset="0"/>
                <a:cs typeface="Arial" panose="020B0604020202020204" pitchFamily="34" charset="0"/>
                <a:sym typeface="Arial"/>
              </a:rPr>
              <a:t>Chia sẻ điều em thấy mình cần rèn luyện để có khả năng kiểm soát cảm xúc tốt hơn.</a:t>
            </a:r>
          </a:p>
        </p:txBody>
      </p:sp>
      <p:pic>
        <p:nvPicPr>
          <p:cNvPr id="2" name="Picture 1">
            <a:extLst>
              <a:ext uri="{FF2B5EF4-FFF2-40B4-BE49-F238E27FC236}">
                <a16:creationId xmlns:a16="http://schemas.microsoft.com/office/drawing/2014/main" id="{8CC55878-3524-4F7C-7FC5-0C79062C904B}"/>
              </a:ext>
            </a:extLst>
          </p:cNvPr>
          <p:cNvPicPr>
            <a:picLocks noChangeAspect="1"/>
          </p:cNvPicPr>
          <p:nvPr/>
        </p:nvPicPr>
        <p:blipFill>
          <a:blip r:embed="rId3"/>
          <a:stretch>
            <a:fillRect/>
          </a:stretch>
        </p:blipFill>
        <p:spPr>
          <a:xfrm>
            <a:off x="7425328" y="3018549"/>
            <a:ext cx="4274731" cy="2149565"/>
          </a:xfrm>
          <a:prstGeom prst="rect">
            <a:avLst/>
          </a:prstGeom>
        </p:spPr>
      </p:pic>
    </p:spTree>
    <p:extLst>
      <p:ext uri="{BB962C8B-B14F-4D97-AF65-F5344CB8AC3E}">
        <p14:creationId xmlns:p14="http://schemas.microsoft.com/office/powerpoint/2010/main" val="522577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Shape 2488"/>
        <p:cNvGrpSpPr/>
        <p:nvPr/>
      </p:nvGrpSpPr>
      <p:grpSpPr>
        <a:xfrm>
          <a:off x="0" y="0"/>
          <a:ext cx="0" cy="0"/>
          <a:chOff x="0" y="0"/>
          <a:chExt cx="0" cy="0"/>
        </a:xfrm>
      </p:grpSpPr>
      <p:sp>
        <p:nvSpPr>
          <p:cNvPr id="4" name="TextBox 3">
            <a:extLst>
              <a:ext uri="{FF2B5EF4-FFF2-40B4-BE49-F238E27FC236}">
                <a16:creationId xmlns:a16="http://schemas.microsoft.com/office/drawing/2014/main" id="{CEB32658-8733-7B8C-4331-9EADA3EF17B2}"/>
              </a:ext>
            </a:extLst>
          </p:cNvPr>
          <p:cNvSpPr txBox="1"/>
          <p:nvPr/>
        </p:nvSpPr>
        <p:spPr>
          <a:xfrm>
            <a:off x="5205787" y="1680633"/>
            <a:ext cx="6986213" cy="1999344"/>
          </a:xfrm>
          <a:prstGeom prst="rect">
            <a:avLst/>
          </a:prstGeom>
          <a:noFill/>
        </p:spPr>
        <p:txBody>
          <a:bodyPr wrap="square" rtlCol="0">
            <a:prstTxWarp prst="textArchUp">
              <a:avLst>
                <a:gd name="adj" fmla="val 9090931"/>
              </a:avLst>
            </a:prstTxWarp>
            <a:spAutoFit/>
          </a:bodyPr>
          <a:lstStyle/>
          <a:p>
            <a:pPr lvl="0" algn="ctr" defTabSz="609539"/>
            <a:r>
              <a:rPr lang="en-US" sz="4400" b="1" dirty="0">
                <a:latin typeface="UTM Avo" panose="02040603050506020204" pitchFamily="18" charset="0"/>
              </a:rPr>
              <a:t>KHÁM PHÁ CẢM XÚC</a:t>
            </a:r>
          </a:p>
        </p:txBody>
      </p:sp>
      <p:pic>
        <p:nvPicPr>
          <p:cNvPr id="6" name="Graphic 5" descr="Sad face with solid fill">
            <a:hlinkClick r:id="rId4" action="ppaction://hlinksldjump"/>
            <a:extLst>
              <a:ext uri="{FF2B5EF4-FFF2-40B4-BE49-F238E27FC236}">
                <a16:creationId xmlns:a16="http://schemas.microsoft.com/office/drawing/2014/main" id="{D2C3F7F4-81E9-0E33-C5A9-662F35A94C91}"/>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521102" y="590248"/>
            <a:ext cx="1867505" cy="1867505"/>
          </a:xfrm>
          <a:prstGeom prst="rect">
            <a:avLst/>
          </a:prstGeom>
        </p:spPr>
      </p:pic>
      <p:pic>
        <p:nvPicPr>
          <p:cNvPr id="14" name="Graphic 13" descr="Smiling face with solid fill">
            <a:hlinkClick r:id="rId7" action="ppaction://hlinksldjump"/>
            <a:extLst>
              <a:ext uri="{FF2B5EF4-FFF2-40B4-BE49-F238E27FC236}">
                <a16:creationId xmlns:a16="http://schemas.microsoft.com/office/drawing/2014/main" id="{73465C7F-7A6E-F842-E30C-EE114CCBD1C0}"/>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3641741" y="590248"/>
            <a:ext cx="1867505" cy="1867505"/>
          </a:xfrm>
          <a:prstGeom prst="rect">
            <a:avLst/>
          </a:prstGeom>
        </p:spPr>
      </p:pic>
      <p:pic>
        <p:nvPicPr>
          <p:cNvPr id="15" name="Graphic 14" descr="Neutral face with solid fill">
            <a:hlinkClick r:id="rId10" action="ppaction://hlinksldjump"/>
            <a:extLst>
              <a:ext uri="{FF2B5EF4-FFF2-40B4-BE49-F238E27FC236}">
                <a16:creationId xmlns:a16="http://schemas.microsoft.com/office/drawing/2014/main" id="{7D9A0C16-5103-E833-1CDB-17860F9D4F46}"/>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2125274" y="2516380"/>
            <a:ext cx="1867505" cy="1867505"/>
          </a:xfrm>
          <a:prstGeom prst="rect">
            <a:avLst/>
          </a:prstGeom>
        </p:spPr>
      </p:pic>
      <p:pic>
        <p:nvPicPr>
          <p:cNvPr id="24" name="Graphic 23" descr="Crying face with solid fill">
            <a:hlinkClick r:id="rId13" action="ppaction://hlinksldjump"/>
            <a:extLst>
              <a:ext uri="{FF2B5EF4-FFF2-40B4-BE49-F238E27FC236}">
                <a16:creationId xmlns:a16="http://schemas.microsoft.com/office/drawing/2014/main" id="{66D09E31-40FB-53DB-2430-BD8837480872}"/>
              </a:ext>
            </a:extLst>
          </p:cNvPr>
          <p:cNvPicPr>
            <a:picLocks noChangeAspect="1"/>
          </p:cNvPicPr>
          <p:nvPr/>
        </p:nvPicPr>
        <p:blipFill>
          <a:blip r:embed="rId14">
            <a:extLst>
              <a:ext uri="{96DAC541-7B7A-43D3-8B79-37D633B846F1}">
                <asvg:svgBlip xmlns:asvg="http://schemas.microsoft.com/office/drawing/2016/SVG/main" r:embed="rId15"/>
              </a:ext>
            </a:extLst>
          </a:blip>
          <a:srcRect/>
          <a:stretch/>
        </p:blipFill>
        <p:spPr>
          <a:xfrm>
            <a:off x="521102" y="4442512"/>
            <a:ext cx="1867505" cy="1867505"/>
          </a:xfrm>
          <a:prstGeom prst="rect">
            <a:avLst/>
          </a:prstGeom>
        </p:spPr>
      </p:pic>
      <p:pic>
        <p:nvPicPr>
          <p:cNvPr id="25" name="Graphic 24" descr="Angry face with solid fill">
            <a:hlinkClick r:id="rId16" action="ppaction://hlinksldjump"/>
            <a:extLst>
              <a:ext uri="{FF2B5EF4-FFF2-40B4-BE49-F238E27FC236}">
                <a16:creationId xmlns:a16="http://schemas.microsoft.com/office/drawing/2014/main" id="{CEA0504C-2015-4624-EEAF-389F65786004}"/>
              </a:ext>
            </a:extLst>
          </p:cNvPr>
          <p:cNvPicPr>
            <a:picLocks noChangeAspect="1"/>
          </p:cNvPicPr>
          <p:nvPr/>
        </p:nvPicPr>
        <p:blipFill>
          <a:blip r:embed="rId17">
            <a:extLst>
              <a:ext uri="{96DAC541-7B7A-43D3-8B79-37D633B846F1}">
                <asvg:svgBlip xmlns:asvg="http://schemas.microsoft.com/office/drawing/2016/SVG/main" r:embed="rId18"/>
              </a:ext>
            </a:extLst>
          </a:blip>
          <a:srcRect/>
          <a:stretch/>
        </p:blipFill>
        <p:spPr>
          <a:xfrm>
            <a:off x="3641741" y="4442512"/>
            <a:ext cx="1867505" cy="1867505"/>
          </a:xfrm>
          <a:prstGeom prst="rect">
            <a:avLst/>
          </a:prstGeom>
        </p:spPr>
      </p:pic>
      <p:pic>
        <p:nvPicPr>
          <p:cNvPr id="2" name="Picture 1">
            <a:extLst>
              <a:ext uri="{FF2B5EF4-FFF2-40B4-BE49-F238E27FC236}">
                <a16:creationId xmlns:a16="http://schemas.microsoft.com/office/drawing/2014/main" id="{207B0D6C-FE17-DE4A-D296-356DC34A8D6A}"/>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7" name="Picture 6">
            <a:extLst>
              <a:ext uri="{FF2B5EF4-FFF2-40B4-BE49-F238E27FC236}">
                <a16:creationId xmlns:a16="http://schemas.microsoft.com/office/drawing/2014/main" id="{32A288DF-F432-54B2-ABFE-BE9BCADFC3F1}"/>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155126" y="2138994"/>
            <a:ext cx="4714877" cy="4719006"/>
          </a:xfrm>
          <a:prstGeom prst="rect">
            <a:avLst/>
          </a:prstGeom>
        </p:spPr>
      </p:pic>
      <p:sp>
        <p:nvSpPr>
          <p:cNvPr id="8" name="Rectangle: Rounded Corners 7">
            <a:hlinkClick r:id="rId21" action="ppaction://hlinksldjump"/>
            <a:extLst>
              <a:ext uri="{FF2B5EF4-FFF2-40B4-BE49-F238E27FC236}">
                <a16:creationId xmlns:a16="http://schemas.microsoft.com/office/drawing/2014/main" id="{7CA6E4F4-EC38-ACB3-65CF-C41B9ED3858C}"/>
              </a:ext>
            </a:extLst>
          </p:cNvPr>
          <p:cNvSpPr/>
          <p:nvPr/>
        </p:nvSpPr>
        <p:spPr>
          <a:xfrm>
            <a:off x="10439400" y="6179246"/>
            <a:ext cx="1651000" cy="583806"/>
          </a:xfrm>
          <a:prstGeom prst="roundRect">
            <a:avLst/>
          </a:prstGeom>
          <a:solidFill>
            <a:schemeClr val="accent3">
              <a:lumMod val="20000"/>
              <a:lumOff val="80000"/>
            </a:schemeClr>
          </a:solid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Tiếp</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tục</a:t>
            </a:r>
            <a:endParaRPr lang="en-US" sz="2400" b="1" dirty="0">
              <a:solidFill>
                <a:schemeClr val="tx1"/>
              </a:solidFill>
              <a:latin typeface="UTM Avo" panose="02040603050506020204" pitchFamily="18" charset="0"/>
            </a:endParaRPr>
          </a:p>
        </p:txBody>
      </p:sp>
    </p:spTree>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32" presetClass="emph" presetSubtype="0" repeatCount="indefinite" fill="hold" nodeType="withEffect">
                                  <p:stCondLst>
                                    <p:cond delay="0"/>
                                  </p:stCondLst>
                                  <p:endCondLst>
                                    <p:cond evt="onNext" delay="0">
                                      <p:tgtEl>
                                        <p:sldTgt/>
                                      </p:tgtEl>
                                    </p:cond>
                                  </p:endCondLst>
                                  <p:childTnLst>
                                    <p:animRot by="120000">
                                      <p:cBhvr>
                                        <p:cTn id="9" dur="100" fill="hold">
                                          <p:stCondLst>
                                            <p:cond delay="0"/>
                                          </p:stCondLst>
                                        </p:cTn>
                                        <p:tgtEl>
                                          <p:spTgt spid="6"/>
                                        </p:tgtEl>
                                        <p:attrNameLst>
                                          <p:attrName>r</p:attrName>
                                        </p:attrNameLst>
                                      </p:cBhvr>
                                    </p:animRot>
                                    <p:animRot by="-240000">
                                      <p:cBhvr>
                                        <p:cTn id="10" dur="200" fill="hold">
                                          <p:stCondLst>
                                            <p:cond delay="200"/>
                                          </p:stCondLst>
                                        </p:cTn>
                                        <p:tgtEl>
                                          <p:spTgt spid="6"/>
                                        </p:tgtEl>
                                        <p:attrNameLst>
                                          <p:attrName>r</p:attrName>
                                        </p:attrNameLst>
                                      </p:cBhvr>
                                    </p:animRot>
                                    <p:animRot by="240000">
                                      <p:cBhvr>
                                        <p:cTn id="11" dur="200" fill="hold">
                                          <p:stCondLst>
                                            <p:cond delay="400"/>
                                          </p:stCondLst>
                                        </p:cTn>
                                        <p:tgtEl>
                                          <p:spTgt spid="6"/>
                                        </p:tgtEl>
                                        <p:attrNameLst>
                                          <p:attrName>r</p:attrName>
                                        </p:attrNameLst>
                                      </p:cBhvr>
                                    </p:animRot>
                                    <p:animRot by="-240000">
                                      <p:cBhvr>
                                        <p:cTn id="12" dur="200" fill="hold">
                                          <p:stCondLst>
                                            <p:cond delay="600"/>
                                          </p:stCondLst>
                                        </p:cTn>
                                        <p:tgtEl>
                                          <p:spTgt spid="6"/>
                                        </p:tgtEl>
                                        <p:attrNameLst>
                                          <p:attrName>r</p:attrName>
                                        </p:attrNameLst>
                                      </p:cBhvr>
                                    </p:animRot>
                                    <p:animRot by="120000">
                                      <p:cBhvr>
                                        <p:cTn id="13" dur="200" fill="hold">
                                          <p:stCondLst>
                                            <p:cond delay="800"/>
                                          </p:stCondLst>
                                        </p:cTn>
                                        <p:tgtEl>
                                          <p:spTgt spid="6"/>
                                        </p:tgtEl>
                                        <p:attrNameLst>
                                          <p:attrName>r</p:attrName>
                                        </p:attrNameLst>
                                      </p:cBhvr>
                                    </p:animRot>
                                  </p:childTnLst>
                                </p:cTn>
                              </p:par>
                              <p:par>
                                <p:cTn id="14" presetID="32" presetClass="emph" presetSubtype="0" repeatCount="indefinite" fill="hold" nodeType="withEffect">
                                  <p:stCondLst>
                                    <p:cond delay="0"/>
                                  </p:stCondLst>
                                  <p:endCondLst>
                                    <p:cond evt="onNext" delay="0">
                                      <p:tgtEl>
                                        <p:sldTgt/>
                                      </p:tgtEl>
                                    </p:cond>
                                  </p:endCondLst>
                                  <p:childTnLst>
                                    <p:animRot by="120000">
                                      <p:cBhvr>
                                        <p:cTn id="15" dur="100" fill="hold">
                                          <p:stCondLst>
                                            <p:cond delay="0"/>
                                          </p:stCondLst>
                                        </p:cTn>
                                        <p:tgtEl>
                                          <p:spTgt spid="14"/>
                                        </p:tgtEl>
                                        <p:attrNameLst>
                                          <p:attrName>r</p:attrName>
                                        </p:attrNameLst>
                                      </p:cBhvr>
                                    </p:animRot>
                                    <p:animRot by="-240000">
                                      <p:cBhvr>
                                        <p:cTn id="16" dur="200" fill="hold">
                                          <p:stCondLst>
                                            <p:cond delay="200"/>
                                          </p:stCondLst>
                                        </p:cTn>
                                        <p:tgtEl>
                                          <p:spTgt spid="14"/>
                                        </p:tgtEl>
                                        <p:attrNameLst>
                                          <p:attrName>r</p:attrName>
                                        </p:attrNameLst>
                                      </p:cBhvr>
                                    </p:animRot>
                                    <p:animRot by="240000">
                                      <p:cBhvr>
                                        <p:cTn id="17" dur="200" fill="hold">
                                          <p:stCondLst>
                                            <p:cond delay="400"/>
                                          </p:stCondLst>
                                        </p:cTn>
                                        <p:tgtEl>
                                          <p:spTgt spid="14"/>
                                        </p:tgtEl>
                                        <p:attrNameLst>
                                          <p:attrName>r</p:attrName>
                                        </p:attrNameLst>
                                      </p:cBhvr>
                                    </p:animRot>
                                    <p:animRot by="-240000">
                                      <p:cBhvr>
                                        <p:cTn id="18" dur="200" fill="hold">
                                          <p:stCondLst>
                                            <p:cond delay="600"/>
                                          </p:stCondLst>
                                        </p:cTn>
                                        <p:tgtEl>
                                          <p:spTgt spid="14"/>
                                        </p:tgtEl>
                                        <p:attrNameLst>
                                          <p:attrName>r</p:attrName>
                                        </p:attrNameLst>
                                      </p:cBhvr>
                                    </p:animRot>
                                    <p:animRot by="120000">
                                      <p:cBhvr>
                                        <p:cTn id="19" dur="200" fill="hold">
                                          <p:stCondLst>
                                            <p:cond delay="800"/>
                                          </p:stCondLst>
                                        </p:cTn>
                                        <p:tgtEl>
                                          <p:spTgt spid="14"/>
                                        </p:tgtEl>
                                        <p:attrNameLst>
                                          <p:attrName>r</p:attrName>
                                        </p:attrNameLst>
                                      </p:cBhvr>
                                    </p:animRot>
                                  </p:childTnLst>
                                </p:cTn>
                              </p:par>
                              <p:par>
                                <p:cTn id="20" presetID="32" presetClass="emph" presetSubtype="0" repeatCount="indefinite" fill="hold" nodeType="withEffect">
                                  <p:stCondLst>
                                    <p:cond delay="0"/>
                                  </p:stCondLst>
                                  <p:endCondLst>
                                    <p:cond evt="onNext" delay="0">
                                      <p:tgtEl>
                                        <p:sldTgt/>
                                      </p:tgtEl>
                                    </p:cond>
                                  </p:endCondLst>
                                  <p:childTnLst>
                                    <p:animRot by="120000">
                                      <p:cBhvr>
                                        <p:cTn id="21" dur="100" fill="hold">
                                          <p:stCondLst>
                                            <p:cond delay="0"/>
                                          </p:stCondLst>
                                        </p:cTn>
                                        <p:tgtEl>
                                          <p:spTgt spid="15"/>
                                        </p:tgtEl>
                                        <p:attrNameLst>
                                          <p:attrName>r</p:attrName>
                                        </p:attrNameLst>
                                      </p:cBhvr>
                                    </p:animRot>
                                    <p:animRot by="-240000">
                                      <p:cBhvr>
                                        <p:cTn id="22" dur="200" fill="hold">
                                          <p:stCondLst>
                                            <p:cond delay="200"/>
                                          </p:stCondLst>
                                        </p:cTn>
                                        <p:tgtEl>
                                          <p:spTgt spid="15"/>
                                        </p:tgtEl>
                                        <p:attrNameLst>
                                          <p:attrName>r</p:attrName>
                                        </p:attrNameLst>
                                      </p:cBhvr>
                                    </p:animRot>
                                    <p:animRot by="240000">
                                      <p:cBhvr>
                                        <p:cTn id="23" dur="200" fill="hold">
                                          <p:stCondLst>
                                            <p:cond delay="400"/>
                                          </p:stCondLst>
                                        </p:cTn>
                                        <p:tgtEl>
                                          <p:spTgt spid="15"/>
                                        </p:tgtEl>
                                        <p:attrNameLst>
                                          <p:attrName>r</p:attrName>
                                        </p:attrNameLst>
                                      </p:cBhvr>
                                    </p:animRot>
                                    <p:animRot by="-240000">
                                      <p:cBhvr>
                                        <p:cTn id="24" dur="200" fill="hold">
                                          <p:stCondLst>
                                            <p:cond delay="600"/>
                                          </p:stCondLst>
                                        </p:cTn>
                                        <p:tgtEl>
                                          <p:spTgt spid="15"/>
                                        </p:tgtEl>
                                        <p:attrNameLst>
                                          <p:attrName>r</p:attrName>
                                        </p:attrNameLst>
                                      </p:cBhvr>
                                    </p:animRot>
                                    <p:animRot by="120000">
                                      <p:cBhvr>
                                        <p:cTn id="25" dur="200" fill="hold">
                                          <p:stCondLst>
                                            <p:cond delay="800"/>
                                          </p:stCondLst>
                                        </p:cTn>
                                        <p:tgtEl>
                                          <p:spTgt spid="15"/>
                                        </p:tgtEl>
                                        <p:attrNameLst>
                                          <p:attrName>r</p:attrName>
                                        </p:attrNameLst>
                                      </p:cBhvr>
                                    </p:animRot>
                                  </p:childTnLst>
                                </p:cTn>
                              </p:par>
                              <p:par>
                                <p:cTn id="26" presetID="32" presetClass="emph" presetSubtype="0" repeatCount="indefinite" fill="hold" nodeType="withEffect">
                                  <p:stCondLst>
                                    <p:cond delay="0"/>
                                  </p:stCondLst>
                                  <p:endCondLst>
                                    <p:cond evt="onNext" delay="0">
                                      <p:tgtEl>
                                        <p:sldTgt/>
                                      </p:tgtEl>
                                    </p:cond>
                                  </p:endCondLst>
                                  <p:childTnLst>
                                    <p:animRot by="120000">
                                      <p:cBhvr>
                                        <p:cTn id="27" dur="100" fill="hold">
                                          <p:stCondLst>
                                            <p:cond delay="0"/>
                                          </p:stCondLst>
                                        </p:cTn>
                                        <p:tgtEl>
                                          <p:spTgt spid="24"/>
                                        </p:tgtEl>
                                        <p:attrNameLst>
                                          <p:attrName>r</p:attrName>
                                        </p:attrNameLst>
                                      </p:cBhvr>
                                    </p:animRot>
                                    <p:animRot by="-240000">
                                      <p:cBhvr>
                                        <p:cTn id="28" dur="200" fill="hold">
                                          <p:stCondLst>
                                            <p:cond delay="200"/>
                                          </p:stCondLst>
                                        </p:cTn>
                                        <p:tgtEl>
                                          <p:spTgt spid="24"/>
                                        </p:tgtEl>
                                        <p:attrNameLst>
                                          <p:attrName>r</p:attrName>
                                        </p:attrNameLst>
                                      </p:cBhvr>
                                    </p:animRot>
                                    <p:animRot by="240000">
                                      <p:cBhvr>
                                        <p:cTn id="29" dur="200" fill="hold">
                                          <p:stCondLst>
                                            <p:cond delay="400"/>
                                          </p:stCondLst>
                                        </p:cTn>
                                        <p:tgtEl>
                                          <p:spTgt spid="24"/>
                                        </p:tgtEl>
                                        <p:attrNameLst>
                                          <p:attrName>r</p:attrName>
                                        </p:attrNameLst>
                                      </p:cBhvr>
                                    </p:animRot>
                                    <p:animRot by="-240000">
                                      <p:cBhvr>
                                        <p:cTn id="30" dur="200" fill="hold">
                                          <p:stCondLst>
                                            <p:cond delay="600"/>
                                          </p:stCondLst>
                                        </p:cTn>
                                        <p:tgtEl>
                                          <p:spTgt spid="24"/>
                                        </p:tgtEl>
                                        <p:attrNameLst>
                                          <p:attrName>r</p:attrName>
                                        </p:attrNameLst>
                                      </p:cBhvr>
                                    </p:animRot>
                                    <p:animRot by="120000">
                                      <p:cBhvr>
                                        <p:cTn id="31" dur="200" fill="hold">
                                          <p:stCondLst>
                                            <p:cond delay="800"/>
                                          </p:stCondLst>
                                        </p:cTn>
                                        <p:tgtEl>
                                          <p:spTgt spid="24"/>
                                        </p:tgtEl>
                                        <p:attrNameLst>
                                          <p:attrName>r</p:attrName>
                                        </p:attrNameLst>
                                      </p:cBhvr>
                                    </p:animRot>
                                  </p:childTnLst>
                                </p:cTn>
                              </p:par>
                              <p:par>
                                <p:cTn id="32" presetID="32" presetClass="emph" presetSubtype="0" repeatCount="indefinite" fill="hold" nodeType="withEffect">
                                  <p:stCondLst>
                                    <p:cond delay="0"/>
                                  </p:stCondLst>
                                  <p:endCondLst>
                                    <p:cond evt="onNext" delay="0">
                                      <p:tgtEl>
                                        <p:sldTgt/>
                                      </p:tgtEl>
                                    </p:cond>
                                  </p:endCondLst>
                                  <p:childTnLst>
                                    <p:animRot by="120000">
                                      <p:cBhvr>
                                        <p:cTn id="33" dur="100" fill="hold">
                                          <p:stCondLst>
                                            <p:cond delay="0"/>
                                          </p:stCondLst>
                                        </p:cTn>
                                        <p:tgtEl>
                                          <p:spTgt spid="25"/>
                                        </p:tgtEl>
                                        <p:attrNameLst>
                                          <p:attrName>r</p:attrName>
                                        </p:attrNameLst>
                                      </p:cBhvr>
                                    </p:animRot>
                                    <p:animRot by="-240000">
                                      <p:cBhvr>
                                        <p:cTn id="34" dur="200" fill="hold">
                                          <p:stCondLst>
                                            <p:cond delay="200"/>
                                          </p:stCondLst>
                                        </p:cTn>
                                        <p:tgtEl>
                                          <p:spTgt spid="25"/>
                                        </p:tgtEl>
                                        <p:attrNameLst>
                                          <p:attrName>r</p:attrName>
                                        </p:attrNameLst>
                                      </p:cBhvr>
                                    </p:animRot>
                                    <p:animRot by="240000">
                                      <p:cBhvr>
                                        <p:cTn id="35" dur="200" fill="hold">
                                          <p:stCondLst>
                                            <p:cond delay="400"/>
                                          </p:stCondLst>
                                        </p:cTn>
                                        <p:tgtEl>
                                          <p:spTgt spid="25"/>
                                        </p:tgtEl>
                                        <p:attrNameLst>
                                          <p:attrName>r</p:attrName>
                                        </p:attrNameLst>
                                      </p:cBhvr>
                                    </p:animRot>
                                    <p:animRot by="-240000">
                                      <p:cBhvr>
                                        <p:cTn id="36" dur="200" fill="hold">
                                          <p:stCondLst>
                                            <p:cond delay="600"/>
                                          </p:stCondLst>
                                        </p:cTn>
                                        <p:tgtEl>
                                          <p:spTgt spid="25"/>
                                        </p:tgtEl>
                                        <p:attrNameLst>
                                          <p:attrName>r</p:attrName>
                                        </p:attrNameLst>
                                      </p:cBhvr>
                                    </p:animRot>
                                    <p:animRot by="120000">
                                      <p:cBhvr>
                                        <p:cTn id="37" dur="200" fill="hold">
                                          <p:stCondLst>
                                            <p:cond delay="800"/>
                                          </p:stCondLst>
                                        </p:cTn>
                                        <p:tgtEl>
                                          <p:spTgt spid="2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EF9B6144-7528-0F72-16E3-AE32609834BA}"/>
              </a:ext>
            </a:extLst>
          </p:cNvPr>
          <p:cNvSpPr/>
          <p:nvPr/>
        </p:nvSpPr>
        <p:spPr>
          <a:xfrm>
            <a:off x="469901" y="785131"/>
            <a:ext cx="11070829" cy="1204887"/>
          </a:xfrm>
          <a:prstGeom prst="roundRect">
            <a:avLst>
              <a:gd name="adj" fmla="val 11944"/>
            </a:avLst>
          </a:prstGeom>
          <a:solidFill>
            <a:srgbClr val="FFDDDD"/>
          </a:solidFill>
          <a:ln w="9525" cap="flat" cmpd="sng" algn="ctr">
            <a:solidFill>
              <a:srgbClr val="FFFFFF"/>
            </a:solidFill>
            <a:prstDash val="solid"/>
          </a:ln>
          <a:effectLst>
            <a:outerShdw blurRad="40000" dist="23000" dir="5400000" rotWithShape="0">
              <a:srgbClr val="000000">
                <a:alpha val="35000"/>
              </a:srgbClr>
            </a:outerShdw>
          </a:effectLst>
        </p:spPr>
        <p:txBody>
          <a:bodyPr bIns="48000" rtlCol="0" anchor="ctr"/>
          <a:lstStyle/>
          <a:p>
            <a:pPr lvl="0" algn="ctr">
              <a:lnSpc>
                <a:spcPct val="150000"/>
              </a:lnSpc>
              <a:buClr>
                <a:srgbClr val="000000"/>
              </a:buClr>
              <a:defRP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Câu 1: </a:t>
            </a:r>
            <a:r>
              <a:rPr lang="vi-VN" sz="2400" kern="0" dirty="0">
                <a:solidFill>
                  <a:srgbClr val="434343">
                    <a:lumMod val="50000"/>
                  </a:srgbClr>
                </a:solidFill>
                <a:latin typeface="UTM Avo" panose="02040603050506020204" pitchFamily="18" charset="0"/>
                <a:cs typeface="Arial" panose="020B0604020202020204" pitchFamily="34" charset="0"/>
                <a:sym typeface="Arial"/>
              </a:rPr>
              <a:t>Em tán thành với ý kiến nào sau đây?</a:t>
            </a:r>
          </a:p>
        </p:txBody>
      </p:sp>
      <p:sp>
        <p:nvSpPr>
          <p:cNvPr id="10" name="Rectangle: Rounded Corners 9">
            <a:extLst>
              <a:ext uri="{FF2B5EF4-FFF2-40B4-BE49-F238E27FC236}">
                <a16:creationId xmlns:a16="http://schemas.microsoft.com/office/drawing/2014/main" id="{3982F47A-F082-A358-B8B5-DC780228055D}"/>
              </a:ext>
            </a:extLst>
          </p:cNvPr>
          <p:cNvSpPr/>
          <p:nvPr/>
        </p:nvSpPr>
        <p:spPr>
          <a:xfrm>
            <a:off x="562043" y="2403354"/>
            <a:ext cx="5257112" cy="1631253"/>
          </a:xfrm>
          <a:prstGeom prst="roundRect">
            <a:avLst/>
          </a:prstGeom>
          <a:solidFill>
            <a:srgbClr val="FFFFFF"/>
          </a:solidFill>
          <a:ln w="25400" cap="flat" cmpd="sng" algn="ctr">
            <a:solidFill>
              <a:srgbClr val="FF9999"/>
            </a:solidFill>
            <a:prstDash val="solid"/>
          </a:ln>
          <a:effectLst/>
        </p:spPr>
        <p:txBody>
          <a:bodyPr bIns="144000" rtlCol="0" anchor="ctr"/>
          <a:lstStyle/>
          <a:p>
            <a:pPr lvl="0" algn="just">
              <a:lnSpc>
                <a:spcPct val="150000"/>
              </a:lnSpc>
              <a:buClr>
                <a:srgbClr val="000000"/>
              </a:buClr>
              <a:defRPr/>
            </a:pPr>
            <a:r>
              <a:rPr lang="vi-VN" sz="2000" kern="0" dirty="0">
                <a:solidFill>
                  <a:srgbClr val="434343">
                    <a:lumMod val="50000"/>
                  </a:srgbClr>
                </a:solidFill>
                <a:latin typeface="UTM Avo" panose="02040603050506020204" pitchFamily="18" charset="0"/>
                <a:cs typeface="Arial" panose="020B0604020202020204" pitchFamily="34" charset="0"/>
                <a:sym typeface="Arial"/>
              </a:rPr>
              <a:t>A. Cảm xúc là trạng thái tâm lý phản ánh nội tâm của con người, bao gồm cảm nhận, tư duy.</a:t>
            </a:r>
          </a:p>
        </p:txBody>
      </p:sp>
      <p:sp>
        <p:nvSpPr>
          <p:cNvPr id="11" name="Rectangle: Rounded Corners 10">
            <a:extLst>
              <a:ext uri="{FF2B5EF4-FFF2-40B4-BE49-F238E27FC236}">
                <a16:creationId xmlns:a16="http://schemas.microsoft.com/office/drawing/2014/main" id="{7CD74B73-9784-E737-C844-F26C4C20FC38}"/>
              </a:ext>
            </a:extLst>
          </p:cNvPr>
          <p:cNvSpPr/>
          <p:nvPr/>
        </p:nvSpPr>
        <p:spPr>
          <a:xfrm>
            <a:off x="6283618" y="2403354"/>
            <a:ext cx="5257112" cy="1631253"/>
          </a:xfrm>
          <a:prstGeom prst="roundRect">
            <a:avLst/>
          </a:prstGeom>
          <a:solidFill>
            <a:srgbClr val="FFFFFF"/>
          </a:solidFill>
          <a:ln w="25400" cap="flat" cmpd="sng" algn="ctr">
            <a:solidFill>
              <a:srgbClr val="FF9999"/>
            </a:solidFill>
            <a:prstDash val="solid"/>
          </a:ln>
          <a:effectLst/>
        </p:spPr>
        <p:txBody>
          <a:bodyPr bIns="144000" rtlCol="0" anchor="ctr"/>
          <a:lstStyle/>
          <a:p>
            <a:pPr lvl="0" algn="just">
              <a:lnSpc>
                <a:spcPct val="150000"/>
              </a:lnSpc>
              <a:buClr>
                <a:srgbClr val="000000"/>
              </a:buClr>
            </a:pPr>
            <a:r>
              <a:rPr lang="vi-VN" sz="2000" kern="0" dirty="0">
                <a:solidFill>
                  <a:srgbClr val="434343">
                    <a:lumMod val="50000"/>
                  </a:srgbClr>
                </a:solidFill>
                <a:latin typeface="UTM Avo" panose="02040603050506020204" pitchFamily="18" charset="0"/>
                <a:cs typeface="Arial" panose="020B0604020202020204" pitchFamily="34" charset="0"/>
                <a:sym typeface="Arial"/>
              </a:rPr>
              <a:t>B. Cảm xúc là trạng thái tâm lý phản ánh nội tâm của con người, bao gồm cảm nhận, tư duy và phản ứng cơ thể.</a:t>
            </a:r>
          </a:p>
        </p:txBody>
      </p:sp>
      <p:sp>
        <p:nvSpPr>
          <p:cNvPr id="13" name="Rectangle: Rounded Corners 12">
            <a:extLst>
              <a:ext uri="{FF2B5EF4-FFF2-40B4-BE49-F238E27FC236}">
                <a16:creationId xmlns:a16="http://schemas.microsoft.com/office/drawing/2014/main" id="{6DAE0116-79CB-3F3C-D691-8057105FAAEA}"/>
              </a:ext>
            </a:extLst>
          </p:cNvPr>
          <p:cNvSpPr/>
          <p:nvPr/>
        </p:nvSpPr>
        <p:spPr>
          <a:xfrm>
            <a:off x="6283618" y="4345341"/>
            <a:ext cx="5257112" cy="1631253"/>
          </a:xfrm>
          <a:prstGeom prst="roundRect">
            <a:avLst/>
          </a:prstGeom>
          <a:solidFill>
            <a:srgbClr val="FFFFFF"/>
          </a:solidFill>
          <a:ln w="25400" cap="flat" cmpd="sng" algn="ctr">
            <a:solidFill>
              <a:srgbClr val="FF9999"/>
            </a:solidFill>
            <a:prstDash val="solid"/>
          </a:ln>
          <a:effectLst/>
        </p:spPr>
        <p:txBody>
          <a:bodyPr bIns="144000" rtlCol="0" anchor="ctr"/>
          <a:lstStyle/>
          <a:p>
            <a:pPr lvl="0" algn="just">
              <a:lnSpc>
                <a:spcPct val="150000"/>
              </a:lnSpc>
              <a:buClr>
                <a:srgbClr val="000000"/>
              </a:buClr>
            </a:pPr>
            <a:r>
              <a:rPr lang="vi-VN" sz="2000" kern="0" dirty="0">
                <a:solidFill>
                  <a:srgbClr val="434343">
                    <a:lumMod val="50000"/>
                  </a:srgbClr>
                </a:solidFill>
                <a:latin typeface="UTM Avo" panose="02040603050506020204" pitchFamily="18" charset="0"/>
                <a:cs typeface="Arial" panose="020B0604020202020204" pitchFamily="34" charset="0"/>
                <a:sym typeface="Arial"/>
              </a:rPr>
              <a:t>D. Cảm xúc là trạng thái tâm lý phản ánh nội tâm của con người, bao gồm tư duy và phản ứng cơ thể.</a:t>
            </a:r>
          </a:p>
        </p:txBody>
      </p:sp>
      <p:sp>
        <p:nvSpPr>
          <p:cNvPr id="14" name="Rectangle: Rounded Corners 13">
            <a:extLst>
              <a:ext uri="{FF2B5EF4-FFF2-40B4-BE49-F238E27FC236}">
                <a16:creationId xmlns:a16="http://schemas.microsoft.com/office/drawing/2014/main" id="{7AE17981-784B-0C15-E9FD-A54648B4E7A5}"/>
              </a:ext>
            </a:extLst>
          </p:cNvPr>
          <p:cNvSpPr/>
          <p:nvPr/>
        </p:nvSpPr>
        <p:spPr>
          <a:xfrm>
            <a:off x="562043" y="4345341"/>
            <a:ext cx="5257112" cy="1631253"/>
          </a:xfrm>
          <a:prstGeom prst="roundRect">
            <a:avLst/>
          </a:prstGeom>
          <a:solidFill>
            <a:srgbClr val="FFFFFF"/>
          </a:solidFill>
          <a:ln w="25400" cap="flat" cmpd="sng" algn="ctr">
            <a:solidFill>
              <a:srgbClr val="FF9999"/>
            </a:solidFill>
            <a:prstDash val="solid"/>
          </a:ln>
          <a:effectLst/>
        </p:spPr>
        <p:txBody>
          <a:bodyPr bIns="144000" rtlCol="0" anchor="ctr"/>
          <a:lstStyle/>
          <a:p>
            <a:pPr lvl="0" algn="just">
              <a:lnSpc>
                <a:spcPct val="150000"/>
              </a:lnSpc>
              <a:buClr>
                <a:srgbClr val="000000"/>
              </a:buClr>
            </a:pPr>
            <a:r>
              <a:rPr lang="vi-VN" sz="2000" kern="0">
                <a:solidFill>
                  <a:srgbClr val="434343">
                    <a:lumMod val="50000"/>
                  </a:srgbClr>
                </a:solidFill>
                <a:latin typeface="UTM Avo" panose="02040603050506020204" pitchFamily="18" charset="0"/>
                <a:cs typeface="Arial" panose="020B0604020202020204" pitchFamily="34" charset="0"/>
                <a:sym typeface="Arial"/>
              </a:rPr>
              <a:t>C. Cảm xúc là trạng thái tâm lý phản ánh nội tâm của con người, bao gồm cảm nhận và phản ứng cơ thể.</a:t>
            </a:r>
            <a:endParaRPr lang="vi-VN" sz="2000" kern="0" dirty="0">
              <a:solidFill>
                <a:srgbClr val="434343">
                  <a:lumMod val="50000"/>
                </a:srgbClr>
              </a:solidFill>
              <a:latin typeface="UTM Avo" panose="02040603050506020204" pitchFamily="18" charset="0"/>
              <a:cs typeface="Arial" panose="020B0604020202020204" pitchFamily="34" charset="0"/>
              <a:sym typeface="Arial"/>
            </a:endParaRPr>
          </a:p>
        </p:txBody>
      </p:sp>
      <p:sp>
        <p:nvSpPr>
          <p:cNvPr id="15" name="Freeform 98">
            <a:hlinkClick r:id="rId5" action="ppaction://hlinksldjump"/>
            <a:extLst>
              <a:ext uri="{FF2B5EF4-FFF2-40B4-BE49-F238E27FC236}">
                <a16:creationId xmlns:a16="http://schemas.microsoft.com/office/drawing/2014/main" id="{5E3C792E-9D4A-8A9F-ABEA-FA37076BE2F3}"/>
              </a:ext>
            </a:extLst>
          </p:cNvPr>
          <p:cNvSpPr/>
          <p:nvPr/>
        </p:nvSpPr>
        <p:spPr>
          <a:xfrm>
            <a:off x="11245165" y="5742113"/>
            <a:ext cx="981823" cy="1115887"/>
          </a:xfrm>
          <a:custGeom>
            <a:avLst/>
            <a:gdLst/>
            <a:ahLst/>
            <a:cxnLst/>
            <a:rect l="l" t="t" r="r" b="b"/>
            <a:pathLst>
              <a:path w="773140" h="834699">
                <a:moveTo>
                  <a:pt x="0" y="0"/>
                </a:moveTo>
                <a:lnTo>
                  <a:pt x="773140" y="0"/>
                </a:lnTo>
                <a:lnTo>
                  <a:pt x="773140" y="834699"/>
                </a:lnTo>
                <a:lnTo>
                  <a:pt x="0" y="8346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vi-VN" sz="1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16" name="Picture 15">
            <a:extLst>
              <a:ext uri="{FF2B5EF4-FFF2-40B4-BE49-F238E27FC236}">
                <a16:creationId xmlns:a16="http://schemas.microsoft.com/office/drawing/2014/main" id="{7CD9677C-B5AC-535B-6063-98529E7F986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Graphic 1" descr="Sad face with solid fill">
            <a:extLst>
              <a:ext uri="{FF2B5EF4-FFF2-40B4-BE49-F238E27FC236}">
                <a16:creationId xmlns:a16="http://schemas.microsoft.com/office/drawing/2014/main" id="{AE5094F8-667E-013F-1327-ABB600C0D16F}"/>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9656838" y="225115"/>
            <a:ext cx="1867505" cy="1867505"/>
          </a:xfrm>
          <a:prstGeom prst="rect">
            <a:avLst/>
          </a:prstGeom>
        </p:spPr>
      </p:pic>
    </p:spTree>
    <p:extLst>
      <p:ext uri="{BB962C8B-B14F-4D97-AF65-F5344CB8AC3E}">
        <p14:creationId xmlns:p14="http://schemas.microsoft.com/office/powerpoint/2010/main" val="263212875"/>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3"/>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13"/>
                                        </p:tgtEl>
                                        <p:attrNameLst>
                                          <p:attrName>fillcolor</p:attrName>
                                        </p:attrNameLst>
                                      </p:cBhvr>
                                      <p:to>
                                        <a:srgbClr val="C00000"/>
                                      </p:to>
                                    </p:animClr>
                                    <p:set>
                                      <p:cBhvr>
                                        <p:cTn id="25" dur="1000" fill="hold"/>
                                        <p:tgtEl>
                                          <p:spTgt spid="13"/>
                                        </p:tgtEl>
                                        <p:attrNameLst>
                                          <p:attrName>fill.type</p:attrName>
                                        </p:attrNameLst>
                                      </p:cBhvr>
                                      <p:to>
                                        <p:strVal val="solid"/>
                                      </p:to>
                                    </p:set>
                                    <p:set>
                                      <p:cBhvr>
                                        <p:cTn id="26" dur="1000" fill="hold"/>
                                        <p:tgtEl>
                                          <p:spTgt spid="13"/>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13"/>
                  </p:tgtEl>
                </p:cond>
              </p:nextCondLst>
            </p:seq>
            <p:seq concurrent="1" nextAc="seek">
              <p:cTn id="27" restart="whenNotActive" fill="hold" evtFilter="cancelBubble" nodeType="interactiveSeq">
                <p:stCondLst>
                  <p:cond evt="onClick" delay="0">
                    <p:tgtEl>
                      <p:spTgt spid="14"/>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14"/>
                                        </p:tgtEl>
                                        <p:attrNameLst>
                                          <p:attrName>fillcolor</p:attrName>
                                        </p:attrNameLst>
                                      </p:cBhvr>
                                      <p:to>
                                        <a:srgbClr val="C00000"/>
                                      </p:to>
                                    </p:animClr>
                                    <p:set>
                                      <p:cBhvr>
                                        <p:cTn id="32" dur="1000" fill="hold"/>
                                        <p:tgtEl>
                                          <p:spTgt spid="14"/>
                                        </p:tgtEl>
                                        <p:attrNameLst>
                                          <p:attrName>fill.type</p:attrName>
                                        </p:attrNameLst>
                                      </p:cBhvr>
                                      <p:to>
                                        <p:strVal val="solid"/>
                                      </p:to>
                                    </p:set>
                                    <p:set>
                                      <p:cBhvr>
                                        <p:cTn id="33" dur="1000" fill="hold"/>
                                        <p:tgtEl>
                                          <p:spTgt spid="14"/>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14"/>
                  </p:tgtEl>
                </p:cond>
              </p:nextCondLst>
            </p:seq>
            <p:seq concurrent="1" nextAc="seek">
              <p:cTn id="34" restart="whenNotActive" fill="hold" evtFilter="cancelBubble" nodeType="interactiveSeq">
                <p:stCondLst>
                  <p:cond evt="onClick" delay="0">
                    <p:tgtEl>
                      <p:spTgt spid="11"/>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11"/>
                                        </p:tgtEl>
                                        <p:attrNameLst>
                                          <p:attrName>fillcolor</p:attrName>
                                        </p:attrNameLst>
                                      </p:cBhvr>
                                      <p:to>
                                        <a:srgbClr val="92D050"/>
                                      </p:to>
                                    </p:animClr>
                                    <p:set>
                                      <p:cBhvr>
                                        <p:cTn id="39" dur="1000" fill="hold"/>
                                        <p:tgtEl>
                                          <p:spTgt spid="11"/>
                                        </p:tgtEl>
                                        <p:attrNameLst>
                                          <p:attrName>fill.type</p:attrName>
                                        </p:attrNameLst>
                                      </p:cBhvr>
                                      <p:to>
                                        <p:strVal val="solid"/>
                                      </p:to>
                                    </p:set>
                                    <p:set>
                                      <p:cBhvr>
                                        <p:cTn id="40" dur="1000" fill="hold"/>
                                        <p:tgtEl>
                                          <p:spTgt spid="11"/>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11"/>
                  </p:tgtEl>
                </p:cond>
              </p:nextCondLst>
            </p:seq>
            <p:seq concurrent="1" nextAc="seek">
              <p:cTn id="41" restart="whenNotActive" fill="hold" evtFilter="cancelBubble" nodeType="interactiveSeq">
                <p:stCondLst>
                  <p:cond evt="onClick" delay="0">
                    <p:tgtEl>
                      <p:spTgt spid="10"/>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10"/>
                                        </p:tgtEl>
                                        <p:attrNameLst>
                                          <p:attrName>fillcolor</p:attrName>
                                        </p:attrNameLst>
                                      </p:cBhvr>
                                      <p:to>
                                        <a:srgbClr val="C00000"/>
                                      </p:to>
                                    </p:animClr>
                                    <p:set>
                                      <p:cBhvr>
                                        <p:cTn id="46" dur="1000" fill="hold"/>
                                        <p:tgtEl>
                                          <p:spTgt spid="10"/>
                                        </p:tgtEl>
                                        <p:attrNameLst>
                                          <p:attrName>fill.type</p:attrName>
                                        </p:attrNameLst>
                                      </p:cBhvr>
                                      <p:to>
                                        <p:strVal val="solid"/>
                                      </p:to>
                                    </p:set>
                                    <p:set>
                                      <p:cBhvr>
                                        <p:cTn id="47" dur="1000" fill="hold"/>
                                        <p:tgtEl>
                                          <p:spTgt spid="10"/>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10"/>
                  </p:tgtEl>
                </p:cond>
              </p:nextCondLst>
            </p:seq>
          </p:childTnLst>
        </p:cTn>
      </p:par>
    </p:tnLst>
    <p:bldLst>
      <p:bldP spid="9" grpId="0" animBg="1"/>
      <p:bldP spid="10" grpId="0" animBg="1"/>
      <p:bldP spid="11" grpId="0" animBg="1"/>
      <p:bldP spid="13"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EF9B6144-7528-0F72-16E3-AE32609834BA}"/>
              </a:ext>
            </a:extLst>
          </p:cNvPr>
          <p:cNvSpPr/>
          <p:nvPr/>
        </p:nvSpPr>
        <p:spPr>
          <a:xfrm>
            <a:off x="469901" y="785131"/>
            <a:ext cx="11070829" cy="1204887"/>
          </a:xfrm>
          <a:prstGeom prst="roundRect">
            <a:avLst>
              <a:gd name="adj" fmla="val 11944"/>
            </a:avLst>
          </a:prstGeom>
          <a:solidFill>
            <a:schemeClr val="accent3">
              <a:lumMod val="20000"/>
              <a:lumOff val="80000"/>
            </a:schemeClr>
          </a:solidFill>
          <a:ln w="9525" cap="flat" cmpd="sng" algn="ctr">
            <a:solidFill>
              <a:srgbClr val="FFFFFF"/>
            </a:solidFill>
            <a:prstDash val="solid"/>
          </a:ln>
          <a:effectLst>
            <a:outerShdw blurRad="40000" dist="23000" dir="5400000" rotWithShape="0">
              <a:srgbClr val="000000">
                <a:alpha val="35000"/>
              </a:srgbClr>
            </a:outerShdw>
          </a:effectLst>
        </p:spPr>
        <p:txBody>
          <a:bodyPr bIns="48000" rtlCol="0" anchor="ctr"/>
          <a:lstStyle/>
          <a:p>
            <a:pPr lvl="0" algn="ctr">
              <a:lnSpc>
                <a:spcPct val="150000"/>
              </a:lnSpc>
              <a:buClr>
                <a:srgbClr val="000000"/>
              </a:buClr>
              <a:defRP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Câu 2: </a:t>
            </a:r>
            <a:r>
              <a:rPr lang="vi-VN" sz="2400" kern="0" dirty="0">
                <a:solidFill>
                  <a:srgbClr val="434343">
                    <a:lumMod val="50000"/>
                  </a:srgbClr>
                </a:solidFill>
                <a:latin typeface="UTM Avo" panose="02040603050506020204" pitchFamily="18" charset="0"/>
                <a:cs typeface="Arial" panose="020B0604020202020204" pitchFamily="34" charset="0"/>
                <a:sym typeface="Arial"/>
              </a:rPr>
              <a:t>Cách nào sau đây để cân bằng cảm xúc?</a:t>
            </a:r>
          </a:p>
        </p:txBody>
      </p:sp>
      <p:sp>
        <p:nvSpPr>
          <p:cNvPr id="10" name="Rectangle: Rounded Corners 9">
            <a:extLst>
              <a:ext uri="{FF2B5EF4-FFF2-40B4-BE49-F238E27FC236}">
                <a16:creationId xmlns:a16="http://schemas.microsoft.com/office/drawing/2014/main" id="{3982F47A-F082-A358-B8B5-DC780228055D}"/>
              </a:ext>
            </a:extLst>
          </p:cNvPr>
          <p:cNvSpPr/>
          <p:nvPr/>
        </p:nvSpPr>
        <p:spPr>
          <a:xfrm>
            <a:off x="562043" y="2328687"/>
            <a:ext cx="5257112" cy="1727528"/>
          </a:xfrm>
          <a:prstGeom prst="roundRect">
            <a:avLst/>
          </a:prstGeom>
          <a:solidFill>
            <a:srgbClr val="FFFFFF"/>
          </a:solidFill>
          <a:ln w="25400" cap="flat" cmpd="sng" algn="ctr">
            <a:solidFill>
              <a:schemeClr val="accent3"/>
            </a:solidFill>
            <a:prstDash val="solid"/>
          </a:ln>
          <a:effectLst/>
        </p:spPr>
        <p:txBody>
          <a:bodyPr bIns="144000" rtlCol="0" anchor="ctr"/>
          <a:lstStyle/>
          <a:p>
            <a:pPr lvl="0" algn="ctr">
              <a:lnSpc>
                <a:spcPct val="150000"/>
              </a:lnSpc>
              <a:buClr>
                <a:srgbClr val="000000"/>
              </a:buClr>
              <a:defRPr/>
            </a:pPr>
            <a:r>
              <a:rPr lang="vi-VN" sz="2400" kern="0" dirty="0">
                <a:solidFill>
                  <a:srgbClr val="434343">
                    <a:lumMod val="50000"/>
                  </a:srgbClr>
                </a:solidFill>
                <a:latin typeface="UTM Avo" panose="02040603050506020204" pitchFamily="18" charset="0"/>
                <a:cs typeface="Arial" panose="020B0604020202020204" pitchFamily="34" charset="0"/>
                <a:sym typeface="Arial"/>
              </a:rPr>
              <a:t>A. Hít thở sâu để lấy lại bình tĩnh.</a:t>
            </a:r>
          </a:p>
        </p:txBody>
      </p:sp>
      <p:sp>
        <p:nvSpPr>
          <p:cNvPr id="11" name="Rectangle: Rounded Corners 10">
            <a:extLst>
              <a:ext uri="{FF2B5EF4-FFF2-40B4-BE49-F238E27FC236}">
                <a16:creationId xmlns:a16="http://schemas.microsoft.com/office/drawing/2014/main" id="{7CD74B73-9784-E737-C844-F26C4C20FC38}"/>
              </a:ext>
            </a:extLst>
          </p:cNvPr>
          <p:cNvSpPr/>
          <p:nvPr/>
        </p:nvSpPr>
        <p:spPr>
          <a:xfrm>
            <a:off x="6283618" y="2328687"/>
            <a:ext cx="5257112" cy="1727528"/>
          </a:xfrm>
          <a:prstGeom prst="roundRect">
            <a:avLst/>
          </a:prstGeom>
          <a:solidFill>
            <a:srgbClr val="FFFFFF"/>
          </a:solidFill>
          <a:ln w="25400" cap="flat" cmpd="sng" algn="ctr">
            <a:solidFill>
              <a:schemeClr val="accent3"/>
            </a:solidFill>
            <a:prstDash val="solid"/>
          </a:ln>
          <a:effectLst/>
        </p:spPr>
        <p:txBody>
          <a:bodyPr bIns="144000" rtlCol="0" anchor="ctr"/>
          <a:lstStyle/>
          <a:p>
            <a:pPr lvl="0"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B. Sống khép kín, hạn chế</a:t>
            </a:r>
            <a:endParaRPr lang="en-US" sz="2400" kern="0" dirty="0">
              <a:solidFill>
                <a:srgbClr val="434343">
                  <a:lumMod val="50000"/>
                </a:srgbClr>
              </a:solidFill>
              <a:latin typeface="UTM Avo" panose="02040603050506020204" pitchFamily="18" charset="0"/>
              <a:cs typeface="Arial" panose="020B0604020202020204" pitchFamily="34" charset="0"/>
              <a:sym typeface="Arial"/>
            </a:endParaRPr>
          </a:p>
          <a:p>
            <a:pPr lvl="0"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chia sẻ tâm trạng. </a:t>
            </a:r>
          </a:p>
        </p:txBody>
      </p:sp>
      <p:sp>
        <p:nvSpPr>
          <p:cNvPr id="13" name="Rectangle: Rounded Corners 12">
            <a:extLst>
              <a:ext uri="{FF2B5EF4-FFF2-40B4-BE49-F238E27FC236}">
                <a16:creationId xmlns:a16="http://schemas.microsoft.com/office/drawing/2014/main" id="{6DAE0116-79CB-3F3C-D691-8057105FAAEA}"/>
              </a:ext>
            </a:extLst>
          </p:cNvPr>
          <p:cNvSpPr/>
          <p:nvPr/>
        </p:nvSpPr>
        <p:spPr>
          <a:xfrm>
            <a:off x="6283618" y="4345342"/>
            <a:ext cx="5257112" cy="1727528"/>
          </a:xfrm>
          <a:prstGeom prst="roundRect">
            <a:avLst/>
          </a:prstGeom>
          <a:solidFill>
            <a:srgbClr val="FFFFFF"/>
          </a:solidFill>
          <a:ln w="25400" cap="flat" cmpd="sng" algn="ctr">
            <a:solidFill>
              <a:schemeClr val="accent3"/>
            </a:solidFill>
            <a:prstDash val="solid"/>
          </a:ln>
          <a:effectLst/>
        </p:spPr>
        <p:txBody>
          <a:bodyPr bIns="144000" rtlCol="0" anchor="ctr"/>
          <a:lstStyle/>
          <a:p>
            <a:pPr lvl="0"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D. Bộc lộ trực tiếp</a:t>
            </a:r>
            <a:endParaRPr lang="en-US" sz="2400" kern="0" dirty="0">
              <a:solidFill>
                <a:srgbClr val="434343">
                  <a:lumMod val="50000"/>
                </a:srgbClr>
              </a:solidFill>
              <a:latin typeface="UTM Avo" panose="02040603050506020204" pitchFamily="18" charset="0"/>
              <a:cs typeface="Arial" panose="020B0604020202020204" pitchFamily="34" charset="0"/>
              <a:sym typeface="Arial"/>
            </a:endParaRPr>
          </a:p>
          <a:p>
            <a:pPr lvl="0"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suy nghĩ, cảm nhận.</a:t>
            </a:r>
          </a:p>
        </p:txBody>
      </p:sp>
      <p:sp>
        <p:nvSpPr>
          <p:cNvPr id="14" name="Rectangle: Rounded Corners 13">
            <a:extLst>
              <a:ext uri="{FF2B5EF4-FFF2-40B4-BE49-F238E27FC236}">
                <a16:creationId xmlns:a16="http://schemas.microsoft.com/office/drawing/2014/main" id="{7AE17981-784B-0C15-E9FD-A54648B4E7A5}"/>
              </a:ext>
            </a:extLst>
          </p:cNvPr>
          <p:cNvSpPr/>
          <p:nvPr/>
        </p:nvSpPr>
        <p:spPr>
          <a:xfrm>
            <a:off x="562043" y="4345342"/>
            <a:ext cx="5257112" cy="1727528"/>
          </a:xfrm>
          <a:prstGeom prst="roundRect">
            <a:avLst/>
          </a:prstGeom>
          <a:solidFill>
            <a:srgbClr val="FFFFFF"/>
          </a:solidFill>
          <a:ln w="25400" cap="flat" cmpd="sng" algn="ctr">
            <a:solidFill>
              <a:schemeClr val="accent3"/>
            </a:solidFill>
            <a:prstDash val="solid"/>
          </a:ln>
          <a:effectLst/>
        </p:spPr>
        <p:txBody>
          <a:bodyPr bIns="144000" rtlCol="0" anchor="ctr"/>
          <a:lstStyle/>
          <a:p>
            <a:pPr lvl="0"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C. Giữ im lặng để tránh</a:t>
            </a:r>
            <a:endParaRPr lang="en-US" sz="2400" kern="0" dirty="0">
              <a:solidFill>
                <a:srgbClr val="434343">
                  <a:lumMod val="50000"/>
                </a:srgbClr>
              </a:solidFill>
              <a:latin typeface="UTM Avo" panose="02040603050506020204" pitchFamily="18" charset="0"/>
              <a:cs typeface="Arial" panose="020B0604020202020204" pitchFamily="34" charset="0"/>
              <a:sym typeface="Arial"/>
            </a:endParaRPr>
          </a:p>
          <a:p>
            <a:pPr lvl="0"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bộc lộ cảm xúc.</a:t>
            </a:r>
          </a:p>
        </p:txBody>
      </p:sp>
      <p:sp>
        <p:nvSpPr>
          <p:cNvPr id="2" name="Freeform 98">
            <a:hlinkClick r:id="rId5" action="ppaction://hlinksldjump"/>
            <a:extLst>
              <a:ext uri="{FF2B5EF4-FFF2-40B4-BE49-F238E27FC236}">
                <a16:creationId xmlns:a16="http://schemas.microsoft.com/office/drawing/2014/main" id="{7CB3A9CC-5C73-5377-EE3C-0DA1F42B9776}"/>
              </a:ext>
            </a:extLst>
          </p:cNvPr>
          <p:cNvSpPr/>
          <p:nvPr/>
        </p:nvSpPr>
        <p:spPr>
          <a:xfrm>
            <a:off x="11276164" y="5930649"/>
            <a:ext cx="915836" cy="927351"/>
          </a:xfrm>
          <a:custGeom>
            <a:avLst/>
            <a:gdLst/>
            <a:ahLst/>
            <a:cxnLst/>
            <a:rect l="l" t="t" r="r" b="b"/>
            <a:pathLst>
              <a:path w="773140" h="834699">
                <a:moveTo>
                  <a:pt x="0" y="0"/>
                </a:moveTo>
                <a:lnTo>
                  <a:pt x="773140" y="0"/>
                </a:lnTo>
                <a:lnTo>
                  <a:pt x="773140" y="834699"/>
                </a:lnTo>
                <a:lnTo>
                  <a:pt x="0" y="8346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vi-VN" sz="1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3" name="Picture 2">
            <a:extLst>
              <a:ext uri="{FF2B5EF4-FFF2-40B4-BE49-F238E27FC236}">
                <a16:creationId xmlns:a16="http://schemas.microsoft.com/office/drawing/2014/main" id="{615D504B-4CFD-7FDA-3A45-8F3E4547D87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4" name="Graphic 3" descr="Smiling face with solid fill">
            <a:extLst>
              <a:ext uri="{FF2B5EF4-FFF2-40B4-BE49-F238E27FC236}">
                <a16:creationId xmlns:a16="http://schemas.microsoft.com/office/drawing/2014/main" id="{A62DFC0F-8D08-1E05-E9E0-F24E8585A0B1}"/>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9923825" y="291495"/>
            <a:ext cx="1867505" cy="1867505"/>
          </a:xfrm>
          <a:prstGeom prst="rect">
            <a:avLst/>
          </a:prstGeom>
        </p:spPr>
      </p:pic>
    </p:spTree>
    <p:extLst>
      <p:ext uri="{BB962C8B-B14F-4D97-AF65-F5344CB8AC3E}">
        <p14:creationId xmlns:p14="http://schemas.microsoft.com/office/powerpoint/2010/main" val="1750035448"/>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3"/>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13"/>
                                        </p:tgtEl>
                                        <p:attrNameLst>
                                          <p:attrName>fillcolor</p:attrName>
                                        </p:attrNameLst>
                                      </p:cBhvr>
                                      <p:to>
                                        <a:srgbClr val="C00000"/>
                                      </p:to>
                                    </p:animClr>
                                    <p:set>
                                      <p:cBhvr>
                                        <p:cTn id="25" dur="1000" fill="hold"/>
                                        <p:tgtEl>
                                          <p:spTgt spid="13"/>
                                        </p:tgtEl>
                                        <p:attrNameLst>
                                          <p:attrName>fill.type</p:attrName>
                                        </p:attrNameLst>
                                      </p:cBhvr>
                                      <p:to>
                                        <p:strVal val="solid"/>
                                      </p:to>
                                    </p:set>
                                    <p:set>
                                      <p:cBhvr>
                                        <p:cTn id="26" dur="1000" fill="hold"/>
                                        <p:tgtEl>
                                          <p:spTgt spid="13"/>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13"/>
                  </p:tgtEl>
                </p:cond>
              </p:nextCondLst>
            </p:seq>
            <p:seq concurrent="1" nextAc="seek">
              <p:cTn id="27" restart="whenNotActive" fill="hold" evtFilter="cancelBubble" nodeType="interactiveSeq">
                <p:stCondLst>
                  <p:cond evt="onClick" delay="0">
                    <p:tgtEl>
                      <p:spTgt spid="14"/>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14"/>
                                        </p:tgtEl>
                                        <p:attrNameLst>
                                          <p:attrName>fillcolor</p:attrName>
                                        </p:attrNameLst>
                                      </p:cBhvr>
                                      <p:to>
                                        <a:srgbClr val="C00000"/>
                                      </p:to>
                                    </p:animClr>
                                    <p:set>
                                      <p:cBhvr>
                                        <p:cTn id="32" dur="1000" fill="hold"/>
                                        <p:tgtEl>
                                          <p:spTgt spid="14"/>
                                        </p:tgtEl>
                                        <p:attrNameLst>
                                          <p:attrName>fill.type</p:attrName>
                                        </p:attrNameLst>
                                      </p:cBhvr>
                                      <p:to>
                                        <p:strVal val="solid"/>
                                      </p:to>
                                    </p:set>
                                    <p:set>
                                      <p:cBhvr>
                                        <p:cTn id="33" dur="1000" fill="hold"/>
                                        <p:tgtEl>
                                          <p:spTgt spid="14"/>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14"/>
                  </p:tgtEl>
                </p:cond>
              </p:nextCondLst>
            </p:seq>
            <p:seq concurrent="1" nextAc="seek">
              <p:cTn id="34" restart="whenNotActive" fill="hold" evtFilter="cancelBubble" nodeType="interactiveSeq">
                <p:stCondLst>
                  <p:cond evt="onClick" delay="0">
                    <p:tgtEl>
                      <p:spTgt spid="10"/>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10"/>
                                        </p:tgtEl>
                                        <p:attrNameLst>
                                          <p:attrName>fillcolor</p:attrName>
                                        </p:attrNameLst>
                                      </p:cBhvr>
                                      <p:to>
                                        <a:srgbClr val="92D050"/>
                                      </p:to>
                                    </p:animClr>
                                    <p:set>
                                      <p:cBhvr>
                                        <p:cTn id="39" dur="1000" fill="hold"/>
                                        <p:tgtEl>
                                          <p:spTgt spid="10"/>
                                        </p:tgtEl>
                                        <p:attrNameLst>
                                          <p:attrName>fill.type</p:attrName>
                                        </p:attrNameLst>
                                      </p:cBhvr>
                                      <p:to>
                                        <p:strVal val="solid"/>
                                      </p:to>
                                    </p:set>
                                    <p:set>
                                      <p:cBhvr>
                                        <p:cTn id="40" dur="1000" fill="hold"/>
                                        <p:tgtEl>
                                          <p:spTgt spid="10"/>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10"/>
                  </p:tgtEl>
                </p:cond>
              </p:nextCondLst>
            </p:seq>
            <p:seq concurrent="1" nextAc="seek">
              <p:cTn id="41" restart="whenNotActive" fill="hold" evtFilter="cancelBubble" nodeType="interactiveSeq">
                <p:stCondLst>
                  <p:cond evt="onClick" delay="0">
                    <p:tgtEl>
                      <p:spTgt spid="11"/>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11"/>
                                        </p:tgtEl>
                                        <p:attrNameLst>
                                          <p:attrName>fillcolor</p:attrName>
                                        </p:attrNameLst>
                                      </p:cBhvr>
                                      <p:to>
                                        <a:srgbClr val="C00000"/>
                                      </p:to>
                                    </p:animClr>
                                    <p:set>
                                      <p:cBhvr>
                                        <p:cTn id="46" dur="1000" fill="hold"/>
                                        <p:tgtEl>
                                          <p:spTgt spid="11"/>
                                        </p:tgtEl>
                                        <p:attrNameLst>
                                          <p:attrName>fill.type</p:attrName>
                                        </p:attrNameLst>
                                      </p:cBhvr>
                                      <p:to>
                                        <p:strVal val="solid"/>
                                      </p:to>
                                    </p:set>
                                    <p:set>
                                      <p:cBhvr>
                                        <p:cTn id="47" dur="1000" fill="hold"/>
                                        <p:tgtEl>
                                          <p:spTgt spid="11"/>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11"/>
                  </p:tgtEl>
                </p:cond>
              </p:nextCondLst>
            </p:seq>
          </p:childTnLst>
        </p:cTn>
      </p:par>
    </p:tnLst>
    <p:bldLst>
      <p:bldP spid="9" grpId="0" animBg="1"/>
      <p:bldP spid="10" grpId="0" animBg="1"/>
      <p:bldP spid="11" grpId="0" animBg="1"/>
      <p:bldP spid="13" grpId="0" animBg="1"/>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EF9B6144-7528-0F72-16E3-AE32609834BA}"/>
              </a:ext>
            </a:extLst>
          </p:cNvPr>
          <p:cNvSpPr/>
          <p:nvPr/>
        </p:nvSpPr>
        <p:spPr>
          <a:xfrm>
            <a:off x="469901" y="785131"/>
            <a:ext cx="11070829" cy="1204887"/>
          </a:xfrm>
          <a:prstGeom prst="roundRect">
            <a:avLst>
              <a:gd name="adj" fmla="val 11944"/>
            </a:avLst>
          </a:prstGeom>
          <a:solidFill>
            <a:schemeClr val="accent6">
              <a:lumMod val="20000"/>
              <a:lumOff val="80000"/>
            </a:schemeClr>
          </a:solidFill>
          <a:ln w="9525" cap="flat" cmpd="sng" algn="ctr">
            <a:noFill/>
            <a:prstDash val="solid"/>
          </a:ln>
          <a:effectLst>
            <a:outerShdw blurRad="40000" dist="23000" dir="5400000" rotWithShape="0">
              <a:srgbClr val="000000">
                <a:alpha val="35000"/>
              </a:srgbClr>
            </a:outerShdw>
          </a:effectLst>
        </p:spPr>
        <p:txBody>
          <a:bodyPr bIns="48000" rtlCol="0" anchor="ctr"/>
          <a:lstStyle/>
          <a:p>
            <a:pPr lvl="0" algn="ctr">
              <a:lnSpc>
                <a:spcPct val="150000"/>
              </a:lnSpc>
              <a:buClr>
                <a:srgbClr val="000000"/>
              </a:buClr>
              <a:defRP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Câu 3: </a:t>
            </a:r>
            <a:r>
              <a:rPr lang="vi-VN" sz="2400" kern="0" dirty="0">
                <a:solidFill>
                  <a:srgbClr val="434343">
                    <a:lumMod val="50000"/>
                  </a:srgbClr>
                </a:solidFill>
                <a:latin typeface="UTM Avo" panose="02040603050506020204" pitchFamily="18" charset="0"/>
                <a:cs typeface="Arial" panose="020B0604020202020204" pitchFamily="34" charset="0"/>
                <a:sym typeface="Arial"/>
              </a:rPr>
              <a:t>Cảm xúc được thể hiện qua điều gì?</a:t>
            </a:r>
          </a:p>
        </p:txBody>
      </p:sp>
      <p:sp>
        <p:nvSpPr>
          <p:cNvPr id="10" name="Rectangle: Rounded Corners 9">
            <a:extLst>
              <a:ext uri="{FF2B5EF4-FFF2-40B4-BE49-F238E27FC236}">
                <a16:creationId xmlns:a16="http://schemas.microsoft.com/office/drawing/2014/main" id="{3982F47A-F082-A358-B8B5-DC780228055D}"/>
              </a:ext>
            </a:extLst>
          </p:cNvPr>
          <p:cNvSpPr/>
          <p:nvPr/>
        </p:nvSpPr>
        <p:spPr>
          <a:xfrm>
            <a:off x="562043" y="2159000"/>
            <a:ext cx="5257112" cy="1724843"/>
          </a:xfrm>
          <a:prstGeom prst="roundRect">
            <a:avLst/>
          </a:prstGeom>
          <a:solidFill>
            <a:srgbClr val="FFFFFF"/>
          </a:solidFill>
          <a:ln w="25400" cap="flat" cmpd="sng" algn="ctr">
            <a:solidFill>
              <a:schemeClr val="accent6"/>
            </a:solidFill>
            <a:prstDash val="solid"/>
          </a:ln>
          <a:effectLst/>
        </p:spPr>
        <p:txBody>
          <a:bodyPr bIns="144000" rtlCol="0" anchor="ctr"/>
          <a:lstStyle/>
          <a:p>
            <a:pPr lvl="0" algn="ctr">
              <a:lnSpc>
                <a:spcPct val="150000"/>
              </a:lnSpc>
              <a:buClr>
                <a:srgbClr val="000000"/>
              </a:buClr>
              <a:defRPr/>
            </a:pPr>
            <a:r>
              <a:rPr lang="vi-VN" sz="2400" kern="0" dirty="0">
                <a:solidFill>
                  <a:srgbClr val="434343">
                    <a:lumMod val="50000"/>
                  </a:srgbClr>
                </a:solidFill>
                <a:latin typeface="UTM Avo" panose="02040603050506020204" pitchFamily="18" charset="0"/>
                <a:cs typeface="Arial" panose="020B0604020202020204" pitchFamily="34" charset="0"/>
                <a:sym typeface="Arial"/>
              </a:rPr>
              <a:t>A. Biểu cảm, hành động</a:t>
            </a:r>
            <a:r>
              <a:rPr lang="en-US" sz="2400" kern="0" dirty="0">
                <a:solidFill>
                  <a:srgbClr val="434343">
                    <a:lumMod val="50000"/>
                  </a:srgbClr>
                </a:solidFill>
                <a:latin typeface="UTM Avo" panose="02040603050506020204" pitchFamily="18" charset="0"/>
                <a:cs typeface="Arial" panose="020B0604020202020204" pitchFamily="34" charset="0"/>
                <a:sym typeface="Arial"/>
              </a:rPr>
              <a:t>.</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sp>
        <p:nvSpPr>
          <p:cNvPr id="11" name="Rectangle: Rounded Corners 10">
            <a:extLst>
              <a:ext uri="{FF2B5EF4-FFF2-40B4-BE49-F238E27FC236}">
                <a16:creationId xmlns:a16="http://schemas.microsoft.com/office/drawing/2014/main" id="{7CD74B73-9784-E737-C844-F26C4C20FC38}"/>
              </a:ext>
            </a:extLst>
          </p:cNvPr>
          <p:cNvSpPr/>
          <p:nvPr/>
        </p:nvSpPr>
        <p:spPr>
          <a:xfrm>
            <a:off x="6283618" y="2159000"/>
            <a:ext cx="5257112" cy="1724843"/>
          </a:xfrm>
          <a:prstGeom prst="roundRect">
            <a:avLst/>
          </a:prstGeom>
          <a:solidFill>
            <a:srgbClr val="FFFFFF"/>
          </a:solidFill>
          <a:ln w="25400" cap="flat" cmpd="sng" algn="ctr">
            <a:solidFill>
              <a:schemeClr val="accent6"/>
            </a:solidFill>
            <a:prstDash val="solid"/>
          </a:ln>
          <a:effectLst/>
        </p:spPr>
        <p:txBody>
          <a:bodyPr bIns="144000" rtlCol="0" anchor="ctr"/>
          <a:lstStyle/>
          <a:p>
            <a:pPr lvl="0"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B. Lời nói, hành động.</a:t>
            </a:r>
          </a:p>
        </p:txBody>
      </p:sp>
      <p:sp>
        <p:nvSpPr>
          <p:cNvPr id="13" name="Rectangle: Rounded Corners 12">
            <a:extLst>
              <a:ext uri="{FF2B5EF4-FFF2-40B4-BE49-F238E27FC236}">
                <a16:creationId xmlns:a16="http://schemas.microsoft.com/office/drawing/2014/main" id="{6DAE0116-79CB-3F3C-D691-8057105FAAEA}"/>
              </a:ext>
            </a:extLst>
          </p:cNvPr>
          <p:cNvSpPr/>
          <p:nvPr/>
        </p:nvSpPr>
        <p:spPr>
          <a:xfrm>
            <a:off x="6283618" y="4345341"/>
            <a:ext cx="5257112" cy="1724843"/>
          </a:xfrm>
          <a:prstGeom prst="roundRect">
            <a:avLst/>
          </a:prstGeom>
          <a:solidFill>
            <a:srgbClr val="FFFFFF"/>
          </a:solidFill>
          <a:ln w="25400" cap="flat" cmpd="sng" algn="ctr">
            <a:solidFill>
              <a:schemeClr val="accent6"/>
            </a:solidFill>
            <a:prstDash val="solid"/>
          </a:ln>
          <a:effectLst/>
        </p:spPr>
        <p:txBody>
          <a:bodyPr bIns="144000" rtlCol="0" anchor="ctr"/>
          <a:lstStyle/>
          <a:p>
            <a:pPr lvl="0" algn="ctr">
              <a:lnSpc>
                <a:spcPct val="150000"/>
              </a:lnSpc>
              <a:buClr>
                <a:srgbClr val="000000"/>
              </a:buClr>
            </a:pPr>
            <a:r>
              <a:rPr lang="vi-VN" sz="2400" kern="0">
                <a:solidFill>
                  <a:srgbClr val="434343">
                    <a:lumMod val="50000"/>
                  </a:srgbClr>
                </a:solidFill>
                <a:latin typeface="UTM Avo" panose="02040603050506020204" pitchFamily="18" charset="0"/>
                <a:cs typeface="Arial" panose="020B0604020202020204" pitchFamily="34" charset="0"/>
                <a:sym typeface="Arial"/>
              </a:rPr>
              <a:t>D. Biểu cảm, lời nói, hành động.</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sp>
        <p:nvSpPr>
          <p:cNvPr id="14" name="Rectangle: Rounded Corners 13">
            <a:extLst>
              <a:ext uri="{FF2B5EF4-FFF2-40B4-BE49-F238E27FC236}">
                <a16:creationId xmlns:a16="http://schemas.microsoft.com/office/drawing/2014/main" id="{7AE17981-784B-0C15-E9FD-A54648B4E7A5}"/>
              </a:ext>
            </a:extLst>
          </p:cNvPr>
          <p:cNvSpPr/>
          <p:nvPr/>
        </p:nvSpPr>
        <p:spPr>
          <a:xfrm>
            <a:off x="562043" y="4345341"/>
            <a:ext cx="5257112" cy="1724843"/>
          </a:xfrm>
          <a:prstGeom prst="roundRect">
            <a:avLst/>
          </a:prstGeom>
          <a:solidFill>
            <a:srgbClr val="FFFFFF"/>
          </a:solidFill>
          <a:ln w="25400" cap="flat" cmpd="sng" algn="ctr">
            <a:solidFill>
              <a:schemeClr val="accent6"/>
            </a:solidFill>
            <a:prstDash val="solid"/>
          </a:ln>
          <a:effectLst/>
        </p:spPr>
        <p:txBody>
          <a:bodyPr bIns="144000" rtlCol="0" anchor="ctr"/>
          <a:lstStyle/>
          <a:p>
            <a:pPr lvl="0"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C. Biểu cảm, lời nói</a:t>
            </a:r>
            <a:r>
              <a:rPr lang="en-US" sz="2400" kern="0" dirty="0">
                <a:solidFill>
                  <a:srgbClr val="434343">
                    <a:lumMod val="50000"/>
                  </a:srgbClr>
                </a:solidFill>
                <a:latin typeface="UTM Avo" panose="02040603050506020204" pitchFamily="18" charset="0"/>
                <a:cs typeface="Arial" panose="020B0604020202020204" pitchFamily="34" charset="0"/>
                <a:sym typeface="Arial"/>
              </a:rPr>
              <a:t>.</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sp>
        <p:nvSpPr>
          <p:cNvPr id="2" name="Freeform 98">
            <a:hlinkClick r:id="rId5" action="ppaction://hlinksldjump"/>
            <a:extLst>
              <a:ext uri="{FF2B5EF4-FFF2-40B4-BE49-F238E27FC236}">
                <a16:creationId xmlns:a16="http://schemas.microsoft.com/office/drawing/2014/main" id="{6C2E669E-4464-35E8-396C-E073D40FE24E}"/>
              </a:ext>
            </a:extLst>
          </p:cNvPr>
          <p:cNvSpPr/>
          <p:nvPr/>
        </p:nvSpPr>
        <p:spPr>
          <a:xfrm>
            <a:off x="11181896" y="5819819"/>
            <a:ext cx="1010104" cy="1068753"/>
          </a:xfrm>
          <a:custGeom>
            <a:avLst/>
            <a:gdLst/>
            <a:ahLst/>
            <a:cxnLst/>
            <a:rect l="l" t="t" r="r" b="b"/>
            <a:pathLst>
              <a:path w="773140" h="834699">
                <a:moveTo>
                  <a:pt x="0" y="0"/>
                </a:moveTo>
                <a:lnTo>
                  <a:pt x="773140" y="0"/>
                </a:lnTo>
                <a:lnTo>
                  <a:pt x="773140" y="834699"/>
                </a:lnTo>
                <a:lnTo>
                  <a:pt x="0" y="8346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vi-VN" sz="1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3" name="Picture 2">
            <a:extLst>
              <a:ext uri="{FF2B5EF4-FFF2-40B4-BE49-F238E27FC236}">
                <a16:creationId xmlns:a16="http://schemas.microsoft.com/office/drawing/2014/main" id="{9B161122-C2CE-2A52-8A65-329D737FED3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4" name="Graphic 3" descr="Neutral face with solid fill">
            <a:extLst>
              <a:ext uri="{FF2B5EF4-FFF2-40B4-BE49-F238E27FC236}">
                <a16:creationId xmlns:a16="http://schemas.microsoft.com/office/drawing/2014/main" id="{E9DA81C3-C9E5-A26E-1B5D-F4995060F029}"/>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9656838" y="291495"/>
            <a:ext cx="1867505" cy="1867505"/>
          </a:xfrm>
          <a:prstGeom prst="rect">
            <a:avLst/>
          </a:prstGeom>
        </p:spPr>
      </p:pic>
    </p:spTree>
    <p:extLst>
      <p:ext uri="{BB962C8B-B14F-4D97-AF65-F5344CB8AC3E}">
        <p14:creationId xmlns:p14="http://schemas.microsoft.com/office/powerpoint/2010/main" val="3827476971"/>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14"/>
                                        </p:tgtEl>
                                        <p:attrNameLst>
                                          <p:attrName>fillcolor</p:attrName>
                                        </p:attrNameLst>
                                      </p:cBhvr>
                                      <p:to>
                                        <a:srgbClr val="C00000"/>
                                      </p:to>
                                    </p:animClr>
                                    <p:set>
                                      <p:cBhvr>
                                        <p:cTn id="25" dur="1000" fill="hold"/>
                                        <p:tgtEl>
                                          <p:spTgt spid="14"/>
                                        </p:tgtEl>
                                        <p:attrNameLst>
                                          <p:attrName>fill.type</p:attrName>
                                        </p:attrNameLst>
                                      </p:cBhvr>
                                      <p:to>
                                        <p:strVal val="solid"/>
                                      </p:to>
                                    </p:set>
                                    <p:set>
                                      <p:cBhvr>
                                        <p:cTn id="26" dur="1000" fill="hold"/>
                                        <p:tgtEl>
                                          <p:spTgt spid="14"/>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14"/>
                  </p:tgtEl>
                </p:cond>
              </p:nextCondLst>
            </p:seq>
            <p:seq concurrent="1" nextAc="seek">
              <p:cTn id="27" restart="whenNotActive" fill="hold" evtFilter="cancelBubble" nodeType="interactiveSeq">
                <p:stCondLst>
                  <p:cond evt="onClick" delay="0">
                    <p:tgtEl>
                      <p:spTgt spid="11"/>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11"/>
                                        </p:tgtEl>
                                        <p:attrNameLst>
                                          <p:attrName>fillcolor</p:attrName>
                                        </p:attrNameLst>
                                      </p:cBhvr>
                                      <p:to>
                                        <a:srgbClr val="C00000"/>
                                      </p:to>
                                    </p:animClr>
                                    <p:set>
                                      <p:cBhvr>
                                        <p:cTn id="32" dur="1000" fill="hold"/>
                                        <p:tgtEl>
                                          <p:spTgt spid="11"/>
                                        </p:tgtEl>
                                        <p:attrNameLst>
                                          <p:attrName>fill.type</p:attrName>
                                        </p:attrNameLst>
                                      </p:cBhvr>
                                      <p:to>
                                        <p:strVal val="solid"/>
                                      </p:to>
                                    </p:set>
                                    <p:set>
                                      <p:cBhvr>
                                        <p:cTn id="33" dur="1000" fill="hold"/>
                                        <p:tgtEl>
                                          <p:spTgt spid="11"/>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11"/>
                  </p:tgtEl>
                </p:cond>
              </p:nextCondLst>
            </p:seq>
            <p:seq concurrent="1" nextAc="seek">
              <p:cTn id="34" restart="whenNotActive" fill="hold" evtFilter="cancelBubble" nodeType="interactiveSeq">
                <p:stCondLst>
                  <p:cond evt="onClick" delay="0">
                    <p:tgtEl>
                      <p:spTgt spid="13"/>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13"/>
                                        </p:tgtEl>
                                        <p:attrNameLst>
                                          <p:attrName>fillcolor</p:attrName>
                                        </p:attrNameLst>
                                      </p:cBhvr>
                                      <p:to>
                                        <a:srgbClr val="92D050"/>
                                      </p:to>
                                    </p:animClr>
                                    <p:set>
                                      <p:cBhvr>
                                        <p:cTn id="39" dur="1000" fill="hold"/>
                                        <p:tgtEl>
                                          <p:spTgt spid="13"/>
                                        </p:tgtEl>
                                        <p:attrNameLst>
                                          <p:attrName>fill.type</p:attrName>
                                        </p:attrNameLst>
                                      </p:cBhvr>
                                      <p:to>
                                        <p:strVal val="solid"/>
                                      </p:to>
                                    </p:set>
                                    <p:set>
                                      <p:cBhvr>
                                        <p:cTn id="40" dur="1000" fill="hold"/>
                                        <p:tgtEl>
                                          <p:spTgt spid="13"/>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13"/>
                  </p:tgtEl>
                </p:cond>
              </p:nextCondLst>
            </p:seq>
            <p:seq concurrent="1" nextAc="seek">
              <p:cTn id="41" restart="whenNotActive" fill="hold" evtFilter="cancelBubble" nodeType="interactiveSeq">
                <p:stCondLst>
                  <p:cond evt="onClick" delay="0">
                    <p:tgtEl>
                      <p:spTgt spid="10"/>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10"/>
                                        </p:tgtEl>
                                        <p:attrNameLst>
                                          <p:attrName>fillcolor</p:attrName>
                                        </p:attrNameLst>
                                      </p:cBhvr>
                                      <p:to>
                                        <a:srgbClr val="C00000"/>
                                      </p:to>
                                    </p:animClr>
                                    <p:set>
                                      <p:cBhvr>
                                        <p:cTn id="46" dur="1000" fill="hold"/>
                                        <p:tgtEl>
                                          <p:spTgt spid="10"/>
                                        </p:tgtEl>
                                        <p:attrNameLst>
                                          <p:attrName>fill.type</p:attrName>
                                        </p:attrNameLst>
                                      </p:cBhvr>
                                      <p:to>
                                        <p:strVal val="solid"/>
                                      </p:to>
                                    </p:set>
                                    <p:set>
                                      <p:cBhvr>
                                        <p:cTn id="47" dur="1000" fill="hold"/>
                                        <p:tgtEl>
                                          <p:spTgt spid="10"/>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10"/>
                  </p:tgtEl>
                </p:cond>
              </p:nextCondLst>
            </p:seq>
          </p:childTnLst>
        </p:cTn>
      </p:par>
    </p:tnLst>
    <p:bldLst>
      <p:bldP spid="9" grpId="0" animBg="1"/>
      <p:bldP spid="10" grpId="0" animBg="1"/>
      <p:bldP spid="11" grpId="0" animBg="1"/>
      <p:bldP spid="13" grpId="0" animBg="1"/>
      <p:bldP spid="14"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EF9B6144-7528-0F72-16E3-AE32609834BA}"/>
              </a:ext>
            </a:extLst>
          </p:cNvPr>
          <p:cNvSpPr/>
          <p:nvPr/>
        </p:nvSpPr>
        <p:spPr>
          <a:xfrm>
            <a:off x="469901" y="785131"/>
            <a:ext cx="11070829" cy="1204887"/>
          </a:xfrm>
          <a:prstGeom prst="roundRect">
            <a:avLst>
              <a:gd name="adj" fmla="val 11944"/>
            </a:avLst>
          </a:prstGeom>
          <a:solidFill>
            <a:schemeClr val="accent1">
              <a:lumMod val="20000"/>
              <a:lumOff val="80000"/>
            </a:schemeClr>
          </a:solidFill>
          <a:ln w="9525" cap="flat" cmpd="sng" algn="ctr">
            <a:solidFill>
              <a:srgbClr val="FFFFFF"/>
            </a:solidFill>
            <a:prstDash val="solid"/>
          </a:ln>
          <a:effectLst>
            <a:outerShdw blurRad="40000" dist="23000" dir="5400000" rotWithShape="0">
              <a:srgbClr val="000000">
                <a:alpha val="35000"/>
              </a:srgbClr>
            </a:outerShdw>
          </a:effectLst>
        </p:spPr>
        <p:txBody>
          <a:bodyPr bIns="48000" rtlCol="0" anchor="ctr"/>
          <a:lstStyle/>
          <a:p>
            <a:pPr lvl="0" algn="ctr">
              <a:lnSpc>
                <a:spcPct val="150000"/>
              </a:lnSpc>
              <a:buClr>
                <a:srgbClr val="000000"/>
              </a:buClr>
              <a:defRP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Câu 4: </a:t>
            </a:r>
            <a:r>
              <a:rPr lang="vi-VN" sz="2400" kern="0" dirty="0">
                <a:solidFill>
                  <a:srgbClr val="434343">
                    <a:lumMod val="50000"/>
                  </a:srgbClr>
                </a:solidFill>
                <a:latin typeface="UTM Avo" panose="02040603050506020204" pitchFamily="18" charset="0"/>
                <a:cs typeface="Arial" panose="020B0604020202020204" pitchFamily="34" charset="0"/>
                <a:sym typeface="Arial"/>
              </a:rPr>
              <a:t>Đâu là tính từ biểu thị cảm xúc?</a:t>
            </a:r>
          </a:p>
        </p:txBody>
      </p:sp>
      <p:sp>
        <p:nvSpPr>
          <p:cNvPr id="10" name="Rectangle: Rounded Corners 9">
            <a:extLst>
              <a:ext uri="{FF2B5EF4-FFF2-40B4-BE49-F238E27FC236}">
                <a16:creationId xmlns:a16="http://schemas.microsoft.com/office/drawing/2014/main" id="{3982F47A-F082-A358-B8B5-DC780228055D}"/>
              </a:ext>
            </a:extLst>
          </p:cNvPr>
          <p:cNvSpPr/>
          <p:nvPr/>
        </p:nvSpPr>
        <p:spPr>
          <a:xfrm>
            <a:off x="562043" y="2228077"/>
            <a:ext cx="5257112" cy="1452144"/>
          </a:xfrm>
          <a:prstGeom prst="roundRect">
            <a:avLst/>
          </a:prstGeom>
          <a:solidFill>
            <a:srgbClr val="FFFFFF"/>
          </a:solidFill>
          <a:ln w="25400" cap="flat" cmpd="sng" algn="ctr">
            <a:solidFill>
              <a:schemeClr val="accent1"/>
            </a:solidFill>
            <a:prstDash val="solid"/>
          </a:ln>
          <a:effectLst/>
        </p:spPr>
        <p:txBody>
          <a:bodyPr bIns="144000" rtlCol="0" anchor="ctr"/>
          <a:lstStyle/>
          <a:p>
            <a:pPr lvl="0" algn="ctr">
              <a:lnSpc>
                <a:spcPct val="150000"/>
              </a:lnSpc>
              <a:buClr>
                <a:srgbClr val="000000"/>
              </a:buClr>
              <a:defRPr/>
            </a:pPr>
            <a:r>
              <a:rPr lang="vi-VN" sz="2400" kern="0">
                <a:solidFill>
                  <a:srgbClr val="434343">
                    <a:lumMod val="50000"/>
                  </a:srgbClr>
                </a:solidFill>
                <a:latin typeface="UTM Avo" panose="02040603050506020204" pitchFamily="18" charset="0"/>
                <a:cs typeface="Arial" panose="020B0604020202020204" pitchFamily="34" charset="0"/>
                <a:sym typeface="Arial"/>
              </a:rPr>
              <a:t>A. Vui vẻ.</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sp>
        <p:nvSpPr>
          <p:cNvPr id="11" name="Rectangle: Rounded Corners 10">
            <a:extLst>
              <a:ext uri="{FF2B5EF4-FFF2-40B4-BE49-F238E27FC236}">
                <a16:creationId xmlns:a16="http://schemas.microsoft.com/office/drawing/2014/main" id="{7CD74B73-9784-E737-C844-F26C4C20FC38}"/>
              </a:ext>
            </a:extLst>
          </p:cNvPr>
          <p:cNvSpPr/>
          <p:nvPr/>
        </p:nvSpPr>
        <p:spPr>
          <a:xfrm>
            <a:off x="6283618" y="2228077"/>
            <a:ext cx="5257112" cy="1452144"/>
          </a:xfrm>
          <a:prstGeom prst="roundRect">
            <a:avLst/>
          </a:prstGeom>
          <a:solidFill>
            <a:srgbClr val="FFFFFF"/>
          </a:solidFill>
          <a:ln w="25400" cap="flat" cmpd="sng" algn="ctr">
            <a:solidFill>
              <a:schemeClr val="accent1"/>
            </a:solidFill>
            <a:prstDash val="solid"/>
          </a:ln>
          <a:effectLst/>
        </p:spPr>
        <p:txBody>
          <a:bodyPr bIns="144000" rtlCol="0" anchor="ctr"/>
          <a:lstStyle/>
          <a:p>
            <a:pPr lvl="0" algn="ctr">
              <a:lnSpc>
                <a:spcPct val="150000"/>
              </a:lnSpc>
              <a:buClr>
                <a:srgbClr val="000000"/>
              </a:buClr>
            </a:pPr>
            <a:r>
              <a:rPr lang="vi-VN" sz="2400" kern="0">
                <a:solidFill>
                  <a:srgbClr val="434343">
                    <a:lumMod val="50000"/>
                  </a:srgbClr>
                </a:solidFill>
                <a:latin typeface="UTM Avo" panose="02040603050506020204" pitchFamily="18" charset="0"/>
                <a:cs typeface="Arial" panose="020B0604020202020204" pitchFamily="34" charset="0"/>
                <a:sym typeface="Arial"/>
              </a:rPr>
              <a:t>B. Chăm chỉ.</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sp>
        <p:nvSpPr>
          <p:cNvPr id="13" name="Rectangle: Rounded Corners 12">
            <a:extLst>
              <a:ext uri="{FF2B5EF4-FFF2-40B4-BE49-F238E27FC236}">
                <a16:creationId xmlns:a16="http://schemas.microsoft.com/office/drawing/2014/main" id="{6DAE0116-79CB-3F3C-D691-8057105FAAEA}"/>
              </a:ext>
            </a:extLst>
          </p:cNvPr>
          <p:cNvSpPr/>
          <p:nvPr/>
        </p:nvSpPr>
        <p:spPr>
          <a:xfrm>
            <a:off x="6283618" y="3998408"/>
            <a:ext cx="5257112" cy="1452144"/>
          </a:xfrm>
          <a:prstGeom prst="roundRect">
            <a:avLst/>
          </a:prstGeom>
          <a:solidFill>
            <a:srgbClr val="FFFFFF"/>
          </a:solidFill>
          <a:ln w="25400" cap="flat" cmpd="sng" algn="ctr">
            <a:solidFill>
              <a:schemeClr val="accent1"/>
            </a:solidFill>
            <a:prstDash val="solid"/>
          </a:ln>
          <a:effectLst/>
        </p:spPr>
        <p:txBody>
          <a:bodyPr bIns="144000" rtlCol="0" anchor="ctr"/>
          <a:lstStyle/>
          <a:p>
            <a:pPr lvl="0" algn="ctr">
              <a:lnSpc>
                <a:spcPct val="150000"/>
              </a:lnSpc>
              <a:buClr>
                <a:srgbClr val="000000"/>
              </a:buClr>
            </a:pPr>
            <a:r>
              <a:rPr lang="vi-VN" sz="2400" kern="0">
                <a:solidFill>
                  <a:srgbClr val="434343">
                    <a:lumMod val="50000"/>
                  </a:srgbClr>
                </a:solidFill>
                <a:latin typeface="UTM Avo" panose="02040603050506020204" pitchFamily="18" charset="0"/>
                <a:cs typeface="Arial" panose="020B0604020202020204" pitchFamily="34" charset="0"/>
                <a:sym typeface="Arial"/>
              </a:rPr>
              <a:t>D. Siêng năng.</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sp>
        <p:nvSpPr>
          <p:cNvPr id="14" name="Rectangle: Rounded Corners 13">
            <a:extLst>
              <a:ext uri="{FF2B5EF4-FFF2-40B4-BE49-F238E27FC236}">
                <a16:creationId xmlns:a16="http://schemas.microsoft.com/office/drawing/2014/main" id="{7AE17981-784B-0C15-E9FD-A54648B4E7A5}"/>
              </a:ext>
            </a:extLst>
          </p:cNvPr>
          <p:cNvSpPr/>
          <p:nvPr/>
        </p:nvSpPr>
        <p:spPr>
          <a:xfrm>
            <a:off x="562043" y="3998408"/>
            <a:ext cx="5257112" cy="1452144"/>
          </a:xfrm>
          <a:prstGeom prst="roundRect">
            <a:avLst/>
          </a:prstGeom>
          <a:solidFill>
            <a:srgbClr val="FFFFFF"/>
          </a:solidFill>
          <a:ln w="25400" cap="flat" cmpd="sng" algn="ctr">
            <a:solidFill>
              <a:schemeClr val="accent1"/>
            </a:solidFill>
            <a:prstDash val="solid"/>
          </a:ln>
          <a:effectLst/>
        </p:spPr>
        <p:txBody>
          <a:bodyPr bIns="144000" rtlCol="0" anchor="ctr"/>
          <a:lstStyle/>
          <a:p>
            <a:pPr lvl="0" algn="ctr">
              <a:lnSpc>
                <a:spcPct val="150000"/>
              </a:lnSpc>
              <a:buClr>
                <a:srgbClr val="000000"/>
              </a:buClr>
            </a:pPr>
            <a:r>
              <a:rPr lang="vi-VN" sz="2400" kern="0">
                <a:solidFill>
                  <a:srgbClr val="434343">
                    <a:lumMod val="50000"/>
                  </a:srgbClr>
                </a:solidFill>
                <a:latin typeface="UTM Avo" panose="02040603050506020204" pitchFamily="18" charset="0"/>
                <a:cs typeface="Arial" panose="020B0604020202020204" pitchFamily="34" charset="0"/>
                <a:sym typeface="Arial"/>
              </a:rPr>
              <a:t>C. Cần cù.</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sp>
        <p:nvSpPr>
          <p:cNvPr id="2" name="Freeform 98">
            <a:hlinkClick r:id="rId5" action="ppaction://hlinksldjump"/>
            <a:extLst>
              <a:ext uri="{FF2B5EF4-FFF2-40B4-BE49-F238E27FC236}">
                <a16:creationId xmlns:a16="http://schemas.microsoft.com/office/drawing/2014/main" id="{C33C8904-DFBA-54C4-544D-632235B1F68B}"/>
              </a:ext>
            </a:extLst>
          </p:cNvPr>
          <p:cNvSpPr/>
          <p:nvPr/>
        </p:nvSpPr>
        <p:spPr>
          <a:xfrm>
            <a:off x="11095349" y="5768739"/>
            <a:ext cx="962970" cy="984377"/>
          </a:xfrm>
          <a:custGeom>
            <a:avLst/>
            <a:gdLst/>
            <a:ahLst/>
            <a:cxnLst/>
            <a:rect l="l" t="t" r="r" b="b"/>
            <a:pathLst>
              <a:path w="773140" h="834699">
                <a:moveTo>
                  <a:pt x="0" y="0"/>
                </a:moveTo>
                <a:lnTo>
                  <a:pt x="773140" y="0"/>
                </a:lnTo>
                <a:lnTo>
                  <a:pt x="773140" y="834699"/>
                </a:lnTo>
                <a:lnTo>
                  <a:pt x="0" y="8346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vi-VN" sz="1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4" name="Picture 3">
            <a:extLst>
              <a:ext uri="{FF2B5EF4-FFF2-40B4-BE49-F238E27FC236}">
                <a16:creationId xmlns:a16="http://schemas.microsoft.com/office/drawing/2014/main" id="{C1B14E6F-0672-911B-C034-8A42DC4461F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3" name="Graphic 2" descr="Crying face with solid fill">
            <a:extLst>
              <a:ext uri="{FF2B5EF4-FFF2-40B4-BE49-F238E27FC236}">
                <a16:creationId xmlns:a16="http://schemas.microsoft.com/office/drawing/2014/main" id="{EA672A75-A14B-352C-4859-E79568DA4737}"/>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9542554" y="291495"/>
            <a:ext cx="1867505" cy="1867505"/>
          </a:xfrm>
          <a:prstGeom prst="rect">
            <a:avLst/>
          </a:prstGeom>
        </p:spPr>
      </p:pic>
    </p:spTree>
    <p:extLst>
      <p:ext uri="{BB962C8B-B14F-4D97-AF65-F5344CB8AC3E}">
        <p14:creationId xmlns:p14="http://schemas.microsoft.com/office/powerpoint/2010/main" val="3009278079"/>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3"/>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13"/>
                                        </p:tgtEl>
                                        <p:attrNameLst>
                                          <p:attrName>fillcolor</p:attrName>
                                        </p:attrNameLst>
                                      </p:cBhvr>
                                      <p:to>
                                        <a:srgbClr val="C00000"/>
                                      </p:to>
                                    </p:animClr>
                                    <p:set>
                                      <p:cBhvr>
                                        <p:cTn id="25" dur="1000" fill="hold"/>
                                        <p:tgtEl>
                                          <p:spTgt spid="13"/>
                                        </p:tgtEl>
                                        <p:attrNameLst>
                                          <p:attrName>fill.type</p:attrName>
                                        </p:attrNameLst>
                                      </p:cBhvr>
                                      <p:to>
                                        <p:strVal val="solid"/>
                                      </p:to>
                                    </p:set>
                                    <p:set>
                                      <p:cBhvr>
                                        <p:cTn id="26" dur="1000" fill="hold"/>
                                        <p:tgtEl>
                                          <p:spTgt spid="13"/>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13"/>
                  </p:tgtEl>
                </p:cond>
              </p:nextCondLst>
            </p:seq>
            <p:seq concurrent="1" nextAc="seek">
              <p:cTn id="27" restart="whenNotActive" fill="hold" evtFilter="cancelBubble" nodeType="interactiveSeq">
                <p:stCondLst>
                  <p:cond evt="onClick" delay="0">
                    <p:tgtEl>
                      <p:spTgt spid="14"/>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14"/>
                                        </p:tgtEl>
                                        <p:attrNameLst>
                                          <p:attrName>fillcolor</p:attrName>
                                        </p:attrNameLst>
                                      </p:cBhvr>
                                      <p:to>
                                        <a:srgbClr val="C00000"/>
                                      </p:to>
                                    </p:animClr>
                                    <p:set>
                                      <p:cBhvr>
                                        <p:cTn id="32" dur="1000" fill="hold"/>
                                        <p:tgtEl>
                                          <p:spTgt spid="14"/>
                                        </p:tgtEl>
                                        <p:attrNameLst>
                                          <p:attrName>fill.type</p:attrName>
                                        </p:attrNameLst>
                                      </p:cBhvr>
                                      <p:to>
                                        <p:strVal val="solid"/>
                                      </p:to>
                                    </p:set>
                                    <p:set>
                                      <p:cBhvr>
                                        <p:cTn id="33" dur="1000" fill="hold"/>
                                        <p:tgtEl>
                                          <p:spTgt spid="14"/>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14"/>
                  </p:tgtEl>
                </p:cond>
              </p:nextCondLst>
            </p:seq>
            <p:seq concurrent="1" nextAc="seek">
              <p:cTn id="34" restart="whenNotActive" fill="hold" evtFilter="cancelBubble" nodeType="interactiveSeq">
                <p:stCondLst>
                  <p:cond evt="onClick" delay="0">
                    <p:tgtEl>
                      <p:spTgt spid="10"/>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10"/>
                                        </p:tgtEl>
                                        <p:attrNameLst>
                                          <p:attrName>fillcolor</p:attrName>
                                        </p:attrNameLst>
                                      </p:cBhvr>
                                      <p:to>
                                        <a:srgbClr val="92D050"/>
                                      </p:to>
                                    </p:animClr>
                                    <p:set>
                                      <p:cBhvr>
                                        <p:cTn id="39" dur="1000" fill="hold"/>
                                        <p:tgtEl>
                                          <p:spTgt spid="10"/>
                                        </p:tgtEl>
                                        <p:attrNameLst>
                                          <p:attrName>fill.type</p:attrName>
                                        </p:attrNameLst>
                                      </p:cBhvr>
                                      <p:to>
                                        <p:strVal val="solid"/>
                                      </p:to>
                                    </p:set>
                                    <p:set>
                                      <p:cBhvr>
                                        <p:cTn id="40" dur="1000" fill="hold"/>
                                        <p:tgtEl>
                                          <p:spTgt spid="10"/>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10"/>
                  </p:tgtEl>
                </p:cond>
              </p:nextCondLst>
            </p:seq>
            <p:seq concurrent="1" nextAc="seek">
              <p:cTn id="41" restart="whenNotActive" fill="hold" evtFilter="cancelBubble" nodeType="interactiveSeq">
                <p:stCondLst>
                  <p:cond evt="onClick" delay="0">
                    <p:tgtEl>
                      <p:spTgt spid="11"/>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11"/>
                                        </p:tgtEl>
                                        <p:attrNameLst>
                                          <p:attrName>fillcolor</p:attrName>
                                        </p:attrNameLst>
                                      </p:cBhvr>
                                      <p:to>
                                        <a:srgbClr val="C00000"/>
                                      </p:to>
                                    </p:animClr>
                                    <p:set>
                                      <p:cBhvr>
                                        <p:cTn id="46" dur="1000" fill="hold"/>
                                        <p:tgtEl>
                                          <p:spTgt spid="11"/>
                                        </p:tgtEl>
                                        <p:attrNameLst>
                                          <p:attrName>fill.type</p:attrName>
                                        </p:attrNameLst>
                                      </p:cBhvr>
                                      <p:to>
                                        <p:strVal val="solid"/>
                                      </p:to>
                                    </p:set>
                                    <p:set>
                                      <p:cBhvr>
                                        <p:cTn id="47" dur="1000" fill="hold"/>
                                        <p:tgtEl>
                                          <p:spTgt spid="11"/>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11"/>
                  </p:tgtEl>
                </p:cond>
              </p:nextCondLst>
            </p:seq>
          </p:childTnLst>
        </p:cTn>
      </p:par>
    </p:tnLst>
    <p:bldLst>
      <p:bldP spid="9" grpId="0" animBg="1"/>
      <p:bldP spid="10" grpId="0" animBg="1"/>
      <p:bldP spid="11" grpId="0" animBg="1"/>
      <p:bldP spid="13" grpId="0" animBg="1"/>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EF9B6144-7528-0F72-16E3-AE32609834BA}"/>
              </a:ext>
            </a:extLst>
          </p:cNvPr>
          <p:cNvSpPr/>
          <p:nvPr/>
        </p:nvSpPr>
        <p:spPr>
          <a:xfrm>
            <a:off x="469901" y="785131"/>
            <a:ext cx="11070829" cy="1204887"/>
          </a:xfrm>
          <a:prstGeom prst="roundRect">
            <a:avLst>
              <a:gd name="adj" fmla="val 11944"/>
            </a:avLst>
          </a:prstGeom>
          <a:solidFill>
            <a:srgbClr val="FFE9A3"/>
          </a:solidFill>
          <a:ln w="9525" cap="flat" cmpd="sng" algn="ctr">
            <a:solidFill>
              <a:srgbClr val="FFFFFF"/>
            </a:solidFill>
            <a:prstDash val="solid"/>
          </a:ln>
          <a:effectLst>
            <a:outerShdw blurRad="40000" dist="23000" dir="5400000" rotWithShape="0">
              <a:srgbClr val="000000">
                <a:alpha val="35000"/>
              </a:srgbClr>
            </a:outerShdw>
          </a:effectLst>
        </p:spPr>
        <p:txBody>
          <a:bodyPr bIns="48000" rtlCol="0" anchor="ctr"/>
          <a:lstStyle/>
          <a:p>
            <a:pPr lvl="0" algn="ctr">
              <a:lnSpc>
                <a:spcPct val="150000"/>
              </a:lnSpc>
              <a:buClr>
                <a:srgbClr val="000000"/>
              </a:buClr>
              <a:defRP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Câu 5: </a:t>
            </a:r>
            <a:r>
              <a:rPr lang="vi-VN" sz="2400" kern="0" dirty="0">
                <a:solidFill>
                  <a:srgbClr val="434343">
                    <a:lumMod val="50000"/>
                  </a:srgbClr>
                </a:solidFill>
                <a:latin typeface="UTM Avo" panose="02040603050506020204" pitchFamily="18" charset="0"/>
                <a:cs typeface="Arial" panose="020B0604020202020204" pitchFamily="34" charset="0"/>
                <a:sym typeface="Arial"/>
              </a:rPr>
              <a:t>Theo em có những nhóm cảm xúc nào?</a:t>
            </a:r>
          </a:p>
        </p:txBody>
      </p:sp>
      <p:sp>
        <p:nvSpPr>
          <p:cNvPr id="10" name="Rectangle: Rounded Corners 9">
            <a:extLst>
              <a:ext uri="{FF2B5EF4-FFF2-40B4-BE49-F238E27FC236}">
                <a16:creationId xmlns:a16="http://schemas.microsoft.com/office/drawing/2014/main" id="{3982F47A-F082-A358-B8B5-DC780228055D}"/>
              </a:ext>
            </a:extLst>
          </p:cNvPr>
          <p:cNvSpPr/>
          <p:nvPr/>
        </p:nvSpPr>
        <p:spPr>
          <a:xfrm>
            <a:off x="529269" y="2407892"/>
            <a:ext cx="5257112" cy="1470997"/>
          </a:xfrm>
          <a:prstGeom prst="roundRect">
            <a:avLst/>
          </a:prstGeom>
          <a:solidFill>
            <a:srgbClr val="FFFFFF"/>
          </a:solidFill>
          <a:ln w="25400" cap="flat" cmpd="sng" algn="ctr">
            <a:solidFill>
              <a:srgbClr val="FFC000"/>
            </a:solidFill>
            <a:prstDash val="solid"/>
          </a:ln>
          <a:effectLst/>
        </p:spPr>
        <p:txBody>
          <a:bodyPr bIns="144000" rtlCol="0" anchor="ctr"/>
          <a:lstStyle/>
          <a:p>
            <a:pPr lvl="0" algn="ctr">
              <a:lnSpc>
                <a:spcPct val="150000"/>
              </a:lnSpc>
              <a:buClr>
                <a:srgbClr val="000000"/>
              </a:buClr>
              <a:defRPr/>
            </a:pPr>
            <a:r>
              <a:rPr lang="vi-VN" sz="2400" kern="0">
                <a:solidFill>
                  <a:srgbClr val="434343">
                    <a:lumMod val="50000"/>
                  </a:srgbClr>
                </a:solidFill>
                <a:latin typeface="UTM Avo" panose="02040603050506020204" pitchFamily="18" charset="0"/>
                <a:cs typeface="Arial" panose="020B0604020202020204" pitchFamily="34" charset="0"/>
                <a:sym typeface="Arial"/>
              </a:rPr>
              <a:t>A. Tích cực, tiêu cực, cân bằng.</a:t>
            </a:r>
          </a:p>
        </p:txBody>
      </p:sp>
      <p:sp>
        <p:nvSpPr>
          <p:cNvPr id="11" name="Rectangle: Rounded Corners 10">
            <a:extLst>
              <a:ext uri="{FF2B5EF4-FFF2-40B4-BE49-F238E27FC236}">
                <a16:creationId xmlns:a16="http://schemas.microsoft.com/office/drawing/2014/main" id="{7CD74B73-9784-E737-C844-F26C4C20FC38}"/>
              </a:ext>
            </a:extLst>
          </p:cNvPr>
          <p:cNvSpPr/>
          <p:nvPr/>
        </p:nvSpPr>
        <p:spPr>
          <a:xfrm>
            <a:off x="6250844" y="2407892"/>
            <a:ext cx="5257112" cy="1470997"/>
          </a:xfrm>
          <a:prstGeom prst="roundRect">
            <a:avLst/>
          </a:prstGeom>
          <a:solidFill>
            <a:srgbClr val="FFFFFF"/>
          </a:solidFill>
          <a:ln w="25400" cap="flat" cmpd="sng" algn="ctr">
            <a:solidFill>
              <a:srgbClr val="FFC000"/>
            </a:solidFill>
            <a:prstDash val="solid"/>
          </a:ln>
          <a:effectLst/>
        </p:spPr>
        <p:txBody>
          <a:bodyPr bIns="144000" rtlCol="0" anchor="ctr"/>
          <a:lstStyle/>
          <a:p>
            <a:pPr lvl="0" algn="ctr">
              <a:lnSpc>
                <a:spcPct val="150000"/>
              </a:lnSpc>
              <a:buClr>
                <a:srgbClr val="000000"/>
              </a:buClr>
            </a:pPr>
            <a:r>
              <a:rPr lang="vi-VN" sz="2400" kern="0">
                <a:solidFill>
                  <a:srgbClr val="434343">
                    <a:lumMod val="50000"/>
                  </a:srgbClr>
                </a:solidFill>
                <a:latin typeface="UTM Avo" panose="02040603050506020204" pitchFamily="18" charset="0"/>
                <a:cs typeface="Arial" panose="020B0604020202020204" pitchFamily="34" charset="0"/>
                <a:sym typeface="Arial"/>
              </a:rPr>
              <a:t>B. Tích cực, tiêu cực.</a:t>
            </a:r>
          </a:p>
        </p:txBody>
      </p:sp>
      <p:sp>
        <p:nvSpPr>
          <p:cNvPr id="13" name="Rectangle: Rounded Corners 12">
            <a:extLst>
              <a:ext uri="{FF2B5EF4-FFF2-40B4-BE49-F238E27FC236}">
                <a16:creationId xmlns:a16="http://schemas.microsoft.com/office/drawing/2014/main" id="{6DAE0116-79CB-3F3C-D691-8057105FAAEA}"/>
              </a:ext>
            </a:extLst>
          </p:cNvPr>
          <p:cNvSpPr/>
          <p:nvPr/>
        </p:nvSpPr>
        <p:spPr>
          <a:xfrm>
            <a:off x="6267231" y="4287755"/>
            <a:ext cx="5257112" cy="1470997"/>
          </a:xfrm>
          <a:prstGeom prst="roundRect">
            <a:avLst/>
          </a:prstGeom>
          <a:solidFill>
            <a:srgbClr val="FFFFFF"/>
          </a:solidFill>
          <a:ln w="25400" cap="flat" cmpd="sng" algn="ctr">
            <a:solidFill>
              <a:srgbClr val="FFC000"/>
            </a:solidFill>
            <a:prstDash val="solid"/>
          </a:ln>
          <a:effectLst/>
        </p:spPr>
        <p:txBody>
          <a:bodyPr bIns="144000" rtlCol="0" anchor="ctr"/>
          <a:lstStyle/>
          <a:p>
            <a:pPr lvl="0" algn="ctr">
              <a:lnSpc>
                <a:spcPct val="150000"/>
              </a:lnSpc>
              <a:buClr>
                <a:srgbClr val="000000"/>
              </a:buClr>
            </a:pPr>
            <a:r>
              <a:rPr lang="vi-VN" sz="2400" kern="0">
                <a:solidFill>
                  <a:srgbClr val="434343">
                    <a:lumMod val="50000"/>
                  </a:srgbClr>
                </a:solidFill>
                <a:latin typeface="UTM Avo" panose="02040603050506020204" pitchFamily="18" charset="0"/>
                <a:cs typeface="Arial" panose="020B0604020202020204" pitchFamily="34" charset="0"/>
                <a:sym typeface="Arial"/>
              </a:rPr>
              <a:t>D. Tích cực, tiêu cực, trung lập.</a:t>
            </a:r>
          </a:p>
        </p:txBody>
      </p:sp>
      <p:sp>
        <p:nvSpPr>
          <p:cNvPr id="14" name="Rectangle: Rounded Corners 13">
            <a:extLst>
              <a:ext uri="{FF2B5EF4-FFF2-40B4-BE49-F238E27FC236}">
                <a16:creationId xmlns:a16="http://schemas.microsoft.com/office/drawing/2014/main" id="{7AE17981-784B-0C15-E9FD-A54648B4E7A5}"/>
              </a:ext>
            </a:extLst>
          </p:cNvPr>
          <p:cNvSpPr/>
          <p:nvPr/>
        </p:nvSpPr>
        <p:spPr>
          <a:xfrm>
            <a:off x="545656" y="4287755"/>
            <a:ext cx="5257112" cy="1470997"/>
          </a:xfrm>
          <a:prstGeom prst="roundRect">
            <a:avLst/>
          </a:prstGeom>
          <a:solidFill>
            <a:srgbClr val="FFFFFF"/>
          </a:solidFill>
          <a:ln w="25400" cap="flat" cmpd="sng" algn="ctr">
            <a:solidFill>
              <a:srgbClr val="FFC000"/>
            </a:solidFill>
            <a:prstDash val="solid"/>
          </a:ln>
          <a:effectLst/>
        </p:spPr>
        <p:txBody>
          <a:bodyPr bIns="144000" rtlCol="0" anchor="ctr"/>
          <a:lstStyle/>
          <a:p>
            <a:pPr lvl="0"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C. Tích cực, tiêu cực, phức tạp.</a:t>
            </a:r>
          </a:p>
        </p:txBody>
      </p:sp>
      <p:sp>
        <p:nvSpPr>
          <p:cNvPr id="4" name="Freeform 98">
            <a:hlinkClick r:id="rId5" action="ppaction://hlinksldjump"/>
            <a:extLst>
              <a:ext uri="{FF2B5EF4-FFF2-40B4-BE49-F238E27FC236}">
                <a16:creationId xmlns:a16="http://schemas.microsoft.com/office/drawing/2014/main" id="{EE5F2DD3-8DD7-AF7B-8FE8-2726B6F188E1}"/>
              </a:ext>
            </a:extLst>
          </p:cNvPr>
          <p:cNvSpPr/>
          <p:nvPr/>
        </p:nvSpPr>
        <p:spPr>
          <a:xfrm>
            <a:off x="11247884" y="5863636"/>
            <a:ext cx="944116" cy="994364"/>
          </a:xfrm>
          <a:custGeom>
            <a:avLst/>
            <a:gdLst/>
            <a:ahLst/>
            <a:cxnLst/>
            <a:rect l="l" t="t" r="r" b="b"/>
            <a:pathLst>
              <a:path w="773140" h="834699">
                <a:moveTo>
                  <a:pt x="0" y="0"/>
                </a:moveTo>
                <a:lnTo>
                  <a:pt x="773140" y="0"/>
                </a:lnTo>
                <a:lnTo>
                  <a:pt x="773140" y="834699"/>
                </a:lnTo>
                <a:lnTo>
                  <a:pt x="0" y="8346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vi-VN" sz="1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5" name="Picture 4">
            <a:extLst>
              <a:ext uri="{FF2B5EF4-FFF2-40B4-BE49-F238E27FC236}">
                <a16:creationId xmlns:a16="http://schemas.microsoft.com/office/drawing/2014/main" id="{C1D16FC7-2BE7-E3F8-674F-C2334FBFB1D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Graphic 1" descr="Angry face with solid fill">
            <a:extLst>
              <a:ext uri="{FF2B5EF4-FFF2-40B4-BE49-F238E27FC236}">
                <a16:creationId xmlns:a16="http://schemas.microsoft.com/office/drawing/2014/main" id="{C4D34362-9845-B46B-3575-D15C0B0DC2E9}"/>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9673225" y="291495"/>
            <a:ext cx="1867505" cy="1867505"/>
          </a:xfrm>
          <a:prstGeom prst="rect">
            <a:avLst/>
          </a:prstGeom>
        </p:spPr>
      </p:pic>
    </p:spTree>
    <p:extLst>
      <p:ext uri="{BB962C8B-B14F-4D97-AF65-F5344CB8AC3E}">
        <p14:creationId xmlns:p14="http://schemas.microsoft.com/office/powerpoint/2010/main" val="1933635208"/>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3"/>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13"/>
                                        </p:tgtEl>
                                        <p:attrNameLst>
                                          <p:attrName>fillcolor</p:attrName>
                                        </p:attrNameLst>
                                      </p:cBhvr>
                                      <p:to>
                                        <a:srgbClr val="C00000"/>
                                      </p:to>
                                    </p:animClr>
                                    <p:set>
                                      <p:cBhvr>
                                        <p:cTn id="25" dur="1000" fill="hold"/>
                                        <p:tgtEl>
                                          <p:spTgt spid="13"/>
                                        </p:tgtEl>
                                        <p:attrNameLst>
                                          <p:attrName>fill.type</p:attrName>
                                        </p:attrNameLst>
                                      </p:cBhvr>
                                      <p:to>
                                        <p:strVal val="solid"/>
                                      </p:to>
                                    </p:set>
                                    <p:set>
                                      <p:cBhvr>
                                        <p:cTn id="26" dur="1000" fill="hold"/>
                                        <p:tgtEl>
                                          <p:spTgt spid="13"/>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13"/>
                  </p:tgtEl>
                </p:cond>
              </p:nextCondLst>
            </p:seq>
            <p:seq concurrent="1" nextAc="seek">
              <p:cTn id="27" restart="whenNotActive" fill="hold" evtFilter="cancelBubble" nodeType="interactiveSeq">
                <p:stCondLst>
                  <p:cond evt="onClick" delay="0">
                    <p:tgtEl>
                      <p:spTgt spid="11"/>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11"/>
                                        </p:tgtEl>
                                        <p:attrNameLst>
                                          <p:attrName>fillcolor</p:attrName>
                                        </p:attrNameLst>
                                      </p:cBhvr>
                                      <p:to>
                                        <a:srgbClr val="C00000"/>
                                      </p:to>
                                    </p:animClr>
                                    <p:set>
                                      <p:cBhvr>
                                        <p:cTn id="32" dur="1000" fill="hold"/>
                                        <p:tgtEl>
                                          <p:spTgt spid="11"/>
                                        </p:tgtEl>
                                        <p:attrNameLst>
                                          <p:attrName>fill.type</p:attrName>
                                        </p:attrNameLst>
                                      </p:cBhvr>
                                      <p:to>
                                        <p:strVal val="solid"/>
                                      </p:to>
                                    </p:set>
                                    <p:set>
                                      <p:cBhvr>
                                        <p:cTn id="33" dur="1000" fill="hold"/>
                                        <p:tgtEl>
                                          <p:spTgt spid="11"/>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11"/>
                  </p:tgtEl>
                </p:cond>
              </p:nextCondLst>
            </p:seq>
            <p:seq concurrent="1" nextAc="seek">
              <p:cTn id="34" restart="whenNotActive" fill="hold" evtFilter="cancelBubble" nodeType="interactiveSeq">
                <p:stCondLst>
                  <p:cond evt="onClick" delay="0">
                    <p:tgtEl>
                      <p:spTgt spid="14"/>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14"/>
                                        </p:tgtEl>
                                        <p:attrNameLst>
                                          <p:attrName>fillcolor</p:attrName>
                                        </p:attrNameLst>
                                      </p:cBhvr>
                                      <p:to>
                                        <a:srgbClr val="92D050"/>
                                      </p:to>
                                    </p:animClr>
                                    <p:set>
                                      <p:cBhvr>
                                        <p:cTn id="39" dur="1000" fill="hold"/>
                                        <p:tgtEl>
                                          <p:spTgt spid="14"/>
                                        </p:tgtEl>
                                        <p:attrNameLst>
                                          <p:attrName>fill.type</p:attrName>
                                        </p:attrNameLst>
                                      </p:cBhvr>
                                      <p:to>
                                        <p:strVal val="solid"/>
                                      </p:to>
                                    </p:set>
                                    <p:set>
                                      <p:cBhvr>
                                        <p:cTn id="40" dur="1000" fill="hold"/>
                                        <p:tgtEl>
                                          <p:spTgt spid="14"/>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14"/>
                  </p:tgtEl>
                </p:cond>
              </p:nextCondLst>
            </p:seq>
            <p:seq concurrent="1" nextAc="seek">
              <p:cTn id="41" restart="whenNotActive" fill="hold" evtFilter="cancelBubble" nodeType="interactiveSeq">
                <p:stCondLst>
                  <p:cond evt="onClick" delay="0">
                    <p:tgtEl>
                      <p:spTgt spid="10"/>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10"/>
                                        </p:tgtEl>
                                        <p:attrNameLst>
                                          <p:attrName>fillcolor</p:attrName>
                                        </p:attrNameLst>
                                      </p:cBhvr>
                                      <p:to>
                                        <a:srgbClr val="C00000"/>
                                      </p:to>
                                    </p:animClr>
                                    <p:set>
                                      <p:cBhvr>
                                        <p:cTn id="46" dur="1000" fill="hold"/>
                                        <p:tgtEl>
                                          <p:spTgt spid="10"/>
                                        </p:tgtEl>
                                        <p:attrNameLst>
                                          <p:attrName>fill.type</p:attrName>
                                        </p:attrNameLst>
                                      </p:cBhvr>
                                      <p:to>
                                        <p:strVal val="solid"/>
                                      </p:to>
                                    </p:set>
                                    <p:set>
                                      <p:cBhvr>
                                        <p:cTn id="47" dur="1000" fill="hold"/>
                                        <p:tgtEl>
                                          <p:spTgt spid="10"/>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10"/>
                  </p:tgtEl>
                </p:cond>
              </p:nextCondLst>
            </p:seq>
          </p:childTnLst>
        </p:cTn>
      </p:par>
    </p:tnLst>
    <p:bldLst>
      <p:bldP spid="9" grpId="0" animBg="1"/>
      <p:bldP spid="10" grpId="0" animBg="1"/>
      <p:bldP spid="11" grpId="0" animBg="1"/>
      <p:bldP spid="13" grpId="0" animBg="1"/>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9C73361-9185-1592-58C3-0C5F84C42179}"/>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D2255336-68DE-5426-9F2A-F92095B99F2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D17D61CA-4CE7-5A41-A95E-6A342EF2DE0E}"/>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9225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8687A7CD-8234-6196-77EF-B1B294BE891C}"/>
              </a:ext>
            </a:extLst>
          </p:cNvPr>
          <p:cNvSpPr/>
          <p:nvPr/>
        </p:nvSpPr>
        <p:spPr>
          <a:xfrm rot="10800000" flipV="1">
            <a:off x="2432858" y="1690857"/>
            <a:ext cx="7326285" cy="1738143"/>
          </a:xfrm>
          <a:custGeom>
            <a:avLst/>
            <a:gdLst/>
            <a:ahLst/>
            <a:cxnLst/>
            <a:rect l="l" t="t" r="r" b="b"/>
            <a:pathLst>
              <a:path w="2816250" h="2167467">
                <a:moveTo>
                  <a:pt x="36925" y="0"/>
                </a:moveTo>
                <a:lnTo>
                  <a:pt x="2779325" y="0"/>
                </a:lnTo>
                <a:cubicBezTo>
                  <a:pt x="2789118" y="0"/>
                  <a:pt x="2798510" y="3890"/>
                  <a:pt x="2805435" y="10815"/>
                </a:cubicBezTo>
                <a:cubicBezTo>
                  <a:pt x="2812359" y="17740"/>
                  <a:pt x="2816250" y="27132"/>
                  <a:pt x="2816250" y="36925"/>
                </a:cubicBezTo>
                <a:lnTo>
                  <a:pt x="2816250" y="2130542"/>
                </a:lnTo>
                <a:cubicBezTo>
                  <a:pt x="2816250" y="2140335"/>
                  <a:pt x="2812359" y="2149727"/>
                  <a:pt x="2805435" y="2156652"/>
                </a:cubicBezTo>
                <a:cubicBezTo>
                  <a:pt x="2798510" y="2163576"/>
                  <a:pt x="2789118" y="2167467"/>
                  <a:pt x="2779325" y="2167467"/>
                </a:cubicBezTo>
                <a:lnTo>
                  <a:pt x="36925" y="2167467"/>
                </a:lnTo>
                <a:cubicBezTo>
                  <a:pt x="27132" y="2167467"/>
                  <a:pt x="17740" y="2163576"/>
                  <a:pt x="10815" y="2156652"/>
                </a:cubicBezTo>
                <a:cubicBezTo>
                  <a:pt x="3890" y="2149727"/>
                  <a:pt x="0" y="2140335"/>
                  <a:pt x="0" y="2130542"/>
                </a:cubicBezTo>
                <a:lnTo>
                  <a:pt x="0" y="36925"/>
                </a:lnTo>
                <a:cubicBezTo>
                  <a:pt x="0" y="27132"/>
                  <a:pt x="3890" y="17740"/>
                  <a:pt x="10815" y="10815"/>
                </a:cubicBezTo>
                <a:cubicBezTo>
                  <a:pt x="17740" y="3890"/>
                  <a:pt x="27132" y="0"/>
                  <a:pt x="36925" y="0"/>
                </a:cubicBezTo>
                <a:close/>
              </a:path>
            </a:pathLst>
          </a:custGeom>
          <a:solidFill>
            <a:schemeClr val="bg1"/>
          </a:solidFill>
          <a:ln>
            <a:solidFill>
              <a:schemeClr val="accent2"/>
            </a:solidFill>
          </a:ln>
        </p:spPr>
        <p:txBody>
          <a:bodyPr anchor="ctr"/>
          <a:lstStyle/>
          <a:p>
            <a:pPr marL="342900" indent="-342900" algn="just" defTabSz="609615">
              <a:lnSpc>
                <a:spcPct val="150000"/>
              </a:lnSpc>
              <a:buFont typeface="Arial" panose="020B0604020202020204" pitchFamily="34" charset="0"/>
              <a:buChar char="•"/>
              <a:defRPr/>
            </a:pPr>
            <a:r>
              <a:rPr lang="vi-VN" sz="2400" dirty="0">
                <a:solidFill>
                  <a:prstClr val="black"/>
                </a:solidFill>
                <a:latin typeface="UTM Avo" panose="02040603050506020204" pitchFamily="18" charset="0"/>
                <a:cs typeface="Arial"/>
                <a:sym typeface="Arial"/>
              </a:rPr>
              <a:t>Thực hiện kiểm soát cảm xúc của bản thân trong cuộc sống hằng ngày. </a:t>
            </a:r>
            <a:endParaRPr lang="en-US" sz="2400" dirty="0">
              <a:solidFill>
                <a:prstClr val="black"/>
              </a:solidFill>
              <a:latin typeface="UTM Avo" panose="02040603050506020204" pitchFamily="18" charset="0"/>
              <a:cs typeface="Arial"/>
              <a:sym typeface="Arial"/>
            </a:endParaRPr>
          </a:p>
          <a:p>
            <a:pPr marL="342900" indent="-342900" algn="just" defTabSz="609615">
              <a:lnSpc>
                <a:spcPct val="150000"/>
              </a:lnSpc>
              <a:buFont typeface="Arial" panose="020B0604020202020204" pitchFamily="34" charset="0"/>
              <a:buChar char="•"/>
              <a:defRPr/>
            </a:pPr>
            <a:r>
              <a:rPr lang="vi-VN" sz="2400" dirty="0">
                <a:solidFill>
                  <a:prstClr val="black"/>
                </a:solidFill>
                <a:latin typeface="UTM Avo" panose="02040603050506020204" pitchFamily="18" charset="0"/>
                <a:cs typeface="Arial"/>
                <a:sym typeface="Arial"/>
              </a:rPr>
              <a:t>Ghi lại nhật kí kiểm soát cảm xúc của em.</a:t>
            </a:r>
          </a:p>
        </p:txBody>
      </p:sp>
      <p:graphicFrame>
        <p:nvGraphicFramePr>
          <p:cNvPr id="5" name="Table 4">
            <a:extLst>
              <a:ext uri="{FF2B5EF4-FFF2-40B4-BE49-F238E27FC236}">
                <a16:creationId xmlns:a16="http://schemas.microsoft.com/office/drawing/2014/main" id="{BCD8A146-3332-A755-069D-5DCBE7426B96}"/>
              </a:ext>
            </a:extLst>
          </p:cNvPr>
          <p:cNvGraphicFramePr>
            <a:graphicFrameLocks noGrp="1"/>
          </p:cNvGraphicFramePr>
          <p:nvPr>
            <p:extLst>
              <p:ext uri="{D42A27DB-BD31-4B8C-83A1-F6EECF244321}">
                <p14:modId xmlns:p14="http://schemas.microsoft.com/office/powerpoint/2010/main" val="416959155"/>
              </p:ext>
            </p:extLst>
          </p:nvPr>
        </p:nvGraphicFramePr>
        <p:xfrm>
          <a:off x="1198638" y="3599938"/>
          <a:ext cx="9794724" cy="3134412"/>
        </p:xfrm>
        <a:graphic>
          <a:graphicData uri="http://schemas.openxmlformats.org/drawingml/2006/table">
            <a:tbl>
              <a:tblPr/>
              <a:tblGrid>
                <a:gridCol w="1336183">
                  <a:extLst>
                    <a:ext uri="{9D8B030D-6E8A-4147-A177-3AD203B41FA5}">
                      <a16:colId xmlns:a16="http://schemas.microsoft.com/office/drawing/2014/main" val="2503752182"/>
                    </a:ext>
                  </a:extLst>
                </a:gridCol>
                <a:gridCol w="1682096">
                  <a:extLst>
                    <a:ext uri="{9D8B030D-6E8A-4147-A177-3AD203B41FA5}">
                      <a16:colId xmlns:a16="http://schemas.microsoft.com/office/drawing/2014/main" val="190902247"/>
                    </a:ext>
                  </a:extLst>
                </a:gridCol>
                <a:gridCol w="2018515">
                  <a:extLst>
                    <a:ext uri="{9D8B030D-6E8A-4147-A177-3AD203B41FA5}">
                      <a16:colId xmlns:a16="http://schemas.microsoft.com/office/drawing/2014/main" val="898833942"/>
                    </a:ext>
                  </a:extLst>
                </a:gridCol>
                <a:gridCol w="1512810">
                  <a:extLst>
                    <a:ext uri="{9D8B030D-6E8A-4147-A177-3AD203B41FA5}">
                      <a16:colId xmlns:a16="http://schemas.microsoft.com/office/drawing/2014/main" val="2673716"/>
                    </a:ext>
                  </a:extLst>
                </a:gridCol>
                <a:gridCol w="1681923">
                  <a:extLst>
                    <a:ext uri="{9D8B030D-6E8A-4147-A177-3AD203B41FA5}">
                      <a16:colId xmlns:a16="http://schemas.microsoft.com/office/drawing/2014/main" val="424009887"/>
                    </a:ext>
                  </a:extLst>
                </a:gridCol>
                <a:gridCol w="1563197">
                  <a:extLst>
                    <a:ext uri="{9D8B030D-6E8A-4147-A177-3AD203B41FA5}">
                      <a16:colId xmlns:a16="http://schemas.microsoft.com/office/drawing/2014/main" val="525882458"/>
                    </a:ext>
                  </a:extLst>
                </a:gridCol>
              </a:tblGrid>
              <a:tr h="641385">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pPr>
                      <a:r>
                        <a:rPr lang="en-US" sz="2000" b="1" dirty="0">
                          <a:effectLst/>
                          <a:latin typeface="UTM Avo" panose="02040603050506020204" pitchFamily="18" charset="0"/>
                          <a:ea typeface="Calibri" panose="020F0502020204030204" pitchFamily="34" charset="0"/>
                          <a:cs typeface="Arial" panose="020B0604020202020204" pitchFamily="34" charset="0"/>
                        </a:rPr>
                        <a:t>STT</a:t>
                      </a:r>
                      <a:endParaRPr lang="vi-VN" sz="2000" b="1" dirty="0">
                        <a:effectLst/>
                        <a:latin typeface="Arial" panose="020B0604020202020204" pitchFamily="34" charset="0"/>
                        <a:ea typeface="Calibri" panose="020F0502020204030204" pitchFamily="34" charset="0"/>
                        <a:cs typeface="Arial" panose="020B0604020202020204" pitchFamily="34" charset="0"/>
                      </a:endParaRPr>
                    </a:p>
                  </a:txBody>
                  <a:tcPr marL="58503" marR="58503" marT="29251" marB="29251" anchor="ctr">
                    <a:lnL w="12700" cmpd="sng">
                      <a:solidFill>
                        <a:srgbClr val="F79646"/>
                      </a:solidFill>
                    </a:lnL>
                    <a:lnR w="12700" cmpd="sng">
                      <a:solidFill>
                        <a:srgbClr val="F79646"/>
                      </a:solidFill>
                    </a:lnR>
                    <a:lnT w="12700" cmpd="sng">
                      <a:solidFill>
                        <a:srgbClr val="F79646"/>
                      </a:solidFill>
                    </a:lnT>
                    <a:lnB w="12700" cmpd="sng">
                      <a:solidFill>
                        <a:srgbClr val="F79646"/>
                      </a:solidFill>
                    </a:lnB>
                    <a:lnTlToBr w="12700" cmpd="sng">
                      <a:noFill/>
                      <a:prstDash val="solid"/>
                    </a:lnTlToBr>
                    <a:lnBlToTr w="12700" cmpd="sng">
                      <a:noFill/>
                      <a:prstDash val="solid"/>
                    </a:lnBlToTr>
                    <a:solidFill>
                      <a:srgbClr val="F79646">
                        <a:lumMod val="20000"/>
                        <a:lumOff val="80000"/>
                      </a:srgbClr>
                    </a:solidFill>
                  </a:tcPr>
                </a:tc>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pPr>
                      <a:r>
                        <a:rPr lang="en-US" sz="2000" b="1" kern="1200" dirty="0" err="1">
                          <a:solidFill>
                            <a:schemeClr val="tx1"/>
                          </a:solidFill>
                          <a:effectLst/>
                          <a:latin typeface="UTM Avo" panose="02040603050506020204" pitchFamily="18" charset="0"/>
                          <a:ea typeface="Calibri" panose="020F0502020204030204" pitchFamily="34" charset="0"/>
                          <a:cs typeface="Arial" panose="020B0604020202020204" pitchFamily="34" charset="0"/>
                        </a:rPr>
                        <a:t>Tình</a:t>
                      </a:r>
                      <a:r>
                        <a:rPr lang="en-US" sz="2000" b="1" kern="1200" dirty="0">
                          <a:solidFill>
                            <a:schemeClr val="tx1"/>
                          </a:solidFill>
                          <a:effectLst/>
                          <a:latin typeface="UTM Avo" panose="02040603050506020204" pitchFamily="18" charset="0"/>
                          <a:ea typeface="Calibri" panose="020F0502020204030204" pitchFamily="34" charset="0"/>
                          <a:cs typeface="Arial" panose="020B0604020202020204" pitchFamily="34" charset="0"/>
                        </a:rPr>
                        <a:t> </a:t>
                      </a:r>
                      <a:r>
                        <a:rPr lang="en-US" sz="2000" b="1" kern="1200" dirty="0" err="1">
                          <a:solidFill>
                            <a:schemeClr val="tx1"/>
                          </a:solidFill>
                          <a:effectLst/>
                          <a:latin typeface="UTM Avo" panose="02040603050506020204" pitchFamily="18" charset="0"/>
                          <a:ea typeface="Calibri" panose="020F0502020204030204" pitchFamily="34" charset="0"/>
                          <a:cs typeface="Arial" panose="020B0604020202020204" pitchFamily="34" charset="0"/>
                        </a:rPr>
                        <a:t>huống</a:t>
                      </a:r>
                      <a:endParaRPr lang="vi-VN"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8503" marR="58503" marT="29251" marB="29251" anchor="ctr">
                    <a:lnL w="12700" cmpd="sng">
                      <a:solidFill>
                        <a:srgbClr val="F79646"/>
                      </a:solidFill>
                    </a:lnL>
                    <a:lnR w="12700" cmpd="sng">
                      <a:solidFill>
                        <a:srgbClr val="F79646"/>
                      </a:solidFill>
                    </a:lnR>
                    <a:lnT w="12700" cmpd="sng">
                      <a:solidFill>
                        <a:srgbClr val="F79646"/>
                      </a:solidFill>
                    </a:lnT>
                    <a:lnB w="12700" cmpd="sng">
                      <a:solidFill>
                        <a:srgbClr val="F79646"/>
                      </a:solidFill>
                    </a:lnB>
                    <a:lnTlToBr w="12700" cmpd="sng">
                      <a:noFill/>
                      <a:prstDash val="solid"/>
                    </a:lnTlToBr>
                    <a:lnBlToTr w="12700" cmpd="sng">
                      <a:noFill/>
                      <a:prstDash val="solid"/>
                    </a:lnBlToTr>
                    <a:solidFill>
                      <a:srgbClr val="F79646">
                        <a:lumMod val="20000"/>
                        <a:lumOff val="80000"/>
                      </a:srgbClr>
                    </a:solidFill>
                  </a:tcPr>
                </a:tc>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pPr>
                      <a:r>
                        <a:rPr lang="en-US" sz="2000" b="1" kern="1200" dirty="0" err="1">
                          <a:solidFill>
                            <a:schemeClr val="tx1"/>
                          </a:solidFill>
                          <a:effectLst/>
                          <a:latin typeface="UTM Avo" panose="02040603050506020204" pitchFamily="18" charset="0"/>
                          <a:cs typeface="Arial" panose="020B0604020202020204" pitchFamily="34" charset="0"/>
                        </a:rPr>
                        <a:t>Cách</a:t>
                      </a:r>
                      <a:r>
                        <a:rPr lang="en-US" sz="2000" b="1" kern="1200" dirty="0">
                          <a:solidFill>
                            <a:schemeClr val="tx1"/>
                          </a:solidFill>
                          <a:effectLst/>
                          <a:latin typeface="UTM Avo" panose="02040603050506020204" pitchFamily="18" charset="0"/>
                          <a:cs typeface="Arial" panose="020B0604020202020204" pitchFamily="34" charset="0"/>
                        </a:rPr>
                        <a:t> </a:t>
                      </a:r>
                      <a:r>
                        <a:rPr lang="en-US" sz="2000" b="1" kern="1200" dirty="0" err="1">
                          <a:solidFill>
                            <a:schemeClr val="tx1"/>
                          </a:solidFill>
                          <a:effectLst/>
                          <a:latin typeface="UTM Avo" panose="02040603050506020204" pitchFamily="18" charset="0"/>
                          <a:cs typeface="Arial" panose="020B0604020202020204" pitchFamily="34" charset="0"/>
                        </a:rPr>
                        <a:t>ứng</a:t>
                      </a:r>
                      <a:r>
                        <a:rPr lang="en-US" sz="2000" b="1" kern="1200" dirty="0">
                          <a:solidFill>
                            <a:schemeClr val="tx1"/>
                          </a:solidFill>
                          <a:effectLst/>
                          <a:latin typeface="UTM Avo" panose="02040603050506020204" pitchFamily="18" charset="0"/>
                          <a:cs typeface="Arial" panose="020B0604020202020204" pitchFamily="34" charset="0"/>
                        </a:rPr>
                        <a:t> </a:t>
                      </a:r>
                      <a:r>
                        <a:rPr lang="en-US" sz="2000" b="1" kern="1200" dirty="0" err="1">
                          <a:solidFill>
                            <a:schemeClr val="tx1"/>
                          </a:solidFill>
                          <a:effectLst/>
                          <a:latin typeface="UTM Avo" panose="02040603050506020204" pitchFamily="18" charset="0"/>
                          <a:cs typeface="Arial" panose="020B0604020202020204" pitchFamily="34" charset="0"/>
                        </a:rPr>
                        <a:t>xử</a:t>
                      </a:r>
                      <a:endParaRPr lang="vi-VN"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8503" marR="58503" marT="29251" marB="29251" anchor="ctr">
                    <a:lnL w="12700" cmpd="sng">
                      <a:solidFill>
                        <a:srgbClr val="F79646"/>
                      </a:solidFill>
                    </a:lnL>
                    <a:lnR w="12700" cmpd="sng">
                      <a:solidFill>
                        <a:srgbClr val="F79646"/>
                      </a:solidFill>
                    </a:lnR>
                    <a:lnT w="12700" cmpd="sng">
                      <a:solidFill>
                        <a:srgbClr val="F79646"/>
                      </a:solidFill>
                    </a:lnT>
                    <a:lnB w="12700" cmpd="sng">
                      <a:solidFill>
                        <a:srgbClr val="F79646"/>
                      </a:solidFill>
                    </a:lnB>
                    <a:lnTlToBr w="12700" cmpd="sng">
                      <a:noFill/>
                      <a:prstDash val="solid"/>
                    </a:lnTlToBr>
                    <a:lnBlToTr w="12700" cmpd="sng">
                      <a:noFill/>
                      <a:prstDash val="solid"/>
                    </a:lnBlToTr>
                    <a:solidFill>
                      <a:srgbClr val="F79646">
                        <a:lumMod val="20000"/>
                        <a:lumOff val="80000"/>
                      </a:srgbClr>
                    </a:solidFill>
                  </a:tcPr>
                </a:tc>
                <a:tc gridSpan="3">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00000"/>
                        </a:lnSpc>
                      </a:pPr>
                      <a:r>
                        <a:rPr lang="en-US" sz="2000" b="1" dirty="0" err="1">
                          <a:effectLst/>
                          <a:latin typeface="UTM Avo" panose="02040603050506020204" pitchFamily="18" charset="0"/>
                        </a:rPr>
                        <a:t>Tự</a:t>
                      </a:r>
                      <a:r>
                        <a:rPr lang="en-US" sz="2000" b="1" dirty="0">
                          <a:effectLst/>
                          <a:latin typeface="UTM Avo" panose="02040603050506020204" pitchFamily="18" charset="0"/>
                        </a:rPr>
                        <a:t> </a:t>
                      </a:r>
                      <a:r>
                        <a:rPr lang="en-US" sz="2000" b="1" dirty="0" err="1">
                          <a:effectLst/>
                          <a:latin typeface="UTM Avo" panose="02040603050506020204" pitchFamily="18" charset="0"/>
                        </a:rPr>
                        <a:t>đánh</a:t>
                      </a:r>
                      <a:r>
                        <a:rPr lang="en-US" sz="2000" b="1" dirty="0">
                          <a:effectLst/>
                          <a:latin typeface="UTM Avo" panose="02040603050506020204" pitchFamily="18" charset="0"/>
                        </a:rPr>
                        <a:t> </a:t>
                      </a:r>
                      <a:r>
                        <a:rPr lang="en-US" sz="2000" b="1" dirty="0" err="1">
                          <a:effectLst/>
                          <a:latin typeface="UTM Avo" panose="02040603050506020204" pitchFamily="18" charset="0"/>
                        </a:rPr>
                        <a:t>giá</a:t>
                      </a:r>
                      <a:endParaRPr lang="vi-VN" sz="2000" b="1" dirty="0">
                        <a:effectLst/>
                        <a:latin typeface="Arial" panose="020B0604020202020204" pitchFamily="34" charset="0"/>
                        <a:ea typeface="Calibri" panose="020F0502020204030204" pitchFamily="34" charset="0"/>
                        <a:cs typeface="Arial" panose="020B0604020202020204" pitchFamily="34" charset="0"/>
                      </a:endParaRPr>
                    </a:p>
                  </a:txBody>
                  <a:tcPr marL="58503" marR="58503" marT="29251" marB="29251" anchor="ctr">
                    <a:lnL w="12700" cmpd="sng">
                      <a:solidFill>
                        <a:srgbClr val="F79646"/>
                      </a:solidFill>
                    </a:lnL>
                    <a:lnR w="12700" cmpd="sng">
                      <a:solidFill>
                        <a:srgbClr val="F79646"/>
                      </a:solidFill>
                    </a:lnR>
                    <a:lnT w="12700" cmpd="sng">
                      <a:solidFill>
                        <a:srgbClr val="F79646"/>
                      </a:solidFill>
                    </a:lnT>
                    <a:lnB w="12700" cmpd="sng">
                      <a:solidFill>
                        <a:srgbClr val="F79646"/>
                      </a:solidFill>
                    </a:lnB>
                    <a:lnTlToBr w="12700" cmpd="sng">
                      <a:noFill/>
                      <a:prstDash val="solid"/>
                    </a:lnTlToBr>
                    <a:lnBlToTr w="12700" cmpd="sng">
                      <a:noFill/>
                      <a:prstDash val="solid"/>
                    </a:lnBlToTr>
                    <a:solidFill>
                      <a:srgbClr val="F79646">
                        <a:lumMod val="20000"/>
                        <a:lumOff val="80000"/>
                      </a:srgbClr>
                    </a:solidFill>
                  </a:tcPr>
                </a:tc>
                <a:tc hMerge="1">
                  <a:txBody>
                    <a:bodyPr/>
                    <a:lstStyle/>
                    <a:p>
                      <a:endParaRPr lang="vi-VN"/>
                    </a:p>
                  </a:txBody>
                  <a:tcPr/>
                </a:tc>
                <a:tc hMerge="1">
                  <a:txBody>
                    <a:bodyPr/>
                    <a:lstStyle/>
                    <a:p>
                      <a:endParaRPr lang="vi-VN"/>
                    </a:p>
                  </a:txBody>
                  <a:tcPr/>
                </a:tc>
                <a:extLst>
                  <a:ext uri="{0D108BD9-81ED-4DB2-BD59-A6C34878D82A}">
                    <a16:rowId xmlns:a16="http://schemas.microsoft.com/office/drawing/2014/main" val="2824083086"/>
                  </a:ext>
                </a:extLst>
              </a:tr>
              <a:tr h="1479777">
                <a:tc vMerge="1">
                  <a:txBody>
                    <a:bodyPr/>
                    <a:lstStyle/>
                    <a:p>
                      <a:endParaRPr lang="vi-VN"/>
                    </a:p>
                  </a:txBody>
                  <a:tcPr/>
                </a:tc>
                <a:tc vMerge="1">
                  <a:txBody>
                    <a:bodyPr/>
                    <a:lstStyle/>
                    <a:p>
                      <a:endParaRPr lang="vi-VN"/>
                    </a:p>
                  </a:txBody>
                  <a:tcPr/>
                </a:tc>
                <a:tc vMerge="1">
                  <a:txBody>
                    <a:bodyPr/>
                    <a:lstStyle/>
                    <a:p>
                      <a:endParaRPr lang="vi-VN"/>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pPr>
                      <a:r>
                        <a:rPr lang="en-US" sz="2000" dirty="0" err="1">
                          <a:effectLst/>
                          <a:latin typeface="UTM Avo" panose="02040603050506020204" pitchFamily="18" charset="0"/>
                        </a:rPr>
                        <a:t>Kiểm</a:t>
                      </a:r>
                      <a:r>
                        <a:rPr lang="en-US" sz="2000" dirty="0">
                          <a:effectLst/>
                          <a:latin typeface="UTM Avo" panose="02040603050506020204" pitchFamily="18" charset="0"/>
                        </a:rPr>
                        <a:t> </a:t>
                      </a:r>
                      <a:r>
                        <a:rPr lang="en-US" sz="2000" dirty="0" err="1">
                          <a:effectLst/>
                          <a:latin typeface="UTM Avo" panose="02040603050506020204" pitchFamily="18" charset="0"/>
                        </a:rPr>
                        <a:t>soát</a:t>
                      </a:r>
                      <a:r>
                        <a:rPr lang="en-US" sz="2000" dirty="0">
                          <a:effectLst/>
                          <a:latin typeface="UTM Avo" panose="02040603050506020204" pitchFamily="18" charset="0"/>
                        </a:rPr>
                        <a:t> </a:t>
                      </a:r>
                      <a:r>
                        <a:rPr lang="en-US" sz="2000" dirty="0" err="1">
                          <a:effectLst/>
                          <a:latin typeface="UTM Avo" panose="02040603050506020204" pitchFamily="18" charset="0"/>
                        </a:rPr>
                        <a:t>cảm</a:t>
                      </a:r>
                      <a:r>
                        <a:rPr lang="en-US" sz="2000" dirty="0">
                          <a:effectLst/>
                          <a:latin typeface="UTM Avo" panose="02040603050506020204" pitchFamily="18" charset="0"/>
                        </a:rPr>
                        <a:t> </a:t>
                      </a:r>
                      <a:r>
                        <a:rPr lang="en-US" sz="2000" dirty="0" err="1">
                          <a:effectLst/>
                          <a:latin typeface="UTM Avo" panose="02040603050506020204" pitchFamily="18" charset="0"/>
                        </a:rPr>
                        <a:t>xúc</a:t>
                      </a:r>
                      <a:r>
                        <a:rPr lang="en-US" sz="2000" dirty="0">
                          <a:effectLst/>
                          <a:latin typeface="UTM Avo" panose="02040603050506020204" pitchFamily="18" charset="0"/>
                        </a:rPr>
                        <a:t> </a:t>
                      </a:r>
                      <a:r>
                        <a:rPr lang="en-US" sz="2000" dirty="0" err="1">
                          <a:effectLst/>
                          <a:latin typeface="UTM Avo" panose="02040603050506020204" pitchFamily="18" charset="0"/>
                        </a:rPr>
                        <a:t>tốt</a:t>
                      </a:r>
                      <a:endParaRPr lang="vi-VN" sz="2000" dirty="0">
                        <a:effectLst/>
                        <a:latin typeface="Arial" panose="020B0604020202020204" pitchFamily="34" charset="0"/>
                        <a:ea typeface="Calibri" panose="020F0502020204030204" pitchFamily="34" charset="0"/>
                        <a:cs typeface="Arial" panose="020B0604020202020204" pitchFamily="34" charset="0"/>
                      </a:endParaRPr>
                    </a:p>
                  </a:txBody>
                  <a:tcPr marL="58503" marR="58503" marT="29251" marB="29251" anchor="ctr">
                    <a:lnL w="12700" cmpd="sng">
                      <a:solidFill>
                        <a:srgbClr val="F79646"/>
                      </a:solidFill>
                    </a:lnL>
                    <a:lnR w="12700" cmpd="sng">
                      <a:solidFill>
                        <a:srgbClr val="F79646"/>
                      </a:solidFill>
                    </a:lnR>
                    <a:lnT w="12700" cmpd="sng">
                      <a:solidFill>
                        <a:srgbClr val="F79646"/>
                      </a:solidFill>
                    </a:lnT>
                    <a:lnB w="12700" cmpd="sng">
                      <a:solidFill>
                        <a:srgbClr val="F79646"/>
                      </a:solidFill>
                    </a:lnB>
                    <a:lnTlToBr w="12700" cmpd="sng">
                      <a:noFill/>
                      <a:prstDash val="solid"/>
                    </a:lnTlToBr>
                    <a:lnBlToTr w="12700" cmpd="sng">
                      <a:noFill/>
                      <a:prstDash val="solid"/>
                    </a:lnBlToTr>
                    <a:solidFill>
                      <a:srgbClr val="F79646">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pPr>
                      <a:r>
                        <a:rPr lang="en-US" sz="2000" dirty="0" err="1">
                          <a:effectLst/>
                          <a:latin typeface="UTM Avo" panose="02040603050506020204" pitchFamily="18" charset="0"/>
                        </a:rPr>
                        <a:t>Kiểm</a:t>
                      </a:r>
                      <a:r>
                        <a:rPr lang="en-US" sz="2000" dirty="0">
                          <a:effectLst/>
                          <a:latin typeface="UTM Avo" panose="02040603050506020204" pitchFamily="18" charset="0"/>
                        </a:rPr>
                        <a:t> </a:t>
                      </a:r>
                      <a:r>
                        <a:rPr lang="en-US" sz="2000" dirty="0" err="1">
                          <a:effectLst/>
                          <a:latin typeface="UTM Avo" panose="02040603050506020204" pitchFamily="18" charset="0"/>
                        </a:rPr>
                        <a:t>soát</a:t>
                      </a:r>
                      <a:r>
                        <a:rPr lang="en-US" sz="2000" dirty="0">
                          <a:effectLst/>
                          <a:latin typeface="UTM Avo" panose="02040603050506020204" pitchFamily="18" charset="0"/>
                        </a:rPr>
                        <a:t> </a:t>
                      </a:r>
                      <a:r>
                        <a:rPr lang="en-US" sz="2000" dirty="0" err="1">
                          <a:effectLst/>
                          <a:latin typeface="UTM Avo" panose="02040603050506020204" pitchFamily="18" charset="0"/>
                        </a:rPr>
                        <a:t>cảm</a:t>
                      </a:r>
                      <a:r>
                        <a:rPr lang="en-US" sz="2000" dirty="0">
                          <a:effectLst/>
                          <a:latin typeface="UTM Avo" panose="02040603050506020204" pitchFamily="18" charset="0"/>
                        </a:rPr>
                        <a:t> </a:t>
                      </a:r>
                      <a:r>
                        <a:rPr lang="en-US" sz="2000" dirty="0" err="1">
                          <a:effectLst/>
                          <a:latin typeface="UTM Avo" panose="02040603050506020204" pitchFamily="18" charset="0"/>
                        </a:rPr>
                        <a:t>xúc</a:t>
                      </a:r>
                      <a:r>
                        <a:rPr lang="en-US" sz="2000" dirty="0">
                          <a:effectLst/>
                          <a:latin typeface="UTM Avo" panose="02040603050506020204" pitchFamily="18" charset="0"/>
                        </a:rPr>
                        <a:t> </a:t>
                      </a:r>
                      <a:r>
                        <a:rPr lang="en-US" sz="2000" dirty="0" err="1">
                          <a:effectLst/>
                          <a:latin typeface="UTM Avo" panose="02040603050506020204" pitchFamily="18" charset="0"/>
                        </a:rPr>
                        <a:t>trung</a:t>
                      </a:r>
                      <a:r>
                        <a:rPr lang="en-US" sz="2000" dirty="0">
                          <a:effectLst/>
                          <a:latin typeface="UTM Avo" panose="02040603050506020204" pitchFamily="18" charset="0"/>
                        </a:rPr>
                        <a:t> </a:t>
                      </a:r>
                      <a:r>
                        <a:rPr lang="en-US" sz="2000" dirty="0" err="1">
                          <a:effectLst/>
                          <a:latin typeface="UTM Avo" panose="02040603050506020204" pitchFamily="18" charset="0"/>
                        </a:rPr>
                        <a:t>bình</a:t>
                      </a:r>
                      <a:endParaRPr lang="vi-VN" sz="2000" dirty="0">
                        <a:effectLst/>
                        <a:latin typeface="Arial" panose="020B0604020202020204" pitchFamily="34" charset="0"/>
                        <a:ea typeface="Calibri" panose="020F0502020204030204" pitchFamily="34" charset="0"/>
                        <a:cs typeface="Arial" panose="020B0604020202020204" pitchFamily="34" charset="0"/>
                      </a:endParaRPr>
                    </a:p>
                  </a:txBody>
                  <a:tcPr marL="58503" marR="58503" marT="29251" marB="29251" anchor="ctr">
                    <a:lnL w="12700" cmpd="sng">
                      <a:solidFill>
                        <a:srgbClr val="F79646"/>
                      </a:solidFill>
                    </a:lnL>
                    <a:lnR w="12700" cmpd="sng">
                      <a:solidFill>
                        <a:srgbClr val="F79646"/>
                      </a:solidFill>
                    </a:lnR>
                    <a:lnT w="12700" cmpd="sng">
                      <a:solidFill>
                        <a:srgbClr val="F79646"/>
                      </a:solidFill>
                    </a:lnT>
                    <a:lnB w="12700" cmpd="sng">
                      <a:solidFill>
                        <a:srgbClr val="F79646"/>
                      </a:solidFill>
                    </a:lnB>
                    <a:lnTlToBr w="12700" cmpd="sng">
                      <a:noFill/>
                      <a:prstDash val="solid"/>
                    </a:lnTlToBr>
                    <a:lnBlToTr w="12700" cmpd="sng">
                      <a:noFill/>
                      <a:prstDash val="solid"/>
                    </a:lnBlToTr>
                    <a:solidFill>
                      <a:srgbClr val="F79646">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pPr>
                      <a:r>
                        <a:rPr lang="en-US" sz="2000" dirty="0" err="1">
                          <a:effectLst/>
                          <a:latin typeface="UTM Avo" panose="02040603050506020204" pitchFamily="18" charset="0"/>
                        </a:rPr>
                        <a:t>Kiểm</a:t>
                      </a:r>
                      <a:r>
                        <a:rPr lang="en-US" sz="2000" dirty="0">
                          <a:effectLst/>
                          <a:latin typeface="UTM Avo" panose="02040603050506020204" pitchFamily="18" charset="0"/>
                        </a:rPr>
                        <a:t> </a:t>
                      </a:r>
                      <a:r>
                        <a:rPr lang="en-US" sz="2000" dirty="0" err="1">
                          <a:effectLst/>
                          <a:latin typeface="UTM Avo" panose="02040603050506020204" pitchFamily="18" charset="0"/>
                        </a:rPr>
                        <a:t>soát</a:t>
                      </a:r>
                      <a:r>
                        <a:rPr lang="en-US" sz="2000" dirty="0">
                          <a:effectLst/>
                          <a:latin typeface="UTM Avo" panose="02040603050506020204" pitchFamily="18" charset="0"/>
                        </a:rPr>
                        <a:t> </a:t>
                      </a:r>
                      <a:r>
                        <a:rPr lang="en-US" sz="2000" dirty="0" err="1">
                          <a:effectLst/>
                          <a:latin typeface="UTM Avo" panose="02040603050506020204" pitchFamily="18" charset="0"/>
                        </a:rPr>
                        <a:t>cảm</a:t>
                      </a:r>
                      <a:r>
                        <a:rPr lang="en-US" sz="2000" dirty="0">
                          <a:effectLst/>
                          <a:latin typeface="UTM Avo" panose="02040603050506020204" pitchFamily="18" charset="0"/>
                        </a:rPr>
                        <a:t> </a:t>
                      </a:r>
                      <a:r>
                        <a:rPr lang="en-US" sz="2000" dirty="0" err="1">
                          <a:effectLst/>
                          <a:latin typeface="UTM Avo" panose="02040603050506020204" pitchFamily="18" charset="0"/>
                        </a:rPr>
                        <a:t>xúc</a:t>
                      </a:r>
                      <a:r>
                        <a:rPr lang="en-US" sz="2000" dirty="0">
                          <a:effectLst/>
                          <a:latin typeface="UTM Avo" panose="02040603050506020204" pitchFamily="18" charset="0"/>
                        </a:rPr>
                        <a:t> </a:t>
                      </a:r>
                      <a:r>
                        <a:rPr lang="en-US" sz="2000" dirty="0" err="1">
                          <a:effectLst/>
                          <a:latin typeface="UTM Avo" panose="02040603050506020204" pitchFamily="18" charset="0"/>
                        </a:rPr>
                        <a:t>chưa</a:t>
                      </a:r>
                      <a:r>
                        <a:rPr lang="en-US" sz="2000" dirty="0">
                          <a:effectLst/>
                          <a:latin typeface="UTM Avo" panose="02040603050506020204" pitchFamily="18" charset="0"/>
                        </a:rPr>
                        <a:t> </a:t>
                      </a:r>
                      <a:r>
                        <a:rPr lang="en-US" sz="2000" dirty="0" err="1">
                          <a:effectLst/>
                          <a:latin typeface="UTM Avo" panose="02040603050506020204" pitchFamily="18" charset="0"/>
                        </a:rPr>
                        <a:t>tốt</a:t>
                      </a:r>
                      <a:endParaRPr lang="vi-VN" sz="2000" dirty="0">
                        <a:effectLst/>
                        <a:latin typeface="Arial" panose="020B0604020202020204" pitchFamily="34" charset="0"/>
                        <a:ea typeface="Calibri" panose="020F0502020204030204" pitchFamily="34" charset="0"/>
                        <a:cs typeface="Arial" panose="020B0604020202020204" pitchFamily="34" charset="0"/>
                      </a:endParaRPr>
                    </a:p>
                  </a:txBody>
                  <a:tcPr marL="58503" marR="58503" marT="29251" marB="29251" anchor="ctr">
                    <a:lnL w="12700" cmpd="sng">
                      <a:solidFill>
                        <a:srgbClr val="F79646"/>
                      </a:solidFill>
                    </a:lnL>
                    <a:lnR w="12700" cmpd="sng">
                      <a:solidFill>
                        <a:srgbClr val="F79646"/>
                      </a:solidFill>
                    </a:lnR>
                    <a:lnT w="12700" cmpd="sng">
                      <a:solidFill>
                        <a:srgbClr val="F79646"/>
                      </a:solidFill>
                    </a:lnT>
                    <a:lnB w="12700" cmpd="sng">
                      <a:solidFill>
                        <a:srgbClr val="F79646"/>
                      </a:solidFill>
                    </a:lnB>
                    <a:lnTlToBr w="12700" cmpd="sng">
                      <a:noFill/>
                      <a:prstDash val="solid"/>
                    </a:lnTlToBr>
                    <a:lnBlToTr w="12700" cmpd="sng">
                      <a:noFill/>
                      <a:prstDash val="solid"/>
                    </a:lnBlToTr>
                    <a:solidFill>
                      <a:srgbClr val="F79646">
                        <a:lumMod val="20000"/>
                        <a:lumOff val="80000"/>
                      </a:srgbClr>
                    </a:solidFill>
                  </a:tcPr>
                </a:tc>
                <a:extLst>
                  <a:ext uri="{0D108BD9-81ED-4DB2-BD59-A6C34878D82A}">
                    <a16:rowId xmlns:a16="http://schemas.microsoft.com/office/drawing/2014/main" val="2719690429"/>
                  </a:ext>
                </a:extLst>
              </a:tr>
              <a:tr h="50662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pPr>
                      <a:r>
                        <a:rPr lang="en-US" sz="2000" dirty="0">
                          <a:effectLst/>
                          <a:latin typeface="UTM Avo" panose="02040603050506020204" pitchFamily="18" charset="0"/>
                        </a:rPr>
                        <a:t>1</a:t>
                      </a:r>
                      <a:endParaRPr lang="vi-VN" sz="2000" dirty="0">
                        <a:effectLst/>
                        <a:latin typeface="Arial" panose="020B0604020202020204" pitchFamily="34" charset="0"/>
                        <a:ea typeface="Calibri" panose="020F0502020204030204" pitchFamily="34" charset="0"/>
                        <a:cs typeface="Arial" panose="020B0604020202020204" pitchFamily="34" charset="0"/>
                      </a:endParaRPr>
                    </a:p>
                  </a:txBody>
                  <a:tcPr marL="58503" marR="58503" marT="29251" marB="29251">
                    <a:lnL w="12700" cmpd="sng">
                      <a:solidFill>
                        <a:srgbClr val="F79646"/>
                      </a:solidFill>
                    </a:lnL>
                    <a:lnR w="12700" cmpd="sng">
                      <a:solidFill>
                        <a:srgbClr val="F79646"/>
                      </a:solidFill>
                    </a:lnR>
                    <a:lnT w="12700" cmpd="sng">
                      <a:solidFill>
                        <a:srgbClr val="F79646"/>
                      </a:solidFill>
                    </a:lnT>
                    <a:lnB w="12700" cmpd="sng">
                      <a:solidFill>
                        <a:srgbClr val="F79646"/>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lnSpc>
                          <a:spcPct val="150000"/>
                        </a:lnSpc>
                      </a:pPr>
                      <a:r>
                        <a:rPr lang="vi-VN" sz="2000" dirty="0">
                          <a:effectLst/>
                        </a:rPr>
                        <a:t> </a:t>
                      </a:r>
                      <a:endParaRPr lang="vi-VN" sz="2000" dirty="0">
                        <a:effectLst/>
                        <a:latin typeface="Arial" panose="020B0604020202020204" pitchFamily="34" charset="0"/>
                        <a:ea typeface="Calibri" panose="020F0502020204030204" pitchFamily="34" charset="0"/>
                        <a:cs typeface="Arial" panose="020B0604020202020204" pitchFamily="34" charset="0"/>
                      </a:endParaRPr>
                    </a:p>
                  </a:txBody>
                  <a:tcPr marL="58503" marR="58503" marT="29251" marB="29251">
                    <a:lnL w="12700" cmpd="sng">
                      <a:solidFill>
                        <a:srgbClr val="F79646"/>
                      </a:solidFill>
                    </a:lnL>
                    <a:lnR w="12700" cmpd="sng">
                      <a:solidFill>
                        <a:srgbClr val="F79646"/>
                      </a:solidFill>
                    </a:lnR>
                    <a:lnT w="12700" cmpd="sng">
                      <a:solidFill>
                        <a:srgbClr val="F79646"/>
                      </a:solidFill>
                    </a:lnT>
                    <a:lnB w="12700" cmpd="sng">
                      <a:solidFill>
                        <a:srgbClr val="F79646"/>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lnSpc>
                          <a:spcPct val="150000"/>
                        </a:lnSpc>
                      </a:pPr>
                      <a:r>
                        <a:rPr lang="vi-VN" sz="2000" dirty="0">
                          <a:effectLst/>
                        </a:rPr>
                        <a:t> </a:t>
                      </a:r>
                      <a:endParaRPr lang="vi-VN" sz="2000" dirty="0">
                        <a:effectLst/>
                        <a:latin typeface="Arial" panose="020B0604020202020204" pitchFamily="34" charset="0"/>
                        <a:ea typeface="Calibri" panose="020F0502020204030204" pitchFamily="34" charset="0"/>
                        <a:cs typeface="Arial" panose="020B0604020202020204" pitchFamily="34" charset="0"/>
                      </a:endParaRPr>
                    </a:p>
                  </a:txBody>
                  <a:tcPr marL="58503" marR="58503" marT="29251" marB="29251">
                    <a:lnL w="12700" cmpd="sng">
                      <a:solidFill>
                        <a:srgbClr val="F79646"/>
                      </a:solidFill>
                    </a:lnL>
                    <a:lnR w="12700" cmpd="sng">
                      <a:solidFill>
                        <a:srgbClr val="F79646"/>
                      </a:solidFill>
                    </a:lnR>
                    <a:lnT w="12700" cmpd="sng">
                      <a:solidFill>
                        <a:srgbClr val="F79646"/>
                      </a:solidFill>
                    </a:lnT>
                    <a:lnB w="12700" cmpd="sng">
                      <a:solidFill>
                        <a:srgbClr val="F79646"/>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lnSpc>
                          <a:spcPct val="150000"/>
                        </a:lnSpc>
                      </a:pPr>
                      <a:r>
                        <a:rPr lang="vi-VN" sz="2000" dirty="0">
                          <a:effectLst/>
                        </a:rPr>
                        <a:t> </a:t>
                      </a:r>
                      <a:endParaRPr lang="vi-VN" sz="2000" dirty="0">
                        <a:effectLst/>
                        <a:latin typeface="Arial" panose="020B0604020202020204" pitchFamily="34" charset="0"/>
                        <a:ea typeface="Calibri" panose="020F0502020204030204" pitchFamily="34" charset="0"/>
                        <a:cs typeface="Arial" panose="020B0604020202020204" pitchFamily="34" charset="0"/>
                      </a:endParaRPr>
                    </a:p>
                  </a:txBody>
                  <a:tcPr marL="58503" marR="58503" marT="29251" marB="29251">
                    <a:lnL w="12700" cmpd="sng">
                      <a:solidFill>
                        <a:srgbClr val="F79646"/>
                      </a:solidFill>
                    </a:lnL>
                    <a:lnR w="12700" cmpd="sng">
                      <a:solidFill>
                        <a:srgbClr val="F79646"/>
                      </a:solidFill>
                    </a:lnR>
                    <a:lnT w="12700" cmpd="sng">
                      <a:solidFill>
                        <a:srgbClr val="F79646"/>
                      </a:solidFill>
                    </a:lnT>
                    <a:lnB w="12700" cmpd="sng">
                      <a:solidFill>
                        <a:srgbClr val="F79646"/>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lnSpc>
                          <a:spcPct val="150000"/>
                        </a:lnSpc>
                      </a:pPr>
                      <a:r>
                        <a:rPr lang="vi-VN" sz="2000" dirty="0">
                          <a:effectLst/>
                        </a:rPr>
                        <a:t> </a:t>
                      </a:r>
                      <a:endParaRPr lang="vi-VN" sz="2000" dirty="0">
                        <a:effectLst/>
                        <a:latin typeface="Arial" panose="020B0604020202020204" pitchFamily="34" charset="0"/>
                        <a:ea typeface="Calibri" panose="020F0502020204030204" pitchFamily="34" charset="0"/>
                        <a:cs typeface="Arial" panose="020B0604020202020204" pitchFamily="34" charset="0"/>
                      </a:endParaRPr>
                    </a:p>
                  </a:txBody>
                  <a:tcPr marL="58503" marR="58503" marT="29251" marB="29251">
                    <a:lnL w="12700" cmpd="sng">
                      <a:solidFill>
                        <a:srgbClr val="F79646"/>
                      </a:solidFill>
                    </a:lnL>
                    <a:lnR w="12700" cmpd="sng">
                      <a:solidFill>
                        <a:srgbClr val="F79646"/>
                      </a:solidFill>
                    </a:lnR>
                    <a:lnT w="12700" cmpd="sng">
                      <a:solidFill>
                        <a:srgbClr val="F79646"/>
                      </a:solidFill>
                    </a:lnT>
                    <a:lnB w="12700" cmpd="sng">
                      <a:solidFill>
                        <a:srgbClr val="F79646"/>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lnSpc>
                          <a:spcPct val="150000"/>
                        </a:lnSpc>
                      </a:pPr>
                      <a:r>
                        <a:rPr lang="vi-VN" sz="2000" dirty="0">
                          <a:effectLst/>
                        </a:rPr>
                        <a:t> </a:t>
                      </a:r>
                      <a:endParaRPr lang="vi-VN" sz="2000" dirty="0">
                        <a:effectLst/>
                        <a:latin typeface="Arial" panose="020B0604020202020204" pitchFamily="34" charset="0"/>
                        <a:ea typeface="Calibri" panose="020F0502020204030204" pitchFamily="34" charset="0"/>
                        <a:cs typeface="Arial" panose="020B0604020202020204" pitchFamily="34" charset="0"/>
                      </a:endParaRPr>
                    </a:p>
                  </a:txBody>
                  <a:tcPr marL="58503" marR="58503" marT="29251" marB="29251">
                    <a:lnL w="12700" cmpd="sng">
                      <a:solidFill>
                        <a:srgbClr val="F79646"/>
                      </a:solidFill>
                    </a:lnL>
                    <a:lnR w="12700" cmpd="sng">
                      <a:solidFill>
                        <a:srgbClr val="F79646"/>
                      </a:solidFill>
                    </a:lnR>
                    <a:lnT w="12700" cmpd="sng">
                      <a:solidFill>
                        <a:srgbClr val="F79646"/>
                      </a:solidFill>
                    </a:lnT>
                    <a:lnB w="12700" cmpd="sng">
                      <a:solidFill>
                        <a:srgbClr val="F79646"/>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138175878"/>
                  </a:ext>
                </a:extLst>
              </a:tr>
              <a:tr h="50662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pPr>
                      <a:r>
                        <a:rPr lang="en-US" sz="2000" dirty="0">
                          <a:effectLst/>
                          <a:latin typeface="UTM Avo" panose="02040603050506020204" pitchFamily="18" charset="0"/>
                        </a:rPr>
                        <a:t>…</a:t>
                      </a:r>
                      <a:endParaRPr lang="vi-VN" sz="2000" dirty="0">
                        <a:effectLst/>
                        <a:latin typeface="Arial" panose="020B0604020202020204" pitchFamily="34" charset="0"/>
                        <a:ea typeface="Calibri" panose="020F0502020204030204" pitchFamily="34" charset="0"/>
                        <a:cs typeface="Arial" panose="020B0604020202020204" pitchFamily="34" charset="0"/>
                      </a:endParaRPr>
                    </a:p>
                  </a:txBody>
                  <a:tcPr marL="58503" marR="58503" marT="29251" marB="29251">
                    <a:lnL w="12700" cmpd="sng">
                      <a:solidFill>
                        <a:srgbClr val="F79646"/>
                      </a:solidFill>
                    </a:lnL>
                    <a:lnR w="12700" cmpd="sng">
                      <a:solidFill>
                        <a:srgbClr val="F79646"/>
                      </a:solidFill>
                    </a:lnR>
                    <a:lnT w="12700" cmpd="sng">
                      <a:solidFill>
                        <a:srgbClr val="F79646"/>
                      </a:solidFill>
                    </a:lnT>
                    <a:lnB w="12700" cmpd="sng">
                      <a:solidFill>
                        <a:srgbClr val="F79646"/>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lnSpc>
                          <a:spcPct val="150000"/>
                        </a:lnSpc>
                      </a:pPr>
                      <a:r>
                        <a:rPr lang="vi-VN" sz="2000" dirty="0">
                          <a:effectLst/>
                        </a:rPr>
                        <a:t> </a:t>
                      </a:r>
                      <a:endParaRPr lang="vi-VN" sz="2000" dirty="0">
                        <a:effectLst/>
                        <a:latin typeface="Arial" panose="020B0604020202020204" pitchFamily="34" charset="0"/>
                        <a:ea typeface="Calibri" panose="020F0502020204030204" pitchFamily="34" charset="0"/>
                        <a:cs typeface="Arial" panose="020B0604020202020204" pitchFamily="34" charset="0"/>
                      </a:endParaRPr>
                    </a:p>
                  </a:txBody>
                  <a:tcPr marL="58503" marR="58503" marT="29251" marB="29251">
                    <a:lnL w="12700" cmpd="sng">
                      <a:solidFill>
                        <a:srgbClr val="F79646"/>
                      </a:solidFill>
                    </a:lnL>
                    <a:lnR w="12700" cmpd="sng">
                      <a:solidFill>
                        <a:srgbClr val="F79646"/>
                      </a:solidFill>
                    </a:lnR>
                    <a:lnT w="12700" cmpd="sng">
                      <a:solidFill>
                        <a:srgbClr val="F79646"/>
                      </a:solidFill>
                    </a:lnT>
                    <a:lnB w="12700" cmpd="sng">
                      <a:solidFill>
                        <a:srgbClr val="F79646"/>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lnSpc>
                          <a:spcPct val="150000"/>
                        </a:lnSpc>
                      </a:pPr>
                      <a:r>
                        <a:rPr lang="vi-VN" sz="2000" dirty="0">
                          <a:effectLst/>
                        </a:rPr>
                        <a:t> </a:t>
                      </a:r>
                      <a:endParaRPr lang="vi-VN" sz="2000" dirty="0">
                        <a:effectLst/>
                        <a:latin typeface="Arial" panose="020B0604020202020204" pitchFamily="34" charset="0"/>
                        <a:ea typeface="Calibri" panose="020F0502020204030204" pitchFamily="34" charset="0"/>
                        <a:cs typeface="Arial" panose="020B0604020202020204" pitchFamily="34" charset="0"/>
                      </a:endParaRPr>
                    </a:p>
                  </a:txBody>
                  <a:tcPr marL="58503" marR="58503" marT="29251" marB="29251">
                    <a:lnL w="12700" cmpd="sng">
                      <a:solidFill>
                        <a:srgbClr val="F79646"/>
                      </a:solidFill>
                    </a:lnL>
                    <a:lnR w="12700" cmpd="sng">
                      <a:solidFill>
                        <a:srgbClr val="F79646"/>
                      </a:solidFill>
                    </a:lnR>
                    <a:lnT w="12700" cmpd="sng">
                      <a:solidFill>
                        <a:srgbClr val="F79646"/>
                      </a:solidFill>
                    </a:lnT>
                    <a:lnB w="12700" cmpd="sng">
                      <a:solidFill>
                        <a:srgbClr val="F79646"/>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lnSpc>
                          <a:spcPct val="150000"/>
                        </a:lnSpc>
                      </a:pPr>
                      <a:r>
                        <a:rPr lang="vi-VN" sz="2000" dirty="0">
                          <a:effectLst/>
                        </a:rPr>
                        <a:t> </a:t>
                      </a:r>
                      <a:endParaRPr lang="vi-VN" sz="2000" dirty="0">
                        <a:effectLst/>
                        <a:latin typeface="Arial" panose="020B0604020202020204" pitchFamily="34" charset="0"/>
                        <a:ea typeface="Calibri" panose="020F0502020204030204" pitchFamily="34" charset="0"/>
                        <a:cs typeface="Arial" panose="020B0604020202020204" pitchFamily="34" charset="0"/>
                      </a:endParaRPr>
                    </a:p>
                  </a:txBody>
                  <a:tcPr marL="58503" marR="58503" marT="29251" marB="29251">
                    <a:lnL w="12700" cmpd="sng">
                      <a:solidFill>
                        <a:srgbClr val="F79646"/>
                      </a:solidFill>
                    </a:lnL>
                    <a:lnR w="12700" cmpd="sng">
                      <a:solidFill>
                        <a:srgbClr val="F79646"/>
                      </a:solidFill>
                    </a:lnR>
                    <a:lnT w="12700" cmpd="sng">
                      <a:solidFill>
                        <a:srgbClr val="F79646"/>
                      </a:solidFill>
                    </a:lnT>
                    <a:lnB w="12700" cmpd="sng">
                      <a:solidFill>
                        <a:srgbClr val="F79646"/>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lnSpc>
                          <a:spcPct val="150000"/>
                        </a:lnSpc>
                      </a:pPr>
                      <a:r>
                        <a:rPr lang="vi-VN" sz="2000" dirty="0">
                          <a:effectLst/>
                        </a:rPr>
                        <a:t> </a:t>
                      </a:r>
                      <a:endParaRPr lang="vi-VN" sz="2000" dirty="0">
                        <a:effectLst/>
                        <a:latin typeface="Arial" panose="020B0604020202020204" pitchFamily="34" charset="0"/>
                        <a:ea typeface="Calibri" panose="020F0502020204030204" pitchFamily="34" charset="0"/>
                        <a:cs typeface="Arial" panose="020B0604020202020204" pitchFamily="34" charset="0"/>
                      </a:endParaRPr>
                    </a:p>
                  </a:txBody>
                  <a:tcPr marL="58503" marR="58503" marT="29251" marB="29251">
                    <a:lnL w="12700" cmpd="sng">
                      <a:solidFill>
                        <a:srgbClr val="F79646"/>
                      </a:solidFill>
                    </a:lnL>
                    <a:lnR w="12700" cmpd="sng">
                      <a:solidFill>
                        <a:srgbClr val="F79646"/>
                      </a:solidFill>
                    </a:lnR>
                    <a:lnT w="12700" cmpd="sng">
                      <a:solidFill>
                        <a:srgbClr val="F79646"/>
                      </a:solidFill>
                    </a:lnT>
                    <a:lnB w="12700" cmpd="sng">
                      <a:solidFill>
                        <a:srgbClr val="F79646"/>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lnSpc>
                          <a:spcPct val="150000"/>
                        </a:lnSpc>
                      </a:pPr>
                      <a:endParaRPr lang="vi-VN" sz="2000" dirty="0">
                        <a:solidFill>
                          <a:srgbClr val="000000"/>
                        </a:solidFill>
                        <a:effectLst/>
                        <a:latin typeface="Arial" panose="020B0604020202020204" pitchFamily="34" charset="0"/>
                        <a:ea typeface="SimSun" panose="02010600030101010101" pitchFamily="2" charset="-122"/>
                        <a:cs typeface="Arial" panose="020B0604020202020204" pitchFamily="34" charset="0"/>
                      </a:endParaRPr>
                    </a:p>
                  </a:txBody>
                  <a:tcPr marL="58503" marR="58503" marT="29251" marB="29251">
                    <a:lnL w="12700" cmpd="sng">
                      <a:solidFill>
                        <a:srgbClr val="F79646"/>
                      </a:solidFill>
                    </a:lnL>
                    <a:lnR w="12700" cmpd="sng">
                      <a:solidFill>
                        <a:srgbClr val="F79646"/>
                      </a:solidFill>
                    </a:lnR>
                    <a:lnT w="12700" cmpd="sng">
                      <a:solidFill>
                        <a:srgbClr val="F79646"/>
                      </a:solidFill>
                    </a:lnT>
                    <a:lnB w="12700" cmpd="sng">
                      <a:solidFill>
                        <a:srgbClr val="F79646"/>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8672854"/>
                  </a:ext>
                </a:extLst>
              </a:tr>
            </a:tbl>
          </a:graphicData>
        </a:graphic>
      </p:graphicFrame>
    </p:spTree>
    <p:extLst>
      <p:ext uri="{BB962C8B-B14F-4D97-AF65-F5344CB8AC3E}">
        <p14:creationId xmlns:p14="http://schemas.microsoft.com/office/powerpoint/2010/main" val="156725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2"/>
        <p:cNvGrpSpPr/>
        <p:nvPr/>
      </p:nvGrpSpPr>
      <p:grpSpPr>
        <a:xfrm>
          <a:off x="0" y="0"/>
          <a:ext cx="0" cy="0"/>
          <a:chOff x="0" y="0"/>
          <a:chExt cx="0" cy="0"/>
        </a:xfrm>
      </p:grpSpPr>
      <p:sp>
        <p:nvSpPr>
          <p:cNvPr id="3" name="Rounded Rectangle 4">
            <a:extLst>
              <a:ext uri="{FF2B5EF4-FFF2-40B4-BE49-F238E27FC236}">
                <a16:creationId xmlns:a16="http://schemas.microsoft.com/office/drawing/2014/main" id="{D94ED6B6-BA8D-22EC-DE79-4C3A4A77F2F4}"/>
              </a:ext>
            </a:extLst>
          </p:cNvPr>
          <p:cNvSpPr/>
          <p:nvPr/>
        </p:nvSpPr>
        <p:spPr>
          <a:xfrm>
            <a:off x="3082308" y="2569565"/>
            <a:ext cx="6027382" cy="628257"/>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defRPr/>
            </a:pPr>
            <a:r>
              <a:rPr lang="en-US" sz="2400" kern="0" dirty="0" err="1">
                <a:solidFill>
                  <a:srgbClr val="000000"/>
                </a:solidFill>
                <a:latin typeface="UTM Avo" panose="02040603050506020204" pitchFamily="18" charset="0"/>
                <a:cs typeface="Arial" pitchFamily="34" charset="0"/>
                <a:sym typeface="Arial"/>
              </a:rPr>
              <a:t>Ôn</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tập</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kiến</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thức</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đã</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học</a:t>
            </a:r>
            <a:r>
              <a:rPr lang="en-US" sz="2400" kern="0" dirty="0">
                <a:solidFill>
                  <a:srgbClr val="000000"/>
                </a:solidFill>
                <a:latin typeface="UTM Avo" panose="02040603050506020204" pitchFamily="18" charset="0"/>
                <a:cs typeface="Arial" pitchFamily="34" charset="0"/>
                <a:sym typeface="Arial"/>
              </a:rPr>
              <a:t>. </a:t>
            </a:r>
          </a:p>
        </p:txBody>
      </p:sp>
      <p:sp>
        <p:nvSpPr>
          <p:cNvPr id="4" name="Rounded Rectangle 8">
            <a:extLst>
              <a:ext uri="{FF2B5EF4-FFF2-40B4-BE49-F238E27FC236}">
                <a16:creationId xmlns:a16="http://schemas.microsoft.com/office/drawing/2014/main" id="{21ED0C84-74E1-871D-84A4-C86AC7E65C25}"/>
              </a:ext>
            </a:extLst>
          </p:cNvPr>
          <p:cNvSpPr/>
          <p:nvPr/>
        </p:nvSpPr>
        <p:spPr>
          <a:xfrm>
            <a:off x="3082308" y="3594597"/>
            <a:ext cx="6027382" cy="1241191"/>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pPr>
            <a:r>
              <a:rPr lang="vi-VN" sz="2400" kern="0">
                <a:solidFill>
                  <a:srgbClr val="000000"/>
                </a:solidFill>
                <a:latin typeface="UTM Avo" panose="02040603050506020204" pitchFamily="18" charset="0"/>
                <a:cs typeface="Arial" pitchFamily="34" charset="0"/>
                <a:sym typeface="Arial"/>
              </a:rPr>
              <a:t>Thực hiện kiểm soát cảm xúc của bản thân trong cuộc sống hằng ngày.</a:t>
            </a:r>
            <a:endParaRPr lang="vi-VN" sz="2400" kern="0" dirty="0">
              <a:solidFill>
                <a:srgbClr val="000000"/>
              </a:solidFill>
              <a:latin typeface="UTM Avo" panose="02040603050506020204" pitchFamily="18" charset="0"/>
              <a:cs typeface="Arial" pitchFamily="34" charset="0"/>
              <a:sym typeface="Arial"/>
            </a:endParaRPr>
          </a:p>
        </p:txBody>
      </p:sp>
      <p:sp>
        <p:nvSpPr>
          <p:cNvPr id="5" name="Rectangle: Rounded Corners 4">
            <a:extLst>
              <a:ext uri="{FF2B5EF4-FFF2-40B4-BE49-F238E27FC236}">
                <a16:creationId xmlns:a16="http://schemas.microsoft.com/office/drawing/2014/main" id="{121F7F14-2ED1-3508-94AF-D5CEC67928DC}"/>
              </a:ext>
            </a:extLst>
          </p:cNvPr>
          <p:cNvSpPr/>
          <p:nvPr/>
        </p:nvSpPr>
        <p:spPr>
          <a:xfrm>
            <a:off x="3617277" y="1330960"/>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pic>
        <p:nvPicPr>
          <p:cNvPr id="10" name="Picture 10">
            <a:extLst>
              <a:ext uri="{FF2B5EF4-FFF2-40B4-BE49-F238E27FC236}">
                <a16:creationId xmlns:a16="http://schemas.microsoft.com/office/drawing/2014/main" id="{0C9776FA-8DD5-AF02-C6EA-170F4CFB407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15901" y="4222854"/>
            <a:ext cx="2768599" cy="245553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2"/>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66405B1-DA0A-758D-514E-5D070C90B79B}"/>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6DFA412-D7A6-A53E-E828-27A682E69122}"/>
              </a:ext>
            </a:extLst>
          </p:cNvPr>
          <p:cNvSpPr txBox="1"/>
          <p:nvPr/>
        </p:nvSpPr>
        <p:spPr>
          <a:xfrm>
            <a:off x="454403" y="574846"/>
            <a:ext cx="11367083" cy="1411990"/>
          </a:xfrm>
          <a:prstGeom prst="rect">
            <a:avLst/>
          </a:prstGeom>
          <a:noFill/>
        </p:spPr>
        <p:txBody>
          <a:bodyPr wrap="square" rtlCol="0">
            <a:spAutoFit/>
          </a:bodyPr>
          <a:lstStyle/>
          <a:p>
            <a:pPr algn="ctr">
              <a:lnSpc>
                <a:spcPct val="150000"/>
              </a:lnSpc>
            </a:pPr>
            <a:r>
              <a:rPr lang="en-US" sz="2000" b="1">
                <a:solidFill>
                  <a:schemeClr val="accent2">
                    <a:lumMod val="50000"/>
                  </a:schemeClr>
                </a:solidFill>
                <a:latin typeface="UTM Avo" panose="02040603050506020204" pitchFamily="18" charset="0"/>
              </a:rPr>
              <a:t>Để kết nối cộng đồng giáo viên và nhận thêm nhiều tài liệu giảng dạy, </a:t>
            </a:r>
          </a:p>
          <a:p>
            <a:pPr algn="ctr">
              <a:lnSpc>
                <a:spcPct val="150000"/>
              </a:lnSpc>
            </a:pPr>
            <a:r>
              <a:rPr lang="en-US" sz="2000">
                <a:solidFill>
                  <a:schemeClr val="accent2">
                    <a:lumMod val="50000"/>
                  </a:schemeClr>
                </a:solidFill>
                <a:latin typeface="UTM Avo" panose="02040603050506020204" pitchFamily="18" charset="0"/>
              </a:rPr>
              <a:t>mời quý thầy cô tham gia Group Facebook</a:t>
            </a:r>
          </a:p>
          <a:p>
            <a:pPr algn="ctr">
              <a:lnSpc>
                <a:spcPct val="150000"/>
              </a:lnSpc>
            </a:pPr>
            <a:r>
              <a:rPr lang="en-US" sz="2000">
                <a:solidFill>
                  <a:schemeClr val="accent2">
                    <a:lumMod val="50000"/>
                  </a:schemeClr>
                </a:solidFill>
                <a:latin typeface="UTM Avo" panose="02040603050506020204" pitchFamily="18" charset="0"/>
              </a:rPr>
              <a:t>theo đường link:  </a:t>
            </a:r>
          </a:p>
        </p:txBody>
      </p:sp>
      <p:sp>
        <p:nvSpPr>
          <p:cNvPr id="7" name="Rectangle: Rounded Corners 6">
            <a:extLst>
              <a:ext uri="{FF2B5EF4-FFF2-40B4-BE49-F238E27FC236}">
                <a16:creationId xmlns:a16="http://schemas.microsoft.com/office/drawing/2014/main" id="{69CCE5BF-909E-4600-14A8-4E6AEDF5BECD}"/>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hlinkClick r:id="rId4"/>
            <a:extLst>
              <a:ext uri="{FF2B5EF4-FFF2-40B4-BE49-F238E27FC236}">
                <a16:creationId xmlns:a16="http://schemas.microsoft.com/office/drawing/2014/main" id="{D34ED495-FBAC-8337-5DFA-4470BE11AAA5}"/>
              </a:ext>
            </a:extLst>
          </p:cNvPr>
          <p:cNvSpPr txBox="1"/>
          <p:nvPr/>
        </p:nvSpPr>
        <p:spPr>
          <a:xfrm>
            <a:off x="2644617" y="2000034"/>
            <a:ext cx="7122253" cy="461665"/>
          </a:xfrm>
          <a:prstGeom prst="rect">
            <a:avLst/>
          </a:prstGeom>
          <a:noFill/>
        </p:spPr>
        <p:txBody>
          <a:bodyPr wrap="square" rtlCol="0">
            <a:spAutoFit/>
          </a:bodyPr>
          <a:lstStyle/>
          <a:p>
            <a:r>
              <a:rPr lang="en-US" sz="2400" b="1" u="sng">
                <a:solidFill>
                  <a:schemeClr val="accent2">
                    <a:lumMod val="50000"/>
                  </a:schemeClr>
                </a:solidFill>
                <a:latin typeface="UTM Avo" panose="02040603050506020204" pitchFamily="18" charset="0"/>
              </a:rPr>
              <a:t>Hoc10 – Đồng hành cùng giáo viên tiểu học</a:t>
            </a:r>
          </a:p>
        </p:txBody>
      </p:sp>
      <p:sp>
        <p:nvSpPr>
          <p:cNvPr id="9" name="TextBox 8">
            <a:extLst>
              <a:ext uri="{FF2B5EF4-FFF2-40B4-BE49-F238E27FC236}">
                <a16:creationId xmlns:a16="http://schemas.microsoft.com/office/drawing/2014/main" id="{5AC6B559-1547-F61B-6809-005A2DC79B18}"/>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11" name="Picture 2" descr="Ngón Trỏ, ngón tay, Máy tính Biểu tượng Tay - tay png tải về - Miễn phí  trong suốt Tay png Tải về.">
            <a:extLst>
              <a:ext uri="{FF2B5EF4-FFF2-40B4-BE49-F238E27FC236}">
                <a16:creationId xmlns:a16="http://schemas.microsoft.com/office/drawing/2014/main" id="{2A324F70-7A75-1522-B548-26199BFF8D08}"/>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AB3C5D37-9CC6-09FD-EAAB-4B789CB8D5B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5652017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8"/>
                                        </p:tgtEl>
                                        <p:attrNameLst>
                                          <p:attrName>style.color</p:attrName>
                                        </p:attrNameLst>
                                      </p:cBhvr>
                                      <p:by>
                                        <p:hsl h="7200000" s="0" l="0"/>
                                      </p:by>
                                    </p:animClr>
                                    <p:animClr clrSpc="hsl" dir="cw">
                                      <p:cBhvr>
                                        <p:cTn id="7" dur="1000" fill="hold"/>
                                        <p:tgtEl>
                                          <p:spTgt spid="8"/>
                                        </p:tgtEl>
                                        <p:attrNameLst>
                                          <p:attrName>fillcolor</p:attrName>
                                        </p:attrNameLst>
                                      </p:cBhvr>
                                      <p:by>
                                        <p:hsl h="7200000" s="0" l="0"/>
                                      </p:by>
                                    </p:animClr>
                                    <p:animClr clrSpc="hsl" dir="cw">
                                      <p:cBhvr>
                                        <p:cTn id="8" dur="1000" fill="hold"/>
                                        <p:tgtEl>
                                          <p:spTgt spid="8"/>
                                        </p:tgtEl>
                                        <p:attrNameLst>
                                          <p:attrName>stroke.color</p:attrName>
                                        </p:attrNameLst>
                                      </p:cBhvr>
                                      <p:by>
                                        <p:hsl h="7200000" s="0" l="0"/>
                                      </p:by>
                                    </p:animClr>
                                    <p:set>
                                      <p:cBhvr>
                                        <p:cTn id="9" dur="1000" fill="hold"/>
                                        <p:tgtEl>
                                          <p:spTgt spid="8"/>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7"/>
                                        </p:tgtEl>
                                        <p:attrNameLst>
                                          <p:attrName>fillcolor</p:attrName>
                                        </p:attrNameLst>
                                      </p:cBhvr>
                                      <p:to>
                                        <a:srgbClr val="C5E0B3"/>
                                      </p:to>
                                    </p:animClr>
                                    <p:set>
                                      <p:cBhvr>
                                        <p:cTn id="12" dur="1000" fill="hold"/>
                                        <p:tgtEl>
                                          <p:spTgt spid="7"/>
                                        </p:tgtEl>
                                        <p:attrNameLst>
                                          <p:attrName>fill.type</p:attrName>
                                        </p:attrNameLst>
                                      </p:cBhvr>
                                      <p:to>
                                        <p:strVal val="solid"/>
                                      </p:to>
                                    </p:set>
                                    <p:set>
                                      <p:cBhvr>
                                        <p:cTn id="13" dur="1000" fill="hold"/>
                                        <p:tgtEl>
                                          <p:spTgt spid="7"/>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2"/>
                                        </p:tgtEl>
                                        <p:attrNameLst>
                                          <p:attrName>style.color</p:attrName>
                                        </p:attrNameLst>
                                      </p:cBhvr>
                                      <p:by>
                                        <p:hsl h="7200000" s="0" l="0"/>
                                      </p:by>
                                    </p:animClr>
                                    <p:animClr clrSpc="hsl" dir="cw">
                                      <p:cBhvr>
                                        <p:cTn id="16" dur="1000" fill="hold"/>
                                        <p:tgtEl>
                                          <p:spTgt spid="2"/>
                                        </p:tgtEl>
                                        <p:attrNameLst>
                                          <p:attrName>fillcolor</p:attrName>
                                        </p:attrNameLst>
                                      </p:cBhvr>
                                      <p:by>
                                        <p:hsl h="7200000" s="0" l="0"/>
                                      </p:by>
                                    </p:animClr>
                                    <p:animClr clrSpc="hsl" dir="cw">
                                      <p:cBhvr>
                                        <p:cTn id="17" dur="1000" fill="hold"/>
                                        <p:tgtEl>
                                          <p:spTgt spid="2"/>
                                        </p:tgtEl>
                                        <p:attrNameLst>
                                          <p:attrName>stroke.color</p:attrName>
                                        </p:attrNameLst>
                                      </p:cBhvr>
                                      <p:by>
                                        <p:hsl h="7200000" s="0" l="0"/>
                                      </p:by>
                                    </p:animClr>
                                    <p:set>
                                      <p:cBhvr>
                                        <p:cTn id="18"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Chủ đề 2. Hành trình khôn lớn_ Tuần 6</Template>
  <TotalTime>85</TotalTime>
  <Words>1098</Words>
  <Application>Microsoft Office PowerPoint</Application>
  <PresentationFormat>Widescreen</PresentationFormat>
  <Paragraphs>116</Paragraphs>
  <Slides>31</Slides>
  <Notes>6</Notes>
  <HiddenSlides>0</HiddenSlides>
  <MMClips>3</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31</vt:i4>
      </vt:variant>
    </vt:vector>
  </HeadingPairs>
  <TitlesOfParts>
    <vt:vector size="39" baseType="lpstr">
      <vt:lpstr>Arial</vt:lpstr>
      <vt:lpstr>Calibri</vt:lpstr>
      <vt:lpstr>UTM Avo</vt:lpstr>
      <vt:lpstr>Nunito</vt:lpstr>
      <vt:lpstr>Calibri Light</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2114120010-CAO THỊ PHƯƠNG VINH</dc:creator>
  <cp:lastModifiedBy>Huy Nguyễn</cp:lastModifiedBy>
  <cp:revision>13</cp:revision>
  <dcterms:created xsi:type="dcterms:W3CDTF">2024-09-30T15:05:20Z</dcterms:created>
  <dcterms:modified xsi:type="dcterms:W3CDTF">2024-10-08T09:43:40Z</dcterms:modified>
</cp:coreProperties>
</file>