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698" r:id="rId3"/>
  </p:sldMasterIdLst>
  <p:notesMasterIdLst>
    <p:notesMasterId r:id="rId30"/>
  </p:notesMasterIdLst>
  <p:sldIdLst>
    <p:sldId id="257" r:id="rId4"/>
    <p:sldId id="256" r:id="rId5"/>
    <p:sldId id="267" r:id="rId6"/>
    <p:sldId id="260" r:id="rId7"/>
    <p:sldId id="262" r:id="rId8"/>
    <p:sldId id="271" r:id="rId9"/>
    <p:sldId id="430" r:id="rId10"/>
    <p:sldId id="272" r:id="rId11"/>
    <p:sldId id="276" r:id="rId12"/>
    <p:sldId id="273" r:id="rId13"/>
    <p:sldId id="274" r:id="rId14"/>
    <p:sldId id="259" r:id="rId15"/>
    <p:sldId id="432" r:id="rId16"/>
    <p:sldId id="263" r:id="rId17"/>
    <p:sldId id="431" r:id="rId18"/>
    <p:sldId id="317" r:id="rId19"/>
    <p:sldId id="281" r:id="rId20"/>
    <p:sldId id="302" r:id="rId21"/>
    <p:sldId id="303" r:id="rId22"/>
    <p:sldId id="304" r:id="rId23"/>
    <p:sldId id="305" r:id="rId24"/>
    <p:sldId id="261" r:id="rId25"/>
    <p:sldId id="258" r:id="rId26"/>
    <p:sldId id="284" r:id="rId27"/>
    <p:sldId id="266" r:id="rId28"/>
    <p:sldId id="433" r:id="rId29"/>
  </p:sldIdLst>
  <p:sldSz cx="12192000" cy="6858000"/>
  <p:notesSz cx="6858000" cy="9144000"/>
  <p:embeddedFontLst>
    <p:embeddedFont>
      <p:font typeface="UTM Avo" panose="02040603050506020204" pitchFamily="18"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DEBD4"/>
    <a:srgbClr val="FBD5A3"/>
    <a:srgbClr val="FFDDDD"/>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0659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5499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3601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61568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25326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68882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8036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8091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468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6066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4313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902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10/9/2024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10/9/2024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9146881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19/"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hoat-dong-trai-nghiem-5/1/690/19/" TargetMode="External"/><Relationship Id="rId2" Type="http://schemas.openxmlformats.org/officeDocument/2006/relationships/image" Target="../media/image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hyperlink" Target="https://www.hoc10.vn/doc-sach/hoat-dong-trai-nghiem-5/1/690/20/" TargetMode="External"/><Relationship Id="rId2" Type="http://schemas.openxmlformats.org/officeDocument/2006/relationships/image" Target="../media/image3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18.xml"/><Relationship Id="rId7" Type="http://schemas.openxmlformats.org/officeDocument/2006/relationships/image" Target="../media/image36.png"/><Relationship Id="rId2" Type="http://schemas.openxmlformats.org/officeDocument/2006/relationships/slide" Target="slide17.xml"/><Relationship Id="rId1" Type="http://schemas.openxmlformats.org/officeDocument/2006/relationships/slideLayout" Target="../slideLayouts/slideLayout27.xml"/><Relationship Id="rId6" Type="http://schemas.openxmlformats.org/officeDocument/2006/relationships/slide" Target="slide21.xml"/><Relationship Id="rId5" Type="http://schemas.openxmlformats.org/officeDocument/2006/relationships/slide" Target="slide20.xml"/><Relationship Id="rId4" Type="http://schemas.openxmlformats.org/officeDocument/2006/relationships/slide" Target="slide19.xml"/></Relationships>
</file>

<file path=ppt/slides/_rels/slide17.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slide" Target="slide16.xml"/></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slide" Target="slide16.xml"/></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slide" Target="slide16.xml"/></Relationships>
</file>

<file path=ppt/slides/_rels/slide20.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slide" Target="slide16.xml"/></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2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slide" Target="slide16.xml"/></Relationships>
</file>

<file path=ppt/slides/_rels/slide22.xml.rels><?xml version="1.0" encoding="UTF-8" standalone="yes"?>
<Relationships xmlns="http://schemas.openxmlformats.org/package/2006/relationships"><Relationship Id="rId3" Type="http://schemas.openxmlformats.org/officeDocument/2006/relationships/hyperlink" Target="https://www.hoc10.vn/doc-sach/hoat-dong-trai-nghiem-5/1/690/19/" TargetMode="External"/><Relationship Id="rId2" Type="http://schemas.openxmlformats.org/officeDocument/2006/relationships/image" Target="../media/image3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2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5.sv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4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505CC-7492-0D70-1744-B3C5259CC90B}"/>
              </a:ext>
            </a:extLst>
          </p:cNvPr>
          <p:cNvSpPr txBox="1">
            <a:spLocks/>
          </p:cNvSpPr>
          <p:nvPr/>
        </p:nvSpPr>
        <p:spPr>
          <a:xfrm>
            <a:off x="575247" y="1652318"/>
            <a:ext cx="1104150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2:</a:t>
            </a:r>
          </a:p>
          <a:p>
            <a:pPr>
              <a:lnSpc>
                <a:spcPct val="150000"/>
              </a:lnSpc>
            </a:pPr>
            <a:r>
              <a:rPr lang="vi-VN" sz="5200" b="1" dirty="0">
                <a:solidFill>
                  <a:srgbClr val="002060"/>
                </a:solidFill>
                <a:latin typeface="UTM Avo" panose="02040603050506020204" pitchFamily="18" charset="0"/>
              </a:rPr>
              <a:t>Hành trình khôn lớn </a:t>
            </a:r>
            <a:endParaRPr lang="en-US" sz="52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597D57FB-700C-E42B-CC6B-5808452FB609}"/>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6</a:t>
            </a:r>
          </a:p>
        </p:txBody>
      </p:sp>
      <p:sp>
        <p:nvSpPr>
          <p:cNvPr id="7" name="Title 1">
            <a:extLst>
              <a:ext uri="{FF2B5EF4-FFF2-40B4-BE49-F238E27FC236}">
                <a16:creationId xmlns:a16="http://schemas.microsoft.com/office/drawing/2014/main" id="{723D6AF6-A579-F930-3D9E-770F5DE8343C}"/>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C770E6D-6D9C-2F7A-C7AC-1B4134FDF22A}"/>
              </a:ext>
            </a:extLst>
          </p:cNvPr>
          <p:cNvGrpSpPr/>
          <p:nvPr/>
        </p:nvGrpSpPr>
        <p:grpSpPr>
          <a:xfrm>
            <a:off x="4557132" y="2985655"/>
            <a:ext cx="3077736" cy="1666333"/>
            <a:chOff x="-756043" y="2287668"/>
            <a:chExt cx="3237488" cy="1666333"/>
          </a:xfrm>
        </p:grpSpPr>
        <p:pic>
          <p:nvPicPr>
            <p:cNvPr id="9" name="Picture 8">
              <a:hlinkClick r:id="rId3"/>
              <a:extLst>
                <a:ext uri="{FF2B5EF4-FFF2-40B4-BE49-F238E27FC236}">
                  <a16:creationId xmlns:a16="http://schemas.microsoft.com/office/drawing/2014/main" id="{D2C0D532-D864-5498-DF05-4DE6908407F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10" name="TextBox 9">
              <a:extLst>
                <a:ext uri="{FF2B5EF4-FFF2-40B4-BE49-F238E27FC236}">
                  <a16:creationId xmlns:a16="http://schemas.microsoft.com/office/drawing/2014/main" id="{97B34C4D-880D-3701-1C0E-A9B3DB0B582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724600" y="1566038"/>
            <a:ext cx="8742797" cy="1563285"/>
          </a:xfrm>
          <a:prstGeom prst="roundRect">
            <a:avLst>
              <a:gd name="adj" fmla="val 8385"/>
            </a:avLst>
          </a:prstGeom>
          <a:noFill/>
        </p:spPr>
        <p:txBody>
          <a:bodyPr wrap="square">
            <a:spAutoFit/>
          </a:bodyPr>
          <a:lstStyle/>
          <a:p>
            <a:pPr algn="ctr"/>
            <a:r>
              <a:rPr lang="vi-VN" sz="2400" b="1" dirty="0">
                <a:latin typeface="UTM Avo" panose="02040603050506020204" pitchFamily="18" charset="0"/>
                <a:ea typeface="UD Digi Kyokasho N-B" panose="02020700000000000000" pitchFamily="17" charset="-128"/>
              </a:rPr>
              <a:t> </a:t>
            </a:r>
          </a:p>
          <a:p>
            <a:pPr marL="342900" indent="-342900">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câu chuyện của em trước toàn trường. </a:t>
            </a:r>
          </a:p>
          <a:p>
            <a:pPr marL="342900" indent="-342900">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Bày tỏ cảm nghĩ khi nghe câu chuyện của các bạn.</a:t>
            </a:r>
          </a:p>
        </p:txBody>
      </p:sp>
      <p:pic>
        <p:nvPicPr>
          <p:cNvPr id="2" name="Picture 1">
            <a:extLst>
              <a:ext uri="{FF2B5EF4-FFF2-40B4-BE49-F238E27FC236}">
                <a16:creationId xmlns:a16="http://schemas.microsoft.com/office/drawing/2014/main" id="{3EEC5BE5-D93D-3596-5F59-D6319F63B04C}"/>
              </a:ext>
            </a:extLst>
          </p:cNvPr>
          <p:cNvPicPr>
            <a:picLocks noChangeAspect="1"/>
          </p:cNvPicPr>
          <p:nvPr/>
        </p:nvPicPr>
        <p:blipFill>
          <a:blip r:embed="rId3"/>
          <a:stretch>
            <a:fillRect/>
          </a:stretch>
        </p:blipFill>
        <p:spPr>
          <a:xfrm>
            <a:off x="2617340" y="3252638"/>
            <a:ext cx="6957320" cy="3493850"/>
          </a:xfrm>
          <a:prstGeom prst="rect">
            <a:avLst/>
          </a:prstGeom>
        </p:spPr>
      </p:pic>
      <p:sp>
        <p:nvSpPr>
          <p:cNvPr id="4" name="TextBox 3">
            <a:extLst>
              <a:ext uri="{FF2B5EF4-FFF2-40B4-BE49-F238E27FC236}">
                <a16:creationId xmlns:a16="http://schemas.microsoft.com/office/drawing/2014/main" id="{C089D4B7-5513-6338-CE46-1610C40BEBF5}"/>
              </a:ext>
            </a:extLst>
          </p:cNvPr>
          <p:cNvSpPr txBox="1"/>
          <p:nvPr/>
        </p:nvSpPr>
        <p:spPr>
          <a:xfrm>
            <a:off x="1639757" y="1566038"/>
            <a:ext cx="8742797" cy="483989"/>
          </a:xfrm>
          <a:prstGeom prst="roundRect">
            <a:avLst>
              <a:gd name="adj" fmla="val 8385"/>
            </a:avLst>
          </a:prstGeom>
          <a:noFill/>
        </p:spPr>
        <p:txBody>
          <a:bodyPr wrap="square">
            <a:spAutoFit/>
          </a:bodyPr>
          <a:lstStyle/>
          <a:p>
            <a:pPr algn="ctr"/>
            <a:r>
              <a:rPr lang="vi-VN" sz="2400" b="1" dirty="0">
                <a:latin typeface="UTM Avo" panose="02040603050506020204" pitchFamily="18" charset="0"/>
                <a:ea typeface="UD Digi Kyokasho N-B" panose="02020700000000000000" pitchFamily="17" charset="-128"/>
              </a:rPr>
              <a:t>Tổng kết hoạt động Viết câu chuyện về bản thân </a:t>
            </a:r>
          </a:p>
        </p:txBody>
      </p:sp>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BED1EF-B517-C97A-68D7-EFAD0DEBC076}"/>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3389CF04-9932-5B55-4205-D66DA714031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B5E735F-55AA-3154-DDB8-9DEC304B051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3171020" y="1532483"/>
            <a:ext cx="5849960" cy="1044116"/>
          </a:xfrm>
          <a:prstGeom prst="roundRect">
            <a:avLst/>
          </a:prstGeom>
          <a:solidFill>
            <a:schemeClr val="accent6">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3: </a:t>
            </a:r>
            <a:r>
              <a:rPr lang="en-US" sz="2400" b="1" dirty="0">
                <a:solidFill>
                  <a:schemeClr val="tx1">
                    <a:lumMod val="50000"/>
                  </a:schemeClr>
                </a:solidFill>
                <a:latin typeface="UTM Avo" panose="02040603050506020204" pitchFamily="18" charset="0"/>
                <a:cs typeface="Arial" panose="020B0604020202020204" pitchFamily="34" charset="0"/>
              </a:rPr>
              <a:t>S</a:t>
            </a:r>
            <a:r>
              <a:rPr lang="vi-VN" sz="2400" b="1" dirty="0">
                <a:solidFill>
                  <a:schemeClr val="tx1">
                    <a:lumMod val="50000"/>
                  </a:schemeClr>
                </a:solidFill>
                <a:latin typeface="UTM Avo" panose="02040603050506020204" pitchFamily="18" charset="0"/>
                <a:cs typeface="Arial" panose="020B0604020202020204" pitchFamily="34" charset="0"/>
              </a:rPr>
              <a:t>áng tạo tác phẩm </a:t>
            </a:r>
            <a:endParaRPr lang="en-US" sz="2400" b="1" dirty="0">
              <a:solidFill>
                <a:schemeClr val="tx1">
                  <a:lumMod val="50000"/>
                </a:schemeClr>
              </a:solidFill>
              <a:latin typeface="UTM Avo" panose="02040603050506020204" pitchFamily="18" charset="0"/>
              <a:cs typeface="Arial" panose="020B0604020202020204" pitchFamily="34" charset="0"/>
            </a:endParaRPr>
          </a:p>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hành trình khôn lớn</a:t>
            </a:r>
          </a:p>
        </p:txBody>
      </p:sp>
      <p:sp>
        <p:nvSpPr>
          <p:cNvPr id="7" name="Rectangle: Rounded Corners 6">
            <a:extLst>
              <a:ext uri="{FF2B5EF4-FFF2-40B4-BE49-F238E27FC236}">
                <a16:creationId xmlns:a16="http://schemas.microsoft.com/office/drawing/2014/main" id="{4B094921-C0E8-2CF1-9C93-822D61670963}"/>
              </a:ext>
            </a:extLst>
          </p:cNvPr>
          <p:cNvSpPr/>
          <p:nvPr/>
        </p:nvSpPr>
        <p:spPr>
          <a:xfrm>
            <a:off x="5020568" y="2649082"/>
            <a:ext cx="2150863" cy="597880"/>
          </a:xfrm>
          <a:prstGeom prst="roundRect">
            <a:avLst>
              <a:gd name="adj" fmla="val 50000"/>
            </a:avLst>
          </a:prstGeom>
          <a:solidFill>
            <a:srgbClr val="FFFFFF"/>
          </a:solidFill>
          <a:ln w="38100" cap="flat" cmpd="sng" algn="ctr">
            <a:solidFill>
              <a:schemeClr val="accent6"/>
            </a:solidFill>
            <a:prstDash val="solid"/>
          </a:ln>
          <a:effectLst/>
        </p:spPr>
        <p:txBody>
          <a:bodyPr rtlCol="0" anchor="ctr"/>
          <a:lstStyle/>
          <a:p>
            <a:pPr lvl="0" algn="ctr">
              <a:buClr>
                <a:srgbClr val="000000"/>
              </a:buClr>
              <a:defRPr/>
            </a:pPr>
            <a:r>
              <a:rPr lang="en-US" sz="2400" b="1" dirty="0" err="1">
                <a:solidFill>
                  <a:schemeClr val="tx1">
                    <a:lumMod val="50000"/>
                  </a:schemeClr>
                </a:solidFill>
                <a:latin typeface="UTM Avo" panose="02040603050506020204" pitchFamily="18" charset="0"/>
                <a:cs typeface="Arial" panose="020B0604020202020204" pitchFamily="34" charset="0"/>
                <a:sym typeface="Arial"/>
              </a:rPr>
              <a:t>Chuẩn</a:t>
            </a:r>
            <a:r>
              <a:rPr lang="en-US" sz="2400" b="1" dirty="0">
                <a:solidFill>
                  <a:schemeClr val="tx1">
                    <a:lumMod val="50000"/>
                  </a:schemeClr>
                </a:solidFill>
                <a:latin typeface="UTM Avo" panose="02040603050506020204" pitchFamily="18" charset="0"/>
                <a:cs typeface="Arial" panose="020B0604020202020204" pitchFamily="34" charset="0"/>
                <a:sym typeface="Arial"/>
              </a:rPr>
              <a:t> </a:t>
            </a:r>
            <a:r>
              <a:rPr lang="en-US" sz="2400" b="1" dirty="0" err="1">
                <a:solidFill>
                  <a:schemeClr val="tx1">
                    <a:lumMod val="50000"/>
                  </a:schemeClr>
                </a:solidFill>
                <a:latin typeface="UTM Avo" panose="02040603050506020204" pitchFamily="18" charset="0"/>
                <a:cs typeface="Arial" panose="020B0604020202020204" pitchFamily="34" charset="0"/>
                <a:sym typeface="Arial"/>
              </a:rPr>
              <a:t>bị</a:t>
            </a:r>
            <a:endParaRPr lang="vi-VN" sz="2400" b="1" dirty="0">
              <a:solidFill>
                <a:schemeClr val="tx1">
                  <a:lumMod val="50000"/>
                </a:schemeClr>
              </a:solidFill>
              <a:latin typeface="UTM Avo" panose="02040603050506020204" pitchFamily="18" charset="0"/>
              <a:cs typeface="Arial" panose="020B0604020202020204" pitchFamily="34" charset="0"/>
              <a:sym typeface="Arial"/>
            </a:endParaRPr>
          </a:p>
        </p:txBody>
      </p:sp>
      <p:sp>
        <p:nvSpPr>
          <p:cNvPr id="6" name="Rectangle: Rounded Corners 5">
            <a:extLst>
              <a:ext uri="{FF2B5EF4-FFF2-40B4-BE49-F238E27FC236}">
                <a16:creationId xmlns:a16="http://schemas.microsoft.com/office/drawing/2014/main" id="{2B1E9B24-9B05-250F-4A9A-E783B744A17D}"/>
              </a:ext>
            </a:extLst>
          </p:cNvPr>
          <p:cNvSpPr/>
          <p:nvPr/>
        </p:nvSpPr>
        <p:spPr>
          <a:xfrm>
            <a:off x="2050390" y="3405746"/>
            <a:ext cx="4435062" cy="2031478"/>
          </a:xfrm>
          <a:prstGeom prst="roundRect">
            <a:avLst/>
          </a:prstGeom>
        </p:spPr>
        <p:style>
          <a:lnRef idx="2">
            <a:schemeClr val="accent6"/>
          </a:lnRef>
          <a:fillRef idx="1">
            <a:schemeClr val="lt1"/>
          </a:fillRef>
          <a:effectRef idx="0">
            <a:schemeClr val="accent6"/>
          </a:effectRef>
          <a:fontRef idx="minor">
            <a:schemeClr val="dk1"/>
          </a:fontRef>
        </p:style>
        <p:txBody>
          <a:bodyPr bIns="120000" rtlCol="0" anchor="ctr"/>
          <a:lstStyle/>
          <a:p>
            <a:pPr algn="just">
              <a:lnSpc>
                <a:spcPct val="150000"/>
              </a:lnSpc>
            </a:pPr>
            <a:r>
              <a:rPr lang="vi-VN" sz="2400" dirty="0">
                <a:solidFill>
                  <a:schemeClr val="tx1">
                    <a:lumMod val="50000"/>
                  </a:schemeClr>
                </a:solidFill>
                <a:latin typeface="UTM Avo" panose="02040603050506020204" pitchFamily="18" charset="0"/>
                <a:cs typeface="Arial" panose="020B0604020202020204" pitchFamily="34" charset="0"/>
              </a:rPr>
              <a:t>Các bức ảnh, tư liệu về bản thân được lưu giữ từ nhỏ đến thời điểm hiện tại. </a:t>
            </a:r>
          </a:p>
        </p:txBody>
      </p:sp>
      <p:sp>
        <p:nvSpPr>
          <p:cNvPr id="8" name="Rectangle: Rounded Corners 7">
            <a:extLst>
              <a:ext uri="{FF2B5EF4-FFF2-40B4-BE49-F238E27FC236}">
                <a16:creationId xmlns:a16="http://schemas.microsoft.com/office/drawing/2014/main" id="{7A8AF285-650C-DCC2-0335-8FEDF9FF60E6}"/>
              </a:ext>
            </a:extLst>
          </p:cNvPr>
          <p:cNvSpPr/>
          <p:nvPr/>
        </p:nvSpPr>
        <p:spPr>
          <a:xfrm>
            <a:off x="6605023" y="3405746"/>
            <a:ext cx="3930953" cy="2031478"/>
          </a:xfrm>
          <a:prstGeom prst="roundRect">
            <a:avLst>
              <a:gd name="adj" fmla="val 13373"/>
            </a:avLst>
          </a:prstGeom>
        </p:spPr>
        <p:style>
          <a:lnRef idx="2">
            <a:schemeClr val="accent6"/>
          </a:lnRef>
          <a:fillRef idx="1">
            <a:schemeClr val="lt1"/>
          </a:fillRef>
          <a:effectRef idx="0">
            <a:schemeClr val="accent6"/>
          </a:effectRef>
          <a:fontRef idx="minor">
            <a:schemeClr val="dk1"/>
          </a:fontRef>
        </p:style>
        <p:txBody>
          <a:bodyPr bIns="120000" rtlCol="0" anchor="ctr"/>
          <a:lstStyle/>
          <a:p>
            <a:pPr algn="just">
              <a:lnSpc>
                <a:spcPct val="150000"/>
              </a:lnSpc>
            </a:pPr>
            <a:r>
              <a:rPr lang="vi-VN" sz="2400" dirty="0">
                <a:solidFill>
                  <a:schemeClr val="tx1">
                    <a:lumMod val="50000"/>
                  </a:schemeClr>
                </a:solidFill>
                <a:latin typeface="UTM Avo" panose="02040603050506020204" pitchFamily="18" charset="0"/>
                <a:cs typeface="Arial" panose="020B0604020202020204" pitchFamily="34" charset="0"/>
              </a:rPr>
              <a:t>Giấy khổ lớn, bút màu, kéo, hồ dán...</a:t>
            </a:r>
          </a:p>
        </p:txBody>
      </p:sp>
      <p:pic>
        <p:nvPicPr>
          <p:cNvPr id="12" name="Picture 11">
            <a:extLst>
              <a:ext uri="{FF2B5EF4-FFF2-40B4-BE49-F238E27FC236}">
                <a16:creationId xmlns:a16="http://schemas.microsoft.com/office/drawing/2014/main" id="{D025F910-BAC4-7AD9-E6DF-D97A96212CC9}"/>
              </a:ext>
            </a:extLst>
          </p:cNvPr>
          <p:cNvPicPr>
            <a:picLocks noChangeAspect="1"/>
          </p:cNvPicPr>
          <p:nvPr/>
        </p:nvPicPr>
        <p:blipFill>
          <a:blip r:embed="rId4"/>
          <a:stretch>
            <a:fillRect/>
          </a:stretch>
        </p:blipFill>
        <p:spPr>
          <a:xfrm>
            <a:off x="9649075" y="4582773"/>
            <a:ext cx="2275228" cy="2275228"/>
          </a:xfrm>
          <a:prstGeom prst="rect">
            <a:avLst/>
          </a:prstGeom>
        </p:spPr>
      </p:pic>
      <p:pic>
        <p:nvPicPr>
          <p:cNvPr id="13" name="Picture 12">
            <a:extLst>
              <a:ext uri="{FF2B5EF4-FFF2-40B4-BE49-F238E27FC236}">
                <a16:creationId xmlns:a16="http://schemas.microsoft.com/office/drawing/2014/main" id="{A493895A-85E8-D98B-85BA-E1E57C8BD3CF}"/>
              </a:ext>
            </a:extLst>
          </p:cNvPr>
          <p:cNvPicPr>
            <a:picLocks noChangeAspect="1"/>
          </p:cNvPicPr>
          <p:nvPr/>
        </p:nvPicPr>
        <p:blipFill>
          <a:blip r:embed="rId5"/>
          <a:stretch>
            <a:fillRect/>
          </a:stretch>
        </p:blipFill>
        <p:spPr>
          <a:xfrm>
            <a:off x="267697" y="4845057"/>
            <a:ext cx="2308234" cy="2308234"/>
          </a:xfrm>
          <a:prstGeom prst="rect">
            <a:avLst/>
          </a:prstGeom>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6"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1677136" y="1675465"/>
            <a:ext cx="4664849" cy="762000"/>
          </a:xfrm>
          <a:prstGeom prst="roundRect">
            <a:avLst>
              <a:gd name="adj" fmla="val 50000"/>
            </a:avLst>
          </a:prstGeom>
          <a:solidFill>
            <a:schemeClr val="accent2">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HƯỚNG DẪN THỰC HIỆN</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198426" y="2564133"/>
            <a:ext cx="7622270" cy="1294275"/>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UD Digi Kyokasho N-B" panose="02020700000000000000" pitchFamily="17" charset="-128"/>
                <a:cs typeface="Arial" panose="020B0604020202020204" pitchFamily="34" charset="0"/>
              </a:rPr>
              <a:t>Tập hợp các bức ảnh, tư liệu về bản thân </a:t>
            </a:r>
          </a:p>
          <a:p>
            <a:pPr marL="0" marR="0" lvl="0" indent="0" algn="ctr" defTabSz="609539"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UD Digi Kyokasho N-B" panose="02020700000000000000" pitchFamily="17" charset="-128"/>
                <a:cs typeface="Arial" panose="020B0604020202020204" pitchFamily="34" charset="0"/>
              </a:rPr>
              <a:t>được lưu giữ từ nhỏ đến thời điểm hiện tại. </a:t>
            </a:r>
          </a:p>
        </p:txBody>
      </p:sp>
      <p:sp>
        <p:nvSpPr>
          <p:cNvPr id="5" name="Rectangle: Rounded Corners 4">
            <a:extLst>
              <a:ext uri="{FF2B5EF4-FFF2-40B4-BE49-F238E27FC236}">
                <a16:creationId xmlns:a16="http://schemas.microsoft.com/office/drawing/2014/main" id="{AED049F7-4882-69A2-520F-48B93D2033B4}"/>
              </a:ext>
            </a:extLst>
          </p:cNvPr>
          <p:cNvSpPr/>
          <p:nvPr/>
        </p:nvSpPr>
        <p:spPr>
          <a:xfrm>
            <a:off x="198426" y="3985076"/>
            <a:ext cx="7622270" cy="1294275"/>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algn="ctr" defTabSz="609539">
              <a:lnSpc>
                <a:spcPct val="150000"/>
              </a:lnSpc>
            </a:pPr>
            <a:r>
              <a:rPr lang="vi-VN" sz="2400" dirty="0">
                <a:latin typeface="UTM Avo" panose="02040603050506020204" pitchFamily="18" charset="0"/>
                <a:ea typeface="UD Digi Kyokasho N-B" panose="02020700000000000000" pitchFamily="17" charset="-128"/>
                <a:cs typeface="Arial" panose="020B0604020202020204" pitchFamily="34" charset="0"/>
              </a:rPr>
              <a:t>Suy nghĩ về ý tưởng thể hiện tác phẩm có </a:t>
            </a:r>
          </a:p>
          <a:p>
            <a:pPr algn="ctr" defTabSz="609539">
              <a:lnSpc>
                <a:spcPct val="150000"/>
              </a:lnSpc>
            </a:pPr>
            <a:r>
              <a:rPr lang="vi-VN" sz="2400" dirty="0">
                <a:latin typeface="UTM Avo" panose="02040603050506020204" pitchFamily="18" charset="0"/>
                <a:ea typeface="UD Digi Kyokasho N-B" panose="02020700000000000000" pitchFamily="17" charset="-128"/>
                <a:cs typeface="Arial" panose="020B0604020202020204" pitchFamily="34" charset="0"/>
              </a:rPr>
              <a:t>nội dung thể hiện sự thay đổi của bản thân. </a:t>
            </a:r>
          </a:p>
        </p:txBody>
      </p:sp>
      <p:sp>
        <p:nvSpPr>
          <p:cNvPr id="7" name="Rectangle: Rounded Corners 6">
            <a:extLst>
              <a:ext uri="{FF2B5EF4-FFF2-40B4-BE49-F238E27FC236}">
                <a16:creationId xmlns:a16="http://schemas.microsoft.com/office/drawing/2014/main" id="{E1BC3D08-32D0-1821-621C-FF2195D253BC}"/>
              </a:ext>
            </a:extLst>
          </p:cNvPr>
          <p:cNvSpPr/>
          <p:nvPr/>
        </p:nvSpPr>
        <p:spPr>
          <a:xfrm>
            <a:off x="198426" y="5406019"/>
            <a:ext cx="7622270" cy="1294275"/>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UD Digi Kyokasho N-B" panose="02020700000000000000" pitchFamily="17" charset="-128"/>
                <a:cs typeface="Arial" panose="020B0604020202020204" pitchFamily="34" charset="0"/>
              </a:rPr>
              <a:t>Lựa chọn hình thức thể hiện tác phẩm phù hợp: album, tranh vẽ, lược đồ, sơ đồ, truyện tranh</a:t>
            </a:r>
            <a:r>
              <a:rPr lang="en-US" sz="2400" dirty="0">
                <a:latin typeface="UTM Avo" panose="02040603050506020204" pitchFamily="18" charset="0"/>
                <a:ea typeface="UD Digi Kyokasho N-B" panose="02020700000000000000" pitchFamily="17" charset="-128"/>
                <a:cs typeface="Arial" panose="020B0604020202020204" pitchFamily="34" charset="0"/>
              </a:rPr>
              <a:t>,</a:t>
            </a:r>
            <a:r>
              <a:rPr lang="vi-VN" sz="2400" dirty="0">
                <a:latin typeface="UTM Avo" panose="02040603050506020204" pitchFamily="18" charset="0"/>
                <a:ea typeface="UD Digi Kyokasho N-B" panose="02020700000000000000" pitchFamily="17" charset="-128"/>
                <a:cs typeface="Arial" panose="020B0604020202020204" pitchFamily="34" charset="0"/>
              </a:rPr>
              <a:t>...</a:t>
            </a:r>
          </a:p>
        </p:txBody>
      </p:sp>
      <p:sp>
        <p:nvSpPr>
          <p:cNvPr id="8" name="Freeform 3">
            <a:extLst>
              <a:ext uri="{FF2B5EF4-FFF2-40B4-BE49-F238E27FC236}">
                <a16:creationId xmlns:a16="http://schemas.microsoft.com/office/drawing/2014/main" id="{362D099B-E828-9945-C459-5BBE32FE21D2}"/>
              </a:ext>
            </a:extLst>
          </p:cNvPr>
          <p:cNvSpPr/>
          <p:nvPr/>
        </p:nvSpPr>
        <p:spPr>
          <a:xfrm>
            <a:off x="8534400" y="1447800"/>
            <a:ext cx="3119878" cy="5247501"/>
          </a:xfrm>
          <a:custGeom>
            <a:avLst/>
            <a:gdLst/>
            <a:ahLst/>
            <a:cxnLst/>
            <a:rect l="l" t="t" r="r" b="b"/>
            <a:pathLst>
              <a:path w="4679817" h="7871251">
                <a:moveTo>
                  <a:pt x="0" y="0"/>
                </a:moveTo>
                <a:lnTo>
                  <a:pt x="4679817" y="0"/>
                </a:lnTo>
                <a:lnTo>
                  <a:pt x="4679817" y="7871252"/>
                </a:lnTo>
                <a:lnTo>
                  <a:pt x="0" y="78712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p>
        </p:txBody>
      </p:sp>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1677136" y="1675465"/>
            <a:ext cx="4664849" cy="762000"/>
          </a:xfrm>
          <a:prstGeom prst="roundRect">
            <a:avLst>
              <a:gd name="adj" fmla="val 50000"/>
            </a:avLst>
          </a:prstGeom>
          <a:solidFill>
            <a:schemeClr val="accent2">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HƯỚNG DẪN THỰC HIỆN</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198426" y="2564133"/>
            <a:ext cx="7622270" cy="1294275"/>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lvl="0" algn="ctr"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Vẽ tranh hoặc sắp xếp các bức ảnh, tư liệu</a:t>
            </a:r>
            <a:endParaRPr lang="en-US" sz="2400" dirty="0">
              <a:latin typeface="UTM Avo" panose="02040603050506020204" pitchFamily="18" charset="0"/>
              <a:ea typeface="UD Digi Kyokasho N-B" panose="02020700000000000000" pitchFamily="17" charset="-128"/>
              <a:cs typeface="Arial" panose="020B0604020202020204" pitchFamily="34" charset="0"/>
            </a:endParaRPr>
          </a:p>
          <a:p>
            <a:pPr lvl="0" algn="ctr"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về bản thân theo tưởng tượng của em.</a:t>
            </a:r>
          </a:p>
        </p:txBody>
      </p:sp>
      <p:sp>
        <p:nvSpPr>
          <p:cNvPr id="5" name="Rectangle: Rounded Corners 4">
            <a:extLst>
              <a:ext uri="{FF2B5EF4-FFF2-40B4-BE49-F238E27FC236}">
                <a16:creationId xmlns:a16="http://schemas.microsoft.com/office/drawing/2014/main" id="{AED049F7-4882-69A2-520F-48B93D2033B4}"/>
              </a:ext>
            </a:extLst>
          </p:cNvPr>
          <p:cNvSpPr/>
          <p:nvPr/>
        </p:nvSpPr>
        <p:spPr>
          <a:xfrm>
            <a:off x="198426" y="3985076"/>
            <a:ext cx="7622270" cy="1294275"/>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algn="ctr" defTabSz="609539">
              <a:lnSpc>
                <a:spcPct val="150000"/>
              </a:lnSpc>
            </a:pPr>
            <a:r>
              <a:rPr lang="vi-VN" sz="2400">
                <a:latin typeface="UTM Avo" panose="02040603050506020204" pitchFamily="18" charset="0"/>
                <a:ea typeface="UD Digi Kyokasho N-B" panose="02020700000000000000" pitchFamily="17" charset="-128"/>
                <a:cs typeface="Arial" panose="020B0604020202020204" pitchFamily="34" charset="0"/>
              </a:rPr>
              <a:t>Viết chú thích cho các bức tranh, ảnh.</a:t>
            </a:r>
            <a:endParaRPr lang="vi-VN" sz="2400" dirty="0">
              <a:latin typeface="UTM Avo" panose="02040603050506020204" pitchFamily="18" charset="0"/>
              <a:ea typeface="UD Digi Kyokasho N-B" panose="02020700000000000000" pitchFamily="17" charset="-128"/>
              <a:cs typeface="Arial" panose="020B0604020202020204" pitchFamily="34" charset="0"/>
            </a:endParaRPr>
          </a:p>
        </p:txBody>
      </p:sp>
      <p:sp>
        <p:nvSpPr>
          <p:cNvPr id="7" name="Rectangle: Rounded Corners 6">
            <a:extLst>
              <a:ext uri="{FF2B5EF4-FFF2-40B4-BE49-F238E27FC236}">
                <a16:creationId xmlns:a16="http://schemas.microsoft.com/office/drawing/2014/main" id="{E1BC3D08-32D0-1821-621C-FF2195D253BC}"/>
              </a:ext>
            </a:extLst>
          </p:cNvPr>
          <p:cNvSpPr/>
          <p:nvPr/>
        </p:nvSpPr>
        <p:spPr>
          <a:xfrm>
            <a:off x="198426" y="5406019"/>
            <a:ext cx="7622270" cy="1294275"/>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lvl="0" algn="ctr" defTabSz="609539">
              <a:lnSpc>
                <a:spcPct val="150000"/>
              </a:lnSpc>
              <a:defRPr/>
            </a:pPr>
            <a:r>
              <a:rPr lang="vi-VN" sz="2400">
                <a:latin typeface="UTM Avo" panose="02040603050506020204" pitchFamily="18" charset="0"/>
                <a:ea typeface="UD Digi Kyokasho N-B" panose="02020700000000000000" pitchFamily="17" charset="-128"/>
                <a:cs typeface="Arial" panose="020B0604020202020204" pitchFamily="34" charset="0"/>
              </a:rPr>
              <a:t>Trang trí tác phẩm thật sinh động, hấp dẫn.</a:t>
            </a:r>
            <a:endParaRPr lang="vi-VN" sz="2400" dirty="0">
              <a:latin typeface="UTM Avo" panose="02040603050506020204" pitchFamily="18" charset="0"/>
              <a:ea typeface="UD Digi Kyokasho N-B" panose="02020700000000000000" pitchFamily="17" charset="-128"/>
              <a:cs typeface="Arial" panose="020B0604020202020204" pitchFamily="34" charset="0"/>
            </a:endParaRPr>
          </a:p>
        </p:txBody>
      </p:sp>
      <p:sp>
        <p:nvSpPr>
          <p:cNvPr id="8" name="Freeform 3">
            <a:extLst>
              <a:ext uri="{FF2B5EF4-FFF2-40B4-BE49-F238E27FC236}">
                <a16:creationId xmlns:a16="http://schemas.microsoft.com/office/drawing/2014/main" id="{362D099B-E828-9945-C459-5BBE32FE21D2}"/>
              </a:ext>
            </a:extLst>
          </p:cNvPr>
          <p:cNvSpPr/>
          <p:nvPr/>
        </p:nvSpPr>
        <p:spPr>
          <a:xfrm>
            <a:off x="8534400" y="1447800"/>
            <a:ext cx="3119878" cy="5247501"/>
          </a:xfrm>
          <a:custGeom>
            <a:avLst/>
            <a:gdLst/>
            <a:ahLst/>
            <a:cxnLst/>
            <a:rect l="l" t="t" r="r" b="b"/>
            <a:pathLst>
              <a:path w="4679817" h="7871251">
                <a:moveTo>
                  <a:pt x="0" y="0"/>
                </a:moveTo>
                <a:lnTo>
                  <a:pt x="4679817" y="0"/>
                </a:lnTo>
                <a:lnTo>
                  <a:pt x="4679817" y="7871252"/>
                </a:lnTo>
                <a:lnTo>
                  <a:pt x="0" y="78712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p>
        </p:txBody>
      </p:sp>
    </p:spTree>
    <p:extLst>
      <p:ext uri="{BB962C8B-B14F-4D97-AF65-F5344CB8AC3E}">
        <p14:creationId xmlns:p14="http://schemas.microsoft.com/office/powerpoint/2010/main" val="142485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peech Bubble: Rectangle with Corners Rounded 19">
            <a:extLst>
              <a:ext uri="{FF2B5EF4-FFF2-40B4-BE49-F238E27FC236}">
                <a16:creationId xmlns:a16="http://schemas.microsoft.com/office/drawing/2014/main" id="{590EFF3E-E555-9E85-87D2-D510D56BAFFF}"/>
              </a:ext>
            </a:extLst>
          </p:cNvPr>
          <p:cNvSpPr/>
          <p:nvPr/>
        </p:nvSpPr>
        <p:spPr>
          <a:xfrm>
            <a:off x="135055" y="1833135"/>
            <a:ext cx="5172926" cy="2437781"/>
          </a:xfrm>
          <a:prstGeom prst="wedgeRoundRectCallout">
            <a:avLst>
              <a:gd name="adj1" fmla="val -3421"/>
              <a:gd name="adj2" fmla="val 67357"/>
              <a:gd name="adj3" fmla="val 16667"/>
            </a:avLst>
          </a:prstGeom>
          <a:solidFill>
            <a:sysClr val="window" lastClr="FFFFFF"/>
          </a:solidFill>
          <a:ln w="38100" cap="flat" cmpd="sng" algn="ctr">
            <a:solidFill>
              <a:srgbClr val="C0504D">
                <a:lumMod val="60000"/>
                <a:lumOff val="40000"/>
              </a:srgbClr>
            </a:solidFill>
            <a:prstDash val="solid"/>
          </a:ln>
          <a:effectLst/>
        </p:spPr>
        <p:txBody>
          <a:bodyPr rtlCol="0" anchor="ctr"/>
          <a:lstStyle/>
          <a:p>
            <a:pPr algn="ctr" defTabSz="609539">
              <a:lnSpc>
                <a:spcPct val="150000"/>
              </a:lnSpc>
            </a:pPr>
            <a:r>
              <a:rPr lang="vi-VN" sz="2400" b="1" dirty="0">
                <a:solidFill>
                  <a:prstClr val="black"/>
                </a:solidFill>
                <a:latin typeface="UTM Avo" panose="02040603050506020204" pitchFamily="18" charset="0"/>
                <a:cs typeface="Arial" panose="020B0604020202020204" pitchFamily="34" charset="0"/>
              </a:rPr>
              <a:t>LÀM VIỆC CÁ NHÂN:</a:t>
            </a:r>
          </a:p>
          <a:p>
            <a:pPr algn="ctr" defTabSz="609539">
              <a:lnSpc>
                <a:spcPct val="150000"/>
              </a:lnSpc>
            </a:pPr>
            <a:r>
              <a:rPr lang="vi-VN" sz="2400" dirty="0">
                <a:solidFill>
                  <a:prstClr val="black"/>
                </a:solidFill>
                <a:latin typeface="UTM Avo" panose="02040603050506020204" pitchFamily="18" charset="0"/>
                <a:cs typeface="Arial" panose="020B0604020202020204" pitchFamily="34" charset="0"/>
              </a:rPr>
              <a:t>Các em hãy tiến hành sáng tạo tác phẩm </a:t>
            </a:r>
            <a:r>
              <a:rPr lang="vi-VN" sz="2400" i="1" dirty="0">
                <a:solidFill>
                  <a:prstClr val="black"/>
                </a:solidFill>
                <a:latin typeface="UTM Avo" panose="02040603050506020204" pitchFamily="18" charset="0"/>
                <a:cs typeface="Arial" panose="020B0604020202020204" pitchFamily="34" charset="0"/>
              </a:rPr>
              <a:t>Hành trình khôn lớn</a:t>
            </a:r>
            <a:r>
              <a:rPr lang="vi-VN" sz="2400" dirty="0">
                <a:solidFill>
                  <a:prstClr val="black"/>
                </a:solidFill>
                <a:latin typeface="UTM Avo" panose="02040603050506020204" pitchFamily="18" charset="0"/>
                <a:cs typeface="Arial" panose="020B0604020202020204" pitchFamily="34" charset="0"/>
              </a:rPr>
              <a:t> theo ý tưởng của mình. </a:t>
            </a:r>
          </a:p>
        </p:txBody>
      </p:sp>
      <p:pic>
        <p:nvPicPr>
          <p:cNvPr id="3" name="Picture 13">
            <a:extLst>
              <a:ext uri="{FF2B5EF4-FFF2-40B4-BE49-F238E27FC236}">
                <a16:creationId xmlns:a16="http://schemas.microsoft.com/office/drawing/2014/main" id="{6DABFFF1-4781-B51E-7EF6-CDEFE672AF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24638" y="4411469"/>
            <a:ext cx="2403480" cy="2361420"/>
          </a:xfrm>
          <a:prstGeom prst="rect">
            <a:avLst/>
          </a:prstGeom>
        </p:spPr>
      </p:pic>
      <p:pic>
        <p:nvPicPr>
          <p:cNvPr id="14" name="Picture 13">
            <a:extLst>
              <a:ext uri="{FF2B5EF4-FFF2-40B4-BE49-F238E27FC236}">
                <a16:creationId xmlns:a16="http://schemas.microsoft.com/office/drawing/2014/main" id="{DB4F8ED9-B751-6082-F34A-512F52A89BAC}"/>
              </a:ext>
            </a:extLst>
          </p:cNvPr>
          <p:cNvPicPr>
            <a:picLocks noChangeAspect="1"/>
          </p:cNvPicPr>
          <p:nvPr/>
        </p:nvPicPr>
        <p:blipFill>
          <a:blip r:embed="rId5"/>
          <a:stretch>
            <a:fillRect/>
          </a:stretch>
        </p:blipFill>
        <p:spPr>
          <a:xfrm>
            <a:off x="5932603" y="622300"/>
            <a:ext cx="6259398" cy="6235701"/>
          </a:xfrm>
          <a:prstGeom prst="rect">
            <a:avLst/>
          </a:prstGeom>
        </p:spPr>
      </p:pic>
    </p:spTree>
    <p:extLst>
      <p:ext uri="{BB962C8B-B14F-4D97-AF65-F5344CB8AC3E}">
        <p14:creationId xmlns:p14="http://schemas.microsoft.com/office/powerpoint/2010/main" val="209306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1724025" y="1532483"/>
            <a:ext cx="8743950" cy="510778"/>
          </a:xfrm>
          <a:prstGeom prst="roundRect">
            <a:avLst/>
          </a:prstGeom>
          <a:solidFill>
            <a:schemeClr val="accent2">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4: </a:t>
            </a:r>
            <a:r>
              <a:rPr lang="en-US" sz="2400" b="1" dirty="0">
                <a:solidFill>
                  <a:schemeClr val="tx1">
                    <a:lumMod val="50000"/>
                  </a:schemeClr>
                </a:solidFill>
                <a:latin typeface="UTM Avo" panose="02040603050506020204" pitchFamily="18" charset="0"/>
                <a:cs typeface="Arial" panose="020B0604020202020204" pitchFamily="34" charset="0"/>
              </a:rPr>
              <a:t>T</a:t>
            </a:r>
            <a:r>
              <a:rPr lang="vi-VN" sz="2400" b="1" dirty="0">
                <a:solidFill>
                  <a:schemeClr val="tx1">
                    <a:lumMod val="50000"/>
                  </a:schemeClr>
                </a:solidFill>
                <a:latin typeface="UTM Avo" panose="02040603050506020204" pitchFamily="18" charset="0"/>
                <a:cs typeface="Arial" panose="020B0604020202020204" pitchFamily="34" charset="0"/>
              </a:rPr>
              <a:t>riển lãm tác phẩm hành trình khôn lớn</a:t>
            </a:r>
          </a:p>
        </p:txBody>
      </p:sp>
      <p:sp>
        <p:nvSpPr>
          <p:cNvPr id="4" name="Rectangle: Rounded Corners 3">
            <a:extLst>
              <a:ext uri="{FF2B5EF4-FFF2-40B4-BE49-F238E27FC236}">
                <a16:creationId xmlns:a16="http://schemas.microsoft.com/office/drawing/2014/main" id="{0D2F563C-3025-AAE7-4B45-F72684A04B2E}"/>
              </a:ext>
            </a:extLst>
          </p:cNvPr>
          <p:cNvSpPr/>
          <p:nvPr/>
        </p:nvSpPr>
        <p:spPr>
          <a:xfrm>
            <a:off x="2179322" y="2193111"/>
            <a:ext cx="7833355" cy="1148255"/>
          </a:xfrm>
          <a:prstGeom prst="roundRect">
            <a:avLst>
              <a:gd name="adj" fmla="val 50000"/>
            </a:avLst>
          </a:prstGeom>
          <a:solidFill>
            <a:srgbClr val="FFFFFF"/>
          </a:solidFill>
          <a:ln w="38100" cap="flat" cmpd="sng" algn="ctr">
            <a:solidFill>
              <a:schemeClr val="accent2"/>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1: </a:t>
            </a:r>
            <a:r>
              <a:rPr lang="vi-VN" sz="2400" dirty="0">
                <a:solidFill>
                  <a:schemeClr val="tx1">
                    <a:lumMod val="50000"/>
                  </a:schemeClr>
                </a:solidFill>
                <a:latin typeface="UTM Avo" panose="02040603050506020204" pitchFamily="18" charset="0"/>
                <a:cs typeface="Arial" panose="020B0604020202020204" pitchFamily="34" charset="0"/>
                <a:sym typeface="Arial"/>
              </a:rPr>
              <a:t>Thảo luận và thống nhất ý tưởng trưng bày các tác phẩm</a:t>
            </a:r>
          </a:p>
        </p:txBody>
      </p:sp>
      <p:grpSp>
        <p:nvGrpSpPr>
          <p:cNvPr id="2" name="Group 1">
            <a:extLst>
              <a:ext uri="{FF2B5EF4-FFF2-40B4-BE49-F238E27FC236}">
                <a16:creationId xmlns:a16="http://schemas.microsoft.com/office/drawing/2014/main" id="{89CD87DF-2108-56C5-9125-6816B87140BE}"/>
              </a:ext>
            </a:extLst>
          </p:cNvPr>
          <p:cNvGrpSpPr/>
          <p:nvPr/>
        </p:nvGrpSpPr>
        <p:grpSpPr>
          <a:xfrm>
            <a:off x="3660217" y="3429361"/>
            <a:ext cx="4871563" cy="786998"/>
            <a:chOff x="9144000" y="2590078"/>
            <a:chExt cx="7307345" cy="1180497"/>
          </a:xfrm>
        </p:grpSpPr>
        <p:pic>
          <p:nvPicPr>
            <p:cNvPr id="5" name="Picture 20">
              <a:extLst>
                <a:ext uri="{FF2B5EF4-FFF2-40B4-BE49-F238E27FC236}">
                  <a16:creationId xmlns:a16="http://schemas.microsoft.com/office/drawing/2014/main" id="{DE5A800F-9127-4744-1022-3C1A6F5E43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44000" y="2590078"/>
              <a:ext cx="1242628" cy="1180497"/>
            </a:xfrm>
            <a:prstGeom prst="rect">
              <a:avLst/>
            </a:prstGeom>
          </p:spPr>
        </p:pic>
        <p:sp>
          <p:nvSpPr>
            <p:cNvPr id="6" name="TextBox 5">
              <a:extLst>
                <a:ext uri="{FF2B5EF4-FFF2-40B4-BE49-F238E27FC236}">
                  <a16:creationId xmlns:a16="http://schemas.microsoft.com/office/drawing/2014/main" id="{A0BD90DD-B8F2-8272-EF9B-F0A150DBDDBA}"/>
                </a:ext>
              </a:extLst>
            </p:cNvPr>
            <p:cNvSpPr txBox="1"/>
            <p:nvPr/>
          </p:nvSpPr>
          <p:spPr>
            <a:xfrm>
              <a:off x="10515600" y="2849632"/>
              <a:ext cx="5935745" cy="692498"/>
            </a:xfrm>
            <a:prstGeom prst="rect">
              <a:avLst/>
            </a:prstGeom>
            <a:solidFill>
              <a:schemeClr val="accent4">
                <a:lumMod val="20000"/>
                <a:lumOff val="80000"/>
              </a:schemeClr>
            </a:solidFill>
          </p:spPr>
          <p:txBody>
            <a:bodyPr wrap="square" rtlCol="0" anchor="ctr">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THẢO LUẬN NHÓM</a:t>
              </a:r>
            </a:p>
          </p:txBody>
        </p:sp>
      </p:grpSp>
      <p:grpSp>
        <p:nvGrpSpPr>
          <p:cNvPr id="17" name="Group 16">
            <a:extLst>
              <a:ext uri="{FF2B5EF4-FFF2-40B4-BE49-F238E27FC236}">
                <a16:creationId xmlns:a16="http://schemas.microsoft.com/office/drawing/2014/main" id="{17CAF5AA-793C-66A3-77C7-661BD142F72B}"/>
              </a:ext>
            </a:extLst>
          </p:cNvPr>
          <p:cNvGrpSpPr/>
          <p:nvPr/>
        </p:nvGrpSpPr>
        <p:grpSpPr>
          <a:xfrm>
            <a:off x="2363076" y="4194658"/>
            <a:ext cx="7465846" cy="2446210"/>
            <a:chOff x="2190354" y="4081293"/>
            <a:chExt cx="7465846" cy="2446210"/>
          </a:xfrm>
        </p:grpSpPr>
        <p:sp>
          <p:nvSpPr>
            <p:cNvPr id="8" name="Rectangle: Rounded Corners 21">
              <a:extLst>
                <a:ext uri="{FF2B5EF4-FFF2-40B4-BE49-F238E27FC236}">
                  <a16:creationId xmlns:a16="http://schemas.microsoft.com/office/drawing/2014/main" id="{64C9F88C-03E0-7571-7160-DAA150B32221}"/>
                </a:ext>
              </a:extLst>
            </p:cNvPr>
            <p:cNvSpPr/>
            <p:nvPr/>
          </p:nvSpPr>
          <p:spPr>
            <a:xfrm>
              <a:off x="2190354" y="5158223"/>
              <a:ext cx="7162800" cy="1369280"/>
            </a:xfrm>
            <a:prstGeom prst="roundRect">
              <a:avLst/>
            </a:prstGeom>
            <a:solidFill>
              <a:srgbClr val="FFF8E1"/>
            </a:solidFill>
            <a:ln w="25400" cap="flat" cmpd="sng" algn="ctr">
              <a:noFill/>
              <a:prstDash val="solid"/>
            </a:ln>
            <a:effectLst/>
          </p:spPr>
          <p:txBody>
            <a:bodyPr rtlCol="0" anchor="ctr"/>
            <a:lstStyle/>
            <a:p>
              <a:pPr algn="ctr" defTabSz="609539">
                <a:lnSpc>
                  <a:spcPct val="150000"/>
                </a:lnSpc>
              </a:pPr>
              <a:r>
                <a:rPr lang="vi-VN" sz="2400" kern="0" dirty="0">
                  <a:latin typeface="UTM Avo" panose="02040603050506020204" pitchFamily="18" charset="0"/>
                  <a:cs typeface="Arial" panose="020B0604020202020204" pitchFamily="34" charset="0"/>
                </a:rPr>
                <a:t>Các em hãy thảo luận và thống nhất ý tưởng trưng bày các tác phẩm.</a:t>
              </a:r>
            </a:p>
          </p:txBody>
        </p:sp>
        <p:pic>
          <p:nvPicPr>
            <p:cNvPr id="11" name="Picture 6">
              <a:extLst>
                <a:ext uri="{FF2B5EF4-FFF2-40B4-BE49-F238E27FC236}">
                  <a16:creationId xmlns:a16="http://schemas.microsoft.com/office/drawing/2014/main" id="{8222DBCB-BE4E-59C2-D8EE-47BD52712A38}"/>
                </a:ext>
              </a:extLst>
            </p:cNvPr>
            <p:cNvPicPr>
              <a:picLocks noChangeAspect="1"/>
            </p:cNvPicPr>
            <p:nvPr/>
          </p:nvPicPr>
          <p:blipFill>
            <a:blip r:embed="rId5">
              <a:duotone>
                <a:prstClr val="black"/>
                <a:srgbClr val="C0504D">
                  <a:tint val="45000"/>
                  <a:satMod val="400000"/>
                </a:srgb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486046" y="4183153"/>
              <a:ext cx="1170154" cy="1142364"/>
            </a:xfrm>
            <a:prstGeom prst="rect">
              <a:avLst/>
            </a:prstGeom>
          </p:spPr>
        </p:pic>
        <p:pic>
          <p:nvPicPr>
            <p:cNvPr id="16" name="Picture 5">
              <a:extLst>
                <a:ext uri="{FF2B5EF4-FFF2-40B4-BE49-F238E27FC236}">
                  <a16:creationId xmlns:a16="http://schemas.microsoft.com/office/drawing/2014/main" id="{27B8B1B9-1A7A-40CB-E4EF-B6A11E6CA61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775540" y="4081293"/>
              <a:ext cx="3992428" cy="1087937"/>
            </a:xfrm>
            <a:prstGeom prst="rect">
              <a:avLst/>
            </a:prstGeom>
          </p:spPr>
        </p:pic>
      </p:grpSp>
    </p:spTree>
    <p:extLst>
      <p:ext uri="{BB962C8B-B14F-4D97-AF65-F5344CB8AC3E}">
        <p14:creationId xmlns:p14="http://schemas.microsoft.com/office/powerpoint/2010/main" val="217550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D2467118-61A0-A214-788E-A30EF87CC199}"/>
              </a:ext>
            </a:extLst>
          </p:cNvPr>
          <p:cNvSpPr/>
          <p:nvPr/>
        </p:nvSpPr>
        <p:spPr>
          <a:xfrm>
            <a:off x="453303" y="2354808"/>
            <a:ext cx="6099898" cy="2808785"/>
          </a:xfrm>
          <a:prstGeom prst="wedgeRoundRectCallout">
            <a:avLst>
              <a:gd name="adj1" fmla="val 58491"/>
              <a:gd name="adj2" fmla="val 33562"/>
              <a:gd name="adj3" fmla="val 16667"/>
            </a:avLst>
          </a:prstGeom>
          <a:solidFill>
            <a:sysClr val="window" lastClr="FFFFFF"/>
          </a:solidFill>
          <a:ln w="25400" cap="flat" cmpd="sng" algn="ctr">
            <a:solidFill>
              <a:srgbClr val="F79646"/>
            </a:solidFill>
            <a:prstDash val="solid"/>
          </a:ln>
          <a:effectLst/>
        </p:spPr>
        <p:txBody>
          <a:bodyPr bIns="120000" rtlCol="0" anchor="ctr"/>
          <a:lstStyle/>
          <a:p>
            <a:pPr marL="457200" lvl="0" indent="-4572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rPr>
              <a:t>Sắp xếp các tác phẩm Hành trình khôn lớn vào khu vực trưng bày. </a:t>
            </a:r>
          </a:p>
          <a:p>
            <a:pPr marL="457200" lvl="0" indent="-4572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rPr>
              <a:t>Giới thiệu về sự thay đổi của bản thân thể hiện qua tác phẩm</a:t>
            </a:r>
          </a:p>
        </p:txBody>
      </p:sp>
      <p:pic>
        <p:nvPicPr>
          <p:cNvPr id="4" name="Picture 3">
            <a:extLst>
              <a:ext uri="{FF2B5EF4-FFF2-40B4-BE49-F238E27FC236}">
                <a16:creationId xmlns:a16="http://schemas.microsoft.com/office/drawing/2014/main" id="{9F8BF29C-0788-62A7-9F2F-6D46CB5F4D04}"/>
              </a:ext>
            </a:extLst>
          </p:cNvPr>
          <p:cNvPicPr>
            <a:picLocks noChangeAspect="1"/>
          </p:cNvPicPr>
          <p:nvPr/>
        </p:nvPicPr>
        <p:blipFill>
          <a:blip r:embed="rId3"/>
          <a:stretch>
            <a:fillRect/>
          </a:stretch>
        </p:blipFill>
        <p:spPr>
          <a:xfrm>
            <a:off x="7243786" y="2250600"/>
            <a:ext cx="4618014" cy="3008548"/>
          </a:xfrm>
          <a:prstGeom prst="rect">
            <a:avLst/>
          </a:prstGeom>
        </p:spPr>
      </p:pic>
    </p:spTree>
    <p:extLst>
      <p:ext uri="{BB962C8B-B14F-4D97-AF65-F5344CB8AC3E}">
        <p14:creationId xmlns:p14="http://schemas.microsoft.com/office/powerpoint/2010/main" val="346423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6E9E88E-DF4D-A448-E69B-28417347040E}"/>
              </a:ext>
            </a:extLst>
          </p:cNvPr>
          <p:cNvGrpSpPr/>
          <p:nvPr/>
        </p:nvGrpSpPr>
        <p:grpSpPr>
          <a:xfrm>
            <a:off x="418552" y="1854200"/>
            <a:ext cx="4267747" cy="4711079"/>
            <a:chOff x="418553" y="673372"/>
            <a:chExt cx="4749372" cy="5891907"/>
          </a:xfrm>
        </p:grpSpPr>
        <p:sp>
          <p:nvSpPr>
            <p:cNvPr id="8" name="Freeform 15">
              <a:extLst>
                <a:ext uri="{FF2B5EF4-FFF2-40B4-BE49-F238E27FC236}">
                  <a16:creationId xmlns:a16="http://schemas.microsoft.com/office/drawing/2014/main" id="{8A8F8576-F206-4EE3-56EF-24386350522C}"/>
                </a:ext>
              </a:extLst>
            </p:cNvPr>
            <p:cNvSpPr/>
            <p:nvPr/>
          </p:nvSpPr>
          <p:spPr>
            <a:xfrm rot="5967511">
              <a:off x="679751" y="2321947"/>
              <a:ext cx="4170497" cy="4316168"/>
            </a:xfrm>
            <a:custGeom>
              <a:avLst/>
              <a:gdLst/>
              <a:ahLst/>
              <a:cxnLst/>
              <a:rect l="l" t="t" r="r" b="b"/>
              <a:pathLst>
                <a:path w="6255746" h="6474252">
                  <a:moveTo>
                    <a:pt x="0" y="0"/>
                  </a:moveTo>
                  <a:lnTo>
                    <a:pt x="6255746" y="0"/>
                  </a:lnTo>
                  <a:lnTo>
                    <a:pt x="6255746" y="6474252"/>
                  </a:lnTo>
                  <a:lnTo>
                    <a:pt x="0" y="64742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1" name="Freeform 16">
              <a:extLst>
                <a:ext uri="{FF2B5EF4-FFF2-40B4-BE49-F238E27FC236}">
                  <a16:creationId xmlns:a16="http://schemas.microsoft.com/office/drawing/2014/main" id="{60A2053F-6397-BDBC-FA80-DB4A7FE3454E}"/>
                </a:ext>
              </a:extLst>
            </p:cNvPr>
            <p:cNvSpPr/>
            <p:nvPr/>
          </p:nvSpPr>
          <p:spPr>
            <a:xfrm>
              <a:off x="1303530" y="673372"/>
              <a:ext cx="2950732" cy="5409675"/>
            </a:xfrm>
            <a:custGeom>
              <a:avLst/>
              <a:gdLst/>
              <a:ahLst/>
              <a:cxnLst/>
              <a:rect l="l" t="t" r="r" b="b"/>
              <a:pathLst>
                <a:path w="4426098" h="8114513">
                  <a:moveTo>
                    <a:pt x="0" y="0"/>
                  </a:moveTo>
                  <a:lnTo>
                    <a:pt x="4426098" y="0"/>
                  </a:lnTo>
                  <a:lnTo>
                    <a:pt x="4426098" y="8114513"/>
                  </a:lnTo>
                  <a:lnTo>
                    <a:pt x="0" y="81145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2" name="Freeform 17">
              <a:extLst>
                <a:ext uri="{FF2B5EF4-FFF2-40B4-BE49-F238E27FC236}">
                  <a16:creationId xmlns:a16="http://schemas.microsoft.com/office/drawing/2014/main" id="{34729B4C-B38F-7537-B11D-6140B00D6078}"/>
                </a:ext>
              </a:extLst>
            </p:cNvPr>
            <p:cNvSpPr/>
            <p:nvPr/>
          </p:nvSpPr>
          <p:spPr>
            <a:xfrm rot="85005">
              <a:off x="418553" y="4972001"/>
              <a:ext cx="1769955" cy="1351803"/>
            </a:xfrm>
            <a:custGeom>
              <a:avLst/>
              <a:gdLst/>
              <a:ahLst/>
              <a:cxnLst/>
              <a:rect l="l" t="t" r="r" b="b"/>
              <a:pathLst>
                <a:path w="2654933" h="2027705">
                  <a:moveTo>
                    <a:pt x="0" y="0"/>
                  </a:moveTo>
                  <a:lnTo>
                    <a:pt x="2654932" y="0"/>
                  </a:lnTo>
                  <a:lnTo>
                    <a:pt x="2654932" y="2027705"/>
                  </a:lnTo>
                  <a:lnTo>
                    <a:pt x="0" y="202770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Freeform 18">
              <a:extLst>
                <a:ext uri="{FF2B5EF4-FFF2-40B4-BE49-F238E27FC236}">
                  <a16:creationId xmlns:a16="http://schemas.microsoft.com/office/drawing/2014/main" id="{D497880E-7930-70A8-3679-B164383C110E}"/>
                </a:ext>
              </a:extLst>
            </p:cNvPr>
            <p:cNvSpPr/>
            <p:nvPr/>
          </p:nvSpPr>
          <p:spPr>
            <a:xfrm rot="-1451801">
              <a:off x="4089622" y="3598002"/>
              <a:ext cx="1078303" cy="1183323"/>
            </a:xfrm>
            <a:custGeom>
              <a:avLst/>
              <a:gdLst/>
              <a:ahLst/>
              <a:cxnLst/>
              <a:rect l="l" t="t" r="r" b="b"/>
              <a:pathLst>
                <a:path w="1617455" h="1774985">
                  <a:moveTo>
                    <a:pt x="0" y="0"/>
                  </a:moveTo>
                  <a:lnTo>
                    <a:pt x="1617455" y="0"/>
                  </a:lnTo>
                  <a:lnTo>
                    <a:pt x="1617455" y="1774985"/>
                  </a:lnTo>
                  <a:lnTo>
                    <a:pt x="0" y="177498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14" name="Rectangle: Rounded Corners 13">
            <a:extLst>
              <a:ext uri="{FF2B5EF4-FFF2-40B4-BE49-F238E27FC236}">
                <a16:creationId xmlns:a16="http://schemas.microsoft.com/office/drawing/2014/main" id="{0BAFB6AB-2110-67B9-FBE1-E5C258DFE9D8}"/>
              </a:ext>
            </a:extLst>
          </p:cNvPr>
          <p:cNvSpPr/>
          <p:nvPr/>
        </p:nvSpPr>
        <p:spPr>
          <a:xfrm>
            <a:off x="5037413" y="2400612"/>
            <a:ext cx="6578600" cy="3514840"/>
          </a:xfrm>
          <a:prstGeom prst="roundRect">
            <a:avLst/>
          </a:prstGeom>
          <a:solidFill>
            <a:sysClr val="window" lastClr="FFFFFF"/>
          </a:solidFill>
          <a:ln w="25400" cap="flat" cmpd="sng" algn="ctr">
            <a:solidFill>
              <a:srgbClr val="F79646"/>
            </a:solidFill>
            <a:prstDash val="solid"/>
          </a:ln>
          <a:effectLst/>
        </p:spPr>
        <p:txBody>
          <a:bodyPr bIns="120000" rtlCol="0" anchor="ctr"/>
          <a:lstStyle/>
          <a:p>
            <a:pPr lvl="0"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rPr>
              <a:t>Tác phẩm </a:t>
            </a:r>
            <a:r>
              <a:rPr lang="vi-VN" sz="2400" i="1" kern="0" dirty="0">
                <a:solidFill>
                  <a:prstClr val="black"/>
                </a:solidFill>
                <a:latin typeface="UTM Avo" panose="02040603050506020204" pitchFamily="18" charset="0"/>
                <a:cs typeface="Arial" panose="020B0604020202020204" pitchFamily="34" charset="0"/>
              </a:rPr>
              <a:t>Hành trình khôn lớn </a:t>
            </a:r>
            <a:r>
              <a:rPr lang="vi-VN" sz="2400" kern="0" dirty="0">
                <a:solidFill>
                  <a:prstClr val="black"/>
                </a:solidFill>
                <a:latin typeface="UTM Avo" panose="02040603050506020204" pitchFamily="18" charset="0"/>
                <a:cs typeface="Arial" panose="020B0604020202020204" pitchFamily="34" charset="0"/>
              </a:rPr>
              <a:t>thể hiện những thay đổi tích cực trong quá trình khôn lớn và những trưởng thành của các em. Hãy cố gắng tích cực rèn luyện bản thân mỗi ngày để luôn thấy tự hào về bản thân mình nhé!</a:t>
            </a:r>
          </a:p>
        </p:txBody>
      </p:sp>
    </p:spTree>
    <p:extLst>
      <p:ext uri="{BB962C8B-B14F-4D97-AF65-F5344CB8AC3E}">
        <p14:creationId xmlns:p14="http://schemas.microsoft.com/office/powerpoint/2010/main" val="413459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B48CB1-BA5F-F553-5719-61CD19D40D2C}"/>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F6D0B909-FA77-84CB-ABD9-1DB34345BAA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9C65F4FD-400B-9396-0509-138046AD8D7A}"/>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B094921-C0E8-2CF1-9C93-822D61670963}"/>
              </a:ext>
            </a:extLst>
          </p:cNvPr>
          <p:cNvSpPr/>
          <p:nvPr/>
        </p:nvSpPr>
        <p:spPr>
          <a:xfrm>
            <a:off x="2026978" y="2062665"/>
            <a:ext cx="8138043" cy="2474224"/>
          </a:xfrm>
          <a:prstGeom prst="roundRect">
            <a:avLst>
              <a:gd name="adj" fmla="val 14315"/>
            </a:avLst>
          </a:prstGeom>
          <a:solidFill>
            <a:schemeClr val="bg1"/>
          </a:solidFill>
          <a:ln w="38100" cap="flat" cmpd="sng" algn="ctr">
            <a:solidFill>
              <a:srgbClr val="FBD5A3"/>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Toạ đàm về chủ đề Em đã lớn hơn </a:t>
            </a:r>
          </a:p>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Tham gia buổi toạ đàm về chủ đề Em đã lớn hơn. </a:t>
            </a:r>
          </a:p>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Đặt câu hỏi và thảo luận những nội dung liên quan đến chủ đề buổi toạ đàm.</a:t>
            </a:r>
          </a:p>
        </p:txBody>
      </p:sp>
    </p:spTree>
    <p:extLst>
      <p:ext uri="{BB962C8B-B14F-4D97-AF65-F5344CB8AC3E}">
        <p14:creationId xmlns:p14="http://schemas.microsoft.com/office/powerpoint/2010/main" val="851524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9AF64661-E6E7-0321-F73A-FE925D0E23D1}"/>
              </a:ext>
            </a:extLst>
          </p:cNvPr>
          <p:cNvSpPr/>
          <p:nvPr/>
        </p:nvSpPr>
        <p:spPr>
          <a:xfrm>
            <a:off x="1221301" y="2634669"/>
            <a:ext cx="10233915" cy="2703455"/>
          </a:xfrm>
          <a:custGeom>
            <a:avLst/>
            <a:gdLst/>
            <a:ahLst/>
            <a:cxnLst/>
            <a:rect l="l" t="t" r="r" b="b"/>
            <a:pathLst>
              <a:path w="14489825" h="5632920">
                <a:moveTo>
                  <a:pt x="0" y="0"/>
                </a:moveTo>
                <a:lnTo>
                  <a:pt x="14489825" y="0"/>
                </a:lnTo>
                <a:lnTo>
                  <a:pt x="14489825" y="5632920"/>
                </a:lnTo>
                <a:lnTo>
                  <a:pt x="0" y="56329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endParaRPr lang="en-US" sz="700" dirty="0">
              <a:solidFill>
                <a:prstClr val="black"/>
              </a:solidFill>
              <a:latin typeface="UTM Avo" panose="02040603050506020204" pitchFamily="18"/>
              <a:cs typeface="Arial" panose="020B0604020202020204" pitchFamily="34" charset="0"/>
            </a:endParaRPr>
          </a:p>
        </p:txBody>
      </p:sp>
      <p:sp>
        <p:nvSpPr>
          <p:cNvPr id="4" name="TextBox 11">
            <a:extLst>
              <a:ext uri="{FF2B5EF4-FFF2-40B4-BE49-F238E27FC236}">
                <a16:creationId xmlns:a16="http://schemas.microsoft.com/office/drawing/2014/main" id="{8AF8D853-7633-B63D-C62A-B7DB987CD4B3}"/>
              </a:ext>
            </a:extLst>
          </p:cNvPr>
          <p:cNvSpPr txBox="1"/>
          <p:nvPr/>
        </p:nvSpPr>
        <p:spPr>
          <a:xfrm>
            <a:off x="1840557" y="2917643"/>
            <a:ext cx="9804400" cy="2137508"/>
          </a:xfrm>
          <a:prstGeom prst="rect">
            <a:avLst/>
          </a:prstGeom>
        </p:spPr>
        <p:txBody>
          <a:bodyPr wrap="square" lIns="0" tIns="0" rIns="0" bIns="0" rtlCol="0" anchor="t">
            <a:spAutoFit/>
          </a:bodyPr>
          <a:lstStyle/>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chemeClr val="tx1">
                    <a:lumMod val="50000"/>
                  </a:schemeClr>
                </a:solidFill>
                <a:latin typeface="UTM Avo" panose="02040603050506020204" pitchFamily="18" charset="0"/>
                <a:cs typeface="Arial" panose="020B0604020202020204" pitchFamily="34" charset="0"/>
              </a:rPr>
              <a:t>Những thay đổi tích cực của bản thân trong thời gian qua; </a:t>
            </a:r>
            <a:endParaRPr lang="en-US" sz="2400" dirty="0">
              <a:solidFill>
                <a:schemeClr val="tx1">
                  <a:lumMod val="50000"/>
                </a:schemeClr>
              </a:solidFill>
              <a:latin typeface="UTM Avo" panose="02040603050506020204" pitchFamily="18" charset="0"/>
              <a:cs typeface="Arial" panose="020B0604020202020204" pitchFamily="34" charset="0"/>
            </a:endParaRP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chemeClr val="tx1">
                    <a:lumMod val="50000"/>
                  </a:schemeClr>
                </a:solidFill>
                <a:latin typeface="UTM Avo" panose="02040603050506020204" pitchFamily="18" charset="0"/>
                <a:cs typeface="Arial" panose="020B0604020202020204" pitchFamily="34" charset="0"/>
              </a:rPr>
              <a:t>Các yếu tố ảnh hưởng đến sự thay đổi của em; </a:t>
            </a:r>
            <a:endParaRPr lang="en-US" sz="2400" dirty="0">
              <a:solidFill>
                <a:schemeClr val="tx1">
                  <a:lumMod val="50000"/>
                </a:schemeClr>
              </a:solidFill>
              <a:latin typeface="UTM Avo" panose="02040603050506020204" pitchFamily="18" charset="0"/>
              <a:cs typeface="Arial" panose="020B0604020202020204" pitchFamily="34" charset="0"/>
            </a:endParaRP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chemeClr val="tx1">
                    <a:lumMod val="50000"/>
                  </a:schemeClr>
                </a:solidFill>
                <a:latin typeface="UTM Avo" panose="02040603050506020204" pitchFamily="18" charset="0"/>
                <a:cs typeface="Arial" panose="020B0604020202020204" pitchFamily="34" charset="0"/>
              </a:rPr>
              <a:t>Cảm xúc của em về sự thay đổi của bản thân; </a:t>
            </a:r>
            <a:endParaRPr lang="en-US" sz="2400" dirty="0">
              <a:solidFill>
                <a:schemeClr val="tx1">
                  <a:lumMod val="50000"/>
                </a:schemeClr>
              </a:solidFill>
              <a:latin typeface="UTM Avo" panose="02040603050506020204" pitchFamily="18" charset="0"/>
              <a:cs typeface="Arial" panose="020B0604020202020204" pitchFamily="34" charset="0"/>
            </a:endParaRP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chemeClr val="tx1">
                    <a:lumMod val="50000"/>
                  </a:schemeClr>
                </a:solidFill>
                <a:latin typeface="UTM Avo" panose="02040603050506020204" pitchFamily="18" charset="0"/>
                <a:cs typeface="Arial" panose="020B0604020202020204" pitchFamily="34" charset="0"/>
              </a:rPr>
              <a:t>Kế hoạch phát triển bản thân trong thời gian tới.</a:t>
            </a:r>
            <a:endParaRPr lang="en-US" sz="2400" dirty="0">
              <a:solidFill>
                <a:schemeClr val="tx1">
                  <a:lumMod val="50000"/>
                </a:schemeClr>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14C41ACB-1584-E9BD-65E6-4B22458167E6}"/>
              </a:ext>
            </a:extLst>
          </p:cNvPr>
          <p:cNvSpPr txBox="1"/>
          <p:nvPr/>
        </p:nvSpPr>
        <p:spPr>
          <a:xfrm>
            <a:off x="5364401" y="1588338"/>
            <a:ext cx="1463198" cy="510778"/>
          </a:xfrm>
          <a:prstGeom prst="roundRect">
            <a:avLst/>
          </a:prstGeom>
          <a:solidFill>
            <a:srgbClr val="FF9999"/>
          </a:solidFill>
        </p:spPr>
        <p:txBody>
          <a:bodyPr wrap="square" rtlCol="0">
            <a:spAutoFit/>
          </a:bodyPr>
          <a:lstStyle/>
          <a:p>
            <a:pPr marL="0" marR="0" lvl="0" indent="0" algn="ctr" defTabSz="40644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Gợi</a:t>
            </a:r>
            <a:r>
              <a:rPr kumimoji="0" lang="en-US" sz="2400" b="1"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ý</a:t>
            </a:r>
          </a:p>
        </p:txBody>
      </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peech Bubble: Rectangle with Corners Rounded 18">
            <a:extLst>
              <a:ext uri="{FF2B5EF4-FFF2-40B4-BE49-F238E27FC236}">
                <a16:creationId xmlns:a16="http://schemas.microsoft.com/office/drawing/2014/main" id="{A1790971-D549-926B-CBF2-75DAB51F1266}"/>
              </a:ext>
            </a:extLst>
          </p:cNvPr>
          <p:cNvSpPr/>
          <p:nvPr/>
        </p:nvSpPr>
        <p:spPr>
          <a:xfrm>
            <a:off x="1214250" y="2159001"/>
            <a:ext cx="3167250" cy="1832764"/>
          </a:xfrm>
          <a:prstGeom prst="wedgeRoundRectCallout">
            <a:avLst>
              <a:gd name="adj1" fmla="val -44941"/>
              <a:gd name="adj2" fmla="val 76880"/>
              <a:gd name="adj3" fmla="val 16667"/>
            </a:avLst>
          </a:prstGeom>
          <a:solidFill>
            <a:sysClr val="window" lastClr="FFFFFF"/>
          </a:solidFill>
          <a:ln w="38100" cap="flat" cmpd="sng" algn="ctr">
            <a:solidFill>
              <a:srgbClr val="9BBB59">
                <a:lumMod val="60000"/>
                <a:lumOff val="40000"/>
              </a:srgbClr>
            </a:solidFill>
            <a:prstDash val="solid"/>
          </a:ln>
          <a:effectLst/>
        </p:spPr>
        <p:txBody>
          <a:bodyPr rtlCol="0" anchor="ctr"/>
          <a:lstStyle/>
          <a:p>
            <a:pPr lvl="0" algn="just" defTabSz="609539">
              <a:lnSpc>
                <a:spcPct val="150000"/>
              </a:lnSpc>
            </a:pPr>
            <a:r>
              <a:rPr lang="vi-VN" sz="2400" kern="0" dirty="0">
                <a:solidFill>
                  <a:prstClr val="black"/>
                </a:solidFill>
                <a:latin typeface="UTM Avo" panose="02040603050506020204" pitchFamily="18" charset="0"/>
              </a:rPr>
              <a:t>Chia sẻ bài học em rút ra</a:t>
            </a:r>
            <a:r>
              <a:rPr lang="en-US" sz="2400" kern="0" dirty="0">
                <a:solidFill>
                  <a:prstClr val="black"/>
                </a:solidFill>
                <a:latin typeface="UTM Avo" panose="02040603050506020204" pitchFamily="18" charset="0"/>
              </a:rPr>
              <a:t> </a:t>
            </a:r>
            <a:r>
              <a:rPr lang="vi-VN" sz="2400" kern="0" dirty="0">
                <a:solidFill>
                  <a:prstClr val="black"/>
                </a:solidFill>
                <a:latin typeface="UTM Avo" panose="02040603050506020204" pitchFamily="18" charset="0"/>
              </a:rPr>
              <a:t>được sau buổi toạ đàm.</a:t>
            </a:r>
          </a:p>
        </p:txBody>
      </p:sp>
      <p:pic>
        <p:nvPicPr>
          <p:cNvPr id="5" name="Picture 4" descr="A cartoon of a child holding a book&#10;&#10;Description automatically generated">
            <a:extLst>
              <a:ext uri="{FF2B5EF4-FFF2-40B4-BE49-F238E27FC236}">
                <a16:creationId xmlns:a16="http://schemas.microsoft.com/office/drawing/2014/main" id="{9CCBC929-04B7-1117-30C3-932C8CB4716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341" r="17278"/>
          <a:stretch/>
        </p:blipFill>
        <p:spPr>
          <a:xfrm>
            <a:off x="139700" y="4174713"/>
            <a:ext cx="1818899" cy="2699451"/>
          </a:xfrm>
          <a:prstGeom prst="rect">
            <a:avLst/>
          </a:prstGeom>
        </p:spPr>
      </p:pic>
      <p:pic>
        <p:nvPicPr>
          <p:cNvPr id="6" name="Picture 5">
            <a:extLst>
              <a:ext uri="{FF2B5EF4-FFF2-40B4-BE49-F238E27FC236}">
                <a16:creationId xmlns:a16="http://schemas.microsoft.com/office/drawing/2014/main" id="{73DC2564-D134-23D0-7E8F-9C5B1E8E138A}"/>
              </a:ext>
            </a:extLst>
          </p:cNvPr>
          <p:cNvPicPr>
            <a:picLocks noChangeAspect="1"/>
          </p:cNvPicPr>
          <p:nvPr/>
        </p:nvPicPr>
        <p:blipFill>
          <a:blip r:embed="rId4"/>
          <a:stretch>
            <a:fillRect/>
          </a:stretch>
        </p:blipFill>
        <p:spPr>
          <a:xfrm>
            <a:off x="5026905" y="609600"/>
            <a:ext cx="7165095" cy="6264564"/>
          </a:xfrm>
          <a:prstGeom prst="rect">
            <a:avLst/>
          </a:prstGeom>
        </p:spPr>
      </p:pic>
    </p:spTree>
    <p:extLst>
      <p:ext uri="{BB962C8B-B14F-4D97-AF65-F5344CB8AC3E}">
        <p14:creationId xmlns:p14="http://schemas.microsoft.com/office/powerpoint/2010/main" val="238621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D9271CDA-8A0B-CA84-D579-D3F18DA8ACBD}"/>
              </a:ext>
            </a:extLst>
          </p:cNvPr>
          <p:cNvGrpSpPr/>
          <p:nvPr/>
        </p:nvGrpSpPr>
        <p:grpSpPr>
          <a:xfrm>
            <a:off x="590722" y="1978432"/>
            <a:ext cx="1819501" cy="4257917"/>
            <a:chOff x="886083" y="2967647"/>
            <a:chExt cx="2729252" cy="6386875"/>
          </a:xfrm>
        </p:grpSpPr>
        <p:sp>
          <p:nvSpPr>
            <p:cNvPr id="55" name="Freeform 55"/>
            <p:cNvSpPr/>
            <p:nvPr/>
          </p:nvSpPr>
          <p:spPr>
            <a:xfrm>
              <a:off x="886083" y="3808564"/>
              <a:ext cx="2729252" cy="5545958"/>
            </a:xfrm>
            <a:custGeom>
              <a:avLst/>
              <a:gdLst/>
              <a:ahLst/>
              <a:cxnLst/>
              <a:rect l="l" t="t" r="r" b="b"/>
              <a:pathLst>
                <a:path w="1494590" h="2157903">
                  <a:moveTo>
                    <a:pt x="74573" y="0"/>
                  </a:moveTo>
                  <a:lnTo>
                    <a:pt x="1420017" y="0"/>
                  </a:lnTo>
                  <a:cubicBezTo>
                    <a:pt x="1439795" y="0"/>
                    <a:pt x="1458763" y="7857"/>
                    <a:pt x="1472748" y="21842"/>
                  </a:cubicBezTo>
                  <a:cubicBezTo>
                    <a:pt x="1486733" y="35827"/>
                    <a:pt x="1494590" y="54795"/>
                    <a:pt x="1494590" y="74573"/>
                  </a:cubicBezTo>
                  <a:lnTo>
                    <a:pt x="1494590" y="2083330"/>
                  </a:lnTo>
                  <a:cubicBezTo>
                    <a:pt x="1494590" y="2103108"/>
                    <a:pt x="1486733" y="2122076"/>
                    <a:pt x="1472748" y="2136061"/>
                  </a:cubicBezTo>
                  <a:cubicBezTo>
                    <a:pt x="1458763" y="2150046"/>
                    <a:pt x="1439795" y="2157903"/>
                    <a:pt x="1420017" y="2157903"/>
                  </a:cubicBezTo>
                  <a:lnTo>
                    <a:pt x="74573" y="2157903"/>
                  </a:lnTo>
                  <a:cubicBezTo>
                    <a:pt x="33388" y="2157903"/>
                    <a:pt x="0" y="2124515"/>
                    <a:pt x="0" y="2083330"/>
                  </a:cubicBezTo>
                  <a:lnTo>
                    <a:pt x="0" y="74573"/>
                  </a:lnTo>
                  <a:cubicBezTo>
                    <a:pt x="0" y="33388"/>
                    <a:pt x="33388" y="0"/>
                    <a:pt x="74573" y="0"/>
                  </a:cubicBezTo>
                  <a:close/>
                </a:path>
              </a:pathLst>
            </a:custGeom>
            <a:solidFill>
              <a:srgbClr val="FFFFFF"/>
            </a:solidFill>
            <a:ln cap="rnd">
              <a:noFill/>
              <a:prstDash val="solid"/>
              <a:round/>
            </a:ln>
          </p:spPr>
          <p:txBody>
            <a:bodyPr anchor="ct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8" name="Freeform 58">
              <a:hlinkClick r:id="rId2" action="ppaction://hlinksldjump"/>
            </p:cNvPr>
            <p:cNvSpPr/>
            <p:nvPr/>
          </p:nvSpPr>
          <p:spPr>
            <a:xfrm>
              <a:off x="1009882" y="3943214"/>
              <a:ext cx="2458630" cy="5286061"/>
            </a:xfrm>
            <a:custGeom>
              <a:avLst/>
              <a:gdLst/>
              <a:ahLst/>
              <a:cxnLst/>
              <a:rect l="l" t="t" r="r" b="b"/>
              <a:pathLst>
                <a:path w="1406693" h="2056779">
                  <a:moveTo>
                    <a:pt x="64243" y="0"/>
                  </a:moveTo>
                  <a:lnTo>
                    <a:pt x="1342450" y="0"/>
                  </a:lnTo>
                  <a:cubicBezTo>
                    <a:pt x="1359488" y="0"/>
                    <a:pt x="1375829" y="6768"/>
                    <a:pt x="1387877" y="18816"/>
                  </a:cubicBezTo>
                  <a:cubicBezTo>
                    <a:pt x="1399925" y="30864"/>
                    <a:pt x="1406693" y="47205"/>
                    <a:pt x="1406693" y="64243"/>
                  </a:cubicBezTo>
                  <a:lnTo>
                    <a:pt x="1406693" y="1992537"/>
                  </a:lnTo>
                  <a:cubicBezTo>
                    <a:pt x="1406693" y="2009575"/>
                    <a:pt x="1399925" y="2025915"/>
                    <a:pt x="1387877" y="2037963"/>
                  </a:cubicBezTo>
                  <a:cubicBezTo>
                    <a:pt x="1375829" y="2050011"/>
                    <a:pt x="1359488" y="2056779"/>
                    <a:pt x="1342450" y="2056779"/>
                  </a:cubicBezTo>
                  <a:lnTo>
                    <a:pt x="64243" y="2056779"/>
                  </a:lnTo>
                  <a:cubicBezTo>
                    <a:pt x="28763" y="2056779"/>
                    <a:pt x="0" y="2028017"/>
                    <a:pt x="0" y="1992537"/>
                  </a:cubicBezTo>
                  <a:lnTo>
                    <a:pt x="0" y="64243"/>
                  </a:lnTo>
                  <a:cubicBezTo>
                    <a:pt x="0" y="47205"/>
                    <a:pt x="6768" y="30864"/>
                    <a:pt x="18816" y="18816"/>
                  </a:cubicBezTo>
                  <a:cubicBezTo>
                    <a:pt x="30864" y="6768"/>
                    <a:pt x="47205" y="0"/>
                    <a:pt x="64243" y="0"/>
                  </a:cubicBezTo>
                  <a:close/>
                </a:path>
              </a:pathLst>
            </a:custGeom>
            <a:solidFill>
              <a:srgbClr val="93D8FF"/>
            </a:solidFill>
            <a:ln w="47625" cap="rnd">
              <a:solidFill>
                <a:srgbClr val="1A1E2D"/>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vi-VN" sz="5334"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1" name="Freeform 61"/>
            <p:cNvSpPr/>
            <p:nvPr/>
          </p:nvSpPr>
          <p:spPr>
            <a:xfrm>
              <a:off x="1409792" y="2967647"/>
              <a:ext cx="1681833" cy="168183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rnd">
              <a:noFill/>
              <a:prstDash val="solid"/>
              <a:round/>
            </a:ln>
          </p:spPr>
          <p:txBody>
            <a:bodyPr anchor="ct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4" name="Freeform 64">
              <a:hlinkClick r:id="rId2" action="ppaction://hlinksldjump"/>
            </p:cNvPr>
            <p:cNvSpPr/>
            <p:nvPr/>
          </p:nvSpPr>
          <p:spPr>
            <a:xfrm>
              <a:off x="1527565" y="3085420"/>
              <a:ext cx="1446288" cy="144628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93D8FF"/>
            </a:solidFill>
            <a:ln w="47625" cap="rnd">
              <a:solidFill>
                <a:srgbClr val="19274F"/>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70" name="Group 70"/>
          <p:cNvGrpSpPr/>
          <p:nvPr/>
        </p:nvGrpSpPr>
        <p:grpSpPr>
          <a:xfrm>
            <a:off x="643945" y="621653"/>
            <a:ext cx="10904111" cy="1073365"/>
            <a:chOff x="0" y="0"/>
            <a:chExt cx="21808222" cy="2146729"/>
          </a:xfrm>
        </p:grpSpPr>
        <p:sp>
          <p:nvSpPr>
            <p:cNvPr id="72" name="Freeform 72"/>
            <p:cNvSpPr/>
            <p:nvPr/>
          </p:nvSpPr>
          <p:spPr>
            <a:xfrm>
              <a:off x="0" y="0"/>
              <a:ext cx="21808222" cy="2146729"/>
            </a:xfrm>
            <a:custGeom>
              <a:avLst/>
              <a:gdLst/>
              <a:ahLst/>
              <a:cxnLst/>
              <a:rect l="l" t="t" r="r" b="b"/>
              <a:pathLst>
                <a:path w="6364098" h="626461">
                  <a:moveTo>
                    <a:pt x="17513" y="0"/>
                  </a:moveTo>
                  <a:lnTo>
                    <a:pt x="6346585" y="0"/>
                  </a:lnTo>
                  <a:cubicBezTo>
                    <a:pt x="6356257" y="0"/>
                    <a:pt x="6364098" y="7841"/>
                    <a:pt x="6364098" y="17513"/>
                  </a:cubicBezTo>
                  <a:lnTo>
                    <a:pt x="6364098" y="608947"/>
                  </a:lnTo>
                  <a:cubicBezTo>
                    <a:pt x="6364098" y="618620"/>
                    <a:pt x="6356257" y="626461"/>
                    <a:pt x="6346585" y="626461"/>
                  </a:cubicBezTo>
                  <a:lnTo>
                    <a:pt x="17513" y="626461"/>
                  </a:lnTo>
                  <a:cubicBezTo>
                    <a:pt x="7841" y="626461"/>
                    <a:pt x="0" y="618620"/>
                    <a:pt x="0" y="608947"/>
                  </a:cubicBezTo>
                  <a:lnTo>
                    <a:pt x="0" y="17513"/>
                  </a:lnTo>
                  <a:cubicBezTo>
                    <a:pt x="0" y="7841"/>
                    <a:pt x="7841" y="0"/>
                    <a:pt x="17513" y="0"/>
                  </a:cubicBezTo>
                  <a:close/>
                </a:path>
              </a:pathLst>
            </a:custGeom>
            <a:solidFill>
              <a:srgbClr val="FFFFFF"/>
            </a:solidFill>
            <a:ln cap="rnd">
              <a:noFill/>
              <a:prstDash val="solid"/>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5" name="Freeform 75"/>
            <p:cNvSpPr/>
            <p:nvPr/>
          </p:nvSpPr>
          <p:spPr>
            <a:xfrm>
              <a:off x="184321" y="185059"/>
              <a:ext cx="21439579" cy="1751824"/>
            </a:xfrm>
            <a:custGeom>
              <a:avLst/>
              <a:gdLst/>
              <a:ahLst/>
              <a:cxnLst/>
              <a:rect l="l" t="t" r="r" b="b"/>
              <a:pathLst>
                <a:path w="6256521" h="511219">
                  <a:moveTo>
                    <a:pt x="14444" y="0"/>
                  </a:moveTo>
                  <a:lnTo>
                    <a:pt x="6242077" y="0"/>
                  </a:lnTo>
                  <a:cubicBezTo>
                    <a:pt x="6250054" y="0"/>
                    <a:pt x="6256521" y="6467"/>
                    <a:pt x="6256521" y="14444"/>
                  </a:cubicBezTo>
                  <a:lnTo>
                    <a:pt x="6256521" y="496775"/>
                  </a:lnTo>
                  <a:cubicBezTo>
                    <a:pt x="6256521" y="504752"/>
                    <a:pt x="6250054" y="511219"/>
                    <a:pt x="6242077" y="511219"/>
                  </a:cubicBezTo>
                  <a:lnTo>
                    <a:pt x="14444" y="511219"/>
                  </a:lnTo>
                  <a:cubicBezTo>
                    <a:pt x="10613" y="511219"/>
                    <a:pt x="6939" y="509697"/>
                    <a:pt x="4231" y="506988"/>
                  </a:cubicBezTo>
                  <a:cubicBezTo>
                    <a:pt x="1522" y="504280"/>
                    <a:pt x="0" y="500606"/>
                    <a:pt x="0" y="496775"/>
                  </a:cubicBezTo>
                  <a:lnTo>
                    <a:pt x="0" y="14444"/>
                  </a:lnTo>
                  <a:cubicBezTo>
                    <a:pt x="0" y="6467"/>
                    <a:pt x="6467" y="0"/>
                    <a:pt x="14444" y="0"/>
                  </a:cubicBezTo>
                  <a:close/>
                </a:path>
              </a:pathLst>
            </a:custGeom>
            <a:solidFill>
              <a:srgbClr val="FDEBD4"/>
            </a:solidFill>
            <a:ln w="47625" cap="rnd">
              <a:solidFill>
                <a:srgbClr val="1A1E2D"/>
              </a:solidFill>
              <a:prstDash val="lgDash"/>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8" name="Title 77">
            <a:extLst>
              <a:ext uri="{FF2B5EF4-FFF2-40B4-BE49-F238E27FC236}">
                <a16:creationId xmlns:a16="http://schemas.microsoft.com/office/drawing/2014/main" id="{73A0CA9D-C2D9-ADDC-39A7-73EF5BC9A1D2}"/>
              </a:ext>
            </a:extLst>
          </p:cNvPr>
          <p:cNvSpPr>
            <a:spLocks noGrp="1"/>
          </p:cNvSpPr>
          <p:nvPr>
            <p:ph type="title"/>
          </p:nvPr>
        </p:nvSpPr>
        <p:spPr>
          <a:xfrm>
            <a:off x="1164865" y="763771"/>
            <a:ext cx="9862270" cy="789128"/>
          </a:xfrm>
        </p:spPr>
        <p:txBody>
          <a:bodyPr>
            <a:normAutofit/>
          </a:bodyPr>
          <a:lstStyle/>
          <a:p>
            <a:r>
              <a:rPr lang="en-US" sz="4000" b="1" dirty="0">
                <a:solidFill>
                  <a:schemeClr val="accent3"/>
                </a:solidFill>
                <a:latin typeface="UTM Avo" panose="02040603050506020204" pitchFamily="18" charset="0"/>
                <a:cs typeface="Arial" panose="020B0604020202020204" pitchFamily="34" charset="0"/>
              </a:rPr>
              <a:t>SẮC</a:t>
            </a:r>
            <a:r>
              <a:rPr lang="en-US" sz="4000" b="1" dirty="0">
                <a:latin typeface="UTM Avo" panose="02040603050506020204" pitchFamily="18" charset="0"/>
                <a:cs typeface="Arial" panose="020B0604020202020204" pitchFamily="34" charset="0"/>
              </a:rPr>
              <a:t> </a:t>
            </a:r>
            <a:r>
              <a:rPr lang="en-US" sz="4000" b="1" dirty="0">
                <a:solidFill>
                  <a:schemeClr val="accent6"/>
                </a:solidFill>
                <a:latin typeface="UTM Avo" panose="02040603050506020204" pitchFamily="18" charset="0"/>
                <a:cs typeface="Arial" panose="020B0604020202020204" pitchFamily="34" charset="0"/>
              </a:rPr>
              <a:t>MÀU</a:t>
            </a:r>
            <a:r>
              <a:rPr lang="en-US" sz="4000" b="1" dirty="0">
                <a:latin typeface="UTM Avo" panose="02040603050506020204" pitchFamily="18" charset="0"/>
                <a:cs typeface="Arial" panose="020B0604020202020204" pitchFamily="34" charset="0"/>
              </a:rPr>
              <a:t> </a:t>
            </a:r>
            <a:r>
              <a:rPr lang="en-US" sz="4000" b="1" dirty="0">
                <a:solidFill>
                  <a:srgbClr val="FF9999"/>
                </a:solidFill>
                <a:latin typeface="UTM Avo" panose="02040603050506020204" pitchFamily="18" charset="0"/>
                <a:cs typeface="Arial" panose="020B0604020202020204" pitchFamily="34" charset="0"/>
              </a:rPr>
              <a:t>MAY</a:t>
            </a:r>
            <a:r>
              <a:rPr lang="en-US" sz="4000" b="1" dirty="0">
                <a:latin typeface="UTM Avo" panose="02040603050506020204" pitchFamily="18" charset="0"/>
                <a:cs typeface="Arial" panose="020B0604020202020204" pitchFamily="34" charset="0"/>
              </a:rPr>
              <a:t> </a:t>
            </a:r>
            <a:r>
              <a:rPr lang="en-US" sz="4000" b="1" dirty="0">
                <a:solidFill>
                  <a:schemeClr val="tx2">
                    <a:lumMod val="60000"/>
                    <a:lumOff val="40000"/>
                  </a:schemeClr>
                </a:solidFill>
                <a:latin typeface="UTM Avo" panose="02040603050506020204" pitchFamily="18" charset="0"/>
                <a:cs typeface="Arial" panose="020B0604020202020204" pitchFamily="34" charset="0"/>
              </a:rPr>
              <a:t>MẮN</a:t>
            </a:r>
            <a:endParaRPr lang="vi-VN" sz="4000" b="1" dirty="0">
              <a:solidFill>
                <a:schemeClr val="tx2">
                  <a:lumMod val="60000"/>
                  <a:lumOff val="40000"/>
                </a:schemeClr>
              </a:solidFill>
              <a:latin typeface="Arial" panose="020B0604020202020204" pitchFamily="34" charset="0"/>
              <a:cs typeface="Arial" panose="020B0604020202020204" pitchFamily="34" charset="0"/>
            </a:endParaRPr>
          </a:p>
        </p:txBody>
      </p:sp>
      <p:grpSp>
        <p:nvGrpSpPr>
          <p:cNvPr id="80" name="Group 79">
            <a:extLst>
              <a:ext uri="{FF2B5EF4-FFF2-40B4-BE49-F238E27FC236}">
                <a16:creationId xmlns:a16="http://schemas.microsoft.com/office/drawing/2014/main" id="{0BE98370-6239-F57D-B730-65BCA93C26A8}"/>
              </a:ext>
            </a:extLst>
          </p:cNvPr>
          <p:cNvGrpSpPr/>
          <p:nvPr/>
        </p:nvGrpSpPr>
        <p:grpSpPr>
          <a:xfrm>
            <a:off x="2888485" y="1978431"/>
            <a:ext cx="1819501" cy="4257917"/>
            <a:chOff x="886083" y="2967647"/>
            <a:chExt cx="2729252" cy="6386875"/>
          </a:xfrm>
        </p:grpSpPr>
        <p:sp>
          <p:nvSpPr>
            <p:cNvPr id="81" name="Freeform 55">
              <a:extLst>
                <a:ext uri="{FF2B5EF4-FFF2-40B4-BE49-F238E27FC236}">
                  <a16:creationId xmlns:a16="http://schemas.microsoft.com/office/drawing/2014/main" id="{A60746DF-BEE9-A84C-12D1-D93A27F71257}"/>
                </a:ext>
              </a:extLst>
            </p:cNvPr>
            <p:cNvSpPr/>
            <p:nvPr/>
          </p:nvSpPr>
          <p:spPr>
            <a:xfrm>
              <a:off x="886083" y="3808564"/>
              <a:ext cx="2729252" cy="5545958"/>
            </a:xfrm>
            <a:custGeom>
              <a:avLst/>
              <a:gdLst/>
              <a:ahLst/>
              <a:cxnLst/>
              <a:rect l="l" t="t" r="r" b="b"/>
              <a:pathLst>
                <a:path w="1494590" h="2157903">
                  <a:moveTo>
                    <a:pt x="74573" y="0"/>
                  </a:moveTo>
                  <a:lnTo>
                    <a:pt x="1420017" y="0"/>
                  </a:lnTo>
                  <a:cubicBezTo>
                    <a:pt x="1439795" y="0"/>
                    <a:pt x="1458763" y="7857"/>
                    <a:pt x="1472748" y="21842"/>
                  </a:cubicBezTo>
                  <a:cubicBezTo>
                    <a:pt x="1486733" y="35827"/>
                    <a:pt x="1494590" y="54795"/>
                    <a:pt x="1494590" y="74573"/>
                  </a:cubicBezTo>
                  <a:lnTo>
                    <a:pt x="1494590" y="2083330"/>
                  </a:lnTo>
                  <a:cubicBezTo>
                    <a:pt x="1494590" y="2103108"/>
                    <a:pt x="1486733" y="2122076"/>
                    <a:pt x="1472748" y="2136061"/>
                  </a:cubicBezTo>
                  <a:cubicBezTo>
                    <a:pt x="1458763" y="2150046"/>
                    <a:pt x="1439795" y="2157903"/>
                    <a:pt x="1420017" y="2157903"/>
                  </a:cubicBezTo>
                  <a:lnTo>
                    <a:pt x="74573" y="2157903"/>
                  </a:lnTo>
                  <a:cubicBezTo>
                    <a:pt x="33388" y="2157903"/>
                    <a:pt x="0" y="2124515"/>
                    <a:pt x="0" y="2083330"/>
                  </a:cubicBezTo>
                  <a:lnTo>
                    <a:pt x="0" y="74573"/>
                  </a:lnTo>
                  <a:cubicBezTo>
                    <a:pt x="0" y="33388"/>
                    <a:pt x="33388" y="0"/>
                    <a:pt x="74573" y="0"/>
                  </a:cubicBezTo>
                  <a:close/>
                </a:path>
              </a:pathLst>
            </a:custGeom>
            <a:solidFill>
              <a:srgbClr val="FFFFFF"/>
            </a:solidFill>
            <a:ln cap="rnd">
              <a:noFill/>
              <a:prstDash val="solid"/>
              <a:round/>
            </a:ln>
          </p:spPr>
          <p:txBody>
            <a:bodyPr anchor="ct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2" name="Freeform 58">
              <a:hlinkClick r:id="rId3" action="ppaction://hlinksldjump"/>
              <a:extLst>
                <a:ext uri="{FF2B5EF4-FFF2-40B4-BE49-F238E27FC236}">
                  <a16:creationId xmlns:a16="http://schemas.microsoft.com/office/drawing/2014/main" id="{62C4A5B1-DA8B-F4CA-A076-8A1E8F794552}"/>
                </a:ext>
              </a:extLst>
            </p:cNvPr>
            <p:cNvSpPr/>
            <p:nvPr/>
          </p:nvSpPr>
          <p:spPr>
            <a:xfrm>
              <a:off x="1027699" y="3943215"/>
              <a:ext cx="2458629" cy="5286061"/>
            </a:xfrm>
            <a:custGeom>
              <a:avLst/>
              <a:gdLst/>
              <a:ahLst/>
              <a:cxnLst/>
              <a:rect l="l" t="t" r="r" b="b"/>
              <a:pathLst>
                <a:path w="1406693" h="2056779">
                  <a:moveTo>
                    <a:pt x="64243" y="0"/>
                  </a:moveTo>
                  <a:lnTo>
                    <a:pt x="1342450" y="0"/>
                  </a:lnTo>
                  <a:cubicBezTo>
                    <a:pt x="1359488" y="0"/>
                    <a:pt x="1375829" y="6768"/>
                    <a:pt x="1387877" y="18816"/>
                  </a:cubicBezTo>
                  <a:cubicBezTo>
                    <a:pt x="1399925" y="30864"/>
                    <a:pt x="1406693" y="47205"/>
                    <a:pt x="1406693" y="64243"/>
                  </a:cubicBezTo>
                  <a:lnTo>
                    <a:pt x="1406693" y="1992537"/>
                  </a:lnTo>
                  <a:cubicBezTo>
                    <a:pt x="1406693" y="2009575"/>
                    <a:pt x="1399925" y="2025915"/>
                    <a:pt x="1387877" y="2037963"/>
                  </a:cubicBezTo>
                  <a:cubicBezTo>
                    <a:pt x="1375829" y="2050011"/>
                    <a:pt x="1359488" y="2056779"/>
                    <a:pt x="1342450" y="2056779"/>
                  </a:cubicBezTo>
                  <a:lnTo>
                    <a:pt x="64243" y="2056779"/>
                  </a:lnTo>
                  <a:cubicBezTo>
                    <a:pt x="28763" y="2056779"/>
                    <a:pt x="0" y="2028017"/>
                    <a:pt x="0" y="1992537"/>
                  </a:cubicBezTo>
                  <a:lnTo>
                    <a:pt x="0" y="64243"/>
                  </a:lnTo>
                  <a:cubicBezTo>
                    <a:pt x="0" y="47205"/>
                    <a:pt x="6768" y="30864"/>
                    <a:pt x="18816" y="18816"/>
                  </a:cubicBezTo>
                  <a:cubicBezTo>
                    <a:pt x="30864" y="6768"/>
                    <a:pt x="47205" y="0"/>
                    <a:pt x="64243" y="0"/>
                  </a:cubicBezTo>
                  <a:close/>
                </a:path>
              </a:pathLst>
            </a:custGeom>
            <a:solidFill>
              <a:srgbClr val="F0AEC1"/>
            </a:solidFill>
            <a:ln w="47625" cap="rnd">
              <a:solidFill>
                <a:srgbClr val="1A1E2D"/>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vi-VN" sz="5334"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3" name="Freeform 61">
              <a:extLst>
                <a:ext uri="{FF2B5EF4-FFF2-40B4-BE49-F238E27FC236}">
                  <a16:creationId xmlns:a16="http://schemas.microsoft.com/office/drawing/2014/main" id="{97BD7765-AF49-2C22-DF33-BE2FB4B42847}"/>
                </a:ext>
              </a:extLst>
            </p:cNvPr>
            <p:cNvSpPr/>
            <p:nvPr/>
          </p:nvSpPr>
          <p:spPr>
            <a:xfrm>
              <a:off x="1409792" y="2967647"/>
              <a:ext cx="1681833" cy="168183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rnd">
              <a:noFill/>
              <a:prstDash val="solid"/>
              <a:round/>
            </a:ln>
          </p:spPr>
          <p:txBody>
            <a:bodyPr anchor="ct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4" name="Freeform 64">
              <a:hlinkClick r:id="rId3" action="ppaction://hlinksldjump"/>
              <a:extLst>
                <a:ext uri="{FF2B5EF4-FFF2-40B4-BE49-F238E27FC236}">
                  <a16:creationId xmlns:a16="http://schemas.microsoft.com/office/drawing/2014/main" id="{E7FA5E9D-CB61-8BAF-9B82-6E815133751A}"/>
                </a:ext>
              </a:extLst>
            </p:cNvPr>
            <p:cNvSpPr/>
            <p:nvPr/>
          </p:nvSpPr>
          <p:spPr>
            <a:xfrm>
              <a:off x="1527565" y="3085420"/>
              <a:ext cx="1446288" cy="144628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0AEC1"/>
            </a:solidFill>
            <a:ln w="47625" cap="rnd">
              <a:solidFill>
                <a:srgbClr val="19274F"/>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2</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5" name="Group 84">
            <a:extLst>
              <a:ext uri="{FF2B5EF4-FFF2-40B4-BE49-F238E27FC236}">
                <a16:creationId xmlns:a16="http://schemas.microsoft.com/office/drawing/2014/main" id="{ECFF4EC9-A994-68B8-7D00-55A15866DCD8}"/>
              </a:ext>
            </a:extLst>
          </p:cNvPr>
          <p:cNvGrpSpPr/>
          <p:nvPr/>
        </p:nvGrpSpPr>
        <p:grpSpPr>
          <a:xfrm>
            <a:off x="5186249" y="1978430"/>
            <a:ext cx="1819501" cy="4257917"/>
            <a:chOff x="886083" y="2967647"/>
            <a:chExt cx="2729252" cy="6386875"/>
          </a:xfrm>
        </p:grpSpPr>
        <p:sp>
          <p:nvSpPr>
            <p:cNvPr id="86" name="Freeform 55">
              <a:extLst>
                <a:ext uri="{FF2B5EF4-FFF2-40B4-BE49-F238E27FC236}">
                  <a16:creationId xmlns:a16="http://schemas.microsoft.com/office/drawing/2014/main" id="{CA129626-0315-1EA7-B8B9-46BF73982B18}"/>
                </a:ext>
              </a:extLst>
            </p:cNvPr>
            <p:cNvSpPr/>
            <p:nvPr/>
          </p:nvSpPr>
          <p:spPr>
            <a:xfrm>
              <a:off x="886083" y="3808564"/>
              <a:ext cx="2729252" cy="5545958"/>
            </a:xfrm>
            <a:custGeom>
              <a:avLst/>
              <a:gdLst/>
              <a:ahLst/>
              <a:cxnLst/>
              <a:rect l="l" t="t" r="r" b="b"/>
              <a:pathLst>
                <a:path w="1494590" h="2157903">
                  <a:moveTo>
                    <a:pt x="74573" y="0"/>
                  </a:moveTo>
                  <a:lnTo>
                    <a:pt x="1420017" y="0"/>
                  </a:lnTo>
                  <a:cubicBezTo>
                    <a:pt x="1439795" y="0"/>
                    <a:pt x="1458763" y="7857"/>
                    <a:pt x="1472748" y="21842"/>
                  </a:cubicBezTo>
                  <a:cubicBezTo>
                    <a:pt x="1486733" y="35827"/>
                    <a:pt x="1494590" y="54795"/>
                    <a:pt x="1494590" y="74573"/>
                  </a:cubicBezTo>
                  <a:lnTo>
                    <a:pt x="1494590" y="2083330"/>
                  </a:lnTo>
                  <a:cubicBezTo>
                    <a:pt x="1494590" y="2103108"/>
                    <a:pt x="1486733" y="2122076"/>
                    <a:pt x="1472748" y="2136061"/>
                  </a:cubicBezTo>
                  <a:cubicBezTo>
                    <a:pt x="1458763" y="2150046"/>
                    <a:pt x="1439795" y="2157903"/>
                    <a:pt x="1420017" y="2157903"/>
                  </a:cubicBezTo>
                  <a:lnTo>
                    <a:pt x="74573" y="2157903"/>
                  </a:lnTo>
                  <a:cubicBezTo>
                    <a:pt x="33388" y="2157903"/>
                    <a:pt x="0" y="2124515"/>
                    <a:pt x="0" y="2083330"/>
                  </a:cubicBezTo>
                  <a:lnTo>
                    <a:pt x="0" y="74573"/>
                  </a:lnTo>
                  <a:cubicBezTo>
                    <a:pt x="0" y="33388"/>
                    <a:pt x="33388" y="0"/>
                    <a:pt x="74573" y="0"/>
                  </a:cubicBezTo>
                  <a:close/>
                </a:path>
              </a:pathLst>
            </a:custGeom>
            <a:solidFill>
              <a:srgbClr val="FFFFFF"/>
            </a:solidFill>
            <a:ln cap="rnd">
              <a:no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7" name="Freeform 58">
              <a:hlinkClick r:id="rId4" action="ppaction://hlinksldjump"/>
              <a:extLst>
                <a:ext uri="{FF2B5EF4-FFF2-40B4-BE49-F238E27FC236}">
                  <a16:creationId xmlns:a16="http://schemas.microsoft.com/office/drawing/2014/main" id="{309D8BB5-D541-6B63-AD6D-C671411B29A1}"/>
                </a:ext>
              </a:extLst>
            </p:cNvPr>
            <p:cNvSpPr/>
            <p:nvPr/>
          </p:nvSpPr>
          <p:spPr>
            <a:xfrm>
              <a:off x="1003204" y="3929668"/>
              <a:ext cx="2458629" cy="5286061"/>
            </a:xfrm>
            <a:custGeom>
              <a:avLst/>
              <a:gdLst/>
              <a:ahLst/>
              <a:cxnLst/>
              <a:rect l="l" t="t" r="r" b="b"/>
              <a:pathLst>
                <a:path w="1406693" h="2056779">
                  <a:moveTo>
                    <a:pt x="64243" y="0"/>
                  </a:moveTo>
                  <a:lnTo>
                    <a:pt x="1342450" y="0"/>
                  </a:lnTo>
                  <a:cubicBezTo>
                    <a:pt x="1359488" y="0"/>
                    <a:pt x="1375829" y="6768"/>
                    <a:pt x="1387877" y="18816"/>
                  </a:cubicBezTo>
                  <a:cubicBezTo>
                    <a:pt x="1399925" y="30864"/>
                    <a:pt x="1406693" y="47205"/>
                    <a:pt x="1406693" y="64243"/>
                  </a:cubicBezTo>
                  <a:lnTo>
                    <a:pt x="1406693" y="1992537"/>
                  </a:lnTo>
                  <a:cubicBezTo>
                    <a:pt x="1406693" y="2009575"/>
                    <a:pt x="1399925" y="2025915"/>
                    <a:pt x="1387877" y="2037963"/>
                  </a:cubicBezTo>
                  <a:cubicBezTo>
                    <a:pt x="1375829" y="2050011"/>
                    <a:pt x="1359488" y="2056779"/>
                    <a:pt x="1342450" y="2056779"/>
                  </a:cubicBezTo>
                  <a:lnTo>
                    <a:pt x="64243" y="2056779"/>
                  </a:lnTo>
                  <a:cubicBezTo>
                    <a:pt x="28763" y="2056779"/>
                    <a:pt x="0" y="2028017"/>
                    <a:pt x="0" y="1992537"/>
                  </a:cubicBezTo>
                  <a:lnTo>
                    <a:pt x="0" y="64243"/>
                  </a:lnTo>
                  <a:cubicBezTo>
                    <a:pt x="0" y="47205"/>
                    <a:pt x="6768" y="30864"/>
                    <a:pt x="18816" y="18816"/>
                  </a:cubicBezTo>
                  <a:cubicBezTo>
                    <a:pt x="30864" y="6768"/>
                    <a:pt x="47205" y="0"/>
                    <a:pt x="64243" y="0"/>
                  </a:cubicBezTo>
                  <a:close/>
                </a:path>
              </a:pathLst>
            </a:custGeom>
            <a:solidFill>
              <a:srgbClr val="C3E48E"/>
            </a:solidFill>
            <a:ln w="47625" cap="rnd">
              <a:solidFill>
                <a:srgbClr val="1A1E2D"/>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vi-VN" sz="5334"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 name="Freeform 61">
              <a:extLst>
                <a:ext uri="{FF2B5EF4-FFF2-40B4-BE49-F238E27FC236}">
                  <a16:creationId xmlns:a16="http://schemas.microsoft.com/office/drawing/2014/main" id="{1EC227F7-0576-DF75-BB6A-031A654772DE}"/>
                </a:ext>
              </a:extLst>
            </p:cNvPr>
            <p:cNvSpPr/>
            <p:nvPr/>
          </p:nvSpPr>
          <p:spPr>
            <a:xfrm>
              <a:off x="1409792" y="2967647"/>
              <a:ext cx="1681833" cy="168183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rnd">
              <a:no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9" name="Freeform 64">
              <a:hlinkClick r:id="rId4" action="ppaction://hlinksldjump"/>
              <a:extLst>
                <a:ext uri="{FF2B5EF4-FFF2-40B4-BE49-F238E27FC236}">
                  <a16:creationId xmlns:a16="http://schemas.microsoft.com/office/drawing/2014/main" id="{22859A42-250D-7F5B-5494-327DEC57236C}"/>
                </a:ext>
              </a:extLst>
            </p:cNvPr>
            <p:cNvSpPr/>
            <p:nvPr/>
          </p:nvSpPr>
          <p:spPr>
            <a:xfrm>
              <a:off x="1527565" y="3085420"/>
              <a:ext cx="1446288" cy="144628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C3E48E"/>
            </a:solidFill>
            <a:ln w="47625" cap="rnd">
              <a:solidFill>
                <a:srgbClr val="19274F"/>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3</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0" name="Group 89">
            <a:extLst>
              <a:ext uri="{FF2B5EF4-FFF2-40B4-BE49-F238E27FC236}">
                <a16:creationId xmlns:a16="http://schemas.microsoft.com/office/drawing/2014/main" id="{59AC8336-8CDA-3CD4-5043-441742E772A7}"/>
              </a:ext>
            </a:extLst>
          </p:cNvPr>
          <p:cNvGrpSpPr/>
          <p:nvPr/>
        </p:nvGrpSpPr>
        <p:grpSpPr>
          <a:xfrm>
            <a:off x="7459759" y="1978430"/>
            <a:ext cx="1819501" cy="4257917"/>
            <a:chOff x="886083" y="2967647"/>
            <a:chExt cx="2729252" cy="6386875"/>
          </a:xfrm>
        </p:grpSpPr>
        <p:sp>
          <p:nvSpPr>
            <p:cNvPr id="91" name="Freeform 55">
              <a:extLst>
                <a:ext uri="{FF2B5EF4-FFF2-40B4-BE49-F238E27FC236}">
                  <a16:creationId xmlns:a16="http://schemas.microsoft.com/office/drawing/2014/main" id="{A1B4F211-4775-D244-B5B4-74E3B138E4AC}"/>
                </a:ext>
              </a:extLst>
            </p:cNvPr>
            <p:cNvSpPr/>
            <p:nvPr/>
          </p:nvSpPr>
          <p:spPr>
            <a:xfrm>
              <a:off x="886083" y="3808564"/>
              <a:ext cx="2729252" cy="5545958"/>
            </a:xfrm>
            <a:custGeom>
              <a:avLst/>
              <a:gdLst/>
              <a:ahLst/>
              <a:cxnLst/>
              <a:rect l="l" t="t" r="r" b="b"/>
              <a:pathLst>
                <a:path w="1494590" h="2157903">
                  <a:moveTo>
                    <a:pt x="74573" y="0"/>
                  </a:moveTo>
                  <a:lnTo>
                    <a:pt x="1420017" y="0"/>
                  </a:lnTo>
                  <a:cubicBezTo>
                    <a:pt x="1439795" y="0"/>
                    <a:pt x="1458763" y="7857"/>
                    <a:pt x="1472748" y="21842"/>
                  </a:cubicBezTo>
                  <a:cubicBezTo>
                    <a:pt x="1486733" y="35827"/>
                    <a:pt x="1494590" y="54795"/>
                    <a:pt x="1494590" y="74573"/>
                  </a:cubicBezTo>
                  <a:lnTo>
                    <a:pt x="1494590" y="2083330"/>
                  </a:lnTo>
                  <a:cubicBezTo>
                    <a:pt x="1494590" y="2103108"/>
                    <a:pt x="1486733" y="2122076"/>
                    <a:pt x="1472748" y="2136061"/>
                  </a:cubicBezTo>
                  <a:cubicBezTo>
                    <a:pt x="1458763" y="2150046"/>
                    <a:pt x="1439795" y="2157903"/>
                    <a:pt x="1420017" y="2157903"/>
                  </a:cubicBezTo>
                  <a:lnTo>
                    <a:pt x="74573" y="2157903"/>
                  </a:lnTo>
                  <a:cubicBezTo>
                    <a:pt x="33388" y="2157903"/>
                    <a:pt x="0" y="2124515"/>
                    <a:pt x="0" y="2083330"/>
                  </a:cubicBezTo>
                  <a:lnTo>
                    <a:pt x="0" y="74573"/>
                  </a:lnTo>
                  <a:cubicBezTo>
                    <a:pt x="0" y="33388"/>
                    <a:pt x="33388" y="0"/>
                    <a:pt x="74573" y="0"/>
                  </a:cubicBezTo>
                  <a:close/>
                </a:path>
              </a:pathLst>
            </a:custGeom>
            <a:solidFill>
              <a:srgbClr val="FFFFFF"/>
            </a:solidFill>
            <a:ln cap="rnd">
              <a:no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2" name="Freeform 58">
              <a:hlinkClick r:id="rId5" action="ppaction://hlinksldjump"/>
              <a:extLst>
                <a:ext uri="{FF2B5EF4-FFF2-40B4-BE49-F238E27FC236}">
                  <a16:creationId xmlns:a16="http://schemas.microsoft.com/office/drawing/2014/main" id="{58E5354A-27CF-3F6A-C0EB-883E5D34CE1F}"/>
                </a:ext>
              </a:extLst>
            </p:cNvPr>
            <p:cNvSpPr/>
            <p:nvPr/>
          </p:nvSpPr>
          <p:spPr>
            <a:xfrm>
              <a:off x="999034" y="3943218"/>
              <a:ext cx="2458629" cy="5286061"/>
            </a:xfrm>
            <a:custGeom>
              <a:avLst/>
              <a:gdLst/>
              <a:ahLst/>
              <a:cxnLst/>
              <a:rect l="l" t="t" r="r" b="b"/>
              <a:pathLst>
                <a:path w="1406693" h="2056779">
                  <a:moveTo>
                    <a:pt x="64243" y="0"/>
                  </a:moveTo>
                  <a:lnTo>
                    <a:pt x="1342450" y="0"/>
                  </a:lnTo>
                  <a:cubicBezTo>
                    <a:pt x="1359488" y="0"/>
                    <a:pt x="1375829" y="6768"/>
                    <a:pt x="1387877" y="18816"/>
                  </a:cubicBezTo>
                  <a:cubicBezTo>
                    <a:pt x="1399925" y="30864"/>
                    <a:pt x="1406693" y="47205"/>
                    <a:pt x="1406693" y="64243"/>
                  </a:cubicBezTo>
                  <a:lnTo>
                    <a:pt x="1406693" y="1992537"/>
                  </a:lnTo>
                  <a:cubicBezTo>
                    <a:pt x="1406693" y="2009575"/>
                    <a:pt x="1399925" y="2025915"/>
                    <a:pt x="1387877" y="2037963"/>
                  </a:cubicBezTo>
                  <a:cubicBezTo>
                    <a:pt x="1375829" y="2050011"/>
                    <a:pt x="1359488" y="2056779"/>
                    <a:pt x="1342450" y="2056779"/>
                  </a:cubicBezTo>
                  <a:lnTo>
                    <a:pt x="64243" y="2056779"/>
                  </a:lnTo>
                  <a:cubicBezTo>
                    <a:pt x="28763" y="2056779"/>
                    <a:pt x="0" y="2028017"/>
                    <a:pt x="0" y="1992537"/>
                  </a:cubicBezTo>
                  <a:lnTo>
                    <a:pt x="0" y="64243"/>
                  </a:lnTo>
                  <a:cubicBezTo>
                    <a:pt x="0" y="47205"/>
                    <a:pt x="6768" y="30864"/>
                    <a:pt x="18816" y="18816"/>
                  </a:cubicBezTo>
                  <a:cubicBezTo>
                    <a:pt x="30864" y="6768"/>
                    <a:pt x="47205" y="0"/>
                    <a:pt x="64243" y="0"/>
                  </a:cubicBezTo>
                  <a:close/>
                </a:path>
              </a:pathLst>
            </a:custGeom>
            <a:solidFill>
              <a:srgbClr val="FFFFA3"/>
            </a:solidFill>
            <a:ln w="47625" cap="rnd">
              <a:solidFill>
                <a:srgbClr val="1A1E2D"/>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vi-VN" sz="5334"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3" name="Freeform 61">
              <a:extLst>
                <a:ext uri="{FF2B5EF4-FFF2-40B4-BE49-F238E27FC236}">
                  <a16:creationId xmlns:a16="http://schemas.microsoft.com/office/drawing/2014/main" id="{A09F24CF-9266-877C-573A-3481C78D7CEC}"/>
                </a:ext>
              </a:extLst>
            </p:cNvPr>
            <p:cNvSpPr/>
            <p:nvPr/>
          </p:nvSpPr>
          <p:spPr>
            <a:xfrm>
              <a:off x="1409792" y="2967647"/>
              <a:ext cx="1681833" cy="168183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rnd">
              <a:no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4" name="Freeform 64">
              <a:hlinkClick r:id="rId5" action="ppaction://hlinksldjump"/>
              <a:extLst>
                <a:ext uri="{FF2B5EF4-FFF2-40B4-BE49-F238E27FC236}">
                  <a16:creationId xmlns:a16="http://schemas.microsoft.com/office/drawing/2014/main" id="{E4184014-B598-A0B5-5FB8-AD3DF3A46FED}"/>
                </a:ext>
              </a:extLst>
            </p:cNvPr>
            <p:cNvSpPr/>
            <p:nvPr/>
          </p:nvSpPr>
          <p:spPr>
            <a:xfrm>
              <a:off x="1527565" y="3085420"/>
              <a:ext cx="1446288" cy="144628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A3"/>
            </a:solidFill>
            <a:ln w="47625" cap="rnd">
              <a:solidFill>
                <a:srgbClr val="19274F"/>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4</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5" name="Group 94">
            <a:extLst>
              <a:ext uri="{FF2B5EF4-FFF2-40B4-BE49-F238E27FC236}">
                <a16:creationId xmlns:a16="http://schemas.microsoft.com/office/drawing/2014/main" id="{D8F26F0A-15C5-5520-9A19-08AB0B38354F}"/>
              </a:ext>
            </a:extLst>
          </p:cNvPr>
          <p:cNvGrpSpPr/>
          <p:nvPr/>
        </p:nvGrpSpPr>
        <p:grpSpPr>
          <a:xfrm>
            <a:off x="9728555" y="1978429"/>
            <a:ext cx="1819501" cy="4257917"/>
            <a:chOff x="886083" y="2967647"/>
            <a:chExt cx="2729252" cy="6386875"/>
          </a:xfrm>
        </p:grpSpPr>
        <p:sp>
          <p:nvSpPr>
            <p:cNvPr id="96" name="Freeform 55">
              <a:extLst>
                <a:ext uri="{FF2B5EF4-FFF2-40B4-BE49-F238E27FC236}">
                  <a16:creationId xmlns:a16="http://schemas.microsoft.com/office/drawing/2014/main" id="{937AB9CD-34C9-5C76-92F3-CA18B21D7575}"/>
                </a:ext>
              </a:extLst>
            </p:cNvPr>
            <p:cNvSpPr/>
            <p:nvPr/>
          </p:nvSpPr>
          <p:spPr>
            <a:xfrm>
              <a:off x="886083" y="3808564"/>
              <a:ext cx="2729252" cy="5545958"/>
            </a:xfrm>
            <a:custGeom>
              <a:avLst/>
              <a:gdLst/>
              <a:ahLst/>
              <a:cxnLst/>
              <a:rect l="l" t="t" r="r" b="b"/>
              <a:pathLst>
                <a:path w="1494590" h="2157903">
                  <a:moveTo>
                    <a:pt x="74573" y="0"/>
                  </a:moveTo>
                  <a:lnTo>
                    <a:pt x="1420017" y="0"/>
                  </a:lnTo>
                  <a:cubicBezTo>
                    <a:pt x="1439795" y="0"/>
                    <a:pt x="1458763" y="7857"/>
                    <a:pt x="1472748" y="21842"/>
                  </a:cubicBezTo>
                  <a:cubicBezTo>
                    <a:pt x="1486733" y="35827"/>
                    <a:pt x="1494590" y="54795"/>
                    <a:pt x="1494590" y="74573"/>
                  </a:cubicBezTo>
                  <a:lnTo>
                    <a:pt x="1494590" y="2083330"/>
                  </a:lnTo>
                  <a:cubicBezTo>
                    <a:pt x="1494590" y="2103108"/>
                    <a:pt x="1486733" y="2122076"/>
                    <a:pt x="1472748" y="2136061"/>
                  </a:cubicBezTo>
                  <a:cubicBezTo>
                    <a:pt x="1458763" y="2150046"/>
                    <a:pt x="1439795" y="2157903"/>
                    <a:pt x="1420017" y="2157903"/>
                  </a:cubicBezTo>
                  <a:lnTo>
                    <a:pt x="74573" y="2157903"/>
                  </a:lnTo>
                  <a:cubicBezTo>
                    <a:pt x="33388" y="2157903"/>
                    <a:pt x="0" y="2124515"/>
                    <a:pt x="0" y="2083330"/>
                  </a:cubicBezTo>
                  <a:lnTo>
                    <a:pt x="0" y="74573"/>
                  </a:lnTo>
                  <a:cubicBezTo>
                    <a:pt x="0" y="33388"/>
                    <a:pt x="33388" y="0"/>
                    <a:pt x="74573" y="0"/>
                  </a:cubicBezTo>
                  <a:close/>
                </a:path>
              </a:pathLst>
            </a:custGeom>
            <a:solidFill>
              <a:srgbClr val="FFFFFF"/>
            </a:solidFill>
            <a:ln cap="rnd">
              <a:no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7" name="Freeform 58">
              <a:hlinkClick r:id="rId6" action="ppaction://hlinksldjump"/>
              <a:extLst>
                <a:ext uri="{FF2B5EF4-FFF2-40B4-BE49-F238E27FC236}">
                  <a16:creationId xmlns:a16="http://schemas.microsoft.com/office/drawing/2014/main" id="{83CBEC9F-3FCA-516C-0334-29985A5FEEB0}"/>
                </a:ext>
              </a:extLst>
            </p:cNvPr>
            <p:cNvSpPr/>
            <p:nvPr/>
          </p:nvSpPr>
          <p:spPr>
            <a:xfrm>
              <a:off x="999034" y="3943218"/>
              <a:ext cx="2458629" cy="5286061"/>
            </a:xfrm>
            <a:custGeom>
              <a:avLst/>
              <a:gdLst/>
              <a:ahLst/>
              <a:cxnLst/>
              <a:rect l="l" t="t" r="r" b="b"/>
              <a:pathLst>
                <a:path w="1406693" h="2056779">
                  <a:moveTo>
                    <a:pt x="64243" y="0"/>
                  </a:moveTo>
                  <a:lnTo>
                    <a:pt x="1342450" y="0"/>
                  </a:lnTo>
                  <a:cubicBezTo>
                    <a:pt x="1359488" y="0"/>
                    <a:pt x="1375829" y="6768"/>
                    <a:pt x="1387877" y="18816"/>
                  </a:cubicBezTo>
                  <a:cubicBezTo>
                    <a:pt x="1399925" y="30864"/>
                    <a:pt x="1406693" y="47205"/>
                    <a:pt x="1406693" y="64243"/>
                  </a:cubicBezTo>
                  <a:lnTo>
                    <a:pt x="1406693" y="1992537"/>
                  </a:lnTo>
                  <a:cubicBezTo>
                    <a:pt x="1406693" y="2009575"/>
                    <a:pt x="1399925" y="2025915"/>
                    <a:pt x="1387877" y="2037963"/>
                  </a:cubicBezTo>
                  <a:cubicBezTo>
                    <a:pt x="1375829" y="2050011"/>
                    <a:pt x="1359488" y="2056779"/>
                    <a:pt x="1342450" y="2056779"/>
                  </a:cubicBezTo>
                  <a:lnTo>
                    <a:pt x="64243" y="2056779"/>
                  </a:lnTo>
                  <a:cubicBezTo>
                    <a:pt x="28763" y="2056779"/>
                    <a:pt x="0" y="2028017"/>
                    <a:pt x="0" y="1992537"/>
                  </a:cubicBezTo>
                  <a:lnTo>
                    <a:pt x="0" y="64243"/>
                  </a:lnTo>
                  <a:cubicBezTo>
                    <a:pt x="0" y="47205"/>
                    <a:pt x="6768" y="30864"/>
                    <a:pt x="18816" y="18816"/>
                  </a:cubicBezTo>
                  <a:cubicBezTo>
                    <a:pt x="30864" y="6768"/>
                    <a:pt x="47205" y="0"/>
                    <a:pt x="64243" y="0"/>
                  </a:cubicBezTo>
                  <a:close/>
                </a:path>
              </a:pathLst>
            </a:custGeom>
            <a:solidFill>
              <a:schemeClr val="accent6">
                <a:lumMod val="60000"/>
                <a:lumOff val="40000"/>
              </a:schemeClr>
            </a:solidFill>
            <a:ln w="47625" cap="rnd">
              <a:solidFill>
                <a:srgbClr val="1A1E2D"/>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vi-VN" sz="5334"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8" name="Freeform 61">
              <a:extLst>
                <a:ext uri="{FF2B5EF4-FFF2-40B4-BE49-F238E27FC236}">
                  <a16:creationId xmlns:a16="http://schemas.microsoft.com/office/drawing/2014/main" id="{9A55EC99-EAD2-9AC3-7ABD-A89DE93A37DF}"/>
                </a:ext>
              </a:extLst>
            </p:cNvPr>
            <p:cNvSpPr/>
            <p:nvPr/>
          </p:nvSpPr>
          <p:spPr>
            <a:xfrm>
              <a:off x="1409792" y="2967647"/>
              <a:ext cx="1681833" cy="168183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rnd">
              <a:no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9" name="Freeform 64">
              <a:hlinkClick r:id="rId6" action="ppaction://hlinksldjump"/>
              <a:extLst>
                <a:ext uri="{FF2B5EF4-FFF2-40B4-BE49-F238E27FC236}">
                  <a16:creationId xmlns:a16="http://schemas.microsoft.com/office/drawing/2014/main" id="{70929D89-9AD2-EDA7-EA83-1AF0500537F7}"/>
                </a:ext>
              </a:extLst>
            </p:cNvPr>
            <p:cNvSpPr/>
            <p:nvPr/>
          </p:nvSpPr>
          <p:spPr>
            <a:xfrm>
              <a:off x="1527565" y="3085420"/>
              <a:ext cx="1446288" cy="144628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chemeClr val="accent6">
                <a:lumMod val="60000"/>
                <a:lumOff val="40000"/>
              </a:schemeClr>
            </a:solidFill>
            <a:ln w="47625" cap="rnd">
              <a:solidFill>
                <a:srgbClr val="19274F"/>
              </a:solidFill>
              <a:prstDash val="solid"/>
              <a:round/>
            </a:ln>
          </p:spPr>
          <p:txBody>
            <a:bodyPr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5</a:t>
              </a:r>
              <a:endPar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2" name="Picture 1">
            <a:extLst>
              <a:ext uri="{FF2B5EF4-FFF2-40B4-BE49-F238E27FC236}">
                <a16:creationId xmlns:a16="http://schemas.microsoft.com/office/drawing/2014/main" id="{10BF1F46-31F5-FABE-3C59-151C8E4A14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684950" cy="763771"/>
          </a:xfrm>
          <a:prstGeom prst="rect">
            <a:avLst/>
          </a:prstGeom>
          <a:solidFill>
            <a:sysClr val="window" lastClr="FFFFFF"/>
          </a:solidFill>
        </p:spPr>
      </p:pic>
      <p:sp>
        <p:nvSpPr>
          <p:cNvPr id="3" name="Rectangle: Rounded Corners 2">
            <a:hlinkClick r:id="rId8" action="ppaction://hlinksldjump"/>
            <a:extLst>
              <a:ext uri="{FF2B5EF4-FFF2-40B4-BE49-F238E27FC236}">
                <a16:creationId xmlns:a16="http://schemas.microsoft.com/office/drawing/2014/main" id="{27124492-63BB-070D-9DD3-CE5E4815D722}"/>
              </a:ext>
            </a:extLst>
          </p:cNvPr>
          <p:cNvSpPr/>
          <p:nvPr/>
        </p:nvSpPr>
        <p:spPr>
          <a:xfrm>
            <a:off x="10077694" y="6191597"/>
            <a:ext cx="2048851" cy="573500"/>
          </a:xfrm>
          <a:prstGeom prst="roundRect">
            <a:avLst/>
          </a:prstGeom>
          <a:solidFill>
            <a:schemeClr val="bg1"/>
          </a:solid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Tiếp</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tục</a:t>
            </a:r>
            <a:endParaRPr lang="en-US" sz="2400" b="1" dirty="0">
              <a:solidFill>
                <a:schemeClr val="tx1"/>
              </a:solidFill>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ppt_x"/>
                                          </p:val>
                                        </p:tav>
                                        <p:tav tm="100000">
                                          <p:val>
                                            <p:strVal val="#ppt_x"/>
                                          </p:val>
                                        </p:tav>
                                      </p:tavLst>
                                    </p:anim>
                                    <p:anim calcmode="lin" valueType="num">
                                      <p:cBhvr additive="base">
                                        <p:cTn id="8" dur="500" fill="hold"/>
                                        <p:tgtEl>
                                          <p:spTgt spid="7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additive="base">
                                        <p:cTn id="12" dur="500" fill="hold"/>
                                        <p:tgtEl>
                                          <p:spTgt spid="80"/>
                                        </p:tgtEl>
                                        <p:attrNameLst>
                                          <p:attrName>ppt_x</p:attrName>
                                        </p:attrNameLst>
                                      </p:cBhvr>
                                      <p:tavLst>
                                        <p:tav tm="0">
                                          <p:val>
                                            <p:strVal val="#ppt_x"/>
                                          </p:val>
                                        </p:tav>
                                        <p:tav tm="100000">
                                          <p:val>
                                            <p:strVal val="#ppt_x"/>
                                          </p:val>
                                        </p:tav>
                                      </p:tavLst>
                                    </p:anim>
                                    <p:anim calcmode="lin" valueType="num">
                                      <p:cBhvr additive="base">
                                        <p:cTn id="13" dur="500" fill="hold"/>
                                        <p:tgtEl>
                                          <p:spTgt spid="8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additive="base">
                                        <p:cTn id="17" dur="500" fill="hold"/>
                                        <p:tgtEl>
                                          <p:spTgt spid="85"/>
                                        </p:tgtEl>
                                        <p:attrNameLst>
                                          <p:attrName>ppt_x</p:attrName>
                                        </p:attrNameLst>
                                      </p:cBhvr>
                                      <p:tavLst>
                                        <p:tav tm="0">
                                          <p:val>
                                            <p:strVal val="#ppt_x"/>
                                          </p:val>
                                        </p:tav>
                                        <p:tav tm="100000">
                                          <p:val>
                                            <p:strVal val="#ppt_x"/>
                                          </p:val>
                                        </p:tav>
                                      </p:tavLst>
                                    </p:anim>
                                    <p:anim calcmode="lin" valueType="num">
                                      <p:cBhvr additive="base">
                                        <p:cTn id="18" dur="500" fill="hold"/>
                                        <p:tgtEl>
                                          <p:spTgt spid="8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90"/>
                                        </p:tgtEl>
                                        <p:attrNameLst>
                                          <p:attrName>style.visibility</p:attrName>
                                        </p:attrNameLst>
                                      </p:cBhvr>
                                      <p:to>
                                        <p:strVal val="visible"/>
                                      </p:to>
                                    </p:set>
                                    <p:anim calcmode="lin" valueType="num">
                                      <p:cBhvr additive="base">
                                        <p:cTn id="22" dur="500" fill="hold"/>
                                        <p:tgtEl>
                                          <p:spTgt spid="90"/>
                                        </p:tgtEl>
                                        <p:attrNameLst>
                                          <p:attrName>ppt_x</p:attrName>
                                        </p:attrNameLst>
                                      </p:cBhvr>
                                      <p:tavLst>
                                        <p:tav tm="0">
                                          <p:val>
                                            <p:strVal val="#ppt_x"/>
                                          </p:val>
                                        </p:tav>
                                        <p:tav tm="100000">
                                          <p:val>
                                            <p:strVal val="#ppt_x"/>
                                          </p:val>
                                        </p:tav>
                                      </p:tavLst>
                                    </p:anim>
                                    <p:anim calcmode="lin" valueType="num">
                                      <p:cBhvr additive="base">
                                        <p:cTn id="23" dur="500" fill="hold"/>
                                        <p:tgtEl>
                                          <p:spTgt spid="9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fill="hold"/>
                                        <p:tgtEl>
                                          <p:spTgt spid="95"/>
                                        </p:tgtEl>
                                        <p:attrNameLst>
                                          <p:attrName>ppt_x</p:attrName>
                                        </p:attrNameLst>
                                      </p:cBhvr>
                                      <p:tavLst>
                                        <p:tav tm="0">
                                          <p:val>
                                            <p:strVal val="#ppt_x"/>
                                          </p:val>
                                        </p:tav>
                                        <p:tav tm="100000">
                                          <p:val>
                                            <p:strVal val="#ppt_x"/>
                                          </p:val>
                                        </p:tav>
                                      </p:tavLst>
                                    </p:anim>
                                    <p:anim calcmode="lin" valueType="num">
                                      <p:cBhvr additive="base">
                                        <p:cTn id="28"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638261" y="513055"/>
            <a:ext cx="10915478" cy="5831890"/>
            <a:chOff x="0" y="0"/>
            <a:chExt cx="21830956" cy="11663780"/>
          </a:xfrm>
        </p:grpSpPr>
        <p:sp>
          <p:nvSpPr>
            <p:cNvPr id="4" name="Freeform 4"/>
            <p:cNvSpPr/>
            <p:nvPr/>
          </p:nvSpPr>
          <p:spPr>
            <a:xfrm>
              <a:off x="0" y="0"/>
              <a:ext cx="21830956" cy="11663780"/>
            </a:xfrm>
            <a:custGeom>
              <a:avLst/>
              <a:gdLst/>
              <a:ahLst/>
              <a:cxnLst/>
              <a:rect l="l" t="t" r="r" b="b"/>
              <a:pathLst>
                <a:path w="6370733" h="3403737">
                  <a:moveTo>
                    <a:pt x="17495" y="0"/>
                  </a:moveTo>
                  <a:lnTo>
                    <a:pt x="6353238" y="0"/>
                  </a:lnTo>
                  <a:cubicBezTo>
                    <a:pt x="6362900" y="0"/>
                    <a:pt x="6370733" y="7833"/>
                    <a:pt x="6370733" y="17495"/>
                  </a:cubicBezTo>
                  <a:lnTo>
                    <a:pt x="6370733" y="3386242"/>
                  </a:lnTo>
                  <a:cubicBezTo>
                    <a:pt x="6370733" y="3390882"/>
                    <a:pt x="6368890" y="3395332"/>
                    <a:pt x="6365609" y="3398613"/>
                  </a:cubicBezTo>
                  <a:cubicBezTo>
                    <a:pt x="6362328" y="3401894"/>
                    <a:pt x="6357878" y="3403737"/>
                    <a:pt x="6353238" y="3403737"/>
                  </a:cubicBezTo>
                  <a:lnTo>
                    <a:pt x="17495" y="3403737"/>
                  </a:lnTo>
                  <a:cubicBezTo>
                    <a:pt x="12855" y="3403737"/>
                    <a:pt x="8405" y="3401894"/>
                    <a:pt x="5124" y="3398613"/>
                  </a:cubicBezTo>
                  <a:cubicBezTo>
                    <a:pt x="1843" y="3395332"/>
                    <a:pt x="0" y="3390882"/>
                    <a:pt x="0" y="3386242"/>
                  </a:cubicBezTo>
                  <a:lnTo>
                    <a:pt x="0" y="17495"/>
                  </a:lnTo>
                  <a:cubicBezTo>
                    <a:pt x="0" y="12855"/>
                    <a:pt x="1843" y="8405"/>
                    <a:pt x="5124" y="5124"/>
                  </a:cubicBezTo>
                  <a:cubicBezTo>
                    <a:pt x="8405" y="1843"/>
                    <a:pt x="12855" y="0"/>
                    <a:pt x="17495" y="0"/>
                  </a:cubicBezTo>
                  <a:close/>
                </a:path>
              </a:pathLst>
            </a:custGeom>
            <a:solidFill>
              <a:srgbClr val="3485D7"/>
            </a:solidFill>
            <a:ln cap="rnd">
              <a:noFill/>
              <a:prstDash val="solid"/>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95688" y="191218"/>
              <a:ext cx="21439580" cy="11281344"/>
            </a:xfrm>
            <a:custGeom>
              <a:avLst/>
              <a:gdLst/>
              <a:ahLst/>
              <a:cxnLst/>
              <a:rect l="l" t="t" r="r" b="b"/>
              <a:pathLst>
                <a:path w="6256521" h="3292134">
                  <a:moveTo>
                    <a:pt x="14444" y="0"/>
                  </a:moveTo>
                  <a:lnTo>
                    <a:pt x="6242077" y="0"/>
                  </a:lnTo>
                  <a:cubicBezTo>
                    <a:pt x="6250054" y="0"/>
                    <a:pt x="6256521" y="6467"/>
                    <a:pt x="6256521" y="14444"/>
                  </a:cubicBezTo>
                  <a:lnTo>
                    <a:pt x="6256521" y="3277690"/>
                  </a:lnTo>
                  <a:cubicBezTo>
                    <a:pt x="6256521" y="3281521"/>
                    <a:pt x="6254999" y="3285194"/>
                    <a:pt x="6252290" y="3287903"/>
                  </a:cubicBezTo>
                  <a:cubicBezTo>
                    <a:pt x="6249581" y="3290612"/>
                    <a:pt x="6245908" y="3292134"/>
                    <a:pt x="6242077" y="3292134"/>
                  </a:cubicBezTo>
                  <a:lnTo>
                    <a:pt x="14444" y="3292134"/>
                  </a:lnTo>
                  <a:cubicBezTo>
                    <a:pt x="10613" y="3292134"/>
                    <a:pt x="6939" y="3290612"/>
                    <a:pt x="4231" y="3287903"/>
                  </a:cubicBezTo>
                  <a:cubicBezTo>
                    <a:pt x="1522" y="3285194"/>
                    <a:pt x="0" y="3281521"/>
                    <a:pt x="0" y="3277690"/>
                  </a:cubicBezTo>
                  <a:lnTo>
                    <a:pt x="0" y="14444"/>
                  </a:lnTo>
                  <a:cubicBezTo>
                    <a:pt x="0" y="6467"/>
                    <a:pt x="6467" y="0"/>
                    <a:pt x="14444" y="0"/>
                  </a:cubicBezTo>
                  <a:close/>
                </a:path>
              </a:pathLst>
            </a:custGeom>
            <a:solidFill>
              <a:srgbClr val="C9ECFF"/>
            </a:solidFill>
            <a:ln w="47625" cap="rnd">
              <a:solidFill>
                <a:srgbClr val="1A1E2D"/>
              </a:solidFill>
              <a:prstDash val="lgDash"/>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itle 31">
            <a:extLst>
              <a:ext uri="{FF2B5EF4-FFF2-40B4-BE49-F238E27FC236}">
                <a16:creationId xmlns:a16="http://schemas.microsoft.com/office/drawing/2014/main" id="{40AB5E62-7E0C-D138-70FA-88DFCEE2AF41}"/>
              </a:ext>
            </a:extLst>
          </p:cNvPr>
          <p:cNvSpPr>
            <a:spLocks noGrp="1"/>
          </p:cNvSpPr>
          <p:nvPr>
            <p:ph type="title"/>
          </p:nvPr>
        </p:nvSpPr>
        <p:spPr>
          <a:xfrm>
            <a:off x="1127988" y="910094"/>
            <a:ext cx="9936024" cy="874079"/>
          </a:xfrm>
        </p:spPr>
        <p:txBody>
          <a:bodyPr>
            <a:noAutofit/>
          </a:bodyPr>
          <a:lstStyle/>
          <a:p>
            <a:r>
              <a:rPr lang="vi-VN" sz="2400" b="1" dirty="0">
                <a:latin typeface="UTM Avo" panose="02040603050506020204" pitchFamily="18" charset="0"/>
                <a:cs typeface="Arial" panose="020B0604020202020204" pitchFamily="34" charset="0"/>
              </a:rPr>
              <a:t>Câu 1: </a:t>
            </a:r>
            <a:r>
              <a:rPr lang="vi-VN" sz="2400" dirty="0">
                <a:latin typeface="UTM Avo" panose="02040603050506020204" pitchFamily="18" charset="0"/>
                <a:cs typeface="Arial" panose="020B0604020202020204" pitchFamily="34" charset="0"/>
              </a:rPr>
              <a:t>Theo em, trưởng thành là gì?</a:t>
            </a:r>
            <a:endParaRPr lang="vi-VN" sz="2400" dirty="0">
              <a:latin typeface="Arial" panose="020B0604020202020204" pitchFamily="34" charset="0"/>
              <a:cs typeface="Arial" panose="020B0604020202020204" pitchFamily="34" charset="0"/>
            </a:endParaRPr>
          </a:p>
        </p:txBody>
      </p:sp>
      <p:sp>
        <p:nvSpPr>
          <p:cNvPr id="33" name="Rectangle: Rounded Corners 32">
            <a:extLst>
              <a:ext uri="{FF2B5EF4-FFF2-40B4-BE49-F238E27FC236}">
                <a16:creationId xmlns:a16="http://schemas.microsoft.com/office/drawing/2014/main" id="{90B61AFA-EF15-B7A2-D310-39F51746FCF7}"/>
              </a:ext>
            </a:extLst>
          </p:cNvPr>
          <p:cNvSpPr/>
          <p:nvPr/>
        </p:nvSpPr>
        <p:spPr>
          <a:xfrm>
            <a:off x="1127988" y="2067266"/>
            <a:ext cx="4772072" cy="1775015"/>
          </a:xfrm>
          <a:prstGeom prst="roundRect">
            <a:avLst/>
          </a:prstGeom>
          <a:solidFill>
            <a:schemeClr val="bg1"/>
          </a:solidFill>
          <a:ln>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lang="vi-VN" sz="2000" dirty="0">
                <a:solidFill>
                  <a:schemeClr val="tx1"/>
                </a:solidFill>
                <a:latin typeface="UTM Avo" panose="02040603050506020204" pitchFamily="18" charset="0"/>
                <a:ea typeface="+mj-ea"/>
                <a:cs typeface="Arial" panose="020B0604020202020204" pitchFamily="34" charset="0"/>
              </a:rPr>
              <a:t>A. Không chỉ là sự lớn lên về thể xác mà còn là sự chín chắn trong nhận thức và hành động. </a:t>
            </a:r>
          </a:p>
        </p:txBody>
      </p:sp>
      <p:sp>
        <p:nvSpPr>
          <p:cNvPr id="34" name="Rectangle: Rounded Corners 33">
            <a:extLst>
              <a:ext uri="{FF2B5EF4-FFF2-40B4-BE49-F238E27FC236}">
                <a16:creationId xmlns:a16="http://schemas.microsoft.com/office/drawing/2014/main" id="{C068722E-4922-DBCC-714F-1363BF3FF7FB}"/>
              </a:ext>
            </a:extLst>
          </p:cNvPr>
          <p:cNvSpPr/>
          <p:nvPr/>
        </p:nvSpPr>
        <p:spPr>
          <a:xfrm>
            <a:off x="1127988" y="4149911"/>
            <a:ext cx="4772072" cy="1775015"/>
          </a:xfrm>
          <a:prstGeom prst="roundRect">
            <a:avLst/>
          </a:prstGeom>
          <a:solidFill>
            <a:schemeClr val="bg1"/>
          </a:solidFill>
          <a:ln>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lvl="0" algn="just" defTabSz="609539">
              <a:lnSpc>
                <a:spcPct val="150000"/>
              </a:lnSpc>
              <a:defRPr/>
            </a:pPr>
            <a:r>
              <a:rPr lang="vi-VN" sz="2000" dirty="0">
                <a:solidFill>
                  <a:schemeClr val="tx1"/>
                </a:solidFill>
                <a:latin typeface="UTM Avo" panose="02040603050506020204" pitchFamily="18" charset="0"/>
                <a:ea typeface="+mj-ea"/>
                <a:cs typeface="Arial" panose="020B0604020202020204" pitchFamily="34" charset="0"/>
              </a:rPr>
              <a:t>C. Không chỉ là sự lớn lên về thể xác mà còn là sự chín chắn trong suy nghĩ và hành động. </a:t>
            </a:r>
          </a:p>
        </p:txBody>
      </p:sp>
      <p:sp>
        <p:nvSpPr>
          <p:cNvPr id="35" name="Rectangle: Rounded Corners 34">
            <a:extLst>
              <a:ext uri="{FF2B5EF4-FFF2-40B4-BE49-F238E27FC236}">
                <a16:creationId xmlns:a16="http://schemas.microsoft.com/office/drawing/2014/main" id="{47969B70-9491-C2AE-E240-974D880B5CC2}"/>
              </a:ext>
            </a:extLst>
          </p:cNvPr>
          <p:cNvSpPr/>
          <p:nvPr/>
        </p:nvSpPr>
        <p:spPr>
          <a:xfrm>
            <a:off x="6291941" y="2063825"/>
            <a:ext cx="4772072" cy="1775015"/>
          </a:xfrm>
          <a:prstGeom prst="roundRect">
            <a:avLst/>
          </a:prstGeom>
          <a:solidFill>
            <a:schemeClr val="bg1"/>
          </a:solidFill>
          <a:ln>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just" defTabSz="609539">
              <a:lnSpc>
                <a:spcPct val="150000"/>
              </a:lnSpc>
            </a:pPr>
            <a:r>
              <a:rPr lang="vi-VN" sz="2000" dirty="0">
                <a:solidFill>
                  <a:schemeClr val="tx1"/>
                </a:solidFill>
                <a:latin typeface="UTM Avo" panose="02040603050506020204" pitchFamily="18" charset="0"/>
                <a:ea typeface="+mj-ea"/>
                <a:cs typeface="Arial" panose="020B0604020202020204" pitchFamily="34" charset="0"/>
              </a:rPr>
              <a:t>B. Không chỉ là sự lớn lên về thể xác mà còn là sự chín chắn trong nhận thức, suy nghĩ. </a:t>
            </a:r>
          </a:p>
        </p:txBody>
      </p:sp>
      <p:sp>
        <p:nvSpPr>
          <p:cNvPr id="36" name="Rectangle: Rounded Corners 35">
            <a:extLst>
              <a:ext uri="{FF2B5EF4-FFF2-40B4-BE49-F238E27FC236}">
                <a16:creationId xmlns:a16="http://schemas.microsoft.com/office/drawing/2014/main" id="{E14CDA40-9E20-27A1-B66B-883AD5A769CA}"/>
              </a:ext>
            </a:extLst>
          </p:cNvPr>
          <p:cNvSpPr/>
          <p:nvPr/>
        </p:nvSpPr>
        <p:spPr>
          <a:xfrm>
            <a:off x="6291941" y="4149911"/>
            <a:ext cx="4772072" cy="1775015"/>
          </a:xfrm>
          <a:prstGeom prst="roundRect">
            <a:avLst/>
          </a:prstGeom>
          <a:solidFill>
            <a:schemeClr val="bg1"/>
          </a:solidFill>
          <a:ln>
            <a:solidFill>
              <a:srgbClr val="00B0F0"/>
            </a:solidFill>
          </a:ln>
        </p:spPr>
        <p:style>
          <a:lnRef idx="2">
            <a:schemeClr val="accent1"/>
          </a:lnRef>
          <a:fillRef idx="1">
            <a:schemeClr val="lt1"/>
          </a:fillRef>
          <a:effectRef idx="0">
            <a:schemeClr val="accent1"/>
          </a:effectRef>
          <a:fontRef idx="minor">
            <a:schemeClr val="dk1"/>
          </a:fontRef>
        </p:style>
        <p:txBody>
          <a:bodyPr bIns="72000" rtlCol="0" anchor="ctr"/>
          <a:lstStyle/>
          <a:p>
            <a:pPr marR="0" indent="0" algn="just" defTabSz="609539" fontAlgn="auto">
              <a:lnSpc>
                <a:spcPct val="150000"/>
              </a:lnSpc>
              <a:spcBef>
                <a:spcPts val="0"/>
              </a:spcBef>
              <a:spcAft>
                <a:spcPts val="0"/>
              </a:spcAft>
              <a:buClrTx/>
              <a:buSzTx/>
              <a:buFontTx/>
              <a:buNone/>
              <a:tabLst/>
              <a:defRPr/>
            </a:pPr>
            <a:r>
              <a:rPr lang="vi-VN" sz="2000" dirty="0">
                <a:solidFill>
                  <a:schemeClr val="tx1"/>
                </a:solidFill>
                <a:latin typeface="UTM Avo" panose="02040603050506020204" pitchFamily="18" charset="0"/>
                <a:ea typeface="+mj-ea"/>
                <a:cs typeface="Arial" panose="020B0604020202020204" pitchFamily="34" charset="0"/>
              </a:rPr>
              <a:t>D. Không chỉ là sự lớn lên về thể xác mà còn là sự chín chắn trong nhận thức, suy nghĩ và hành động.</a:t>
            </a:r>
          </a:p>
        </p:txBody>
      </p:sp>
      <p:sp>
        <p:nvSpPr>
          <p:cNvPr id="39" name="Freeform 39">
            <a:hlinkClick r:id="rId4" action="ppaction://hlinksldjump"/>
            <a:extLst>
              <a:ext uri="{FF2B5EF4-FFF2-40B4-BE49-F238E27FC236}">
                <a16:creationId xmlns:a16="http://schemas.microsoft.com/office/drawing/2014/main" id="{8B8350E5-92D3-87FD-E481-FD02C8699F2F}"/>
              </a:ext>
            </a:extLst>
          </p:cNvPr>
          <p:cNvSpPr/>
          <p:nvPr/>
        </p:nvSpPr>
        <p:spPr>
          <a:xfrm>
            <a:off x="11448638" y="6155780"/>
            <a:ext cx="650309" cy="513153"/>
          </a:xfrm>
          <a:custGeom>
            <a:avLst/>
            <a:gdLst/>
            <a:ahLst/>
            <a:cxnLst/>
            <a:rect l="l" t="t" r="r" b="b"/>
            <a:pathLst>
              <a:path w="1561154" h="1231893">
                <a:moveTo>
                  <a:pt x="0" y="0"/>
                </a:moveTo>
                <a:lnTo>
                  <a:pt x="1561154" y="0"/>
                </a:lnTo>
                <a:lnTo>
                  <a:pt x="1561154" y="1231892"/>
                </a:lnTo>
                <a:lnTo>
                  <a:pt x="0" y="12318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2AE5B563-6480-63F6-FEC9-ABE0F39D86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684950" cy="763771"/>
          </a:xfrm>
          <a:prstGeom prst="rect">
            <a:avLst/>
          </a:prstGeom>
          <a:solidFill>
            <a:sysClr val="window" lastClr="FFFFFF"/>
          </a:solidFill>
        </p:spPr>
      </p:pic>
    </p:spTree>
    <p:extLst>
      <p:ext uri="{BB962C8B-B14F-4D97-AF65-F5344CB8AC3E}">
        <p14:creationId xmlns:p14="http://schemas.microsoft.com/office/powerpoint/2010/main" val="21539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3"/>
                                        </p:tgtEl>
                                        <p:attrNameLst>
                                          <p:attrName>fillcolor</p:attrName>
                                        </p:attrNameLst>
                                      </p:cBhvr>
                                      <p:to>
                                        <a:srgbClr val="D99694"/>
                                      </p:to>
                                    </p:animClr>
                                    <p:set>
                                      <p:cBhvr>
                                        <p:cTn id="22" dur="500" fill="hold"/>
                                        <p:tgtEl>
                                          <p:spTgt spid="33"/>
                                        </p:tgtEl>
                                        <p:attrNameLst>
                                          <p:attrName>fill.type</p:attrName>
                                        </p:attrNameLst>
                                      </p:cBhvr>
                                      <p:to>
                                        <p:strVal val="solid"/>
                                      </p:to>
                                    </p:set>
                                    <p:set>
                                      <p:cBhvr>
                                        <p:cTn id="23" dur="500" fill="hold"/>
                                        <p:tgtEl>
                                          <p:spTgt spid="33"/>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3"/>
                  </p:tgtEl>
                </p:cond>
              </p:nextCondLst>
            </p:seq>
            <p:seq concurrent="1" nextAc="seek">
              <p:cTn id="24" restart="whenNotActive" fill="hold" evtFilter="cancelBubble" nodeType="interactiveSeq">
                <p:stCondLst>
                  <p:cond evt="onClick" delay="0">
                    <p:tgtEl>
                      <p:spTgt spid="34"/>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34"/>
                                        </p:tgtEl>
                                        <p:attrNameLst>
                                          <p:attrName>fillcolor</p:attrName>
                                        </p:attrNameLst>
                                      </p:cBhvr>
                                      <p:to>
                                        <a:srgbClr val="D99694"/>
                                      </p:to>
                                    </p:animClr>
                                    <p:set>
                                      <p:cBhvr>
                                        <p:cTn id="29" dur="500" fill="hold"/>
                                        <p:tgtEl>
                                          <p:spTgt spid="34"/>
                                        </p:tgtEl>
                                        <p:attrNameLst>
                                          <p:attrName>fill.type</p:attrName>
                                        </p:attrNameLst>
                                      </p:cBhvr>
                                      <p:to>
                                        <p:strVal val="solid"/>
                                      </p:to>
                                    </p:set>
                                    <p:set>
                                      <p:cBhvr>
                                        <p:cTn id="30" dur="500" fill="hold"/>
                                        <p:tgtEl>
                                          <p:spTgt spid="34"/>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4"/>
                  </p:tgtEl>
                </p:cond>
              </p:nextCondLst>
            </p:seq>
            <p:seq concurrent="1" nextAc="seek">
              <p:cTn id="31" restart="whenNotActive" fill="hold" evtFilter="cancelBubble" nodeType="interactiveSeq">
                <p:stCondLst>
                  <p:cond evt="onClick" delay="0">
                    <p:tgtEl>
                      <p:spTgt spid="35"/>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35"/>
                                        </p:tgtEl>
                                        <p:attrNameLst>
                                          <p:attrName>fillcolor</p:attrName>
                                        </p:attrNameLst>
                                      </p:cBhvr>
                                      <p:to>
                                        <a:srgbClr val="D99694"/>
                                      </p:to>
                                    </p:animClr>
                                    <p:set>
                                      <p:cBhvr>
                                        <p:cTn id="36" dur="500" fill="hold"/>
                                        <p:tgtEl>
                                          <p:spTgt spid="35"/>
                                        </p:tgtEl>
                                        <p:attrNameLst>
                                          <p:attrName>fill.type</p:attrName>
                                        </p:attrNameLst>
                                      </p:cBhvr>
                                      <p:to>
                                        <p:strVal val="solid"/>
                                      </p:to>
                                    </p:set>
                                    <p:set>
                                      <p:cBhvr>
                                        <p:cTn id="37" dur="500" fill="hold"/>
                                        <p:tgtEl>
                                          <p:spTgt spid="35"/>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5"/>
                  </p:tgtEl>
                </p:cond>
              </p:nextCondLst>
            </p:seq>
            <p:seq concurrent="1" nextAc="seek">
              <p:cTn id="38" restart="whenNotActive" fill="hold" evtFilter="cancelBubble" nodeType="interactiveSeq">
                <p:stCondLst>
                  <p:cond evt="onClick" delay="0">
                    <p:tgtEl>
                      <p:spTgt spid="36"/>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36"/>
                                        </p:tgtEl>
                                        <p:attrNameLst>
                                          <p:attrName>fillcolor</p:attrName>
                                        </p:attrNameLst>
                                      </p:cBhvr>
                                      <p:to>
                                        <a:srgbClr val="92D050"/>
                                      </p:to>
                                    </p:animClr>
                                    <p:set>
                                      <p:cBhvr>
                                        <p:cTn id="43" dur="500" fill="hold"/>
                                        <p:tgtEl>
                                          <p:spTgt spid="36"/>
                                        </p:tgtEl>
                                        <p:attrNameLst>
                                          <p:attrName>fill.type</p:attrName>
                                        </p:attrNameLst>
                                      </p:cBhvr>
                                      <p:to>
                                        <p:strVal val="solid"/>
                                      </p:to>
                                    </p:set>
                                    <p:set>
                                      <p:cBhvr>
                                        <p:cTn id="44" dur="500" fill="hold"/>
                                        <p:tgtEl>
                                          <p:spTgt spid="36"/>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36"/>
                  </p:tgtEl>
                </p:cond>
              </p:nextCondLst>
            </p:seq>
          </p:childTnLst>
        </p:cTn>
      </p:par>
    </p:tnLst>
    <p:bldLst>
      <p:bldP spid="33" grpId="0" animBg="1"/>
      <p:bldP spid="34" grpId="0" animBg="1"/>
      <p:bldP spid="35"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638261" y="513055"/>
            <a:ext cx="10915478" cy="5831890"/>
            <a:chOff x="0" y="0"/>
            <a:chExt cx="21830956" cy="11663780"/>
          </a:xfrm>
        </p:grpSpPr>
        <p:sp>
          <p:nvSpPr>
            <p:cNvPr id="4" name="Freeform 4"/>
            <p:cNvSpPr/>
            <p:nvPr/>
          </p:nvSpPr>
          <p:spPr>
            <a:xfrm>
              <a:off x="0" y="0"/>
              <a:ext cx="21830956" cy="11663780"/>
            </a:xfrm>
            <a:custGeom>
              <a:avLst/>
              <a:gdLst/>
              <a:ahLst/>
              <a:cxnLst/>
              <a:rect l="l" t="t" r="r" b="b"/>
              <a:pathLst>
                <a:path w="6370733" h="3403737">
                  <a:moveTo>
                    <a:pt x="17495" y="0"/>
                  </a:moveTo>
                  <a:lnTo>
                    <a:pt x="6353238" y="0"/>
                  </a:lnTo>
                  <a:cubicBezTo>
                    <a:pt x="6362900" y="0"/>
                    <a:pt x="6370733" y="7833"/>
                    <a:pt x="6370733" y="17495"/>
                  </a:cubicBezTo>
                  <a:lnTo>
                    <a:pt x="6370733" y="3386242"/>
                  </a:lnTo>
                  <a:cubicBezTo>
                    <a:pt x="6370733" y="3390882"/>
                    <a:pt x="6368890" y="3395332"/>
                    <a:pt x="6365609" y="3398613"/>
                  </a:cubicBezTo>
                  <a:cubicBezTo>
                    <a:pt x="6362328" y="3401894"/>
                    <a:pt x="6357878" y="3403737"/>
                    <a:pt x="6353238" y="3403737"/>
                  </a:cubicBezTo>
                  <a:lnTo>
                    <a:pt x="17495" y="3403737"/>
                  </a:lnTo>
                  <a:cubicBezTo>
                    <a:pt x="12855" y="3403737"/>
                    <a:pt x="8405" y="3401894"/>
                    <a:pt x="5124" y="3398613"/>
                  </a:cubicBezTo>
                  <a:cubicBezTo>
                    <a:pt x="1843" y="3395332"/>
                    <a:pt x="0" y="3390882"/>
                    <a:pt x="0" y="3386242"/>
                  </a:cubicBezTo>
                  <a:lnTo>
                    <a:pt x="0" y="17495"/>
                  </a:lnTo>
                  <a:cubicBezTo>
                    <a:pt x="0" y="12855"/>
                    <a:pt x="1843" y="8405"/>
                    <a:pt x="5124" y="5124"/>
                  </a:cubicBezTo>
                  <a:cubicBezTo>
                    <a:pt x="8405" y="1843"/>
                    <a:pt x="12855" y="0"/>
                    <a:pt x="17495" y="0"/>
                  </a:cubicBezTo>
                  <a:close/>
                </a:path>
              </a:pathLst>
            </a:custGeom>
            <a:solidFill>
              <a:srgbClr val="F47F8F"/>
            </a:solidFill>
            <a:ln cap="rnd">
              <a:noFill/>
              <a:prstDash val="solid"/>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95688" y="191218"/>
              <a:ext cx="21439580" cy="11281344"/>
            </a:xfrm>
            <a:custGeom>
              <a:avLst/>
              <a:gdLst/>
              <a:ahLst/>
              <a:cxnLst/>
              <a:rect l="l" t="t" r="r" b="b"/>
              <a:pathLst>
                <a:path w="6256521" h="3292134">
                  <a:moveTo>
                    <a:pt x="14444" y="0"/>
                  </a:moveTo>
                  <a:lnTo>
                    <a:pt x="6242077" y="0"/>
                  </a:lnTo>
                  <a:cubicBezTo>
                    <a:pt x="6250054" y="0"/>
                    <a:pt x="6256521" y="6467"/>
                    <a:pt x="6256521" y="14444"/>
                  </a:cubicBezTo>
                  <a:lnTo>
                    <a:pt x="6256521" y="3277690"/>
                  </a:lnTo>
                  <a:cubicBezTo>
                    <a:pt x="6256521" y="3281521"/>
                    <a:pt x="6254999" y="3285194"/>
                    <a:pt x="6252290" y="3287903"/>
                  </a:cubicBezTo>
                  <a:cubicBezTo>
                    <a:pt x="6249581" y="3290612"/>
                    <a:pt x="6245908" y="3292134"/>
                    <a:pt x="6242077" y="3292134"/>
                  </a:cubicBezTo>
                  <a:lnTo>
                    <a:pt x="14444" y="3292134"/>
                  </a:lnTo>
                  <a:cubicBezTo>
                    <a:pt x="10613" y="3292134"/>
                    <a:pt x="6939" y="3290612"/>
                    <a:pt x="4231" y="3287903"/>
                  </a:cubicBezTo>
                  <a:cubicBezTo>
                    <a:pt x="1522" y="3285194"/>
                    <a:pt x="0" y="3281521"/>
                    <a:pt x="0" y="3277690"/>
                  </a:cubicBezTo>
                  <a:lnTo>
                    <a:pt x="0" y="14444"/>
                  </a:lnTo>
                  <a:cubicBezTo>
                    <a:pt x="0" y="6467"/>
                    <a:pt x="6467" y="0"/>
                    <a:pt x="14444" y="0"/>
                  </a:cubicBezTo>
                  <a:close/>
                </a:path>
              </a:pathLst>
            </a:custGeom>
            <a:solidFill>
              <a:srgbClr val="F7D1DC"/>
            </a:solidFill>
            <a:ln w="47625" cap="rnd">
              <a:solidFill>
                <a:srgbClr val="1A1E2D"/>
              </a:solidFill>
              <a:prstDash val="lgDash"/>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itle 31">
            <a:extLst>
              <a:ext uri="{FF2B5EF4-FFF2-40B4-BE49-F238E27FC236}">
                <a16:creationId xmlns:a16="http://schemas.microsoft.com/office/drawing/2014/main" id="{40AB5E62-7E0C-D138-70FA-88DFCEE2AF41}"/>
              </a:ext>
            </a:extLst>
          </p:cNvPr>
          <p:cNvSpPr>
            <a:spLocks noGrp="1"/>
          </p:cNvSpPr>
          <p:nvPr>
            <p:ph type="title"/>
          </p:nvPr>
        </p:nvSpPr>
        <p:spPr>
          <a:xfrm>
            <a:off x="1069781" y="817263"/>
            <a:ext cx="10052441" cy="685269"/>
          </a:xfrm>
        </p:spPr>
        <p:txBody>
          <a:bodyPr>
            <a:noAutofit/>
          </a:bodyPr>
          <a:lstStyle/>
          <a:p>
            <a:r>
              <a:rPr lang="fr-FR" sz="2400" b="1" dirty="0" err="1">
                <a:latin typeface="UTM Avo" panose="02040603050506020204" pitchFamily="18" charset="0"/>
                <a:cs typeface="Arial" panose="020B0604020202020204" pitchFamily="34" charset="0"/>
              </a:rPr>
              <a:t>Câu</a:t>
            </a:r>
            <a:r>
              <a:rPr lang="fr-FR" sz="2400" b="1" dirty="0">
                <a:latin typeface="UTM Avo" panose="02040603050506020204" pitchFamily="18" charset="0"/>
                <a:cs typeface="Arial" panose="020B0604020202020204" pitchFamily="34" charset="0"/>
              </a:rPr>
              <a:t> 2: </a:t>
            </a:r>
            <a:r>
              <a:rPr lang="fr-FR" sz="2400" dirty="0" err="1">
                <a:latin typeface="UTM Avo" panose="02040603050506020204" pitchFamily="18" charset="0"/>
                <a:cs typeface="Arial" panose="020B0604020202020204" pitchFamily="34" charset="0"/>
              </a:rPr>
              <a:t>Thể</a:t>
            </a:r>
            <a:r>
              <a:rPr lang="fr-FR" sz="2400" dirty="0">
                <a:latin typeface="UTM Avo" panose="02040603050506020204" pitchFamily="18" charset="0"/>
                <a:cs typeface="Arial" panose="020B0604020202020204" pitchFamily="34" charset="0"/>
              </a:rPr>
              <a:t> </a:t>
            </a:r>
            <a:r>
              <a:rPr lang="fr-FR" sz="2400" dirty="0" err="1">
                <a:latin typeface="UTM Avo" panose="02040603050506020204" pitchFamily="18" charset="0"/>
                <a:cs typeface="Arial" panose="020B0604020202020204" pitchFamily="34" charset="0"/>
              </a:rPr>
              <a:t>chất</a:t>
            </a:r>
            <a:r>
              <a:rPr lang="fr-FR" sz="2400" dirty="0">
                <a:latin typeface="UTM Avo" panose="02040603050506020204" pitchFamily="18" charset="0"/>
                <a:cs typeface="Arial" panose="020B0604020202020204" pitchFamily="34" charset="0"/>
              </a:rPr>
              <a:t> là </a:t>
            </a:r>
            <a:r>
              <a:rPr lang="fr-FR" sz="2400" dirty="0" err="1">
                <a:latin typeface="UTM Avo" panose="02040603050506020204" pitchFamily="18" charset="0"/>
                <a:cs typeface="Arial" panose="020B0604020202020204" pitchFamily="34" charset="0"/>
              </a:rPr>
              <a:t>gì</a:t>
            </a:r>
            <a:r>
              <a:rPr lang="fr-FR" sz="2400" dirty="0">
                <a:latin typeface="UTM Avo" panose="02040603050506020204" pitchFamily="18" charset="0"/>
                <a:cs typeface="Arial" panose="020B0604020202020204" pitchFamily="34" charset="0"/>
              </a:rPr>
              <a:t>?</a:t>
            </a:r>
            <a:endParaRPr lang="vi-VN" sz="2400" dirty="0">
              <a:latin typeface="Arial" panose="020B0604020202020204" pitchFamily="34" charset="0"/>
              <a:cs typeface="Arial" panose="020B0604020202020204" pitchFamily="34" charset="0"/>
            </a:endParaRPr>
          </a:p>
        </p:txBody>
      </p:sp>
      <p:sp>
        <p:nvSpPr>
          <p:cNvPr id="33" name="Rectangle: Rounded Corners 32">
            <a:extLst>
              <a:ext uri="{FF2B5EF4-FFF2-40B4-BE49-F238E27FC236}">
                <a16:creationId xmlns:a16="http://schemas.microsoft.com/office/drawing/2014/main" id="{90B61AFA-EF15-B7A2-D310-39F51746FCF7}"/>
              </a:ext>
            </a:extLst>
          </p:cNvPr>
          <p:cNvSpPr/>
          <p:nvPr/>
        </p:nvSpPr>
        <p:spPr>
          <a:xfrm>
            <a:off x="1069781" y="1829961"/>
            <a:ext cx="4944520" cy="1882226"/>
          </a:xfrm>
          <a:prstGeom prst="roundRect">
            <a:avLst/>
          </a:prstGeom>
          <a:solidFill>
            <a:schemeClr val="bg1"/>
          </a:solidFill>
          <a:ln>
            <a:solidFill>
              <a:srgbClr val="ED9DB4"/>
            </a:solidFill>
          </a:ln>
        </p:spPr>
        <p:style>
          <a:lnRef idx="2">
            <a:schemeClr val="accent1"/>
          </a:lnRef>
          <a:fillRef idx="1">
            <a:schemeClr val="lt1"/>
          </a:fillRef>
          <a:effectRef idx="0">
            <a:schemeClr val="accent1"/>
          </a:effectRef>
          <a:fontRef idx="minor">
            <a:schemeClr val="dk1"/>
          </a:fontRef>
        </p:style>
        <p:txBody>
          <a:bodyPr lIns="120000"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lang="vi-VN" dirty="0">
                <a:solidFill>
                  <a:schemeClr val="tx1"/>
                </a:solidFill>
                <a:latin typeface="UTM Avo" panose="02040603050506020204" pitchFamily="18" charset="0"/>
                <a:ea typeface="+mj-ea"/>
                <a:cs typeface="Arial" panose="020B0604020202020204" pitchFamily="34" charset="0"/>
              </a:rPr>
              <a:t>A. Là những đặc trưng tương đối ổn định về hình thái và chức năng của cơ thể được hình thành và phát triển do bẩm sinh di truyền. </a:t>
            </a:r>
          </a:p>
        </p:txBody>
      </p:sp>
      <p:sp>
        <p:nvSpPr>
          <p:cNvPr id="34" name="Rectangle: Rounded Corners 33">
            <a:extLst>
              <a:ext uri="{FF2B5EF4-FFF2-40B4-BE49-F238E27FC236}">
                <a16:creationId xmlns:a16="http://schemas.microsoft.com/office/drawing/2014/main" id="{C068722E-4922-DBCC-714F-1363BF3FF7FB}"/>
              </a:ext>
            </a:extLst>
          </p:cNvPr>
          <p:cNvSpPr/>
          <p:nvPr/>
        </p:nvSpPr>
        <p:spPr>
          <a:xfrm>
            <a:off x="1069781" y="3996046"/>
            <a:ext cx="4944520" cy="1882226"/>
          </a:xfrm>
          <a:prstGeom prst="roundRect">
            <a:avLst/>
          </a:prstGeom>
          <a:solidFill>
            <a:schemeClr val="bg1"/>
          </a:solidFill>
          <a:ln>
            <a:solidFill>
              <a:srgbClr val="ED9DB4"/>
            </a:solidFill>
          </a:ln>
        </p:spPr>
        <p:style>
          <a:lnRef idx="2">
            <a:schemeClr val="accent1"/>
          </a:lnRef>
          <a:fillRef idx="1">
            <a:schemeClr val="lt1"/>
          </a:fillRef>
          <a:effectRef idx="0">
            <a:schemeClr val="accent1"/>
          </a:effectRef>
          <a:fontRef idx="minor">
            <a:schemeClr val="dk1"/>
          </a:fontRef>
        </p:style>
        <p:txBody>
          <a:bodyPr lIns="120000" rtlCol="0" anchor="ctr"/>
          <a:lstStyle/>
          <a:p>
            <a:pPr lvl="0" algn="just" defTabSz="609539">
              <a:lnSpc>
                <a:spcPct val="150000"/>
              </a:lnSpc>
              <a:defRPr/>
            </a:pPr>
            <a:r>
              <a:rPr lang="vi-VN" dirty="0">
                <a:solidFill>
                  <a:schemeClr val="tx1"/>
                </a:solidFill>
                <a:latin typeface="UTM Avo" panose="02040603050506020204" pitchFamily="18" charset="0"/>
                <a:cs typeface="Arial" panose="020B0604020202020204" pitchFamily="34" charset="0"/>
              </a:rPr>
              <a:t>C. Là những đặc trưng ổn định về hình thái và chức năng của cơ thể được hình thành và phát triển do điều kiện sống. </a:t>
            </a:r>
          </a:p>
        </p:txBody>
      </p:sp>
      <p:sp>
        <p:nvSpPr>
          <p:cNvPr id="35" name="Rectangle: Rounded Corners 34">
            <a:extLst>
              <a:ext uri="{FF2B5EF4-FFF2-40B4-BE49-F238E27FC236}">
                <a16:creationId xmlns:a16="http://schemas.microsoft.com/office/drawing/2014/main" id="{47969B70-9491-C2AE-E240-974D880B5CC2}"/>
              </a:ext>
            </a:extLst>
          </p:cNvPr>
          <p:cNvSpPr/>
          <p:nvPr/>
        </p:nvSpPr>
        <p:spPr>
          <a:xfrm>
            <a:off x="6277274" y="1826520"/>
            <a:ext cx="4846320" cy="1882226"/>
          </a:xfrm>
          <a:prstGeom prst="roundRect">
            <a:avLst/>
          </a:prstGeom>
          <a:solidFill>
            <a:schemeClr val="bg1"/>
          </a:solidFill>
          <a:ln>
            <a:solidFill>
              <a:srgbClr val="ED9DB4"/>
            </a:solidFill>
          </a:ln>
        </p:spPr>
        <p:style>
          <a:lnRef idx="2">
            <a:schemeClr val="accent1"/>
          </a:lnRef>
          <a:fillRef idx="1">
            <a:schemeClr val="lt1"/>
          </a:fillRef>
          <a:effectRef idx="0">
            <a:schemeClr val="accent1"/>
          </a:effectRef>
          <a:fontRef idx="minor">
            <a:schemeClr val="dk1"/>
          </a:fontRef>
        </p:style>
        <p:txBody>
          <a:bodyPr lIns="120000" rtlCol="0" anchor="ctr"/>
          <a:lstStyle/>
          <a:p>
            <a:pPr lvl="0" algn="just" defTabSz="609539">
              <a:lnSpc>
                <a:spcPct val="150000"/>
              </a:lnSpc>
            </a:pPr>
            <a:r>
              <a:rPr lang="vi-VN" dirty="0">
                <a:solidFill>
                  <a:schemeClr val="tx1"/>
                </a:solidFill>
                <a:latin typeface="UTM Avo" panose="02040603050506020204" pitchFamily="18" charset="0"/>
                <a:ea typeface="+mj-ea"/>
                <a:cs typeface="Arial" panose="020B0604020202020204" pitchFamily="34" charset="0"/>
              </a:rPr>
              <a:t>B. Là những đặc trưng tương đối ổn định về hình thái và chức năng của cơ thể được hình thành và phát triển do bẩm sinh di truyền và điều kiện sống.</a:t>
            </a:r>
          </a:p>
        </p:txBody>
      </p:sp>
      <p:sp>
        <p:nvSpPr>
          <p:cNvPr id="36" name="Rectangle: Rounded Corners 35">
            <a:extLst>
              <a:ext uri="{FF2B5EF4-FFF2-40B4-BE49-F238E27FC236}">
                <a16:creationId xmlns:a16="http://schemas.microsoft.com/office/drawing/2014/main" id="{E14CDA40-9E20-27A1-B66B-883AD5A769CA}"/>
              </a:ext>
            </a:extLst>
          </p:cNvPr>
          <p:cNvSpPr/>
          <p:nvPr/>
        </p:nvSpPr>
        <p:spPr>
          <a:xfrm>
            <a:off x="6277274" y="3996046"/>
            <a:ext cx="4846320" cy="1882226"/>
          </a:xfrm>
          <a:prstGeom prst="roundRect">
            <a:avLst/>
          </a:prstGeom>
          <a:solidFill>
            <a:schemeClr val="bg1"/>
          </a:solidFill>
          <a:ln>
            <a:solidFill>
              <a:srgbClr val="ED9DB4"/>
            </a:solidFill>
          </a:ln>
        </p:spPr>
        <p:style>
          <a:lnRef idx="2">
            <a:schemeClr val="accent1"/>
          </a:lnRef>
          <a:fillRef idx="1">
            <a:schemeClr val="lt1"/>
          </a:fillRef>
          <a:effectRef idx="0">
            <a:schemeClr val="accent1"/>
          </a:effectRef>
          <a:fontRef idx="minor">
            <a:schemeClr val="dk1"/>
          </a:fontRef>
        </p:style>
        <p:txBody>
          <a:bodyPr lIns="120000" bIns="72000"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lang="vi-VN" dirty="0">
                <a:solidFill>
                  <a:schemeClr val="tx1"/>
                </a:solidFill>
                <a:latin typeface="UTM Avo" panose="02040603050506020204" pitchFamily="18" charset="0"/>
                <a:cs typeface="Arial" panose="020B0604020202020204" pitchFamily="34" charset="0"/>
              </a:rPr>
              <a:t>D. Là những đặc trưng ổn định về hình thái và chức năng của cơ thể được hình thành và phát triển do bẩm sinh di truyền và điều kiện sống.</a:t>
            </a:r>
          </a:p>
        </p:txBody>
      </p:sp>
      <p:sp>
        <p:nvSpPr>
          <p:cNvPr id="6" name="Freeform 39">
            <a:hlinkClick r:id="rId4" action="ppaction://hlinksldjump"/>
            <a:extLst>
              <a:ext uri="{FF2B5EF4-FFF2-40B4-BE49-F238E27FC236}">
                <a16:creationId xmlns:a16="http://schemas.microsoft.com/office/drawing/2014/main" id="{660A07FB-AA7F-08CA-6E5E-2D6B68AD2ED5}"/>
              </a:ext>
            </a:extLst>
          </p:cNvPr>
          <p:cNvSpPr/>
          <p:nvPr/>
        </p:nvSpPr>
        <p:spPr>
          <a:xfrm>
            <a:off x="11448638" y="6155780"/>
            <a:ext cx="650309" cy="513153"/>
          </a:xfrm>
          <a:custGeom>
            <a:avLst/>
            <a:gdLst/>
            <a:ahLst/>
            <a:cxnLst/>
            <a:rect l="l" t="t" r="r" b="b"/>
            <a:pathLst>
              <a:path w="1561154" h="1231893">
                <a:moveTo>
                  <a:pt x="0" y="0"/>
                </a:moveTo>
                <a:lnTo>
                  <a:pt x="1561154" y="0"/>
                </a:lnTo>
                <a:lnTo>
                  <a:pt x="1561154" y="1231892"/>
                </a:lnTo>
                <a:lnTo>
                  <a:pt x="0" y="12318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5419C903-4D59-728F-51DB-C84D2E8A6E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684950" cy="763771"/>
          </a:xfrm>
          <a:prstGeom prst="rect">
            <a:avLst/>
          </a:prstGeom>
          <a:solidFill>
            <a:sysClr val="window" lastClr="FFFFFF"/>
          </a:solidFill>
        </p:spPr>
      </p:pic>
    </p:spTree>
    <p:extLst>
      <p:ext uri="{BB962C8B-B14F-4D97-AF65-F5344CB8AC3E}">
        <p14:creationId xmlns:p14="http://schemas.microsoft.com/office/powerpoint/2010/main" val="178849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3"/>
                                        </p:tgtEl>
                                        <p:attrNameLst>
                                          <p:attrName>fillcolor</p:attrName>
                                        </p:attrNameLst>
                                      </p:cBhvr>
                                      <p:to>
                                        <a:srgbClr val="D99694"/>
                                      </p:to>
                                    </p:animClr>
                                    <p:set>
                                      <p:cBhvr>
                                        <p:cTn id="22" dur="500" fill="hold"/>
                                        <p:tgtEl>
                                          <p:spTgt spid="33"/>
                                        </p:tgtEl>
                                        <p:attrNameLst>
                                          <p:attrName>fill.type</p:attrName>
                                        </p:attrNameLst>
                                      </p:cBhvr>
                                      <p:to>
                                        <p:strVal val="solid"/>
                                      </p:to>
                                    </p:set>
                                    <p:set>
                                      <p:cBhvr>
                                        <p:cTn id="23" dur="500" fill="hold"/>
                                        <p:tgtEl>
                                          <p:spTgt spid="33"/>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3"/>
                  </p:tgtEl>
                </p:cond>
              </p:nextCondLst>
            </p:seq>
            <p:seq concurrent="1" nextAc="seek">
              <p:cTn id="24" restart="whenNotActive" fill="hold" evtFilter="cancelBubble" nodeType="interactiveSeq">
                <p:stCondLst>
                  <p:cond evt="onClick" delay="0">
                    <p:tgtEl>
                      <p:spTgt spid="36"/>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36"/>
                                        </p:tgtEl>
                                        <p:attrNameLst>
                                          <p:attrName>fillcolor</p:attrName>
                                        </p:attrNameLst>
                                      </p:cBhvr>
                                      <p:to>
                                        <a:srgbClr val="D99694"/>
                                      </p:to>
                                    </p:animClr>
                                    <p:set>
                                      <p:cBhvr>
                                        <p:cTn id="29" dur="500" fill="hold"/>
                                        <p:tgtEl>
                                          <p:spTgt spid="36"/>
                                        </p:tgtEl>
                                        <p:attrNameLst>
                                          <p:attrName>fill.type</p:attrName>
                                        </p:attrNameLst>
                                      </p:cBhvr>
                                      <p:to>
                                        <p:strVal val="solid"/>
                                      </p:to>
                                    </p:set>
                                    <p:set>
                                      <p:cBhvr>
                                        <p:cTn id="30" dur="500" fill="hold"/>
                                        <p:tgtEl>
                                          <p:spTgt spid="36"/>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6"/>
                  </p:tgtEl>
                </p:cond>
              </p:nextCondLst>
            </p:seq>
            <p:seq concurrent="1" nextAc="seek">
              <p:cTn id="31" restart="whenNotActive" fill="hold" evtFilter="cancelBubble" nodeType="interactiveSeq">
                <p:stCondLst>
                  <p:cond evt="onClick" delay="0">
                    <p:tgtEl>
                      <p:spTgt spid="35"/>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35"/>
                                        </p:tgtEl>
                                        <p:attrNameLst>
                                          <p:attrName>fillcolor</p:attrName>
                                        </p:attrNameLst>
                                      </p:cBhvr>
                                      <p:to>
                                        <a:srgbClr val="92D050"/>
                                      </p:to>
                                    </p:animClr>
                                    <p:set>
                                      <p:cBhvr>
                                        <p:cTn id="36" dur="500" fill="hold"/>
                                        <p:tgtEl>
                                          <p:spTgt spid="35"/>
                                        </p:tgtEl>
                                        <p:attrNameLst>
                                          <p:attrName>fill.type</p:attrName>
                                        </p:attrNameLst>
                                      </p:cBhvr>
                                      <p:to>
                                        <p:strVal val="solid"/>
                                      </p:to>
                                    </p:set>
                                    <p:set>
                                      <p:cBhvr>
                                        <p:cTn id="37" dur="500" fill="hold"/>
                                        <p:tgtEl>
                                          <p:spTgt spid="35"/>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35"/>
                  </p:tgtEl>
                </p:cond>
              </p:nextCondLst>
            </p:seq>
            <p:seq concurrent="1" nextAc="seek">
              <p:cTn id="38" restart="whenNotActive" fill="hold" evtFilter="cancelBubble" nodeType="interactiveSeq">
                <p:stCondLst>
                  <p:cond evt="onClick" delay="0">
                    <p:tgtEl>
                      <p:spTgt spid="34"/>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34"/>
                                        </p:tgtEl>
                                        <p:attrNameLst>
                                          <p:attrName>fillcolor</p:attrName>
                                        </p:attrNameLst>
                                      </p:cBhvr>
                                      <p:to>
                                        <a:srgbClr val="D99694"/>
                                      </p:to>
                                    </p:animClr>
                                    <p:set>
                                      <p:cBhvr>
                                        <p:cTn id="43" dur="500" fill="hold"/>
                                        <p:tgtEl>
                                          <p:spTgt spid="34"/>
                                        </p:tgtEl>
                                        <p:attrNameLst>
                                          <p:attrName>fill.type</p:attrName>
                                        </p:attrNameLst>
                                      </p:cBhvr>
                                      <p:to>
                                        <p:strVal val="solid"/>
                                      </p:to>
                                    </p:set>
                                    <p:set>
                                      <p:cBhvr>
                                        <p:cTn id="44" dur="500" fill="hold"/>
                                        <p:tgtEl>
                                          <p:spTgt spid="34"/>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4"/>
                  </p:tgtEl>
                </p:cond>
              </p:nextCondLst>
            </p:seq>
          </p:childTnLst>
        </p:cTn>
      </p:par>
    </p:tnLst>
    <p:bldLst>
      <p:bldP spid="33" grpId="0" animBg="1"/>
      <p:bldP spid="34" grpId="0" animBg="1"/>
      <p:bldP spid="35" grpId="0" animBg="1"/>
      <p:bldP spid="36"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638261" y="513055"/>
            <a:ext cx="10915478" cy="5831890"/>
            <a:chOff x="0" y="0"/>
            <a:chExt cx="21830956" cy="11663780"/>
          </a:xfrm>
        </p:grpSpPr>
        <p:sp>
          <p:nvSpPr>
            <p:cNvPr id="4" name="Freeform 4"/>
            <p:cNvSpPr/>
            <p:nvPr/>
          </p:nvSpPr>
          <p:spPr>
            <a:xfrm>
              <a:off x="0" y="0"/>
              <a:ext cx="21830956" cy="11663780"/>
            </a:xfrm>
            <a:custGeom>
              <a:avLst/>
              <a:gdLst/>
              <a:ahLst/>
              <a:cxnLst/>
              <a:rect l="l" t="t" r="r" b="b"/>
              <a:pathLst>
                <a:path w="6370733" h="3403737">
                  <a:moveTo>
                    <a:pt x="17495" y="0"/>
                  </a:moveTo>
                  <a:lnTo>
                    <a:pt x="6353238" y="0"/>
                  </a:lnTo>
                  <a:cubicBezTo>
                    <a:pt x="6362900" y="0"/>
                    <a:pt x="6370733" y="7833"/>
                    <a:pt x="6370733" y="17495"/>
                  </a:cubicBezTo>
                  <a:lnTo>
                    <a:pt x="6370733" y="3386242"/>
                  </a:lnTo>
                  <a:cubicBezTo>
                    <a:pt x="6370733" y="3390882"/>
                    <a:pt x="6368890" y="3395332"/>
                    <a:pt x="6365609" y="3398613"/>
                  </a:cubicBezTo>
                  <a:cubicBezTo>
                    <a:pt x="6362328" y="3401894"/>
                    <a:pt x="6357878" y="3403737"/>
                    <a:pt x="6353238" y="3403737"/>
                  </a:cubicBezTo>
                  <a:lnTo>
                    <a:pt x="17495" y="3403737"/>
                  </a:lnTo>
                  <a:cubicBezTo>
                    <a:pt x="12855" y="3403737"/>
                    <a:pt x="8405" y="3401894"/>
                    <a:pt x="5124" y="3398613"/>
                  </a:cubicBezTo>
                  <a:cubicBezTo>
                    <a:pt x="1843" y="3395332"/>
                    <a:pt x="0" y="3390882"/>
                    <a:pt x="0" y="3386242"/>
                  </a:cubicBezTo>
                  <a:lnTo>
                    <a:pt x="0" y="17495"/>
                  </a:lnTo>
                  <a:cubicBezTo>
                    <a:pt x="0" y="12855"/>
                    <a:pt x="1843" y="8405"/>
                    <a:pt x="5124" y="5124"/>
                  </a:cubicBezTo>
                  <a:cubicBezTo>
                    <a:pt x="8405" y="1843"/>
                    <a:pt x="12855" y="0"/>
                    <a:pt x="17495" y="0"/>
                  </a:cubicBezTo>
                  <a:close/>
                </a:path>
              </a:pathLst>
            </a:custGeom>
            <a:solidFill>
              <a:schemeClr val="accent3"/>
            </a:solidFill>
            <a:ln cap="rnd">
              <a:noFill/>
              <a:prstDash val="solid"/>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95688" y="191218"/>
              <a:ext cx="21439580" cy="11281344"/>
            </a:xfrm>
            <a:custGeom>
              <a:avLst/>
              <a:gdLst/>
              <a:ahLst/>
              <a:cxnLst/>
              <a:rect l="l" t="t" r="r" b="b"/>
              <a:pathLst>
                <a:path w="6256521" h="3292134">
                  <a:moveTo>
                    <a:pt x="14444" y="0"/>
                  </a:moveTo>
                  <a:lnTo>
                    <a:pt x="6242077" y="0"/>
                  </a:lnTo>
                  <a:cubicBezTo>
                    <a:pt x="6250054" y="0"/>
                    <a:pt x="6256521" y="6467"/>
                    <a:pt x="6256521" y="14444"/>
                  </a:cubicBezTo>
                  <a:lnTo>
                    <a:pt x="6256521" y="3277690"/>
                  </a:lnTo>
                  <a:cubicBezTo>
                    <a:pt x="6256521" y="3281521"/>
                    <a:pt x="6254999" y="3285194"/>
                    <a:pt x="6252290" y="3287903"/>
                  </a:cubicBezTo>
                  <a:cubicBezTo>
                    <a:pt x="6249581" y="3290612"/>
                    <a:pt x="6245908" y="3292134"/>
                    <a:pt x="6242077" y="3292134"/>
                  </a:cubicBezTo>
                  <a:lnTo>
                    <a:pt x="14444" y="3292134"/>
                  </a:lnTo>
                  <a:cubicBezTo>
                    <a:pt x="10613" y="3292134"/>
                    <a:pt x="6939" y="3290612"/>
                    <a:pt x="4231" y="3287903"/>
                  </a:cubicBezTo>
                  <a:cubicBezTo>
                    <a:pt x="1522" y="3285194"/>
                    <a:pt x="0" y="3281521"/>
                    <a:pt x="0" y="3277690"/>
                  </a:cubicBezTo>
                  <a:lnTo>
                    <a:pt x="0" y="14444"/>
                  </a:lnTo>
                  <a:cubicBezTo>
                    <a:pt x="0" y="6467"/>
                    <a:pt x="6467" y="0"/>
                    <a:pt x="14444" y="0"/>
                  </a:cubicBezTo>
                  <a:close/>
                </a:path>
              </a:pathLst>
            </a:custGeom>
            <a:solidFill>
              <a:schemeClr val="accent3">
                <a:lumMod val="40000"/>
                <a:lumOff val="60000"/>
              </a:schemeClr>
            </a:solidFill>
            <a:ln w="47625" cap="rnd">
              <a:solidFill>
                <a:srgbClr val="1A1E2D"/>
              </a:solidFill>
              <a:prstDash val="lgDash"/>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Rectangle: Rounded Corners 32">
            <a:extLst>
              <a:ext uri="{FF2B5EF4-FFF2-40B4-BE49-F238E27FC236}">
                <a16:creationId xmlns:a16="http://schemas.microsoft.com/office/drawing/2014/main" id="{90B61AFA-EF15-B7A2-D310-39F51746FCF7}"/>
              </a:ext>
            </a:extLst>
          </p:cNvPr>
          <p:cNvSpPr/>
          <p:nvPr/>
        </p:nvSpPr>
        <p:spPr>
          <a:xfrm>
            <a:off x="1069781" y="1648451"/>
            <a:ext cx="4785811" cy="2095691"/>
          </a:xfrm>
          <a:prstGeom prst="roundRect">
            <a:avLst/>
          </a:prstGeom>
          <a:solidFill>
            <a:schemeClr val="bg1"/>
          </a:solidFill>
          <a:ln>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bIns="96000"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lang="vi-VN" sz="2000" dirty="0">
                <a:solidFill>
                  <a:schemeClr val="tx1"/>
                </a:solidFill>
                <a:latin typeface="UTM Avo" panose="02040603050506020204" pitchFamily="18" charset="0"/>
                <a:ea typeface="+mj-ea"/>
                <a:cs typeface="Arial" panose="020B0604020202020204" pitchFamily="34" charset="0"/>
              </a:rPr>
              <a:t>A. Sự lớn lên về thể chất thể hiện sự biến đổi về mặt hình thái, tính cách. Những yếu tố đó xuất hiện dần theo thời gian.</a:t>
            </a:r>
          </a:p>
        </p:txBody>
      </p:sp>
      <p:sp>
        <p:nvSpPr>
          <p:cNvPr id="34" name="Rectangle: Rounded Corners 33">
            <a:extLst>
              <a:ext uri="{FF2B5EF4-FFF2-40B4-BE49-F238E27FC236}">
                <a16:creationId xmlns:a16="http://schemas.microsoft.com/office/drawing/2014/main" id="{C068722E-4922-DBCC-714F-1363BF3FF7FB}"/>
              </a:ext>
            </a:extLst>
          </p:cNvPr>
          <p:cNvSpPr/>
          <p:nvPr/>
        </p:nvSpPr>
        <p:spPr>
          <a:xfrm>
            <a:off x="1069781" y="3917659"/>
            <a:ext cx="4785811" cy="2095691"/>
          </a:xfrm>
          <a:prstGeom prst="roundRect">
            <a:avLst/>
          </a:prstGeom>
          <a:solidFill>
            <a:schemeClr val="bg1"/>
          </a:solidFill>
          <a:ln>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bIns="96000" rtlCol="0" anchor="ctr"/>
          <a:lstStyle/>
          <a:p>
            <a:pPr algn="just" defTabSz="609539">
              <a:lnSpc>
                <a:spcPct val="150000"/>
              </a:lnSpc>
            </a:pPr>
            <a:r>
              <a:rPr lang="vi-VN" sz="2000" dirty="0">
                <a:solidFill>
                  <a:schemeClr val="tx1"/>
                </a:solidFill>
                <a:latin typeface="UTM Avo" panose="02040603050506020204" pitchFamily="18" charset="0"/>
                <a:cs typeface="Arial" panose="020B0604020202020204" pitchFamily="34" charset="0"/>
              </a:rPr>
              <a:t>C. Sự lớn lên về thể chất thể hiện sự biến đổi về mặt đặc điểm, hình thái. Những yếu tố đó xuất hiện dần theo thời gian. </a:t>
            </a:r>
          </a:p>
        </p:txBody>
      </p:sp>
      <p:sp>
        <p:nvSpPr>
          <p:cNvPr id="35" name="Rectangle: Rounded Corners 34">
            <a:extLst>
              <a:ext uri="{FF2B5EF4-FFF2-40B4-BE49-F238E27FC236}">
                <a16:creationId xmlns:a16="http://schemas.microsoft.com/office/drawing/2014/main" id="{47969B70-9491-C2AE-E240-974D880B5CC2}"/>
              </a:ext>
            </a:extLst>
          </p:cNvPr>
          <p:cNvSpPr/>
          <p:nvPr/>
        </p:nvSpPr>
        <p:spPr>
          <a:xfrm>
            <a:off x="6336409" y="1645010"/>
            <a:ext cx="4785811" cy="2095691"/>
          </a:xfrm>
          <a:prstGeom prst="roundRect">
            <a:avLst/>
          </a:prstGeom>
          <a:solidFill>
            <a:schemeClr val="bg1"/>
          </a:solidFill>
          <a:ln>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bIns="96000" rtlCol="0" anchor="ctr"/>
          <a:lstStyle/>
          <a:p>
            <a:pPr algn="just" defTabSz="609539">
              <a:lnSpc>
                <a:spcPct val="150000"/>
              </a:lnSpc>
            </a:pPr>
            <a:r>
              <a:rPr lang="vi-VN" sz="2000" dirty="0">
                <a:solidFill>
                  <a:schemeClr val="tx1"/>
                </a:solidFill>
                <a:latin typeface="UTM Avo" panose="02040603050506020204" pitchFamily="18" charset="0"/>
                <a:ea typeface="+mj-ea"/>
                <a:cs typeface="Arial" panose="020B0604020202020204" pitchFamily="34" charset="0"/>
              </a:rPr>
              <a:t>B. Sự lớn lên về thể chất thể hiện sự biến đổi về mặt hình thái. Yếu tố đó xuất hiện dần theo thời gian.</a:t>
            </a:r>
          </a:p>
        </p:txBody>
      </p:sp>
      <p:sp>
        <p:nvSpPr>
          <p:cNvPr id="36" name="Rectangle: Rounded Corners 35">
            <a:extLst>
              <a:ext uri="{FF2B5EF4-FFF2-40B4-BE49-F238E27FC236}">
                <a16:creationId xmlns:a16="http://schemas.microsoft.com/office/drawing/2014/main" id="{E14CDA40-9E20-27A1-B66B-883AD5A769CA}"/>
              </a:ext>
            </a:extLst>
          </p:cNvPr>
          <p:cNvSpPr/>
          <p:nvPr/>
        </p:nvSpPr>
        <p:spPr>
          <a:xfrm>
            <a:off x="6336409" y="3917659"/>
            <a:ext cx="4785811" cy="2095691"/>
          </a:xfrm>
          <a:prstGeom prst="roundRect">
            <a:avLst/>
          </a:prstGeom>
          <a:solidFill>
            <a:schemeClr val="bg1"/>
          </a:solidFill>
          <a:ln>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bIns="96000" rtlCol="0" anchor="ctr"/>
          <a:lstStyle/>
          <a:p>
            <a:pPr marL="0" marR="0" lvl="0" indent="0" algn="just" defTabSz="609539" rtl="0" eaLnBrk="1" fontAlgn="auto" latinLnBrk="0" hangingPunct="1">
              <a:lnSpc>
                <a:spcPct val="150000"/>
              </a:lnSpc>
              <a:spcBef>
                <a:spcPts val="0"/>
              </a:spcBef>
              <a:spcAft>
                <a:spcPts val="0"/>
              </a:spcAft>
              <a:buClrTx/>
              <a:buSzTx/>
              <a:buFontTx/>
              <a:buNone/>
              <a:tabLst/>
              <a:defRPr/>
            </a:pPr>
            <a:r>
              <a:rPr lang="vi-VN" sz="2000" dirty="0">
                <a:solidFill>
                  <a:schemeClr val="tx1"/>
                </a:solidFill>
                <a:latin typeface="UTM Avo" panose="02040603050506020204" pitchFamily="18" charset="0"/>
                <a:ea typeface="+mj-ea"/>
                <a:cs typeface="Arial" panose="020B0604020202020204" pitchFamily="34" charset="0"/>
              </a:rPr>
              <a:t>D. Sự lớn lên về thể chất thể hiện sự biến đổi về mặt đặc điểm, hình thái, tính cách. Những yếu tố đó xuất hiện dần theo thời gian.</a:t>
            </a:r>
          </a:p>
        </p:txBody>
      </p:sp>
      <p:sp>
        <p:nvSpPr>
          <p:cNvPr id="6" name="Freeform 39">
            <a:hlinkClick r:id="rId4" action="ppaction://hlinksldjump"/>
            <a:extLst>
              <a:ext uri="{FF2B5EF4-FFF2-40B4-BE49-F238E27FC236}">
                <a16:creationId xmlns:a16="http://schemas.microsoft.com/office/drawing/2014/main" id="{7EB925E9-0B03-FAB5-1891-66454D91C9CC}"/>
              </a:ext>
            </a:extLst>
          </p:cNvPr>
          <p:cNvSpPr/>
          <p:nvPr/>
        </p:nvSpPr>
        <p:spPr>
          <a:xfrm>
            <a:off x="11448638" y="6155780"/>
            <a:ext cx="650309" cy="513153"/>
          </a:xfrm>
          <a:custGeom>
            <a:avLst/>
            <a:gdLst/>
            <a:ahLst/>
            <a:cxnLst/>
            <a:rect l="l" t="t" r="r" b="b"/>
            <a:pathLst>
              <a:path w="1561154" h="1231893">
                <a:moveTo>
                  <a:pt x="0" y="0"/>
                </a:moveTo>
                <a:lnTo>
                  <a:pt x="1561154" y="0"/>
                </a:lnTo>
                <a:lnTo>
                  <a:pt x="1561154" y="1231892"/>
                </a:lnTo>
                <a:lnTo>
                  <a:pt x="0" y="12318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3" name="Title 31">
            <a:extLst>
              <a:ext uri="{FF2B5EF4-FFF2-40B4-BE49-F238E27FC236}">
                <a16:creationId xmlns:a16="http://schemas.microsoft.com/office/drawing/2014/main" id="{903B85D1-31C2-B143-076D-37F6780834CE}"/>
              </a:ext>
            </a:extLst>
          </p:cNvPr>
          <p:cNvSpPr txBox="1">
            <a:spLocks/>
          </p:cNvSpPr>
          <p:nvPr/>
        </p:nvSpPr>
        <p:spPr>
          <a:xfrm>
            <a:off x="1069781" y="817263"/>
            <a:ext cx="10052441" cy="685269"/>
          </a:xfrm>
          <a:prstGeom prst="rect">
            <a:avLst/>
          </a:prstGeom>
        </p:spPr>
        <p:txBody>
          <a:bodyPr vert="horz" lIns="91440" tIns="45720" rIns="91440" bIns="45720" rtlCol="0" anchor="ctr">
            <a:no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fr-FR" sz="2400" b="1" dirty="0" err="1">
                <a:latin typeface="UTM Avo" panose="02040603050506020204" pitchFamily="18" charset="0"/>
                <a:cs typeface="Arial" panose="020B0604020202020204" pitchFamily="34" charset="0"/>
              </a:rPr>
              <a:t>Câu</a:t>
            </a:r>
            <a:r>
              <a:rPr lang="fr-FR" sz="2400" b="1" dirty="0">
                <a:latin typeface="UTM Avo" panose="02040603050506020204" pitchFamily="18" charset="0"/>
                <a:cs typeface="Arial" panose="020B0604020202020204" pitchFamily="34" charset="0"/>
              </a:rPr>
              <a:t> 3: </a:t>
            </a:r>
            <a:r>
              <a:rPr lang="fr-FR" sz="2400" dirty="0" err="1">
                <a:latin typeface="UTM Avo" panose="02040603050506020204" pitchFamily="18" charset="0"/>
                <a:cs typeface="Arial" panose="020B0604020202020204" pitchFamily="34" charset="0"/>
              </a:rPr>
              <a:t>Nhận</a:t>
            </a:r>
            <a:r>
              <a:rPr lang="fr-FR" sz="2400" dirty="0">
                <a:latin typeface="UTM Avo" panose="02040603050506020204" pitchFamily="18" charset="0"/>
                <a:cs typeface="Arial" panose="020B0604020202020204" pitchFamily="34" charset="0"/>
              </a:rPr>
              <a:t> </a:t>
            </a:r>
            <a:r>
              <a:rPr lang="fr-FR" sz="2400" dirty="0" err="1">
                <a:latin typeface="UTM Avo" panose="02040603050506020204" pitchFamily="18" charset="0"/>
                <a:cs typeface="Arial" panose="020B0604020202020204" pitchFamily="34" charset="0"/>
              </a:rPr>
              <a:t>định</a:t>
            </a:r>
            <a:r>
              <a:rPr lang="fr-FR" sz="2400" dirty="0">
                <a:latin typeface="UTM Avo" panose="02040603050506020204" pitchFamily="18" charset="0"/>
                <a:cs typeface="Arial" panose="020B0604020202020204" pitchFamily="34" charset="0"/>
              </a:rPr>
              <a:t> </a:t>
            </a:r>
            <a:r>
              <a:rPr lang="fr-FR" sz="2400" dirty="0" err="1">
                <a:latin typeface="UTM Avo" panose="02040603050506020204" pitchFamily="18" charset="0"/>
                <a:cs typeface="Arial" panose="020B0604020202020204" pitchFamily="34" charset="0"/>
              </a:rPr>
              <a:t>nào</a:t>
            </a:r>
            <a:r>
              <a:rPr lang="fr-FR" sz="2400" dirty="0">
                <a:latin typeface="UTM Avo" panose="02040603050506020204" pitchFamily="18" charset="0"/>
                <a:cs typeface="Arial" panose="020B0604020202020204" pitchFamily="34" charset="0"/>
              </a:rPr>
              <a:t> </a:t>
            </a:r>
            <a:r>
              <a:rPr lang="fr-FR" sz="2400" dirty="0" err="1">
                <a:latin typeface="UTM Avo" panose="02040603050506020204" pitchFamily="18" charset="0"/>
                <a:cs typeface="Arial" panose="020B0604020202020204" pitchFamily="34" charset="0"/>
              </a:rPr>
              <a:t>sau</a:t>
            </a:r>
            <a:r>
              <a:rPr lang="fr-FR" sz="2400" dirty="0">
                <a:latin typeface="UTM Avo" panose="02040603050506020204" pitchFamily="18" charset="0"/>
                <a:cs typeface="Arial" panose="020B0604020202020204" pitchFamily="34" charset="0"/>
              </a:rPr>
              <a:t> </a:t>
            </a:r>
            <a:r>
              <a:rPr lang="fr-FR" sz="2400" dirty="0" err="1">
                <a:latin typeface="UTM Avo" panose="02040603050506020204" pitchFamily="18" charset="0"/>
                <a:cs typeface="Arial" panose="020B0604020202020204" pitchFamily="34" charset="0"/>
              </a:rPr>
              <a:t>đây</a:t>
            </a:r>
            <a:r>
              <a:rPr lang="fr-FR" sz="2400" dirty="0">
                <a:latin typeface="UTM Avo" panose="02040603050506020204" pitchFamily="18" charset="0"/>
                <a:cs typeface="Arial" panose="020B0604020202020204" pitchFamily="34" charset="0"/>
              </a:rPr>
              <a:t> là </a:t>
            </a:r>
            <a:r>
              <a:rPr lang="fr-FR" sz="2400" dirty="0" err="1">
                <a:latin typeface="UTM Avo" panose="02040603050506020204" pitchFamily="18" charset="0"/>
                <a:cs typeface="Arial" panose="020B0604020202020204" pitchFamily="34" charset="0"/>
              </a:rPr>
              <a:t>đúng</a:t>
            </a:r>
            <a:r>
              <a:rPr lang="fr-FR" sz="2400" dirty="0">
                <a:latin typeface="UTM Avo" panose="02040603050506020204" pitchFamily="18" charset="0"/>
                <a:cs typeface="Arial" panose="020B0604020202020204" pitchFamily="34" charset="0"/>
              </a:rPr>
              <a:t>?</a:t>
            </a:r>
            <a:endParaRPr lang="vi-VN" sz="24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2FEAAF9B-F8BD-2B51-47DD-606DA7BE643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684950" cy="763771"/>
          </a:xfrm>
          <a:prstGeom prst="rect">
            <a:avLst/>
          </a:prstGeom>
          <a:solidFill>
            <a:sysClr val="window" lastClr="FFFFFF"/>
          </a:solidFill>
        </p:spPr>
      </p:pic>
    </p:spTree>
    <p:extLst>
      <p:ext uri="{BB962C8B-B14F-4D97-AF65-F5344CB8AC3E}">
        <p14:creationId xmlns:p14="http://schemas.microsoft.com/office/powerpoint/2010/main" val="379930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3"/>
                                        </p:tgtEl>
                                        <p:attrNameLst>
                                          <p:attrName>fillcolor</p:attrName>
                                        </p:attrNameLst>
                                      </p:cBhvr>
                                      <p:to>
                                        <a:srgbClr val="D99694"/>
                                      </p:to>
                                    </p:animClr>
                                    <p:set>
                                      <p:cBhvr>
                                        <p:cTn id="22" dur="500" fill="hold"/>
                                        <p:tgtEl>
                                          <p:spTgt spid="33"/>
                                        </p:tgtEl>
                                        <p:attrNameLst>
                                          <p:attrName>fill.type</p:attrName>
                                        </p:attrNameLst>
                                      </p:cBhvr>
                                      <p:to>
                                        <p:strVal val="solid"/>
                                      </p:to>
                                    </p:set>
                                    <p:set>
                                      <p:cBhvr>
                                        <p:cTn id="23" dur="500" fill="hold"/>
                                        <p:tgtEl>
                                          <p:spTgt spid="33"/>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3"/>
                  </p:tgtEl>
                </p:cond>
              </p:nextCondLst>
            </p:seq>
            <p:seq concurrent="1" nextAc="seek">
              <p:cTn id="24" restart="whenNotActive" fill="hold" evtFilter="cancelBubble" nodeType="interactiveSeq">
                <p:stCondLst>
                  <p:cond evt="onClick" delay="0">
                    <p:tgtEl>
                      <p:spTgt spid="36"/>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36"/>
                                        </p:tgtEl>
                                        <p:attrNameLst>
                                          <p:attrName>fillcolor</p:attrName>
                                        </p:attrNameLst>
                                      </p:cBhvr>
                                      <p:to>
                                        <a:srgbClr val="D99694"/>
                                      </p:to>
                                    </p:animClr>
                                    <p:set>
                                      <p:cBhvr>
                                        <p:cTn id="29" dur="500" fill="hold"/>
                                        <p:tgtEl>
                                          <p:spTgt spid="36"/>
                                        </p:tgtEl>
                                        <p:attrNameLst>
                                          <p:attrName>fill.type</p:attrName>
                                        </p:attrNameLst>
                                      </p:cBhvr>
                                      <p:to>
                                        <p:strVal val="solid"/>
                                      </p:to>
                                    </p:set>
                                    <p:set>
                                      <p:cBhvr>
                                        <p:cTn id="30" dur="500" fill="hold"/>
                                        <p:tgtEl>
                                          <p:spTgt spid="36"/>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6"/>
                  </p:tgtEl>
                </p:cond>
              </p:nextCondLst>
            </p:seq>
            <p:seq concurrent="1" nextAc="seek">
              <p:cTn id="31" restart="whenNotActive" fill="hold" evtFilter="cancelBubble" nodeType="interactiveSeq">
                <p:stCondLst>
                  <p:cond evt="onClick" delay="0">
                    <p:tgtEl>
                      <p:spTgt spid="34"/>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34"/>
                                        </p:tgtEl>
                                        <p:attrNameLst>
                                          <p:attrName>fillcolor</p:attrName>
                                        </p:attrNameLst>
                                      </p:cBhvr>
                                      <p:to>
                                        <a:srgbClr val="92D050"/>
                                      </p:to>
                                    </p:animClr>
                                    <p:set>
                                      <p:cBhvr>
                                        <p:cTn id="36" dur="500" fill="hold"/>
                                        <p:tgtEl>
                                          <p:spTgt spid="34"/>
                                        </p:tgtEl>
                                        <p:attrNameLst>
                                          <p:attrName>fill.type</p:attrName>
                                        </p:attrNameLst>
                                      </p:cBhvr>
                                      <p:to>
                                        <p:strVal val="solid"/>
                                      </p:to>
                                    </p:set>
                                    <p:set>
                                      <p:cBhvr>
                                        <p:cTn id="37" dur="500" fill="hold"/>
                                        <p:tgtEl>
                                          <p:spTgt spid="34"/>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34"/>
                  </p:tgtEl>
                </p:cond>
              </p:nextCondLst>
            </p:seq>
            <p:seq concurrent="1" nextAc="seek">
              <p:cTn id="38" restart="whenNotActive" fill="hold" evtFilter="cancelBubble" nodeType="interactiveSeq">
                <p:stCondLst>
                  <p:cond evt="onClick" delay="0">
                    <p:tgtEl>
                      <p:spTgt spid="35"/>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35"/>
                                        </p:tgtEl>
                                        <p:attrNameLst>
                                          <p:attrName>fillcolor</p:attrName>
                                        </p:attrNameLst>
                                      </p:cBhvr>
                                      <p:to>
                                        <a:srgbClr val="D99694"/>
                                      </p:to>
                                    </p:animClr>
                                    <p:set>
                                      <p:cBhvr>
                                        <p:cTn id="43" dur="500" fill="hold"/>
                                        <p:tgtEl>
                                          <p:spTgt spid="35"/>
                                        </p:tgtEl>
                                        <p:attrNameLst>
                                          <p:attrName>fill.type</p:attrName>
                                        </p:attrNameLst>
                                      </p:cBhvr>
                                      <p:to>
                                        <p:strVal val="solid"/>
                                      </p:to>
                                    </p:set>
                                    <p:set>
                                      <p:cBhvr>
                                        <p:cTn id="44" dur="500" fill="hold"/>
                                        <p:tgtEl>
                                          <p:spTgt spid="35"/>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5"/>
                  </p:tgtEl>
                </p:cond>
              </p:nextCondLst>
            </p:seq>
          </p:childTnLst>
        </p:cTn>
      </p:par>
    </p:tnLst>
    <p:bldLst>
      <p:bldP spid="33" grpId="0" animBg="1"/>
      <p:bldP spid="34" grpId="0" animBg="1"/>
      <p:bldP spid="35" grpId="0" animBg="1"/>
      <p:bldP spid="3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638261" y="513055"/>
            <a:ext cx="10915478" cy="5831890"/>
            <a:chOff x="0" y="0"/>
            <a:chExt cx="21830956" cy="11663780"/>
          </a:xfrm>
        </p:grpSpPr>
        <p:sp>
          <p:nvSpPr>
            <p:cNvPr id="4" name="Freeform 4"/>
            <p:cNvSpPr/>
            <p:nvPr/>
          </p:nvSpPr>
          <p:spPr>
            <a:xfrm>
              <a:off x="0" y="0"/>
              <a:ext cx="21830956" cy="11663780"/>
            </a:xfrm>
            <a:custGeom>
              <a:avLst/>
              <a:gdLst/>
              <a:ahLst/>
              <a:cxnLst/>
              <a:rect l="l" t="t" r="r" b="b"/>
              <a:pathLst>
                <a:path w="6370733" h="3403737">
                  <a:moveTo>
                    <a:pt x="17495" y="0"/>
                  </a:moveTo>
                  <a:lnTo>
                    <a:pt x="6353238" y="0"/>
                  </a:lnTo>
                  <a:cubicBezTo>
                    <a:pt x="6362900" y="0"/>
                    <a:pt x="6370733" y="7833"/>
                    <a:pt x="6370733" y="17495"/>
                  </a:cubicBezTo>
                  <a:lnTo>
                    <a:pt x="6370733" y="3386242"/>
                  </a:lnTo>
                  <a:cubicBezTo>
                    <a:pt x="6370733" y="3390882"/>
                    <a:pt x="6368890" y="3395332"/>
                    <a:pt x="6365609" y="3398613"/>
                  </a:cubicBezTo>
                  <a:cubicBezTo>
                    <a:pt x="6362328" y="3401894"/>
                    <a:pt x="6357878" y="3403737"/>
                    <a:pt x="6353238" y="3403737"/>
                  </a:cubicBezTo>
                  <a:lnTo>
                    <a:pt x="17495" y="3403737"/>
                  </a:lnTo>
                  <a:cubicBezTo>
                    <a:pt x="12855" y="3403737"/>
                    <a:pt x="8405" y="3401894"/>
                    <a:pt x="5124" y="3398613"/>
                  </a:cubicBezTo>
                  <a:cubicBezTo>
                    <a:pt x="1843" y="3395332"/>
                    <a:pt x="0" y="3390882"/>
                    <a:pt x="0" y="3386242"/>
                  </a:cubicBezTo>
                  <a:lnTo>
                    <a:pt x="0" y="17495"/>
                  </a:lnTo>
                  <a:cubicBezTo>
                    <a:pt x="0" y="12855"/>
                    <a:pt x="1843" y="8405"/>
                    <a:pt x="5124" y="5124"/>
                  </a:cubicBezTo>
                  <a:cubicBezTo>
                    <a:pt x="8405" y="1843"/>
                    <a:pt x="12855" y="0"/>
                    <a:pt x="17495" y="0"/>
                  </a:cubicBezTo>
                  <a:close/>
                </a:path>
              </a:pathLst>
            </a:custGeom>
            <a:solidFill>
              <a:srgbClr val="FFC000"/>
            </a:solidFill>
            <a:ln cap="rnd">
              <a:noFill/>
              <a:prstDash val="solid"/>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95688" y="191218"/>
              <a:ext cx="21439580" cy="11281344"/>
            </a:xfrm>
            <a:custGeom>
              <a:avLst/>
              <a:gdLst/>
              <a:ahLst/>
              <a:cxnLst/>
              <a:rect l="l" t="t" r="r" b="b"/>
              <a:pathLst>
                <a:path w="6256521" h="3292134">
                  <a:moveTo>
                    <a:pt x="14444" y="0"/>
                  </a:moveTo>
                  <a:lnTo>
                    <a:pt x="6242077" y="0"/>
                  </a:lnTo>
                  <a:cubicBezTo>
                    <a:pt x="6250054" y="0"/>
                    <a:pt x="6256521" y="6467"/>
                    <a:pt x="6256521" y="14444"/>
                  </a:cubicBezTo>
                  <a:lnTo>
                    <a:pt x="6256521" y="3277690"/>
                  </a:lnTo>
                  <a:cubicBezTo>
                    <a:pt x="6256521" y="3281521"/>
                    <a:pt x="6254999" y="3285194"/>
                    <a:pt x="6252290" y="3287903"/>
                  </a:cubicBezTo>
                  <a:cubicBezTo>
                    <a:pt x="6249581" y="3290612"/>
                    <a:pt x="6245908" y="3292134"/>
                    <a:pt x="6242077" y="3292134"/>
                  </a:cubicBezTo>
                  <a:lnTo>
                    <a:pt x="14444" y="3292134"/>
                  </a:lnTo>
                  <a:cubicBezTo>
                    <a:pt x="10613" y="3292134"/>
                    <a:pt x="6939" y="3290612"/>
                    <a:pt x="4231" y="3287903"/>
                  </a:cubicBezTo>
                  <a:cubicBezTo>
                    <a:pt x="1522" y="3285194"/>
                    <a:pt x="0" y="3281521"/>
                    <a:pt x="0" y="3277690"/>
                  </a:cubicBezTo>
                  <a:lnTo>
                    <a:pt x="0" y="14444"/>
                  </a:lnTo>
                  <a:cubicBezTo>
                    <a:pt x="0" y="6467"/>
                    <a:pt x="6467" y="0"/>
                    <a:pt x="14444" y="0"/>
                  </a:cubicBezTo>
                  <a:close/>
                </a:path>
              </a:pathLst>
            </a:custGeom>
            <a:solidFill>
              <a:srgbClr val="FFFFB9"/>
            </a:solidFill>
            <a:ln w="47625" cap="rnd">
              <a:solidFill>
                <a:srgbClr val="1A1E2D"/>
              </a:solidFill>
              <a:prstDash val="lgDash"/>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itle 31">
            <a:extLst>
              <a:ext uri="{FF2B5EF4-FFF2-40B4-BE49-F238E27FC236}">
                <a16:creationId xmlns:a16="http://schemas.microsoft.com/office/drawing/2014/main" id="{40AB5E62-7E0C-D138-70FA-88DFCEE2AF41}"/>
              </a:ext>
            </a:extLst>
          </p:cNvPr>
          <p:cNvSpPr>
            <a:spLocks noGrp="1"/>
          </p:cNvSpPr>
          <p:nvPr>
            <p:ph type="title"/>
          </p:nvPr>
        </p:nvSpPr>
        <p:spPr>
          <a:xfrm>
            <a:off x="1069779" y="914931"/>
            <a:ext cx="10052441" cy="1106629"/>
          </a:xfrm>
        </p:spPr>
        <p:txBody>
          <a:bodyPr>
            <a:noAutofit/>
          </a:bodyPr>
          <a:lstStyle/>
          <a:p>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4: </a:t>
            </a:r>
            <a:r>
              <a:rPr lang="en-US" sz="2400" dirty="0" err="1">
                <a:latin typeface="UTM Avo" panose="02040603050506020204" pitchFamily="18" charset="0"/>
                <a:cs typeface="Arial" panose="020B0604020202020204" pitchFamily="34" charset="0"/>
              </a:rPr>
              <a:t>Đâu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biểu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trưởng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thành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nhân</a:t>
            </a:r>
            <a:r>
              <a:rPr lang="en-US" sz="2400" dirty="0">
                <a:latin typeface="UTM Avo" panose="02040603050506020204" pitchFamily="18" charset="0"/>
                <a:cs typeface="Arial" panose="020B0604020202020204" pitchFamily="34" charset="0"/>
              </a:rPr>
              <a:t>?</a:t>
            </a:r>
            <a:endParaRPr lang="vi-VN" sz="2400" dirty="0">
              <a:latin typeface="Arial" panose="020B0604020202020204" pitchFamily="34" charset="0"/>
              <a:cs typeface="Arial" panose="020B0604020202020204" pitchFamily="34" charset="0"/>
            </a:endParaRPr>
          </a:p>
        </p:txBody>
      </p:sp>
      <p:sp>
        <p:nvSpPr>
          <p:cNvPr id="33" name="Rectangle: Rounded Corners 32">
            <a:extLst>
              <a:ext uri="{FF2B5EF4-FFF2-40B4-BE49-F238E27FC236}">
                <a16:creationId xmlns:a16="http://schemas.microsoft.com/office/drawing/2014/main" id="{90B61AFA-EF15-B7A2-D310-39F51746FCF7}"/>
              </a:ext>
            </a:extLst>
          </p:cNvPr>
          <p:cNvSpPr/>
          <p:nvPr/>
        </p:nvSpPr>
        <p:spPr>
          <a:xfrm>
            <a:off x="1069780" y="2131497"/>
            <a:ext cx="5104777" cy="158749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609539" rtl="0" eaLnBrk="1" fontAlgn="auto" latinLnBrk="0" hangingPunct="1">
              <a:lnSpc>
                <a:spcPct val="100000"/>
              </a:lnSpc>
              <a:spcBef>
                <a:spcPts val="0"/>
              </a:spcBef>
              <a:spcAft>
                <a:spcPts val="0"/>
              </a:spcAft>
              <a:buClrTx/>
              <a:buSzTx/>
              <a:buFontTx/>
              <a:buNone/>
              <a:tabLst/>
              <a:defRPr/>
            </a:pPr>
            <a:r>
              <a:rPr lang="vi-VN" sz="2400" dirty="0">
                <a:solidFill>
                  <a:schemeClr val="tx1"/>
                </a:solidFill>
                <a:latin typeface="UTM Avo" panose="02040603050506020204" pitchFamily="18" charset="0"/>
                <a:ea typeface="+mj-ea"/>
                <a:cs typeface="Arial" panose="020B0604020202020204" pitchFamily="34" charset="0"/>
              </a:rPr>
              <a:t>A. </a:t>
            </a:r>
            <a:r>
              <a:rPr lang="en-US" sz="2400" dirty="0" err="1">
                <a:solidFill>
                  <a:schemeClr val="tx1"/>
                </a:solidFill>
                <a:latin typeface="UTM Avo" panose="02040603050506020204" pitchFamily="18" charset="0"/>
                <a:ea typeface="+mj-ea"/>
                <a:cs typeface="Arial" panose="020B0604020202020204" pitchFamily="34" charset="0"/>
              </a:rPr>
              <a:t>Thay</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đổi</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về</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màu</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tóc</a:t>
            </a:r>
            <a:r>
              <a:rPr lang="vi-VN" sz="2400" dirty="0">
                <a:solidFill>
                  <a:schemeClr val="tx1"/>
                </a:solidFill>
                <a:latin typeface="UTM Avo" panose="02040603050506020204" pitchFamily="18" charset="0"/>
                <a:ea typeface="+mj-ea"/>
                <a:cs typeface="Arial" panose="020B0604020202020204" pitchFamily="34" charset="0"/>
              </a:rPr>
              <a:t>.</a:t>
            </a:r>
          </a:p>
        </p:txBody>
      </p:sp>
      <p:sp>
        <p:nvSpPr>
          <p:cNvPr id="34" name="Rectangle: Rounded Corners 33">
            <a:extLst>
              <a:ext uri="{FF2B5EF4-FFF2-40B4-BE49-F238E27FC236}">
                <a16:creationId xmlns:a16="http://schemas.microsoft.com/office/drawing/2014/main" id="{C068722E-4922-DBCC-714F-1363BF3FF7FB}"/>
              </a:ext>
            </a:extLst>
          </p:cNvPr>
          <p:cNvSpPr/>
          <p:nvPr/>
        </p:nvSpPr>
        <p:spPr>
          <a:xfrm>
            <a:off x="1069780" y="4190604"/>
            <a:ext cx="5104777" cy="158749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bIns="72000" rtlCol="0" anchor="ctr"/>
          <a:lstStyle/>
          <a:p>
            <a:pPr marR="0" lvl="0" indent="0" algn="ctr" defTabSz="609539" fontAlgn="auto">
              <a:lnSpc>
                <a:spcPct val="100000"/>
              </a:lnSpc>
              <a:spcBef>
                <a:spcPts val="0"/>
              </a:spcBef>
              <a:spcAft>
                <a:spcPts val="0"/>
              </a:spcAft>
              <a:buClrTx/>
              <a:buSzTx/>
              <a:buFontTx/>
              <a:buNone/>
              <a:tabLst/>
              <a:defRPr/>
            </a:pPr>
            <a:r>
              <a:rPr lang="en-US" sz="2400" dirty="0">
                <a:solidFill>
                  <a:schemeClr val="tx1"/>
                </a:solidFill>
                <a:latin typeface="UTM Avo" panose="02040603050506020204" pitchFamily="18" charset="0"/>
                <a:ea typeface="+mj-ea"/>
                <a:cs typeface="Arial" panose="020B0604020202020204" pitchFamily="34" charset="0"/>
              </a:rPr>
              <a:t>C. </a:t>
            </a:r>
            <a:r>
              <a:rPr lang="en-US" sz="2400" dirty="0" err="1">
                <a:solidFill>
                  <a:schemeClr val="tx1"/>
                </a:solidFill>
                <a:latin typeface="UTM Avo" panose="02040603050506020204" pitchFamily="18" charset="0"/>
                <a:ea typeface="+mj-ea"/>
                <a:cs typeface="Arial" panose="020B0604020202020204" pitchFamily="34" charset="0"/>
              </a:rPr>
              <a:t>Thay</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đổi</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về</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hoàn</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cảnh</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sống</a:t>
            </a:r>
            <a:r>
              <a:rPr lang="en-US" sz="2400" dirty="0">
                <a:solidFill>
                  <a:schemeClr val="tx1"/>
                </a:solidFill>
                <a:latin typeface="UTM Avo" panose="02040603050506020204" pitchFamily="18" charset="0"/>
                <a:ea typeface="+mj-ea"/>
                <a:cs typeface="Arial" panose="020B0604020202020204" pitchFamily="34" charset="0"/>
              </a:rPr>
              <a:t>.</a:t>
            </a:r>
            <a:endParaRPr lang="vi-VN" sz="2400" dirty="0">
              <a:solidFill>
                <a:schemeClr val="tx1"/>
              </a:solidFill>
              <a:latin typeface="UTM Avo" panose="02040603050506020204" pitchFamily="18" charset="0"/>
              <a:ea typeface="+mj-ea"/>
              <a:cs typeface="Arial" panose="020B0604020202020204" pitchFamily="34" charset="0"/>
            </a:endParaRPr>
          </a:p>
        </p:txBody>
      </p:sp>
      <p:sp>
        <p:nvSpPr>
          <p:cNvPr id="35" name="Rectangle: Rounded Corners 34">
            <a:extLst>
              <a:ext uri="{FF2B5EF4-FFF2-40B4-BE49-F238E27FC236}">
                <a16:creationId xmlns:a16="http://schemas.microsoft.com/office/drawing/2014/main" id="{47969B70-9491-C2AE-E240-974D880B5CC2}"/>
              </a:ext>
            </a:extLst>
          </p:cNvPr>
          <p:cNvSpPr/>
          <p:nvPr/>
        </p:nvSpPr>
        <p:spPr>
          <a:xfrm>
            <a:off x="6400800" y="2128055"/>
            <a:ext cx="4721420" cy="158749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bIns="72000" rtlCol="0" anchor="ctr"/>
          <a:lstStyle/>
          <a:p>
            <a:pPr marR="0" lvl="0" indent="0" algn="ctr" defTabSz="609539" fontAlgn="auto">
              <a:lnSpc>
                <a:spcPct val="100000"/>
              </a:lnSpc>
              <a:spcBef>
                <a:spcPts val="0"/>
              </a:spcBef>
              <a:spcAft>
                <a:spcPts val="0"/>
              </a:spcAft>
              <a:buClrTx/>
              <a:buSzTx/>
              <a:buFontTx/>
              <a:buNone/>
              <a:tabLst/>
              <a:defRPr/>
            </a:pPr>
            <a:r>
              <a:rPr lang="vi-VN" sz="2400" dirty="0">
                <a:solidFill>
                  <a:schemeClr val="tx1"/>
                </a:solidFill>
                <a:latin typeface="UTM Avo" panose="02040603050506020204" pitchFamily="18" charset="0"/>
                <a:cs typeface="Arial" panose="020B0604020202020204" pitchFamily="34" charset="0"/>
              </a:rPr>
              <a:t>B. </a:t>
            </a:r>
            <a:r>
              <a:rPr lang="en-US" sz="2400" dirty="0" err="1">
                <a:solidFill>
                  <a:schemeClr val="tx1"/>
                </a:solidFill>
                <a:latin typeface="UTM Avo" panose="02040603050506020204" pitchFamily="18" charset="0"/>
                <a:cs typeface="Arial" panose="020B0604020202020204" pitchFamily="34" charset="0"/>
              </a:rPr>
              <a:t>Thay</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đổi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bạn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bè</a:t>
            </a:r>
            <a:r>
              <a:rPr lang="vi-VN" sz="2400" dirty="0">
                <a:solidFill>
                  <a:schemeClr val="tx1"/>
                </a:solidFill>
                <a:latin typeface="UTM Avo" panose="02040603050506020204" pitchFamily="18" charset="0"/>
                <a:cs typeface="Arial" panose="020B0604020202020204" pitchFamily="34" charset="0"/>
              </a:rPr>
              <a:t>.</a:t>
            </a:r>
          </a:p>
        </p:txBody>
      </p:sp>
      <p:sp>
        <p:nvSpPr>
          <p:cNvPr id="36" name="Rectangle: Rounded Corners 35">
            <a:extLst>
              <a:ext uri="{FF2B5EF4-FFF2-40B4-BE49-F238E27FC236}">
                <a16:creationId xmlns:a16="http://schemas.microsoft.com/office/drawing/2014/main" id="{E14CDA40-9E20-27A1-B66B-883AD5A769CA}"/>
              </a:ext>
            </a:extLst>
          </p:cNvPr>
          <p:cNvSpPr/>
          <p:nvPr/>
        </p:nvSpPr>
        <p:spPr>
          <a:xfrm>
            <a:off x="6400800" y="4190604"/>
            <a:ext cx="4721420" cy="1587499"/>
          </a:xfrm>
          <a:prstGeom prst="roundRect">
            <a:avLst/>
          </a:pr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bIns="72000" rtlCol="0" anchor="ctr"/>
          <a:lstStyle/>
          <a:p>
            <a:pPr algn="ctr" defTabSz="609539"/>
            <a:r>
              <a:rPr lang="vi-VN" sz="2400" dirty="0">
                <a:solidFill>
                  <a:schemeClr val="tx1"/>
                </a:solidFill>
                <a:latin typeface="UTM Avo" panose="02040603050506020204" pitchFamily="18" charset="0"/>
                <a:ea typeface="+mj-ea"/>
                <a:cs typeface="Arial" panose="020B0604020202020204" pitchFamily="34" charset="0"/>
              </a:rPr>
              <a:t>D. </a:t>
            </a:r>
            <a:r>
              <a:rPr lang="en-US" sz="2400" dirty="0" err="1">
                <a:solidFill>
                  <a:schemeClr val="tx1"/>
                </a:solidFill>
                <a:latin typeface="UTM Avo" panose="02040603050506020204" pitchFamily="18" charset="0"/>
                <a:ea typeface="+mj-ea"/>
                <a:cs typeface="Arial" panose="020B0604020202020204" pitchFamily="34" charset="0"/>
              </a:rPr>
              <a:t>Thay</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đổi</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về</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thể</a:t>
            </a:r>
            <a:r>
              <a:rPr lang="en-US" sz="2400" dirty="0">
                <a:solidFill>
                  <a:schemeClr val="tx1"/>
                </a:solidFill>
                <a:latin typeface="UTM Avo" panose="02040603050506020204" pitchFamily="18" charset="0"/>
                <a:ea typeface="+mj-ea"/>
                <a:cs typeface="Arial" panose="020B0604020202020204" pitchFamily="34" charset="0"/>
              </a:rPr>
              <a:t> </a:t>
            </a:r>
            <a:r>
              <a:rPr lang="en-US" sz="2400" dirty="0" err="1">
                <a:solidFill>
                  <a:schemeClr val="tx1"/>
                </a:solidFill>
                <a:latin typeface="UTM Avo" panose="02040603050506020204" pitchFamily="18" charset="0"/>
                <a:ea typeface="+mj-ea"/>
                <a:cs typeface="Arial" panose="020B0604020202020204" pitchFamily="34" charset="0"/>
              </a:rPr>
              <a:t>chất</a:t>
            </a:r>
            <a:r>
              <a:rPr lang="vi-VN" sz="2400" dirty="0">
                <a:solidFill>
                  <a:schemeClr val="tx1"/>
                </a:solidFill>
                <a:latin typeface="UTM Avo" panose="02040603050506020204" pitchFamily="18" charset="0"/>
                <a:ea typeface="+mj-ea"/>
                <a:cs typeface="Arial" panose="020B0604020202020204" pitchFamily="34" charset="0"/>
              </a:rPr>
              <a:t>.</a:t>
            </a:r>
          </a:p>
        </p:txBody>
      </p:sp>
      <p:sp>
        <p:nvSpPr>
          <p:cNvPr id="3" name="Freeform 39">
            <a:hlinkClick r:id="rId4" action="ppaction://hlinksldjump"/>
            <a:extLst>
              <a:ext uri="{FF2B5EF4-FFF2-40B4-BE49-F238E27FC236}">
                <a16:creationId xmlns:a16="http://schemas.microsoft.com/office/drawing/2014/main" id="{B8C10F8B-10DC-D7B3-1B58-4685E74F85F7}"/>
              </a:ext>
            </a:extLst>
          </p:cNvPr>
          <p:cNvSpPr/>
          <p:nvPr/>
        </p:nvSpPr>
        <p:spPr>
          <a:xfrm>
            <a:off x="11448638" y="6155780"/>
            <a:ext cx="650309" cy="513153"/>
          </a:xfrm>
          <a:custGeom>
            <a:avLst/>
            <a:gdLst/>
            <a:ahLst/>
            <a:cxnLst/>
            <a:rect l="l" t="t" r="r" b="b"/>
            <a:pathLst>
              <a:path w="1561154" h="1231893">
                <a:moveTo>
                  <a:pt x="0" y="0"/>
                </a:moveTo>
                <a:lnTo>
                  <a:pt x="1561154" y="0"/>
                </a:lnTo>
                <a:lnTo>
                  <a:pt x="1561154" y="1231892"/>
                </a:lnTo>
                <a:lnTo>
                  <a:pt x="0" y="12318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F9BB8F87-98DC-56F5-08AD-877581E494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684950" cy="763771"/>
          </a:xfrm>
          <a:prstGeom prst="rect">
            <a:avLst/>
          </a:prstGeom>
          <a:solidFill>
            <a:sysClr val="window" lastClr="FFFFFF"/>
          </a:solidFill>
        </p:spPr>
      </p:pic>
    </p:spTree>
    <p:extLst>
      <p:ext uri="{BB962C8B-B14F-4D97-AF65-F5344CB8AC3E}">
        <p14:creationId xmlns:p14="http://schemas.microsoft.com/office/powerpoint/2010/main" val="373368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3"/>
                                        </p:tgtEl>
                                        <p:attrNameLst>
                                          <p:attrName>fillcolor</p:attrName>
                                        </p:attrNameLst>
                                      </p:cBhvr>
                                      <p:to>
                                        <a:srgbClr val="D99694"/>
                                      </p:to>
                                    </p:animClr>
                                    <p:set>
                                      <p:cBhvr>
                                        <p:cTn id="22" dur="500" fill="hold"/>
                                        <p:tgtEl>
                                          <p:spTgt spid="33"/>
                                        </p:tgtEl>
                                        <p:attrNameLst>
                                          <p:attrName>fill.type</p:attrName>
                                        </p:attrNameLst>
                                      </p:cBhvr>
                                      <p:to>
                                        <p:strVal val="solid"/>
                                      </p:to>
                                    </p:set>
                                    <p:set>
                                      <p:cBhvr>
                                        <p:cTn id="23" dur="500" fill="hold"/>
                                        <p:tgtEl>
                                          <p:spTgt spid="33"/>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3"/>
                  </p:tgtEl>
                </p:cond>
              </p:nextCondLst>
            </p:seq>
            <p:seq concurrent="1" nextAc="seek">
              <p:cTn id="24" restart="whenNotActive" fill="hold" evtFilter="cancelBubble" nodeType="interactiveSeq">
                <p:stCondLst>
                  <p:cond evt="onClick" delay="0">
                    <p:tgtEl>
                      <p:spTgt spid="34"/>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34"/>
                                        </p:tgtEl>
                                        <p:attrNameLst>
                                          <p:attrName>fillcolor</p:attrName>
                                        </p:attrNameLst>
                                      </p:cBhvr>
                                      <p:to>
                                        <a:srgbClr val="D99694"/>
                                      </p:to>
                                    </p:animClr>
                                    <p:set>
                                      <p:cBhvr>
                                        <p:cTn id="29" dur="500" fill="hold"/>
                                        <p:tgtEl>
                                          <p:spTgt spid="34"/>
                                        </p:tgtEl>
                                        <p:attrNameLst>
                                          <p:attrName>fill.type</p:attrName>
                                        </p:attrNameLst>
                                      </p:cBhvr>
                                      <p:to>
                                        <p:strVal val="solid"/>
                                      </p:to>
                                    </p:set>
                                    <p:set>
                                      <p:cBhvr>
                                        <p:cTn id="30" dur="500" fill="hold"/>
                                        <p:tgtEl>
                                          <p:spTgt spid="34"/>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4"/>
                  </p:tgtEl>
                </p:cond>
              </p:nextCondLst>
            </p:seq>
            <p:seq concurrent="1" nextAc="seek">
              <p:cTn id="31" restart="whenNotActive" fill="hold" evtFilter="cancelBubble" nodeType="interactiveSeq">
                <p:stCondLst>
                  <p:cond evt="onClick" delay="0">
                    <p:tgtEl>
                      <p:spTgt spid="35"/>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35"/>
                                        </p:tgtEl>
                                        <p:attrNameLst>
                                          <p:attrName>fillcolor</p:attrName>
                                        </p:attrNameLst>
                                      </p:cBhvr>
                                      <p:to>
                                        <a:srgbClr val="D99694"/>
                                      </p:to>
                                    </p:animClr>
                                    <p:set>
                                      <p:cBhvr>
                                        <p:cTn id="36" dur="500" fill="hold"/>
                                        <p:tgtEl>
                                          <p:spTgt spid="35"/>
                                        </p:tgtEl>
                                        <p:attrNameLst>
                                          <p:attrName>fill.type</p:attrName>
                                        </p:attrNameLst>
                                      </p:cBhvr>
                                      <p:to>
                                        <p:strVal val="solid"/>
                                      </p:to>
                                    </p:set>
                                    <p:set>
                                      <p:cBhvr>
                                        <p:cTn id="37" dur="500" fill="hold"/>
                                        <p:tgtEl>
                                          <p:spTgt spid="35"/>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5"/>
                  </p:tgtEl>
                </p:cond>
              </p:nextCondLst>
            </p:seq>
            <p:seq concurrent="1" nextAc="seek">
              <p:cTn id="38" restart="whenNotActive" fill="hold" evtFilter="cancelBubble" nodeType="interactiveSeq">
                <p:stCondLst>
                  <p:cond evt="onClick" delay="0">
                    <p:tgtEl>
                      <p:spTgt spid="36"/>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36"/>
                                        </p:tgtEl>
                                        <p:attrNameLst>
                                          <p:attrName>fillcolor</p:attrName>
                                        </p:attrNameLst>
                                      </p:cBhvr>
                                      <p:to>
                                        <a:srgbClr val="92D050"/>
                                      </p:to>
                                    </p:animClr>
                                    <p:set>
                                      <p:cBhvr>
                                        <p:cTn id="43" dur="500" fill="hold"/>
                                        <p:tgtEl>
                                          <p:spTgt spid="36"/>
                                        </p:tgtEl>
                                        <p:attrNameLst>
                                          <p:attrName>fill.type</p:attrName>
                                        </p:attrNameLst>
                                      </p:cBhvr>
                                      <p:to>
                                        <p:strVal val="solid"/>
                                      </p:to>
                                    </p:set>
                                    <p:set>
                                      <p:cBhvr>
                                        <p:cTn id="44" dur="500" fill="hold"/>
                                        <p:tgtEl>
                                          <p:spTgt spid="36"/>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36"/>
                  </p:tgtEl>
                </p:cond>
              </p:nextCondLst>
            </p:seq>
          </p:childTnLst>
        </p:cTn>
      </p:par>
    </p:tnLst>
    <p:bldLst>
      <p:bldP spid="33" grpId="0" animBg="1"/>
      <p:bldP spid="34" grpId="0" animBg="1"/>
      <p:bldP spid="35" grpId="0" animBg="1"/>
      <p:bldP spid="3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638261" y="513055"/>
            <a:ext cx="10915478" cy="5831890"/>
            <a:chOff x="0" y="0"/>
            <a:chExt cx="21830956" cy="11663780"/>
          </a:xfrm>
        </p:grpSpPr>
        <p:sp>
          <p:nvSpPr>
            <p:cNvPr id="4" name="Freeform 4"/>
            <p:cNvSpPr/>
            <p:nvPr/>
          </p:nvSpPr>
          <p:spPr>
            <a:xfrm>
              <a:off x="0" y="0"/>
              <a:ext cx="21830956" cy="11663780"/>
            </a:xfrm>
            <a:custGeom>
              <a:avLst/>
              <a:gdLst/>
              <a:ahLst/>
              <a:cxnLst/>
              <a:rect l="l" t="t" r="r" b="b"/>
              <a:pathLst>
                <a:path w="6370733" h="3403737">
                  <a:moveTo>
                    <a:pt x="17495" y="0"/>
                  </a:moveTo>
                  <a:lnTo>
                    <a:pt x="6353238" y="0"/>
                  </a:lnTo>
                  <a:cubicBezTo>
                    <a:pt x="6362900" y="0"/>
                    <a:pt x="6370733" y="7833"/>
                    <a:pt x="6370733" y="17495"/>
                  </a:cubicBezTo>
                  <a:lnTo>
                    <a:pt x="6370733" y="3386242"/>
                  </a:lnTo>
                  <a:cubicBezTo>
                    <a:pt x="6370733" y="3390882"/>
                    <a:pt x="6368890" y="3395332"/>
                    <a:pt x="6365609" y="3398613"/>
                  </a:cubicBezTo>
                  <a:cubicBezTo>
                    <a:pt x="6362328" y="3401894"/>
                    <a:pt x="6357878" y="3403737"/>
                    <a:pt x="6353238" y="3403737"/>
                  </a:cubicBezTo>
                  <a:lnTo>
                    <a:pt x="17495" y="3403737"/>
                  </a:lnTo>
                  <a:cubicBezTo>
                    <a:pt x="12855" y="3403737"/>
                    <a:pt x="8405" y="3401894"/>
                    <a:pt x="5124" y="3398613"/>
                  </a:cubicBezTo>
                  <a:cubicBezTo>
                    <a:pt x="1843" y="3395332"/>
                    <a:pt x="0" y="3390882"/>
                    <a:pt x="0" y="3386242"/>
                  </a:cubicBezTo>
                  <a:lnTo>
                    <a:pt x="0" y="17495"/>
                  </a:lnTo>
                  <a:cubicBezTo>
                    <a:pt x="0" y="12855"/>
                    <a:pt x="1843" y="8405"/>
                    <a:pt x="5124" y="5124"/>
                  </a:cubicBezTo>
                  <a:cubicBezTo>
                    <a:pt x="8405" y="1843"/>
                    <a:pt x="12855" y="0"/>
                    <a:pt x="17495" y="0"/>
                  </a:cubicBezTo>
                  <a:close/>
                </a:path>
              </a:pathLst>
            </a:custGeom>
            <a:solidFill>
              <a:schemeClr val="accent6"/>
            </a:solidFill>
            <a:ln cap="rnd">
              <a:noFill/>
              <a:prstDash val="solid"/>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95688" y="191218"/>
              <a:ext cx="21439580" cy="11281344"/>
            </a:xfrm>
            <a:custGeom>
              <a:avLst/>
              <a:gdLst/>
              <a:ahLst/>
              <a:cxnLst/>
              <a:rect l="l" t="t" r="r" b="b"/>
              <a:pathLst>
                <a:path w="6256521" h="3292134">
                  <a:moveTo>
                    <a:pt x="14444" y="0"/>
                  </a:moveTo>
                  <a:lnTo>
                    <a:pt x="6242077" y="0"/>
                  </a:lnTo>
                  <a:cubicBezTo>
                    <a:pt x="6250054" y="0"/>
                    <a:pt x="6256521" y="6467"/>
                    <a:pt x="6256521" y="14444"/>
                  </a:cubicBezTo>
                  <a:lnTo>
                    <a:pt x="6256521" y="3277690"/>
                  </a:lnTo>
                  <a:cubicBezTo>
                    <a:pt x="6256521" y="3281521"/>
                    <a:pt x="6254999" y="3285194"/>
                    <a:pt x="6252290" y="3287903"/>
                  </a:cubicBezTo>
                  <a:cubicBezTo>
                    <a:pt x="6249581" y="3290612"/>
                    <a:pt x="6245908" y="3292134"/>
                    <a:pt x="6242077" y="3292134"/>
                  </a:cubicBezTo>
                  <a:lnTo>
                    <a:pt x="14444" y="3292134"/>
                  </a:lnTo>
                  <a:cubicBezTo>
                    <a:pt x="10613" y="3292134"/>
                    <a:pt x="6939" y="3290612"/>
                    <a:pt x="4231" y="3287903"/>
                  </a:cubicBezTo>
                  <a:cubicBezTo>
                    <a:pt x="1522" y="3285194"/>
                    <a:pt x="0" y="3281521"/>
                    <a:pt x="0" y="3277690"/>
                  </a:cubicBezTo>
                  <a:lnTo>
                    <a:pt x="0" y="14444"/>
                  </a:lnTo>
                  <a:cubicBezTo>
                    <a:pt x="0" y="6467"/>
                    <a:pt x="6467" y="0"/>
                    <a:pt x="14444" y="0"/>
                  </a:cubicBezTo>
                  <a:close/>
                </a:path>
              </a:pathLst>
            </a:custGeom>
            <a:solidFill>
              <a:schemeClr val="accent6">
                <a:lumMod val="20000"/>
                <a:lumOff val="80000"/>
              </a:schemeClr>
            </a:solidFill>
            <a:ln w="47625" cap="rnd">
              <a:solidFill>
                <a:srgbClr val="1A1E2D"/>
              </a:solidFill>
              <a:prstDash val="lgDash"/>
              <a:round/>
            </a:ln>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itle 31">
            <a:extLst>
              <a:ext uri="{FF2B5EF4-FFF2-40B4-BE49-F238E27FC236}">
                <a16:creationId xmlns:a16="http://schemas.microsoft.com/office/drawing/2014/main" id="{40AB5E62-7E0C-D138-70FA-88DFCEE2AF41}"/>
              </a:ext>
            </a:extLst>
          </p:cNvPr>
          <p:cNvSpPr>
            <a:spLocks noGrp="1"/>
          </p:cNvSpPr>
          <p:nvPr>
            <p:ph type="title"/>
          </p:nvPr>
        </p:nvSpPr>
        <p:spPr>
          <a:xfrm>
            <a:off x="1069779" y="914931"/>
            <a:ext cx="10052441" cy="744957"/>
          </a:xfrm>
        </p:spPr>
        <p:txBody>
          <a:bodyPr>
            <a:noAutofit/>
          </a:bodyPr>
          <a:lstStyle/>
          <a:p>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5: </a:t>
            </a:r>
            <a:r>
              <a:rPr lang="en-US" sz="2400" dirty="0">
                <a:latin typeface="UTM Avo" panose="02040603050506020204" pitchFamily="18" charset="0"/>
                <a:cs typeface="Arial" panose="020B0604020202020204" pitchFamily="34" charset="0"/>
              </a:rPr>
              <a:t>Theo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thói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quen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quá</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 </a:t>
            </a:r>
            <a:endParaRPr lang="vi-VN" sz="2400" dirty="0">
              <a:latin typeface="Arial" panose="020B0604020202020204" pitchFamily="34" charset="0"/>
              <a:cs typeface="Arial" panose="020B0604020202020204" pitchFamily="34" charset="0"/>
            </a:endParaRPr>
          </a:p>
        </p:txBody>
      </p:sp>
      <p:sp>
        <p:nvSpPr>
          <p:cNvPr id="33" name="Rectangle: Rounded Corners 32">
            <a:extLst>
              <a:ext uri="{FF2B5EF4-FFF2-40B4-BE49-F238E27FC236}">
                <a16:creationId xmlns:a16="http://schemas.microsoft.com/office/drawing/2014/main" id="{90B61AFA-EF15-B7A2-D310-39F51746FCF7}"/>
              </a:ext>
            </a:extLst>
          </p:cNvPr>
          <p:cNvSpPr/>
          <p:nvPr/>
        </p:nvSpPr>
        <p:spPr>
          <a:xfrm>
            <a:off x="917378" y="2131497"/>
            <a:ext cx="5127820" cy="1587499"/>
          </a:xfrm>
          <a:prstGeom prst="roundRect">
            <a:avLst/>
          </a:prstGeom>
          <a:solidFill>
            <a:schemeClr val="bg1"/>
          </a:solidFill>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lang="vi-VN" sz="2400" dirty="0">
                <a:solidFill>
                  <a:schemeClr val="tx1"/>
                </a:solidFill>
                <a:latin typeface="UTM Avo" panose="02040603050506020204" pitchFamily="18" charset="0"/>
                <a:ea typeface="+mj-ea"/>
                <a:cs typeface="Arial" panose="020B0604020202020204" pitchFamily="34" charset="0"/>
              </a:rPr>
              <a:t>A. Luyện tập với cường độ cao trong thời gian quy định. </a:t>
            </a:r>
          </a:p>
        </p:txBody>
      </p:sp>
      <p:sp>
        <p:nvSpPr>
          <p:cNvPr id="34" name="Rectangle: Rounded Corners 33">
            <a:extLst>
              <a:ext uri="{FF2B5EF4-FFF2-40B4-BE49-F238E27FC236}">
                <a16:creationId xmlns:a16="http://schemas.microsoft.com/office/drawing/2014/main" id="{C068722E-4922-DBCC-714F-1363BF3FF7FB}"/>
              </a:ext>
            </a:extLst>
          </p:cNvPr>
          <p:cNvSpPr/>
          <p:nvPr/>
        </p:nvSpPr>
        <p:spPr>
          <a:xfrm>
            <a:off x="917378" y="4190604"/>
            <a:ext cx="5127820" cy="1587499"/>
          </a:xfrm>
          <a:prstGeom prst="roundRect">
            <a:avLst/>
          </a:prstGeom>
          <a:solidFill>
            <a:schemeClr val="bg1"/>
          </a:solidFill>
          <a:ln>
            <a:solidFill>
              <a:schemeClr val="accent6"/>
            </a:solidFill>
          </a:ln>
        </p:spPr>
        <p:style>
          <a:lnRef idx="2">
            <a:schemeClr val="accent1"/>
          </a:lnRef>
          <a:fillRef idx="1">
            <a:schemeClr val="lt1"/>
          </a:fillRef>
          <a:effectRef idx="0">
            <a:schemeClr val="accent1"/>
          </a:effectRef>
          <a:fontRef idx="minor">
            <a:schemeClr val="dk1"/>
          </a:fontRef>
        </p:style>
        <p:txBody>
          <a:bodyPr bIns="72000" rtlCol="0" anchor="ctr"/>
          <a:lstStyle/>
          <a:p>
            <a:pPr algn="ctr" defTabSz="609539">
              <a:lnSpc>
                <a:spcPct val="150000"/>
              </a:lnSpc>
            </a:pPr>
            <a:r>
              <a:rPr lang="vi-VN" sz="2400" dirty="0">
                <a:solidFill>
                  <a:schemeClr val="tx1"/>
                </a:solidFill>
                <a:latin typeface="UTM Avo" panose="02040603050506020204" pitchFamily="18" charset="0"/>
                <a:cs typeface="Arial" panose="020B0604020202020204" pitchFamily="34" charset="0"/>
              </a:rPr>
              <a:t>C. Rèn luyện với tần suất giảm dần trong thời gian ngắn.</a:t>
            </a:r>
          </a:p>
        </p:txBody>
      </p:sp>
      <p:sp>
        <p:nvSpPr>
          <p:cNvPr id="35" name="Rectangle: Rounded Corners 34">
            <a:extLst>
              <a:ext uri="{FF2B5EF4-FFF2-40B4-BE49-F238E27FC236}">
                <a16:creationId xmlns:a16="http://schemas.microsoft.com/office/drawing/2014/main" id="{47969B70-9491-C2AE-E240-974D880B5CC2}"/>
              </a:ext>
            </a:extLst>
          </p:cNvPr>
          <p:cNvSpPr/>
          <p:nvPr/>
        </p:nvSpPr>
        <p:spPr>
          <a:xfrm>
            <a:off x="6146800" y="2128055"/>
            <a:ext cx="5127820" cy="1587499"/>
          </a:xfrm>
          <a:prstGeom prst="roundRect">
            <a:avLst/>
          </a:prstGeom>
          <a:solidFill>
            <a:schemeClr val="bg1"/>
          </a:solidFill>
          <a:ln>
            <a:solidFill>
              <a:schemeClr val="accent6"/>
            </a:solidFill>
          </a:ln>
        </p:spPr>
        <p:style>
          <a:lnRef idx="2">
            <a:schemeClr val="accent1"/>
          </a:lnRef>
          <a:fillRef idx="1">
            <a:schemeClr val="lt1"/>
          </a:fillRef>
          <a:effectRef idx="0">
            <a:schemeClr val="accent1"/>
          </a:effectRef>
          <a:fontRef idx="minor">
            <a:schemeClr val="dk1"/>
          </a:fontRef>
        </p:style>
        <p:txBody>
          <a:bodyPr bIns="72000" rtlCol="0" anchor="ctr"/>
          <a:lstStyle/>
          <a:p>
            <a:pPr algn="ctr" defTabSz="609539">
              <a:lnSpc>
                <a:spcPct val="150000"/>
              </a:lnSpc>
            </a:pPr>
            <a:r>
              <a:rPr lang="vi-VN" sz="2400" dirty="0">
                <a:solidFill>
                  <a:schemeClr val="tx1"/>
                </a:solidFill>
                <a:latin typeface="UTM Avo" panose="02040603050506020204" pitchFamily="18" charset="0"/>
                <a:cs typeface="Arial" panose="020B0604020202020204" pitchFamily="34" charset="0"/>
              </a:rPr>
              <a:t>B. Thực hiện liên tục, có kế hoạch trong một thời gian dài. </a:t>
            </a:r>
          </a:p>
        </p:txBody>
      </p:sp>
      <p:sp>
        <p:nvSpPr>
          <p:cNvPr id="36" name="Rectangle: Rounded Corners 35">
            <a:extLst>
              <a:ext uri="{FF2B5EF4-FFF2-40B4-BE49-F238E27FC236}">
                <a16:creationId xmlns:a16="http://schemas.microsoft.com/office/drawing/2014/main" id="{E14CDA40-9E20-27A1-B66B-883AD5A769CA}"/>
              </a:ext>
            </a:extLst>
          </p:cNvPr>
          <p:cNvSpPr/>
          <p:nvPr/>
        </p:nvSpPr>
        <p:spPr>
          <a:xfrm>
            <a:off x="6146800" y="4190604"/>
            <a:ext cx="5127820" cy="1587499"/>
          </a:xfrm>
          <a:prstGeom prst="roundRect">
            <a:avLst/>
          </a:prstGeom>
          <a:solidFill>
            <a:schemeClr val="bg1"/>
          </a:solidFill>
          <a:ln>
            <a:solidFill>
              <a:schemeClr val="accent6"/>
            </a:solidFill>
          </a:ln>
        </p:spPr>
        <p:style>
          <a:lnRef idx="2">
            <a:schemeClr val="accent1"/>
          </a:lnRef>
          <a:fillRef idx="1">
            <a:schemeClr val="lt1"/>
          </a:fillRef>
          <a:effectRef idx="0">
            <a:schemeClr val="accent1"/>
          </a:effectRef>
          <a:fontRef idx="minor">
            <a:schemeClr val="dk1"/>
          </a:fontRef>
        </p:style>
        <p:txBody>
          <a:bodyPr bIns="72000" rtlCol="0" anchor="ctr"/>
          <a:lstStyle/>
          <a:p>
            <a:pPr marL="0" marR="0" lvl="0" indent="0" algn="ctr" defTabSz="609539" rtl="0" eaLnBrk="1" fontAlgn="auto" latinLnBrk="0" hangingPunct="1">
              <a:lnSpc>
                <a:spcPct val="150000"/>
              </a:lnSpc>
              <a:spcBef>
                <a:spcPts val="0"/>
              </a:spcBef>
              <a:spcAft>
                <a:spcPts val="0"/>
              </a:spcAft>
              <a:buClrTx/>
              <a:buSzTx/>
              <a:buFontTx/>
              <a:buNone/>
              <a:tabLst/>
              <a:defRPr/>
            </a:pPr>
            <a:r>
              <a:rPr lang="vi-VN" sz="2400" dirty="0">
                <a:solidFill>
                  <a:schemeClr val="tx1"/>
                </a:solidFill>
                <a:latin typeface="UTM Avo" panose="02040603050506020204" pitchFamily="18" charset="0"/>
                <a:cs typeface="Arial" panose="020B0604020202020204" pitchFamily="34" charset="0"/>
              </a:rPr>
              <a:t>D. Phối hợp giữa học tập và rèn luyện trong thời gian quy định. </a:t>
            </a:r>
          </a:p>
        </p:txBody>
      </p:sp>
      <p:sp>
        <p:nvSpPr>
          <p:cNvPr id="6" name="Freeform 39">
            <a:hlinkClick r:id="rId4" action="ppaction://hlinksldjump"/>
            <a:extLst>
              <a:ext uri="{FF2B5EF4-FFF2-40B4-BE49-F238E27FC236}">
                <a16:creationId xmlns:a16="http://schemas.microsoft.com/office/drawing/2014/main" id="{ACBB6D9D-C30F-226A-4442-C24A4955E3AB}"/>
              </a:ext>
            </a:extLst>
          </p:cNvPr>
          <p:cNvSpPr/>
          <p:nvPr/>
        </p:nvSpPr>
        <p:spPr>
          <a:xfrm>
            <a:off x="11448638" y="6155780"/>
            <a:ext cx="650309" cy="513153"/>
          </a:xfrm>
          <a:custGeom>
            <a:avLst/>
            <a:gdLst/>
            <a:ahLst/>
            <a:cxnLst/>
            <a:rect l="l" t="t" r="r" b="b"/>
            <a:pathLst>
              <a:path w="1561154" h="1231893">
                <a:moveTo>
                  <a:pt x="0" y="0"/>
                </a:moveTo>
                <a:lnTo>
                  <a:pt x="1561154" y="0"/>
                </a:lnTo>
                <a:lnTo>
                  <a:pt x="1561154" y="1231892"/>
                </a:lnTo>
                <a:lnTo>
                  <a:pt x="0" y="123189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2B20ABA1-6ECF-6F3C-5D66-AA0F9C7238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684950" cy="763771"/>
          </a:xfrm>
          <a:prstGeom prst="rect">
            <a:avLst/>
          </a:prstGeom>
          <a:solidFill>
            <a:sysClr val="window" lastClr="FFFFFF"/>
          </a:solidFill>
        </p:spPr>
      </p:pic>
    </p:spTree>
    <p:extLst>
      <p:ext uri="{BB962C8B-B14F-4D97-AF65-F5344CB8AC3E}">
        <p14:creationId xmlns:p14="http://schemas.microsoft.com/office/powerpoint/2010/main" val="101961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3"/>
                                        </p:tgtEl>
                                        <p:attrNameLst>
                                          <p:attrName>fillcolor</p:attrName>
                                        </p:attrNameLst>
                                      </p:cBhvr>
                                      <p:to>
                                        <a:srgbClr val="D99694"/>
                                      </p:to>
                                    </p:animClr>
                                    <p:set>
                                      <p:cBhvr>
                                        <p:cTn id="22" dur="500" fill="hold"/>
                                        <p:tgtEl>
                                          <p:spTgt spid="33"/>
                                        </p:tgtEl>
                                        <p:attrNameLst>
                                          <p:attrName>fill.type</p:attrName>
                                        </p:attrNameLst>
                                      </p:cBhvr>
                                      <p:to>
                                        <p:strVal val="solid"/>
                                      </p:to>
                                    </p:set>
                                    <p:set>
                                      <p:cBhvr>
                                        <p:cTn id="23" dur="500" fill="hold"/>
                                        <p:tgtEl>
                                          <p:spTgt spid="33"/>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3"/>
                  </p:tgtEl>
                </p:cond>
              </p:nextCondLst>
            </p:seq>
            <p:seq concurrent="1" nextAc="seek">
              <p:cTn id="24" restart="whenNotActive" fill="hold" evtFilter="cancelBubble" nodeType="interactiveSeq">
                <p:stCondLst>
                  <p:cond evt="onClick" delay="0">
                    <p:tgtEl>
                      <p:spTgt spid="36"/>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36"/>
                                        </p:tgtEl>
                                        <p:attrNameLst>
                                          <p:attrName>fillcolor</p:attrName>
                                        </p:attrNameLst>
                                      </p:cBhvr>
                                      <p:to>
                                        <a:srgbClr val="D99694"/>
                                      </p:to>
                                    </p:animClr>
                                    <p:set>
                                      <p:cBhvr>
                                        <p:cTn id="29" dur="500" fill="hold"/>
                                        <p:tgtEl>
                                          <p:spTgt spid="36"/>
                                        </p:tgtEl>
                                        <p:attrNameLst>
                                          <p:attrName>fill.type</p:attrName>
                                        </p:attrNameLst>
                                      </p:cBhvr>
                                      <p:to>
                                        <p:strVal val="solid"/>
                                      </p:to>
                                    </p:set>
                                    <p:set>
                                      <p:cBhvr>
                                        <p:cTn id="30" dur="500" fill="hold"/>
                                        <p:tgtEl>
                                          <p:spTgt spid="36"/>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6"/>
                  </p:tgtEl>
                </p:cond>
              </p:nextCondLst>
            </p:seq>
            <p:seq concurrent="1" nextAc="seek">
              <p:cTn id="31" restart="whenNotActive" fill="hold" evtFilter="cancelBubble" nodeType="interactiveSeq">
                <p:stCondLst>
                  <p:cond evt="onClick" delay="0">
                    <p:tgtEl>
                      <p:spTgt spid="35"/>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35"/>
                                        </p:tgtEl>
                                        <p:attrNameLst>
                                          <p:attrName>fillcolor</p:attrName>
                                        </p:attrNameLst>
                                      </p:cBhvr>
                                      <p:to>
                                        <a:srgbClr val="92D050"/>
                                      </p:to>
                                    </p:animClr>
                                    <p:set>
                                      <p:cBhvr>
                                        <p:cTn id="36" dur="500" fill="hold"/>
                                        <p:tgtEl>
                                          <p:spTgt spid="35"/>
                                        </p:tgtEl>
                                        <p:attrNameLst>
                                          <p:attrName>fill.type</p:attrName>
                                        </p:attrNameLst>
                                      </p:cBhvr>
                                      <p:to>
                                        <p:strVal val="solid"/>
                                      </p:to>
                                    </p:set>
                                    <p:set>
                                      <p:cBhvr>
                                        <p:cTn id="37" dur="500" fill="hold"/>
                                        <p:tgtEl>
                                          <p:spTgt spid="35"/>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35"/>
                  </p:tgtEl>
                </p:cond>
              </p:nextCondLst>
            </p:seq>
            <p:seq concurrent="1" nextAc="seek">
              <p:cTn id="38" restart="whenNotActive" fill="hold" evtFilter="cancelBubble" nodeType="interactiveSeq">
                <p:stCondLst>
                  <p:cond evt="onClick" delay="0">
                    <p:tgtEl>
                      <p:spTgt spid="34"/>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34"/>
                                        </p:tgtEl>
                                        <p:attrNameLst>
                                          <p:attrName>fillcolor</p:attrName>
                                        </p:attrNameLst>
                                      </p:cBhvr>
                                      <p:to>
                                        <a:srgbClr val="D99694"/>
                                      </p:to>
                                    </p:animClr>
                                    <p:set>
                                      <p:cBhvr>
                                        <p:cTn id="43" dur="500" fill="hold"/>
                                        <p:tgtEl>
                                          <p:spTgt spid="34"/>
                                        </p:tgtEl>
                                        <p:attrNameLst>
                                          <p:attrName>fill.type</p:attrName>
                                        </p:attrNameLst>
                                      </p:cBhvr>
                                      <p:to>
                                        <p:strVal val="solid"/>
                                      </p:to>
                                    </p:set>
                                    <p:set>
                                      <p:cBhvr>
                                        <p:cTn id="44" dur="500" fill="hold"/>
                                        <p:tgtEl>
                                          <p:spTgt spid="34"/>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Child -Uh oh!- Sound Effect - High-Quality Sound FX.wav"/>
                                        </p:tgtEl>
                                      </p:cMediaNode>
                                    </p:audio>
                                  </p:subTnLst>
                                </p:cTn>
                              </p:par>
                            </p:childTnLst>
                          </p:cTn>
                        </p:par>
                      </p:childTnLst>
                    </p:cTn>
                  </p:par>
                </p:childTnLst>
              </p:cTn>
              <p:nextCondLst>
                <p:cond evt="onClick" delay="0">
                  <p:tgtEl>
                    <p:spTgt spid="34"/>
                  </p:tgtEl>
                </p:cond>
              </p:nextCondLst>
            </p:seq>
          </p:childTnLst>
        </p:cTn>
      </p:par>
    </p:tnLst>
    <p:bldLst>
      <p:bldP spid="33" grpId="0" animBg="1"/>
      <p:bldP spid="34" grpId="0" animBg="1"/>
      <p:bldP spid="35" grpId="0" animBg="1"/>
      <p:bldP spid="3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C73361-9185-1592-58C3-0C5F84C4217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D2255336-68DE-5426-9F2A-F92095B99F2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17D61CA-4CE7-5A41-A95E-6A342EF2DE0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8687A7CD-8234-6196-77EF-B1B294BE891C}"/>
              </a:ext>
            </a:extLst>
          </p:cNvPr>
          <p:cNvSpPr/>
          <p:nvPr/>
        </p:nvSpPr>
        <p:spPr>
          <a:xfrm rot="10800000" flipV="1">
            <a:off x="2795616" y="1645216"/>
            <a:ext cx="6600767" cy="1288483"/>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FFDDDD"/>
          </a:solidFill>
        </p:spPr>
        <p:txBody>
          <a:bodyPr anchor="ctr"/>
          <a:lstStyle/>
          <a:p>
            <a:pPr algn="ctr" defTabSz="609615">
              <a:lnSpc>
                <a:spcPct val="150000"/>
              </a:lnSpc>
              <a:defRPr/>
            </a:pPr>
            <a:r>
              <a:rPr lang="vi-VN" sz="2400" dirty="0">
                <a:solidFill>
                  <a:prstClr val="black"/>
                </a:solidFill>
                <a:latin typeface="UTM Avo" panose="02040603050506020204" pitchFamily="18" charset="0"/>
                <a:cs typeface="Arial"/>
                <a:sym typeface="Arial"/>
              </a:rPr>
              <a:t>Giới thiệu với người thân về tác phẩm </a:t>
            </a:r>
            <a:r>
              <a:rPr lang="vi-VN" sz="2400" i="1" dirty="0">
                <a:solidFill>
                  <a:prstClr val="black"/>
                </a:solidFill>
                <a:latin typeface="UTM Avo" panose="02040603050506020204" pitchFamily="18" charset="0"/>
                <a:cs typeface="Arial"/>
                <a:sym typeface="Arial"/>
              </a:rPr>
              <a:t>Hành trình khôn lớn </a:t>
            </a:r>
            <a:r>
              <a:rPr lang="vi-VN" sz="2400" dirty="0">
                <a:solidFill>
                  <a:prstClr val="black"/>
                </a:solidFill>
                <a:latin typeface="UTM Avo" panose="02040603050506020204" pitchFamily="18" charset="0"/>
                <a:cs typeface="Arial"/>
                <a:sym typeface="Arial"/>
              </a:rPr>
              <a:t>của em.</a:t>
            </a:r>
          </a:p>
        </p:txBody>
      </p:sp>
      <p:pic>
        <p:nvPicPr>
          <p:cNvPr id="3" name="Picture 14">
            <a:extLst>
              <a:ext uri="{FF2B5EF4-FFF2-40B4-BE49-F238E27FC236}">
                <a16:creationId xmlns:a16="http://schemas.microsoft.com/office/drawing/2014/main" id="{334B9481-3C0B-FF06-13DD-F7BAD48052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57717" y="3071643"/>
            <a:ext cx="3476565" cy="3786357"/>
          </a:xfrm>
          <a:prstGeom prst="rect">
            <a:avLst/>
          </a:prstGeom>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082308" y="2569565"/>
            <a:ext cx="6027382"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a:solidFill>
                  <a:srgbClr val="000000"/>
                </a:solidFill>
                <a:latin typeface="UTM Avo" panose="02040603050506020204" pitchFamily="18" charset="0"/>
                <a:cs typeface="Arial" pitchFamily="34" charset="0"/>
                <a:sym typeface="Arial"/>
              </a:rPr>
              <a:t>Ôn lại các kiến thức đã học hôm nay</a:t>
            </a:r>
            <a:endParaRPr lang="en-US" sz="2400" kern="0" dirty="0" err="1">
              <a:solidFill>
                <a:srgbClr val="000000"/>
              </a:solidFill>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3082308" y="3594597"/>
            <a:ext cx="6027382"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nội dung bài học </a:t>
            </a:r>
            <a:r>
              <a:rPr lang="vi-VN" sz="2400" b="1" kern="0" dirty="0">
                <a:solidFill>
                  <a:srgbClr val="000000"/>
                </a:solidFill>
                <a:latin typeface="UTM Avo" panose="02040603050506020204" pitchFamily="18" charset="0"/>
                <a:cs typeface="Arial" pitchFamily="34" charset="0"/>
                <a:sym typeface="Arial"/>
              </a:rPr>
              <a:t>Tuần 7</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D4C36FC-ED11-7E24-7BA3-888A0DFDE8BD}"/>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BC74D9F-74AA-06F4-E6FE-A3A2F155F356}"/>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5" name="Rectangle: Rounded Corners 14">
            <a:extLst>
              <a:ext uri="{FF2B5EF4-FFF2-40B4-BE49-F238E27FC236}">
                <a16:creationId xmlns:a16="http://schemas.microsoft.com/office/drawing/2014/main" id="{51959AC8-673B-010A-32EA-F3D34A87BC29}"/>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hlinkClick r:id="rId4"/>
            <a:extLst>
              <a:ext uri="{FF2B5EF4-FFF2-40B4-BE49-F238E27FC236}">
                <a16:creationId xmlns:a16="http://schemas.microsoft.com/office/drawing/2014/main" id="{EB6C6DEA-DDDB-F169-F5C8-B5AEFB2E32E4}"/>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7" name="TextBox 16">
            <a:extLst>
              <a:ext uri="{FF2B5EF4-FFF2-40B4-BE49-F238E27FC236}">
                <a16:creationId xmlns:a16="http://schemas.microsoft.com/office/drawing/2014/main" id="{1A7CF07D-0D6D-7276-ABD7-FAE3B08C7B4B}"/>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8" name="Picture 2" descr="Ngón Trỏ, ngón tay, Máy tính Biểu tượng Tay - tay png tải về - Miễn phí  trong suốt Tay png Tải về.">
            <a:extLst>
              <a:ext uri="{FF2B5EF4-FFF2-40B4-BE49-F238E27FC236}">
                <a16:creationId xmlns:a16="http://schemas.microsoft.com/office/drawing/2014/main" id="{50BEA23E-C63E-3C34-844B-62BC98D6D7E1}"/>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305AC91B-746B-B9F8-981B-3EBF6FB80A8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358134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6"/>
                                        </p:tgtEl>
                                        <p:attrNameLst>
                                          <p:attrName>style.color</p:attrName>
                                        </p:attrNameLst>
                                      </p:cBhvr>
                                      <p:by>
                                        <p:hsl h="7200000" s="0" l="0"/>
                                      </p:by>
                                    </p:animClr>
                                    <p:animClr clrSpc="hsl" dir="cw">
                                      <p:cBhvr>
                                        <p:cTn id="7" dur="1000" fill="hold"/>
                                        <p:tgtEl>
                                          <p:spTgt spid="16"/>
                                        </p:tgtEl>
                                        <p:attrNameLst>
                                          <p:attrName>fillcolor</p:attrName>
                                        </p:attrNameLst>
                                      </p:cBhvr>
                                      <p:by>
                                        <p:hsl h="7200000" s="0" l="0"/>
                                      </p:by>
                                    </p:animClr>
                                    <p:animClr clrSpc="hsl" dir="cw">
                                      <p:cBhvr>
                                        <p:cTn id="8" dur="1000" fill="hold"/>
                                        <p:tgtEl>
                                          <p:spTgt spid="16"/>
                                        </p:tgtEl>
                                        <p:attrNameLst>
                                          <p:attrName>stroke.color</p:attrName>
                                        </p:attrNameLst>
                                      </p:cBhvr>
                                      <p:by>
                                        <p:hsl h="7200000" s="0" l="0"/>
                                      </p:by>
                                    </p:animClr>
                                    <p:set>
                                      <p:cBhvr>
                                        <p:cTn id="9" dur="1000" fill="hold"/>
                                        <p:tgtEl>
                                          <p:spTgt spid="16"/>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5"/>
                                        </p:tgtEl>
                                        <p:attrNameLst>
                                          <p:attrName>fillcolor</p:attrName>
                                        </p:attrNameLst>
                                      </p:cBhvr>
                                      <p:to>
                                        <a:srgbClr val="C5E0B3"/>
                                      </p:to>
                                    </p:animClr>
                                    <p:set>
                                      <p:cBhvr>
                                        <p:cTn id="12" dur="1000" fill="hold"/>
                                        <p:tgtEl>
                                          <p:spTgt spid="15"/>
                                        </p:tgtEl>
                                        <p:attrNameLst>
                                          <p:attrName>fill.type</p:attrName>
                                        </p:attrNameLst>
                                      </p:cBhvr>
                                      <p:to>
                                        <p:strVal val="solid"/>
                                      </p:to>
                                    </p:set>
                                    <p:set>
                                      <p:cBhvr>
                                        <p:cTn id="13" dur="1000" fill="hold"/>
                                        <p:tgtEl>
                                          <p:spTgt spid="15"/>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13"/>
                                        </p:tgtEl>
                                        <p:attrNameLst>
                                          <p:attrName>style.color</p:attrName>
                                        </p:attrNameLst>
                                      </p:cBhvr>
                                      <p:by>
                                        <p:hsl h="7200000" s="0" l="0"/>
                                      </p:by>
                                    </p:animClr>
                                    <p:animClr clrSpc="hsl" dir="cw">
                                      <p:cBhvr>
                                        <p:cTn id="16" dur="1000" fill="hold"/>
                                        <p:tgtEl>
                                          <p:spTgt spid="13"/>
                                        </p:tgtEl>
                                        <p:attrNameLst>
                                          <p:attrName>fillcolor</p:attrName>
                                        </p:attrNameLst>
                                      </p:cBhvr>
                                      <p:by>
                                        <p:hsl h="7200000" s="0" l="0"/>
                                      </p:by>
                                    </p:animClr>
                                    <p:animClr clrSpc="hsl" dir="cw">
                                      <p:cBhvr>
                                        <p:cTn id="17" dur="1000" fill="hold"/>
                                        <p:tgtEl>
                                          <p:spTgt spid="13"/>
                                        </p:tgtEl>
                                        <p:attrNameLst>
                                          <p:attrName>stroke.color</p:attrName>
                                        </p:attrNameLst>
                                      </p:cBhvr>
                                      <p:by>
                                        <p:hsl h="7200000" s="0" l="0"/>
                                      </p:by>
                                    </p:animClr>
                                    <p:set>
                                      <p:cBhvr>
                                        <p:cTn id="18" dur="1000" fill="hold"/>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2. Hành trình khôn lớn_ Tuần 5</Template>
  <TotalTime>62</TotalTime>
  <Words>1079</Words>
  <Application>Microsoft Office PowerPoint</Application>
  <PresentationFormat>Widescreen</PresentationFormat>
  <Paragraphs>93</Paragraphs>
  <Slides>26</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26</vt:i4>
      </vt:variant>
    </vt:vector>
  </HeadingPairs>
  <TitlesOfParts>
    <vt:vector size="33" baseType="lpstr">
      <vt:lpstr>Calibri</vt:lpstr>
      <vt:lpstr>UTM Avo</vt:lpstr>
      <vt:lpstr>Calibri Light</vt:lpstr>
      <vt:lpstr>Arial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SẮC MÀU MAY MẮN</vt:lpstr>
      <vt:lpstr>Câu 1: Theo em, trưởng thành là gì?</vt:lpstr>
      <vt:lpstr>Câu 2: Thể chất là gì?</vt:lpstr>
      <vt:lpstr>PowerPoint Presentation</vt:lpstr>
      <vt:lpstr>Câu 4: Đâu là biểu hiện trưởng thành của cá nhân?</vt:lpstr>
      <vt:lpstr>Câu 5: Theo em, thói quen là quá trình gì?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11</cp:revision>
  <dcterms:created xsi:type="dcterms:W3CDTF">2024-09-30T14:11:37Z</dcterms:created>
  <dcterms:modified xsi:type="dcterms:W3CDTF">2024-10-09T02:44:33Z</dcterms:modified>
</cp:coreProperties>
</file>