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41.xml" ContentType="application/vnd.openxmlformats-officedocument.presentationml.notesSlide+xml"/>
  <Override PartName="/ppt/tags/tag4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5"/>
  </p:notesMasterIdLst>
  <p:sldIdLst>
    <p:sldId id="256" r:id="rId2"/>
    <p:sldId id="257" r:id="rId3"/>
    <p:sldId id="258" r:id="rId4"/>
    <p:sldId id="292" r:id="rId5"/>
    <p:sldId id="259" r:id="rId6"/>
    <p:sldId id="260" r:id="rId7"/>
    <p:sldId id="277" r:id="rId8"/>
    <p:sldId id="278"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261" r:id="rId30"/>
    <p:sldId id="262" r:id="rId31"/>
    <p:sldId id="287" r:id="rId32"/>
    <p:sldId id="288" r:id="rId33"/>
    <p:sldId id="313" r:id="rId34"/>
    <p:sldId id="314" r:id="rId35"/>
    <p:sldId id="315" r:id="rId36"/>
    <p:sldId id="271" r:id="rId37"/>
    <p:sldId id="274" r:id="rId38"/>
    <p:sldId id="316" r:id="rId39"/>
    <p:sldId id="317" r:id="rId40"/>
    <p:sldId id="318" r:id="rId41"/>
    <p:sldId id="269" r:id="rId42"/>
    <p:sldId id="267" r:id="rId43"/>
    <p:sldId id="270" r:id="rId44"/>
  </p:sldIdLst>
  <p:sldSz cx="12192000" cy="6858000"/>
  <p:notesSz cx="6858000" cy="9144000"/>
  <p:embeddedFontLst>
    <p:embeddedFont>
      <p:font typeface="Indie Flower" panose="020B0604020202020204" charset="0"/>
      <p:regular r:id="rId46"/>
      <p:bold r:id="rId47"/>
      <p:italic r:id="rId48"/>
      <p:boldItalic r:id="rId49"/>
    </p:embeddedFont>
    <p:embeddedFont>
      <p:font typeface="UTM Avo" panose="02040603050506020204" pitchFamily="18" charset="0"/>
      <p:regular r:id="rId50"/>
      <p:bold r:id="rId51"/>
      <p:italic r:id="rId52"/>
      <p:boldItalic r:id="rId53"/>
    </p:embeddedFont>
  </p:embeddedFontLst>
  <p:custDataLst>
    <p:tags r:id="rId54"/>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7E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4676"/>
  </p:normalViewPr>
  <p:slideViewPr>
    <p:cSldViewPr snapToGrid="0">
      <p:cViewPr varScale="1">
        <p:scale>
          <a:sx n="101" d="100"/>
          <a:sy n="101" d="100"/>
        </p:scale>
        <p:origin x="100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0392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9356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8722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2706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5080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784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1423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6441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6591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6544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50390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6846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3928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9888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1107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6598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1550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60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9196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2746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06095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8732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5468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GV bấm vào 1-2-3-4-5 để chọn câu hỏi.</a:t>
            </a:r>
          </a:p>
          <a:p>
            <a:pPr marL="0" lvl="0" indent="0" algn="l" rtl="0">
              <a:spcBef>
                <a:spcPts val="0"/>
              </a:spcBef>
              <a:spcAft>
                <a:spcPts val="0"/>
              </a:spcAft>
              <a:buNone/>
            </a:pPr>
            <a:r>
              <a:rPr lang="vi-VN" dirty="0"/>
              <a:t>Hết trả lời, GV bấm vào hình kính hiển vi để tiếp tục bài giảng.</a:t>
            </a: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GV bấm vào đáp án A/B/C/D để chọn đáp án đúng/sai.</a:t>
            </a:r>
          </a:p>
          <a:p>
            <a:pPr marL="0" lvl="0" indent="0" algn="l" rtl="0">
              <a:spcBef>
                <a:spcPts val="0"/>
              </a:spcBef>
              <a:spcAft>
                <a:spcPts val="0"/>
              </a:spcAft>
              <a:buNone/>
            </a:pPr>
            <a:r>
              <a:rPr lang="vi-VN" dirty="0"/>
              <a:t>GV bấm vào kính lúp để quay về chọn câu hỏi.</a:t>
            </a: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3108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GV bấm vào đáp án A/B/C/D để chọn đáp án đúng/sai.</a:t>
            </a:r>
          </a:p>
          <a:p>
            <a:pPr marL="0" lvl="0" indent="0" algn="l" rtl="0">
              <a:spcBef>
                <a:spcPts val="0"/>
              </a:spcBef>
              <a:spcAft>
                <a:spcPts val="0"/>
              </a:spcAft>
              <a:buNone/>
            </a:pPr>
            <a:r>
              <a:rPr lang="vi-VN" dirty="0"/>
              <a:t>GV bấm vào kính lúp để quay về chọn câu hỏi.</a:t>
            </a:r>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9065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GV bấm vào đáp án A/B/C/D để chọn đáp án đúng/sai.</a:t>
            </a:r>
          </a:p>
          <a:p>
            <a:pPr marL="0" lvl="0" indent="0" algn="l" rtl="0">
              <a:spcBef>
                <a:spcPts val="0"/>
              </a:spcBef>
              <a:spcAft>
                <a:spcPts val="0"/>
              </a:spcAft>
              <a:buNone/>
            </a:pPr>
            <a:r>
              <a:rPr lang="vi-VN" dirty="0"/>
              <a:t>GV bấm vào kính lúp để quay về chọn câu hỏi.</a:t>
            </a:r>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33015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GV bấm vào đáp án A/B/C/D để chọn đáp án đúng/sai.</a:t>
            </a:r>
          </a:p>
          <a:p>
            <a:pPr marL="0" lvl="0" indent="0" algn="l" rtl="0">
              <a:spcBef>
                <a:spcPts val="0"/>
              </a:spcBef>
              <a:spcAft>
                <a:spcPts val="0"/>
              </a:spcAft>
              <a:buNone/>
            </a:pPr>
            <a:r>
              <a:rPr lang="vi-VN" dirty="0"/>
              <a:t>GV bấm vào kính lúp để quay về chọn câu hỏi.</a:t>
            </a:r>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33257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GV bấm vào đáp án A/B/C/D để chọn đáp án đúng/sai.</a:t>
            </a:r>
          </a:p>
          <a:p>
            <a:pPr marL="0" lvl="0" indent="0" algn="l" rtl="0">
              <a:spcBef>
                <a:spcPts val="0"/>
              </a:spcBef>
              <a:spcAft>
                <a:spcPts val="0"/>
              </a:spcAft>
              <a:buNone/>
            </a:pPr>
            <a:r>
              <a:rPr lang="vi-VN" dirty="0"/>
              <a:t>GV bấm vào kính lúp để quay về chọn câu hỏi.</a:t>
            </a:r>
          </a:p>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70049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17833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3384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79649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09079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77926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F51C3B0E-C407-F752-6CC0-77DB3090448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www.hoc10.vn/doc-sach/cong-nghe-5/1/685/15/"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sv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hyperlink" Target="https://www.hoc10.vn/doc-sach/cong-nghe-5/1/685/15/"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3.sv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16.png"/><Relationship Id="rId2" Type="http://schemas.microsoft.com/office/2007/relationships/media" Target="../media/media1.mp4"/><Relationship Id="rId1" Type="http://schemas.openxmlformats.org/officeDocument/2006/relationships/tags" Target="../tags/tag11.xml"/><Relationship Id="rId6" Type="http://schemas.openxmlformats.org/officeDocument/2006/relationships/image" Target="../media/image10.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video" Target="../media/media2.mp4"/><Relationship Id="rId7" Type="http://schemas.openxmlformats.org/officeDocument/2006/relationships/image" Target="../media/image17.png"/><Relationship Id="rId2" Type="http://schemas.microsoft.com/office/2007/relationships/media" Target="../media/media2.mp4"/><Relationship Id="rId1" Type="http://schemas.openxmlformats.org/officeDocument/2006/relationships/tags" Target="../tags/tag12.xml"/><Relationship Id="rId6" Type="http://schemas.openxmlformats.org/officeDocument/2006/relationships/image" Target="../media/image10.pn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video" Target="../media/media3.mp4"/><Relationship Id="rId7" Type="http://schemas.openxmlformats.org/officeDocument/2006/relationships/image" Target="../media/image22.png"/><Relationship Id="rId2" Type="http://schemas.microsoft.com/office/2007/relationships/media" Target="../media/media3.mp4"/><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5.xml"/><Relationship Id="rId7" Type="http://schemas.openxmlformats.org/officeDocument/2006/relationships/image" Target="../media/image13.sv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2.png"/><Relationship Id="rId5" Type="http://schemas.openxmlformats.org/officeDocument/2006/relationships/image" Target="../media/image23.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video" Target="../media/media4.mp4"/><Relationship Id="rId7" Type="http://schemas.openxmlformats.org/officeDocument/2006/relationships/image" Target="../media/image27.png"/><Relationship Id="rId2" Type="http://schemas.microsoft.com/office/2007/relationships/media" Target="../media/media4.mp4"/><Relationship Id="rId1" Type="http://schemas.openxmlformats.org/officeDocument/2006/relationships/tags" Target="../tags/tag18.xml"/><Relationship Id="rId6" Type="http://schemas.openxmlformats.org/officeDocument/2006/relationships/image" Target="../media/image10.png"/><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notesSlide" Target="../notesSlides/notesSlide23.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png"/><Relationship Id="rId5" Type="http://schemas.openxmlformats.org/officeDocument/2006/relationships/hyperlink" Target="https://www.hoc10.vn/doc-sach/cong-nghe-5/1/685/18/" TargetMode="Externa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notesSlide" Target="../notesSlides/notesSlide30.xml"/><Relationship Id="rId7" Type="http://schemas.openxmlformats.org/officeDocument/2006/relationships/slide" Target="slide34.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slide" Target="slide32.xml"/><Relationship Id="rId5" Type="http://schemas.openxmlformats.org/officeDocument/2006/relationships/slide" Target="slide33.xml"/><Relationship Id="rId10" Type="http://schemas.openxmlformats.org/officeDocument/2006/relationships/slide" Target="slide36.xml"/><Relationship Id="rId4" Type="http://schemas.openxmlformats.org/officeDocument/2006/relationships/image" Target="../media/image45.png"/><Relationship Id="rId9" Type="http://schemas.openxmlformats.org/officeDocument/2006/relationships/slide" Target="slide31.xml"/></Relationships>
</file>

<file path=ppt/slides/_rels/slide31.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notesSlide" Target="../notesSlides/notesSlide31.xml"/><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45.png"/><Relationship Id="rId5" Type="http://schemas.openxmlformats.org/officeDocument/2006/relationships/audio" Target="../media/audio2.wav"/><Relationship Id="rId10" Type="http://schemas.openxmlformats.org/officeDocument/2006/relationships/image" Target="../media/image48.svg"/><Relationship Id="rId4" Type="http://schemas.openxmlformats.org/officeDocument/2006/relationships/audio" Target="../media/audio1.wav"/><Relationship Id="rId9" Type="http://schemas.openxmlformats.org/officeDocument/2006/relationships/image" Target="../media/image47.png"/></Relationships>
</file>

<file path=ppt/slides/_rels/slide32.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notesSlide" Target="../notesSlides/notesSlide32.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45.png"/><Relationship Id="rId5" Type="http://schemas.openxmlformats.org/officeDocument/2006/relationships/audio" Target="../media/audio1.wav"/><Relationship Id="rId10" Type="http://schemas.openxmlformats.org/officeDocument/2006/relationships/image" Target="../media/image48.svg"/><Relationship Id="rId4" Type="http://schemas.openxmlformats.org/officeDocument/2006/relationships/audio" Target="../media/audio2.wav"/><Relationship Id="rId9" Type="http://schemas.openxmlformats.org/officeDocument/2006/relationships/image" Target="../media/image47.png"/></Relationships>
</file>

<file path=ppt/slides/_rels/slide33.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notesSlide" Target="../notesSlides/notesSlide33.xml"/><Relationship Id="rId7"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45.png"/><Relationship Id="rId5" Type="http://schemas.openxmlformats.org/officeDocument/2006/relationships/audio" Target="../media/audio2.wav"/><Relationship Id="rId10" Type="http://schemas.openxmlformats.org/officeDocument/2006/relationships/image" Target="../media/image48.svg"/><Relationship Id="rId4" Type="http://schemas.openxmlformats.org/officeDocument/2006/relationships/audio" Target="../media/audio1.wav"/><Relationship Id="rId9" Type="http://schemas.openxmlformats.org/officeDocument/2006/relationships/image" Target="../media/image47.png"/></Relationships>
</file>

<file path=ppt/slides/_rels/slide34.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notesSlide" Target="../notesSlides/notesSlide34.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45.png"/><Relationship Id="rId5" Type="http://schemas.openxmlformats.org/officeDocument/2006/relationships/audio" Target="../media/audio2.wav"/><Relationship Id="rId10" Type="http://schemas.openxmlformats.org/officeDocument/2006/relationships/image" Target="../media/image48.svg"/><Relationship Id="rId4" Type="http://schemas.openxmlformats.org/officeDocument/2006/relationships/audio" Target="../media/audio1.wav"/><Relationship Id="rId9" Type="http://schemas.openxmlformats.org/officeDocument/2006/relationships/image" Target="../media/image47.png"/></Relationships>
</file>

<file path=ppt/slides/_rels/slide35.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notesSlide" Target="../notesSlides/notesSlide35.xml"/><Relationship Id="rId7"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45.png"/><Relationship Id="rId5" Type="http://schemas.openxmlformats.org/officeDocument/2006/relationships/audio" Target="../media/audio2.wav"/><Relationship Id="rId10" Type="http://schemas.openxmlformats.org/officeDocument/2006/relationships/image" Target="../media/image48.svg"/><Relationship Id="rId4" Type="http://schemas.openxmlformats.org/officeDocument/2006/relationships/audio" Target="../media/audio1.wav"/><Relationship Id="rId9"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3.png"/><Relationship Id="rId5" Type="http://schemas.openxmlformats.org/officeDocument/2006/relationships/hyperlink" Target="https://www.hoc10.vn/doc-sach/cong-nghe-5/1/685/18/" TargetMode="Externa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video" Target="../media/media5.mp4"/><Relationship Id="rId7" Type="http://schemas.openxmlformats.org/officeDocument/2006/relationships/image" Target="../media/image54.png"/><Relationship Id="rId2" Type="http://schemas.microsoft.com/office/2007/relationships/media" Target="../media/media5.mp4"/><Relationship Id="rId1" Type="http://schemas.openxmlformats.org/officeDocument/2006/relationships/tags" Target="../tags/tag38.xml"/><Relationship Id="rId6" Type="http://schemas.openxmlformats.org/officeDocument/2006/relationships/image" Target="../media/image53.png"/><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55.jpe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8.pn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60.jpg"/></Relationships>
</file>

<file path=ppt/slides/_rels/slide43.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image" Target="../media/image63.png"/><Relationship Id="rId2" Type="http://schemas.openxmlformats.org/officeDocument/2006/relationships/slideLayout" Target="../slideLayouts/slideLayout2.xml"/><Relationship Id="rId1" Type="http://schemas.openxmlformats.org/officeDocument/2006/relationships/tags" Target="../tags/tag44.xml"/><Relationship Id="rId6" Type="http://schemas.microsoft.com/office/2007/relationships/hdphoto" Target="../media/hdphoto1.wdp"/><Relationship Id="rId5" Type="http://schemas.openxmlformats.org/officeDocument/2006/relationships/image" Target="../media/image6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8853714" y="195308"/>
            <a:ext cx="3222171" cy="646331"/>
          </a:xfrm>
          <a:prstGeom prst="rect">
            <a:avLst/>
          </a:prstGeom>
          <a:noFill/>
        </p:spPr>
        <p:txBody>
          <a:bodyPr wrap="square" rtlCol="0">
            <a:spAutoFit/>
          </a:bodyPr>
          <a:lstStyle/>
          <a:p>
            <a:pPr algn="ctr"/>
            <a:r>
              <a:rPr lang="en-US" sz="3600">
                <a:solidFill>
                  <a:schemeClr val="bg1"/>
                </a:solidFill>
                <a:effectLst>
                  <a:outerShdw blurRad="38100" dist="38100" dir="2700000" algn="tl">
                    <a:srgbClr val="000000">
                      <a:alpha val="43137"/>
                    </a:srgbClr>
                  </a:outerShdw>
                </a:effectLst>
                <a:latin typeface="UTM Avo" panose="02040603050506020204" pitchFamily="18" charset="0"/>
              </a:rPr>
              <a:t>Công nghệ 5</a:t>
            </a:r>
          </a:p>
        </p:txBody>
      </p:sp>
      <p:sp>
        <p:nvSpPr>
          <p:cNvPr id="3" name="Google Shape;54;p1">
            <a:extLst>
              <a:ext uri="{FF2B5EF4-FFF2-40B4-BE49-F238E27FC236}">
                <a16:creationId xmlns:a16="http://schemas.microsoft.com/office/drawing/2014/main" id="{64A93626-D413-2664-E640-2B552ADC0F6B}"/>
              </a:ext>
            </a:extLst>
          </p:cNvPr>
          <p:cNvSpPr txBox="1">
            <a:spLocks/>
          </p:cNvSpPr>
          <p:nvPr/>
        </p:nvSpPr>
        <p:spPr>
          <a:xfrm>
            <a:off x="0" y="1361713"/>
            <a:ext cx="12192000" cy="246715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1</a:t>
            </a:r>
          </a:p>
          <a:p>
            <a:pPr algn="ctr">
              <a:lnSpc>
                <a:spcPct val="150000"/>
              </a:lnSpc>
              <a:buSzPts val="990"/>
              <a:buFont typeface="Arial"/>
              <a:buNone/>
            </a:pPr>
            <a:r>
              <a:rPr lang="en-US" sz="5200" b="1" dirty="0" err="1">
                <a:solidFill>
                  <a:srgbClr val="002060"/>
                </a:solidFill>
                <a:latin typeface="UTM Avo" panose="02040603050506020204" pitchFamily="18" charset="0"/>
              </a:rPr>
              <a:t>Công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nghệ</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và</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4" name="Google Shape;54;p1">
            <a:extLst>
              <a:ext uri="{FF2B5EF4-FFF2-40B4-BE49-F238E27FC236}">
                <a16:creationId xmlns:a16="http://schemas.microsoft.com/office/drawing/2014/main" id="{FBCDFB38-C178-1AFE-9704-85927849F990}"/>
              </a:ext>
            </a:extLst>
          </p:cNvPr>
          <p:cNvSpPr txBox="1">
            <a:spLocks/>
          </p:cNvSpPr>
          <p:nvPr/>
        </p:nvSpPr>
        <p:spPr>
          <a:xfrm>
            <a:off x="0" y="3961871"/>
            <a:ext cx="12192000" cy="135896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en-US" sz="4800" b="1" dirty="0" err="1">
                <a:solidFill>
                  <a:srgbClr val="FF0000"/>
                </a:solidFill>
                <a:latin typeface="UTM Avo" panose="02040603050506020204" pitchFamily="18" charset="0"/>
                <a:cs typeface="Arial" panose="020B0604020202020204" pitchFamily="34" charset="0"/>
              </a:rPr>
              <a:t>Bài</a:t>
            </a:r>
            <a:r>
              <a:rPr lang="en-US" sz="4800" b="1" dirty="0">
                <a:solidFill>
                  <a:srgbClr val="FF0000"/>
                </a:solidFill>
                <a:latin typeface="UTM Avo" panose="02040603050506020204" pitchFamily="18" charset="0"/>
                <a:cs typeface="Arial" panose="020B0604020202020204" pitchFamily="34" charset="0"/>
              </a:rPr>
              <a:t> 3: </a:t>
            </a:r>
            <a:r>
              <a:rPr lang="en-US" sz="4800" b="1" dirty="0" err="1">
                <a:solidFill>
                  <a:srgbClr val="FF0000"/>
                </a:solidFill>
                <a:latin typeface="UTM Avo" panose="02040603050506020204" pitchFamily="18" charset="0"/>
                <a:cs typeface="Arial" panose="020B0604020202020204" pitchFamily="34" charset="0"/>
              </a:rPr>
              <a:t>Nhà</a:t>
            </a:r>
            <a:r>
              <a:rPr lang="en-US" sz="4800" b="1" dirty="0">
                <a:solidFill>
                  <a:srgbClr val="FF0000"/>
                </a:solidFill>
                <a:latin typeface="UTM Avo" panose="02040603050506020204" pitchFamily="18" charset="0"/>
                <a:cs typeface="Arial" panose="020B0604020202020204" pitchFamily="34" charset="0"/>
              </a:rPr>
              <a:t> </a:t>
            </a:r>
            <a:r>
              <a:rPr lang="en-US" sz="4800" b="1" dirty="0" err="1">
                <a:solidFill>
                  <a:srgbClr val="FF0000"/>
                </a:solidFill>
                <a:latin typeface="UTM Avo" panose="02040603050506020204" pitchFamily="18" charset="0"/>
                <a:cs typeface="Arial" panose="020B0604020202020204" pitchFamily="34" charset="0"/>
              </a:rPr>
              <a:t>sáng</a:t>
            </a:r>
            <a:r>
              <a:rPr lang="en-US" sz="4800" b="1" dirty="0">
                <a:solidFill>
                  <a:srgbClr val="FF0000"/>
                </a:solidFill>
                <a:latin typeface="UTM Avo" panose="02040603050506020204" pitchFamily="18" charset="0"/>
                <a:cs typeface="Arial" panose="020B0604020202020204" pitchFamily="34" charset="0"/>
              </a:rPr>
              <a:t> </a:t>
            </a:r>
            <a:r>
              <a:rPr lang="en-US" sz="4800" b="1" dirty="0" err="1">
                <a:solidFill>
                  <a:srgbClr val="FF0000"/>
                </a:solidFill>
                <a:latin typeface="UTM Avo" panose="02040603050506020204" pitchFamily="18" charset="0"/>
                <a:cs typeface="Arial" panose="020B0604020202020204" pitchFamily="34" charset="0"/>
              </a:rPr>
              <a:t>chế</a:t>
            </a:r>
            <a:endParaRPr lang="en-US" sz="4800" b="1" dirty="0">
              <a:solidFill>
                <a:srgbClr val="FF0000"/>
              </a:solidFill>
              <a:latin typeface="UTM Avo" panose="02040603050506020204" pitchFamily="18" charset="0"/>
              <a:cs typeface="Arial" panose="020B0604020202020204" pitchFamily="34" charset="0"/>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47E97EFB-986B-D34E-B3F6-3D2F391D84FF}"/>
              </a:ext>
            </a:extLst>
          </p:cNvPr>
          <p:cNvSpPr/>
          <p:nvPr/>
        </p:nvSpPr>
        <p:spPr>
          <a:xfrm>
            <a:off x="362857" y="-897557"/>
            <a:ext cx="11466286" cy="567848"/>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Có</a:t>
            </a:r>
          </a:p>
        </p:txBody>
      </p:sp>
      <p:pic>
        <p:nvPicPr>
          <p:cNvPr id="6" name="Picture 5">
            <a:extLst>
              <a:ext uri="{FF2B5EF4-FFF2-40B4-BE49-F238E27FC236}">
                <a16:creationId xmlns:a16="http://schemas.microsoft.com/office/drawing/2014/main" id="{7F9F81DF-A306-6C1C-285F-4670DC57D538}"/>
              </a:ext>
            </a:extLst>
          </p:cNvPr>
          <p:cNvPicPr>
            <a:picLocks noChangeAspect="1"/>
          </p:cNvPicPr>
          <p:nvPr/>
        </p:nvPicPr>
        <p:blipFill rotWithShape="1">
          <a:blip r:embed="rId5"/>
          <a:srcRect l="619" r="619"/>
          <a:stretch/>
        </p:blipFill>
        <p:spPr>
          <a:xfrm>
            <a:off x="5017565" y="1851382"/>
            <a:ext cx="4910279" cy="2246153"/>
          </a:xfrm>
          <a:prstGeom prst="rect">
            <a:avLst/>
          </a:prstGeom>
          <a:effectLst>
            <a:outerShdw blurRad="63500" sx="102000" sy="102000" algn="ctr" rotWithShape="0">
              <a:prstClr val="black">
                <a:alpha val="40000"/>
              </a:prstClr>
            </a:outerShdw>
          </a:effectLst>
        </p:spPr>
      </p:pic>
      <p:sp>
        <p:nvSpPr>
          <p:cNvPr id="7" name="Speech Bubble: Oval 8">
            <a:extLst>
              <a:ext uri="{FF2B5EF4-FFF2-40B4-BE49-F238E27FC236}">
                <a16:creationId xmlns:a16="http://schemas.microsoft.com/office/drawing/2014/main" id="{16E613E7-491C-0386-76DC-DFA843E47CD9}"/>
              </a:ext>
            </a:extLst>
          </p:cNvPr>
          <p:cNvSpPr/>
          <p:nvPr/>
        </p:nvSpPr>
        <p:spPr>
          <a:xfrm>
            <a:off x="4010521" y="4372669"/>
            <a:ext cx="6924368" cy="2148116"/>
          </a:xfrm>
          <a:prstGeom prst="wedgeEllipseCallout">
            <a:avLst>
              <a:gd name="adj1" fmla="val -53810"/>
              <a:gd name="adj2" fmla="val -43225"/>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rPr>
              <a:t>Sáng chế trong hình có tên là gì? Em có biết ai đã phát minh ra sáng chế này không? </a:t>
            </a:r>
          </a:p>
        </p:txBody>
      </p:sp>
      <p:pic>
        <p:nvPicPr>
          <p:cNvPr id="8" name="Picture 6">
            <a:extLst>
              <a:ext uri="{FF2B5EF4-FFF2-40B4-BE49-F238E27FC236}">
                <a16:creationId xmlns:a16="http://schemas.microsoft.com/office/drawing/2014/main" id="{FD17B583-3392-617F-40FA-FA6283A6164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49899" y="2202095"/>
            <a:ext cx="2419048" cy="5338589"/>
          </a:xfrm>
          <a:prstGeom prst="rect">
            <a:avLst/>
          </a:prstGeom>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pic>
        <p:nvPicPr>
          <p:cNvPr id="5" name="Picture 4">
            <a:extLst>
              <a:ext uri="{FF2B5EF4-FFF2-40B4-BE49-F238E27FC236}">
                <a16:creationId xmlns:a16="http://schemas.microsoft.com/office/drawing/2014/main" id="{D62AF28E-98E0-A68D-0029-5E7D45716578}"/>
              </a:ext>
            </a:extLst>
          </p:cNvPr>
          <p:cNvPicPr>
            <a:picLocks noChangeAspect="1"/>
          </p:cNvPicPr>
          <p:nvPr/>
        </p:nvPicPr>
        <p:blipFill rotWithShape="1">
          <a:blip r:embed="rId5"/>
          <a:srcRect l="619" r="619"/>
          <a:stretch/>
        </p:blipFill>
        <p:spPr>
          <a:xfrm>
            <a:off x="5578178" y="4193977"/>
            <a:ext cx="4910279" cy="2246153"/>
          </a:xfrm>
          <a:prstGeom prst="rect">
            <a:avLst/>
          </a:prstGeom>
          <a:effectLst>
            <a:outerShdw blurRad="63500" sx="102000" sy="102000" algn="ctr" rotWithShape="0">
              <a:prstClr val="black">
                <a:alpha val="40000"/>
              </a:prstClr>
            </a:outerShdw>
          </a:effectLst>
        </p:spPr>
      </p:pic>
      <p:sp>
        <p:nvSpPr>
          <p:cNvPr id="6" name="Speech Bubble: Oval 8">
            <a:extLst>
              <a:ext uri="{FF2B5EF4-FFF2-40B4-BE49-F238E27FC236}">
                <a16:creationId xmlns:a16="http://schemas.microsoft.com/office/drawing/2014/main" id="{23C122DE-720B-0257-29EA-3C3E37B79137}"/>
              </a:ext>
            </a:extLst>
          </p:cNvPr>
          <p:cNvSpPr/>
          <p:nvPr/>
        </p:nvSpPr>
        <p:spPr>
          <a:xfrm>
            <a:off x="5063684" y="1804881"/>
            <a:ext cx="6142381" cy="1889499"/>
          </a:xfrm>
          <a:prstGeom prst="wedgeEllipseCallout">
            <a:avLst>
              <a:gd name="adj1" fmla="val -808"/>
              <a:gd name="adj2" fmla="val 61230"/>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rPr>
              <a:t>Bóng đèn sợi đốt do Tô-mát Ê-đi-xơn phát minh. </a:t>
            </a:r>
          </a:p>
        </p:txBody>
      </p:sp>
      <p:sp>
        <p:nvSpPr>
          <p:cNvPr id="7" name="Freeform 23">
            <a:extLst>
              <a:ext uri="{FF2B5EF4-FFF2-40B4-BE49-F238E27FC236}">
                <a16:creationId xmlns:a16="http://schemas.microsoft.com/office/drawing/2014/main" id="{AEFD6C09-8E05-A209-31CA-95EB86A9C574}"/>
              </a:ext>
            </a:extLst>
          </p:cNvPr>
          <p:cNvSpPr/>
          <p:nvPr/>
        </p:nvSpPr>
        <p:spPr>
          <a:xfrm>
            <a:off x="1206087" y="2003470"/>
            <a:ext cx="2917026" cy="4381014"/>
          </a:xfrm>
          <a:custGeom>
            <a:avLst/>
            <a:gdLst/>
            <a:ahLst/>
            <a:cxnLst/>
            <a:rect l="l" t="t" r="r" b="b"/>
            <a:pathLst>
              <a:path w="1180528" h="1773008">
                <a:moveTo>
                  <a:pt x="0" y="0"/>
                </a:moveTo>
                <a:lnTo>
                  <a:pt x="1180528" y="0"/>
                </a:lnTo>
                <a:lnTo>
                  <a:pt x="1180528" y="1773008"/>
                </a:lnTo>
                <a:lnTo>
                  <a:pt x="0" y="1773008"/>
                </a:lnTo>
                <a:lnTo>
                  <a:pt x="0" y="0"/>
                </a:lnTo>
                <a:close/>
              </a:path>
            </a:pathLst>
          </a:custGeom>
          <a:blipFill>
            <a:blip r:embed="rId6"/>
            <a:stretch>
              <a:fillRect/>
            </a:stretch>
          </a:blipFill>
        </p:spPr>
        <p:txBody>
          <a:bodyPr/>
          <a:lstStyle/>
          <a:p>
            <a:pPr defTabSz="1219261">
              <a:buClrTx/>
              <a:buFontTx/>
              <a:buNone/>
            </a:pPr>
            <a:endParaRPr lang="en-US" sz="2800" kern="1200">
              <a:solidFill>
                <a:prstClr val="black"/>
              </a:solidFill>
              <a:latin typeface="UTM Avo"/>
              <a:ea typeface="+mn-ea"/>
              <a:cs typeface="+mn-cs"/>
              <a:sym typeface="+mn-lt"/>
            </a:endParaRPr>
          </a:p>
        </p:txBody>
      </p:sp>
    </p:spTree>
    <p:custDataLst>
      <p:tags r:id="rId1"/>
    </p:custDataLst>
    <p:extLst>
      <p:ext uri="{BB962C8B-B14F-4D97-AF65-F5344CB8AC3E}">
        <p14:creationId xmlns:p14="http://schemas.microsoft.com/office/powerpoint/2010/main" val="3421283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BBEF365B-0256-9EC2-0056-66A407258CBC}"/>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Rectangle 2">
            <a:extLst>
              <a:ext uri="{FF2B5EF4-FFF2-40B4-BE49-F238E27FC236}">
                <a16:creationId xmlns:a16="http://schemas.microsoft.com/office/drawing/2014/main" id="{7256B1BD-92ED-883B-26D1-49403C8C9679}"/>
              </a:ext>
            </a:extLst>
          </p:cNvPr>
          <p:cNvSpPr/>
          <p:nvPr/>
        </p:nvSpPr>
        <p:spPr>
          <a:xfrm>
            <a:off x="362857" y="-897557"/>
            <a:ext cx="11466286" cy="567848"/>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Có</a:t>
            </a:r>
          </a:p>
        </p:txBody>
      </p:sp>
      <p:grpSp>
        <p:nvGrpSpPr>
          <p:cNvPr id="12" name="Group 11">
            <a:extLst>
              <a:ext uri="{FF2B5EF4-FFF2-40B4-BE49-F238E27FC236}">
                <a16:creationId xmlns:a16="http://schemas.microsoft.com/office/drawing/2014/main" id="{AD2343F0-7D27-7809-E093-A65E83951BFC}"/>
              </a:ext>
            </a:extLst>
          </p:cNvPr>
          <p:cNvGrpSpPr/>
          <p:nvPr/>
        </p:nvGrpSpPr>
        <p:grpSpPr>
          <a:xfrm>
            <a:off x="1229388" y="3241343"/>
            <a:ext cx="4117297" cy="3237875"/>
            <a:chOff x="922041" y="2264140"/>
            <a:chExt cx="3087973" cy="2428406"/>
          </a:xfrm>
        </p:grpSpPr>
        <p:sp>
          <p:nvSpPr>
            <p:cNvPr id="13" name="Rectangle 12">
              <a:extLst>
                <a:ext uri="{FF2B5EF4-FFF2-40B4-BE49-F238E27FC236}">
                  <a16:creationId xmlns:a16="http://schemas.microsoft.com/office/drawing/2014/main" id="{C37E05F6-6D4B-FFA5-905C-D73D1DA7E40B}"/>
                </a:ext>
              </a:extLst>
            </p:cNvPr>
            <p:cNvSpPr/>
            <p:nvPr/>
          </p:nvSpPr>
          <p:spPr>
            <a:xfrm>
              <a:off x="922041" y="2264140"/>
              <a:ext cx="3087973" cy="2428406"/>
            </a:xfrm>
            <a:prstGeom prst="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 name="TextBox 13">
              <a:extLst>
                <a:ext uri="{FF2B5EF4-FFF2-40B4-BE49-F238E27FC236}">
                  <a16:creationId xmlns:a16="http://schemas.microsoft.com/office/drawing/2014/main" id="{F169B229-AD2E-1E1A-8C94-358DB3863534}"/>
                </a:ext>
              </a:extLst>
            </p:cNvPr>
            <p:cNvSpPr txBox="1"/>
            <p:nvPr/>
          </p:nvSpPr>
          <p:spPr>
            <a:xfrm>
              <a:off x="1057099" y="2766576"/>
              <a:ext cx="2817858" cy="1533964"/>
            </a:xfrm>
            <a:prstGeom prst="rect">
              <a:avLst/>
            </a:prstGeom>
            <a:noFill/>
          </p:spPr>
          <p:txBody>
            <a:bodyPr wrap="square" bIns="144000" rtlCol="0">
              <a:spAutoFit/>
            </a:bodyP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UTM Avo"/>
                  <a:ea typeface="+mn-ea"/>
                  <a:cs typeface="+mn-cs"/>
                  <a:sym typeface="+mn-lt"/>
                </a:rPr>
                <a:t>Tìm hiểu một số nhà sáng chế nổi bật trong lịch sử</a:t>
              </a:r>
              <a:endParaRPr kumimoji="0" lang="vi-VN" sz="2800" b="0" i="0" u="none" strike="noStrike" kern="1200" cap="none" spc="0" normalizeH="0" baseline="0" noProof="0" dirty="0">
                <a:ln>
                  <a:noFill/>
                </a:ln>
                <a:solidFill>
                  <a:prstClr val="black"/>
                </a:solidFill>
                <a:effectLst/>
                <a:uLnTx/>
                <a:uFillTx/>
                <a:latin typeface="UTM Avo"/>
                <a:ea typeface="+mn-ea"/>
                <a:cs typeface="+mn-cs"/>
                <a:sym typeface="+mn-lt"/>
              </a:endParaRPr>
            </a:p>
          </p:txBody>
        </p:sp>
      </p:grpSp>
      <p:sp>
        <p:nvSpPr>
          <p:cNvPr id="15" name="Title 2">
            <a:extLst>
              <a:ext uri="{FF2B5EF4-FFF2-40B4-BE49-F238E27FC236}">
                <a16:creationId xmlns:a16="http://schemas.microsoft.com/office/drawing/2014/main" id="{9927309E-4804-8F7B-63DC-1799FFF1FF0B}"/>
              </a:ext>
            </a:extLst>
          </p:cNvPr>
          <p:cNvSpPr txBox="1">
            <a:spLocks/>
          </p:cNvSpPr>
          <p:nvPr/>
        </p:nvSpPr>
        <p:spPr>
          <a:xfrm>
            <a:off x="551609" y="1527520"/>
            <a:ext cx="11088781" cy="947224"/>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Rubik Black"/>
              <a:buNone/>
              <a:defRPr sz="5000" b="0" i="0" u="none" strike="noStrike" cap="none">
                <a:solidFill>
                  <a:schemeClr val="dk1"/>
                </a:solidFill>
                <a:latin typeface="Rubik Black"/>
                <a:ea typeface="Rubik Black"/>
                <a:cs typeface="Rubik Black"/>
                <a:sym typeface="Rubik Black"/>
              </a:defRPr>
            </a:lvl1pPr>
            <a:lvl2pPr marR="0" lvl="1"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000"/>
              <a:buFont typeface="Bebas Neue"/>
              <a:buNone/>
              <a:defRPr sz="3000" b="0" i="0" u="none" strike="noStrike" cap="none">
                <a:solidFill>
                  <a:schemeClr val="dk1"/>
                </a:solidFill>
                <a:latin typeface="Bebas Neue"/>
                <a:ea typeface="Bebas Neue"/>
                <a:cs typeface="Bebas Neue"/>
                <a:sym typeface="Bebas Neue"/>
              </a:defRPr>
            </a:lvl9pPr>
          </a:lstStyle>
          <a:p>
            <a:pPr defTabSz="1219261">
              <a:buClr>
                <a:prstClr val="black"/>
              </a:buClr>
            </a:pPr>
            <a:r>
              <a:rPr lang="vi-VN" sz="3600" b="1" kern="1200" dirty="0">
                <a:solidFill>
                  <a:prstClr val="black">
                    <a:lumMod val="100000"/>
                  </a:prstClr>
                </a:solidFill>
                <a:latin typeface="UTM Avo"/>
                <a:ea typeface="+mn-ea"/>
                <a:sym typeface="+mn-lt"/>
              </a:rPr>
              <a:t>NỘI DUNG BÀI HỌC</a:t>
            </a:r>
          </a:p>
        </p:txBody>
      </p:sp>
      <p:sp>
        <p:nvSpPr>
          <p:cNvPr id="16" name="Google Shape;498;p31">
            <a:extLst>
              <a:ext uri="{FF2B5EF4-FFF2-40B4-BE49-F238E27FC236}">
                <a16:creationId xmlns:a16="http://schemas.microsoft.com/office/drawing/2014/main" id="{19A18C48-3E51-DCBE-8B65-3DC50154D9BC}"/>
              </a:ext>
            </a:extLst>
          </p:cNvPr>
          <p:cNvSpPr txBox="1">
            <a:spLocks/>
          </p:cNvSpPr>
          <p:nvPr/>
        </p:nvSpPr>
        <p:spPr>
          <a:xfrm>
            <a:off x="2597057" y="2671301"/>
            <a:ext cx="1390325" cy="1140083"/>
          </a:xfrm>
          <a:prstGeom prst="plaque">
            <a:avLst/>
          </a:prstGeom>
          <a:solidFill>
            <a:sysClr val="window" lastClr="FFFFFF"/>
          </a:solidFill>
          <a:ln w="12700" cap="flat" cmpd="sng" algn="ctr">
            <a:solidFill>
              <a:srgbClr val="FFC000"/>
            </a:solidFill>
            <a:prstDash val="solid"/>
            <a:miter lim="800000"/>
          </a:ln>
          <a:effectLst/>
        </p:spPr>
        <p:txBody>
          <a:bodyPr spcFirstLastPara="1" vert="horz" wrap="square" lIns="121900" tIns="121900" rIns="121900" bIns="121900" rtlCol="0" anchor="ctr" anchorCtr="0">
            <a:noAutofit/>
          </a:bodyPr>
          <a:lstStyle>
            <a:lvl1pPr lvl="0" algn="l" defTabSz="914377" rtl="0" eaLnBrk="1" latinLnBrk="0" hangingPunct="1">
              <a:lnSpc>
                <a:spcPct val="90000"/>
              </a:lnSpc>
              <a:spcBef>
                <a:spcPts val="0"/>
              </a:spcBef>
              <a:spcAft>
                <a:spcPts val="0"/>
              </a:spcAft>
              <a:buSzPts val="4200"/>
              <a:buNone/>
              <a:defRPr sz="4400" kern="1200">
                <a:solidFill>
                  <a:schemeClr val="dk1"/>
                </a:solidFill>
                <a:latin typeface="+mn-lt"/>
                <a:ea typeface="+mn-ea"/>
                <a:cs typeface="+mn-cs"/>
              </a:defRPr>
            </a:lvl1pPr>
            <a:lvl2pPr lvl="1" rtl="0">
              <a:spcBef>
                <a:spcPts val="0"/>
              </a:spcBef>
              <a:spcAft>
                <a:spcPts val="0"/>
              </a:spcAft>
              <a:buSzPts val="2800"/>
              <a:buNone/>
              <a:defRPr>
                <a:solidFill>
                  <a:schemeClr val="dk1"/>
                </a:solidFill>
                <a:latin typeface="+mn-lt"/>
                <a:ea typeface="+mn-ea"/>
                <a:cs typeface="+mn-cs"/>
              </a:defRPr>
            </a:lvl2pPr>
            <a:lvl3pPr lvl="2" rtl="0">
              <a:spcBef>
                <a:spcPts val="0"/>
              </a:spcBef>
              <a:spcAft>
                <a:spcPts val="0"/>
              </a:spcAft>
              <a:buSzPts val="2800"/>
              <a:buNone/>
              <a:defRPr>
                <a:solidFill>
                  <a:schemeClr val="dk1"/>
                </a:solidFill>
                <a:latin typeface="+mn-lt"/>
                <a:ea typeface="+mn-ea"/>
                <a:cs typeface="+mn-cs"/>
              </a:defRPr>
            </a:lvl3pPr>
            <a:lvl4pPr lvl="3" rtl="0">
              <a:spcBef>
                <a:spcPts val="0"/>
              </a:spcBef>
              <a:spcAft>
                <a:spcPts val="0"/>
              </a:spcAft>
              <a:buSzPts val="2800"/>
              <a:buNone/>
              <a:defRPr>
                <a:solidFill>
                  <a:schemeClr val="dk1"/>
                </a:solidFill>
                <a:latin typeface="+mn-lt"/>
                <a:ea typeface="+mn-ea"/>
                <a:cs typeface="+mn-cs"/>
              </a:defRPr>
            </a:lvl4pPr>
            <a:lvl5pPr lvl="4" rtl="0">
              <a:spcBef>
                <a:spcPts val="0"/>
              </a:spcBef>
              <a:spcAft>
                <a:spcPts val="0"/>
              </a:spcAft>
              <a:buSzPts val="2800"/>
              <a:buNone/>
              <a:defRPr>
                <a:solidFill>
                  <a:schemeClr val="dk1"/>
                </a:solidFill>
                <a:latin typeface="+mn-lt"/>
                <a:ea typeface="+mn-ea"/>
                <a:cs typeface="+mn-cs"/>
              </a:defRPr>
            </a:lvl5pPr>
            <a:lvl6pPr lvl="5" rtl="0">
              <a:spcBef>
                <a:spcPts val="0"/>
              </a:spcBef>
              <a:spcAft>
                <a:spcPts val="0"/>
              </a:spcAft>
              <a:buSzPts val="2800"/>
              <a:buNone/>
              <a:defRPr>
                <a:solidFill>
                  <a:schemeClr val="dk1"/>
                </a:solidFill>
                <a:latin typeface="+mn-lt"/>
                <a:ea typeface="+mn-ea"/>
                <a:cs typeface="+mn-cs"/>
              </a:defRPr>
            </a:lvl6pPr>
            <a:lvl7pPr lvl="6" rtl="0">
              <a:spcBef>
                <a:spcPts val="0"/>
              </a:spcBef>
              <a:spcAft>
                <a:spcPts val="0"/>
              </a:spcAft>
              <a:buSzPts val="2800"/>
              <a:buNone/>
              <a:defRPr>
                <a:solidFill>
                  <a:schemeClr val="dk1"/>
                </a:solidFill>
                <a:latin typeface="+mn-lt"/>
                <a:ea typeface="+mn-ea"/>
                <a:cs typeface="+mn-cs"/>
              </a:defRPr>
            </a:lvl7pPr>
            <a:lvl8pPr lvl="7" rtl="0">
              <a:spcBef>
                <a:spcPts val="0"/>
              </a:spcBef>
              <a:spcAft>
                <a:spcPts val="0"/>
              </a:spcAft>
              <a:buSzPts val="2800"/>
              <a:buNone/>
              <a:defRPr>
                <a:solidFill>
                  <a:schemeClr val="dk1"/>
                </a:solidFill>
                <a:latin typeface="+mn-lt"/>
                <a:ea typeface="+mn-ea"/>
                <a:cs typeface="+mn-cs"/>
              </a:defRPr>
            </a:lvl8pPr>
            <a:lvl9pPr lvl="8" rtl="0">
              <a:spcBef>
                <a:spcPts val="0"/>
              </a:spcBef>
              <a:spcAft>
                <a:spcPts val="0"/>
              </a:spcAft>
              <a:buSzPts val="2800"/>
              <a:buNone/>
              <a:defRPr>
                <a:solidFill>
                  <a:schemeClr val="dk1"/>
                </a:solidFill>
                <a:latin typeface="+mn-lt"/>
                <a:ea typeface="+mn-ea"/>
                <a:cs typeface="+mn-cs"/>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en" sz="4800" b="1" i="0" u="none" strike="noStrike" kern="1200" cap="none" spc="0" normalizeH="0" baseline="0" noProof="0">
                <a:ln>
                  <a:noFill/>
                </a:ln>
                <a:solidFill>
                  <a:sysClr val="windowText" lastClr="000000">
                    <a:lumMod val="50000"/>
                  </a:sysClr>
                </a:solidFill>
                <a:effectLst/>
                <a:uLnTx/>
                <a:uFillTx/>
                <a:latin typeface="UTM Avo"/>
                <a:ea typeface="+mn-ea"/>
                <a:cs typeface="+mn-cs"/>
                <a:sym typeface="+mn-lt"/>
              </a:rPr>
              <a:t>01</a:t>
            </a:r>
            <a:endParaRPr kumimoji="0" lang="en" sz="4800" b="1" i="0" u="none" strike="noStrike" kern="1200" cap="none" spc="0" normalizeH="0" baseline="0" noProof="0" dirty="0">
              <a:ln>
                <a:noFill/>
              </a:ln>
              <a:solidFill>
                <a:sysClr val="windowText" lastClr="000000">
                  <a:lumMod val="50000"/>
                </a:sysClr>
              </a:solidFill>
              <a:effectLst/>
              <a:uLnTx/>
              <a:uFillTx/>
              <a:latin typeface="UTM Avo"/>
              <a:ea typeface="+mn-ea"/>
              <a:cs typeface="+mn-cs"/>
              <a:sym typeface="+mn-lt"/>
            </a:endParaRPr>
          </a:p>
        </p:txBody>
      </p:sp>
      <p:grpSp>
        <p:nvGrpSpPr>
          <p:cNvPr id="17" name="Group 16">
            <a:extLst>
              <a:ext uri="{FF2B5EF4-FFF2-40B4-BE49-F238E27FC236}">
                <a16:creationId xmlns:a16="http://schemas.microsoft.com/office/drawing/2014/main" id="{C919A7F5-9ED6-2C3F-7087-9DB8C9FA8B42}"/>
              </a:ext>
            </a:extLst>
          </p:cNvPr>
          <p:cNvGrpSpPr/>
          <p:nvPr/>
        </p:nvGrpSpPr>
        <p:grpSpPr>
          <a:xfrm>
            <a:off x="6845315" y="3241343"/>
            <a:ext cx="4117297" cy="3237875"/>
            <a:chOff x="922041" y="2264140"/>
            <a:chExt cx="3087973" cy="2428406"/>
          </a:xfrm>
        </p:grpSpPr>
        <p:sp>
          <p:nvSpPr>
            <p:cNvPr id="18" name="Rectangle 17">
              <a:extLst>
                <a:ext uri="{FF2B5EF4-FFF2-40B4-BE49-F238E27FC236}">
                  <a16:creationId xmlns:a16="http://schemas.microsoft.com/office/drawing/2014/main" id="{DC88C3A5-A4EC-AC32-8531-6A5E11A91A6D}"/>
                </a:ext>
              </a:extLst>
            </p:cNvPr>
            <p:cNvSpPr/>
            <p:nvPr/>
          </p:nvSpPr>
          <p:spPr>
            <a:xfrm>
              <a:off x="922041" y="2264140"/>
              <a:ext cx="3087973" cy="2428406"/>
            </a:xfrm>
            <a:prstGeom prst="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9" name="TextBox 18">
              <a:extLst>
                <a:ext uri="{FF2B5EF4-FFF2-40B4-BE49-F238E27FC236}">
                  <a16:creationId xmlns:a16="http://schemas.microsoft.com/office/drawing/2014/main" id="{F6494DF2-AFA1-76A4-5910-BA5F4AACC314}"/>
                </a:ext>
              </a:extLst>
            </p:cNvPr>
            <p:cNvSpPr txBox="1"/>
            <p:nvPr/>
          </p:nvSpPr>
          <p:spPr>
            <a:xfrm>
              <a:off x="922042" y="2766576"/>
              <a:ext cx="3087972" cy="1533964"/>
            </a:xfrm>
            <a:prstGeom prst="rect">
              <a:avLst/>
            </a:prstGeom>
            <a:noFill/>
          </p:spPr>
          <p:txBody>
            <a:bodyPr wrap="square" bIns="144000" rtlCol="0">
              <a:spAutoFit/>
            </a:bodyP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UTM Avo"/>
                  <a:ea typeface="+mn-ea"/>
                  <a:cs typeface="+mn-cs"/>
                  <a:sym typeface="+mn-lt"/>
                </a:rPr>
                <a:t>Một số đức tính </a:t>
              </a:r>
            </a:p>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UTM Avo"/>
                  <a:ea typeface="+mn-ea"/>
                  <a:cs typeface="+mn-cs"/>
                  <a:sym typeface="+mn-lt"/>
                </a:rPr>
                <a:t>cần có để trở thành nhà sáng chế</a:t>
              </a:r>
              <a:endParaRPr kumimoji="0" lang="vi-VN" sz="2800" b="0" i="0" u="none" strike="noStrike" kern="1200" cap="none" spc="0" normalizeH="0" baseline="0" noProof="0" dirty="0">
                <a:ln>
                  <a:noFill/>
                </a:ln>
                <a:solidFill>
                  <a:prstClr val="black"/>
                </a:solidFill>
                <a:effectLst/>
                <a:uLnTx/>
                <a:uFillTx/>
                <a:latin typeface="UTM Avo"/>
                <a:ea typeface="+mn-ea"/>
                <a:cs typeface="+mn-cs"/>
                <a:sym typeface="+mn-lt"/>
              </a:endParaRPr>
            </a:p>
          </p:txBody>
        </p:sp>
      </p:grpSp>
      <p:sp>
        <p:nvSpPr>
          <p:cNvPr id="20" name="Google Shape;498;p31">
            <a:extLst>
              <a:ext uri="{FF2B5EF4-FFF2-40B4-BE49-F238E27FC236}">
                <a16:creationId xmlns:a16="http://schemas.microsoft.com/office/drawing/2014/main" id="{93271B46-5C90-15CD-215A-67ABFCF36920}"/>
              </a:ext>
            </a:extLst>
          </p:cNvPr>
          <p:cNvSpPr txBox="1">
            <a:spLocks/>
          </p:cNvSpPr>
          <p:nvPr/>
        </p:nvSpPr>
        <p:spPr>
          <a:xfrm>
            <a:off x="8212983" y="2671301"/>
            <a:ext cx="1390325" cy="1140083"/>
          </a:xfrm>
          <a:prstGeom prst="plaque">
            <a:avLst/>
          </a:prstGeom>
          <a:solidFill>
            <a:sysClr val="window" lastClr="FFFFFF"/>
          </a:solidFill>
          <a:ln w="12700" cap="flat" cmpd="sng" algn="ctr">
            <a:solidFill>
              <a:srgbClr val="FFC000"/>
            </a:solidFill>
            <a:prstDash val="solid"/>
            <a:miter lim="800000"/>
          </a:ln>
          <a:effectLst/>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4200"/>
              <a:buFont typeface="Indie Flower"/>
              <a:buNone/>
              <a:defRPr sz="4200" b="1" i="0" u="none" strike="noStrike" cap="none">
                <a:solidFill>
                  <a:schemeClr val="lt1"/>
                </a:solidFill>
                <a:latin typeface="Indie Flower"/>
                <a:ea typeface="Indie Flower"/>
                <a:cs typeface="Indie Flower"/>
                <a:sym typeface="Indie Flower"/>
              </a:defRPr>
            </a:lvl1pPr>
            <a:lvl2pPr marR="0" lvl="1"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9pPr>
          </a:lstStyle>
          <a:p>
            <a:pPr marL="0" marR="0" lvl="0" indent="0" algn="ctr" defTabSz="1219261" rtl="0" eaLnBrk="1" fontAlgn="auto" latinLnBrk="0" hangingPunct="1">
              <a:lnSpc>
                <a:spcPct val="100000"/>
              </a:lnSpc>
              <a:spcBef>
                <a:spcPts val="0"/>
              </a:spcBef>
              <a:spcAft>
                <a:spcPts val="0"/>
              </a:spcAft>
              <a:buClr>
                <a:prstClr val="white"/>
              </a:buClr>
              <a:buSzPts val="4200"/>
              <a:buFont typeface="Indie Flower"/>
              <a:buNone/>
              <a:tabLst/>
              <a:defRPr/>
            </a:pPr>
            <a:r>
              <a:rPr kumimoji="0" lang="vi-VN" sz="4800" b="1" i="0" u="none" strike="noStrike" kern="1200" cap="none" spc="0" normalizeH="0" baseline="0" noProof="0" dirty="0">
                <a:ln>
                  <a:noFill/>
                </a:ln>
                <a:solidFill>
                  <a:prstClr val="black">
                    <a:lumMod val="50000"/>
                  </a:prstClr>
                </a:solidFill>
                <a:effectLst/>
                <a:uLnTx/>
                <a:uFillTx/>
                <a:latin typeface="UTM Avo"/>
                <a:ea typeface="+mn-ea"/>
                <a:cs typeface="+mn-ea"/>
                <a:sym typeface="+mn-lt"/>
              </a:rPr>
              <a:t>02</a:t>
            </a:r>
            <a:endParaRPr kumimoji="0" lang="en" sz="4800" b="1" i="0" u="none" strike="noStrike" kern="1200" cap="none" spc="0" normalizeH="0" baseline="0" noProof="0" dirty="0">
              <a:ln>
                <a:noFill/>
              </a:ln>
              <a:solidFill>
                <a:prstClr val="black">
                  <a:lumMod val="50000"/>
                </a:prstClr>
              </a:solidFill>
              <a:effectLst/>
              <a:uLnTx/>
              <a:uFillTx/>
              <a:latin typeface="UTM Avo"/>
              <a:ea typeface="+mn-ea"/>
              <a:cs typeface="+mn-ea"/>
              <a:sym typeface="+mn-lt"/>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15" name="Group 14">
            <a:extLst>
              <a:ext uri="{FF2B5EF4-FFF2-40B4-BE49-F238E27FC236}">
                <a16:creationId xmlns:a16="http://schemas.microsoft.com/office/drawing/2014/main" id="{B3EF6BE8-268F-F4A0-7B3C-151C5C1E8DCC}"/>
              </a:ext>
            </a:extLst>
          </p:cNvPr>
          <p:cNvGrpSpPr/>
          <p:nvPr/>
        </p:nvGrpSpPr>
        <p:grpSpPr>
          <a:xfrm>
            <a:off x="924490" y="1845425"/>
            <a:ext cx="2795786" cy="4547062"/>
            <a:chOff x="1085925" y="915775"/>
            <a:chExt cx="2142467" cy="3484505"/>
          </a:xfrm>
        </p:grpSpPr>
        <p:sp>
          <p:nvSpPr>
            <p:cNvPr id="16" name="Google Shape;574;p31">
              <a:extLst>
                <a:ext uri="{FF2B5EF4-FFF2-40B4-BE49-F238E27FC236}">
                  <a16:creationId xmlns:a16="http://schemas.microsoft.com/office/drawing/2014/main" id="{6BE63BFA-BF16-9594-7562-F284420B1482}"/>
                </a:ext>
              </a:extLst>
            </p:cNvPr>
            <p:cNvSpPr/>
            <p:nvPr/>
          </p:nvSpPr>
          <p:spPr>
            <a:xfrm>
              <a:off x="1484179" y="3801465"/>
              <a:ext cx="1512872" cy="598815"/>
            </a:xfrm>
            <a:custGeom>
              <a:avLst/>
              <a:gdLst/>
              <a:ahLst/>
              <a:cxnLst/>
              <a:rect l="l" t="t" r="r" b="b"/>
              <a:pathLst>
                <a:path w="45956" h="18190" extrusionOk="0">
                  <a:moveTo>
                    <a:pt x="0" y="0"/>
                  </a:moveTo>
                  <a:cubicBezTo>
                    <a:pt x="2122" y="2977"/>
                    <a:pt x="3421" y="6524"/>
                    <a:pt x="4054" y="10071"/>
                  </a:cubicBezTo>
                  <a:cubicBezTo>
                    <a:pt x="4656" y="13174"/>
                    <a:pt x="4434" y="15771"/>
                    <a:pt x="8203" y="17101"/>
                  </a:cubicBezTo>
                  <a:cubicBezTo>
                    <a:pt x="9190" y="17459"/>
                    <a:pt x="10454" y="17552"/>
                    <a:pt x="11761" y="17552"/>
                  </a:cubicBezTo>
                  <a:cubicBezTo>
                    <a:pt x="13168" y="17552"/>
                    <a:pt x="14623" y="17444"/>
                    <a:pt x="15831" y="17444"/>
                  </a:cubicBezTo>
                  <a:cubicBezTo>
                    <a:pt x="15984" y="17444"/>
                    <a:pt x="16133" y="17446"/>
                    <a:pt x="16278" y="17450"/>
                  </a:cubicBezTo>
                  <a:cubicBezTo>
                    <a:pt x="21155" y="17671"/>
                    <a:pt x="25937" y="17830"/>
                    <a:pt x="30941" y="17893"/>
                  </a:cubicBezTo>
                  <a:cubicBezTo>
                    <a:pt x="33380" y="17925"/>
                    <a:pt x="35786" y="17988"/>
                    <a:pt x="38257" y="18020"/>
                  </a:cubicBezTo>
                  <a:cubicBezTo>
                    <a:pt x="38876" y="18020"/>
                    <a:pt x="40356" y="18190"/>
                    <a:pt x="41830" y="18190"/>
                  </a:cubicBezTo>
                  <a:cubicBezTo>
                    <a:pt x="43899" y="18190"/>
                    <a:pt x="45955" y="17855"/>
                    <a:pt x="45604" y="16246"/>
                  </a:cubicBezTo>
                  <a:cubicBezTo>
                    <a:pt x="45541" y="16151"/>
                    <a:pt x="45477" y="16024"/>
                    <a:pt x="45477" y="15929"/>
                  </a:cubicBezTo>
                  <a:cubicBezTo>
                    <a:pt x="43544" y="16453"/>
                    <a:pt x="41571" y="16676"/>
                    <a:pt x="39591" y="16676"/>
                  </a:cubicBezTo>
                  <a:cubicBezTo>
                    <a:pt x="35345" y="16676"/>
                    <a:pt x="31063" y="15652"/>
                    <a:pt x="27046" y="14378"/>
                  </a:cubicBezTo>
                  <a:cubicBezTo>
                    <a:pt x="20934" y="12414"/>
                    <a:pt x="14727" y="9976"/>
                    <a:pt x="9121" y="6904"/>
                  </a:cubicBezTo>
                  <a:cubicBezTo>
                    <a:pt x="5701" y="5067"/>
                    <a:pt x="2661" y="2724"/>
                    <a:pt x="0" y="0"/>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7" name="Google Shape;575;p31">
              <a:extLst>
                <a:ext uri="{FF2B5EF4-FFF2-40B4-BE49-F238E27FC236}">
                  <a16:creationId xmlns:a16="http://schemas.microsoft.com/office/drawing/2014/main" id="{8D30F34C-5E5A-49D7-D1E7-04EACC8E37D0}"/>
                </a:ext>
              </a:extLst>
            </p:cNvPr>
            <p:cNvSpPr/>
            <p:nvPr/>
          </p:nvSpPr>
          <p:spPr>
            <a:xfrm>
              <a:off x="1085925" y="1508977"/>
              <a:ext cx="2142467" cy="2855547"/>
            </a:xfrm>
            <a:custGeom>
              <a:avLst/>
              <a:gdLst/>
              <a:ahLst/>
              <a:cxnLst/>
              <a:rect l="l" t="t" r="r" b="b"/>
              <a:pathLst>
                <a:path w="65081" h="86742" extrusionOk="0">
                  <a:moveTo>
                    <a:pt x="24861" y="0"/>
                  </a:moveTo>
                  <a:cubicBezTo>
                    <a:pt x="6968" y="9311"/>
                    <a:pt x="1" y="35469"/>
                    <a:pt x="4435" y="54027"/>
                  </a:cubicBezTo>
                  <a:cubicBezTo>
                    <a:pt x="10167" y="78032"/>
                    <a:pt x="37655" y="86551"/>
                    <a:pt x="59665" y="86741"/>
                  </a:cubicBezTo>
                  <a:cubicBezTo>
                    <a:pt x="59665" y="86710"/>
                    <a:pt x="59697" y="86646"/>
                    <a:pt x="59729" y="86615"/>
                  </a:cubicBezTo>
                  <a:cubicBezTo>
                    <a:pt x="62104" y="85474"/>
                    <a:pt x="62832" y="78729"/>
                    <a:pt x="63212" y="76449"/>
                  </a:cubicBezTo>
                  <a:cubicBezTo>
                    <a:pt x="63466" y="75024"/>
                    <a:pt x="65081" y="67613"/>
                    <a:pt x="63244" y="66441"/>
                  </a:cubicBezTo>
                  <a:lnTo>
                    <a:pt x="63244" y="66441"/>
                  </a:lnTo>
                  <a:cubicBezTo>
                    <a:pt x="63212" y="66441"/>
                    <a:pt x="63212" y="66473"/>
                    <a:pt x="63212" y="66473"/>
                  </a:cubicBezTo>
                  <a:cubicBezTo>
                    <a:pt x="61275" y="66707"/>
                    <a:pt x="59307" y="66823"/>
                    <a:pt x="57325" y="66823"/>
                  </a:cubicBezTo>
                  <a:cubicBezTo>
                    <a:pt x="43206" y="66823"/>
                    <a:pt x="28439" y="60917"/>
                    <a:pt x="19857" y="49530"/>
                  </a:cubicBezTo>
                  <a:cubicBezTo>
                    <a:pt x="10958" y="37781"/>
                    <a:pt x="14917" y="19128"/>
                    <a:pt x="29010" y="13586"/>
                  </a:cubicBezTo>
                  <a:cubicBezTo>
                    <a:pt x="27490" y="9121"/>
                    <a:pt x="26159" y="4560"/>
                    <a:pt x="24861" y="0"/>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8" name="Google Shape;576;p31">
              <a:extLst>
                <a:ext uri="{FF2B5EF4-FFF2-40B4-BE49-F238E27FC236}">
                  <a16:creationId xmlns:a16="http://schemas.microsoft.com/office/drawing/2014/main" id="{2570DEF5-303D-6F5B-5669-9429F7125A58}"/>
                </a:ext>
              </a:extLst>
            </p:cNvPr>
            <p:cNvSpPr/>
            <p:nvPr/>
          </p:nvSpPr>
          <p:spPr>
            <a:xfrm>
              <a:off x="1085925" y="1494361"/>
              <a:ext cx="2010062" cy="2881817"/>
            </a:xfrm>
            <a:custGeom>
              <a:avLst/>
              <a:gdLst/>
              <a:ahLst/>
              <a:cxnLst/>
              <a:rect l="l" t="t" r="r" b="b"/>
              <a:pathLst>
                <a:path w="61059" h="87540" extrusionOk="0">
                  <a:moveTo>
                    <a:pt x="25241" y="1"/>
                  </a:moveTo>
                  <a:cubicBezTo>
                    <a:pt x="14822" y="3928"/>
                    <a:pt x="8615" y="13872"/>
                    <a:pt x="4941" y="23404"/>
                  </a:cubicBezTo>
                  <a:cubicBezTo>
                    <a:pt x="1078" y="33570"/>
                    <a:pt x="64" y="46396"/>
                    <a:pt x="3484" y="56815"/>
                  </a:cubicBezTo>
                  <a:cubicBezTo>
                    <a:pt x="6651" y="66474"/>
                    <a:pt x="13302" y="73441"/>
                    <a:pt x="22739" y="78350"/>
                  </a:cubicBezTo>
                  <a:cubicBezTo>
                    <a:pt x="32399" y="83346"/>
                    <a:pt x="43445" y="87539"/>
                    <a:pt x="54557" y="87539"/>
                  </a:cubicBezTo>
                  <a:cubicBezTo>
                    <a:pt x="56122" y="87539"/>
                    <a:pt x="57689" y="87456"/>
                    <a:pt x="59254" y="87280"/>
                  </a:cubicBezTo>
                  <a:cubicBezTo>
                    <a:pt x="59317" y="87280"/>
                    <a:pt x="59380" y="87280"/>
                    <a:pt x="59412" y="87312"/>
                  </a:cubicBezTo>
                  <a:cubicBezTo>
                    <a:pt x="60045" y="86900"/>
                    <a:pt x="60584" y="86489"/>
                    <a:pt x="61059" y="86013"/>
                  </a:cubicBezTo>
                  <a:lnTo>
                    <a:pt x="61059" y="86013"/>
                  </a:lnTo>
                  <a:cubicBezTo>
                    <a:pt x="60866" y="86015"/>
                    <a:pt x="60673" y="86015"/>
                    <a:pt x="60479" y="86015"/>
                  </a:cubicBezTo>
                  <a:cubicBezTo>
                    <a:pt x="37626" y="86015"/>
                    <a:pt x="9803" y="76727"/>
                    <a:pt x="4213" y="53426"/>
                  </a:cubicBezTo>
                  <a:cubicBezTo>
                    <a:pt x="1" y="35755"/>
                    <a:pt x="7063" y="9628"/>
                    <a:pt x="25684" y="1394"/>
                  </a:cubicBezTo>
                  <a:cubicBezTo>
                    <a:pt x="25526" y="919"/>
                    <a:pt x="25399" y="476"/>
                    <a:pt x="25241" y="1"/>
                  </a:cubicBezTo>
                  <a:close/>
                </a:path>
              </a:pathLst>
            </a:custGeom>
            <a:solidFill>
              <a:srgbClr val="FFC000"/>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9" name="Google Shape;577;p31">
              <a:extLst>
                <a:ext uri="{FF2B5EF4-FFF2-40B4-BE49-F238E27FC236}">
                  <a16:creationId xmlns:a16="http://schemas.microsoft.com/office/drawing/2014/main" id="{DB94231C-D91B-91F6-0309-C704BD8613F3}"/>
                </a:ext>
              </a:extLst>
            </p:cNvPr>
            <p:cNvSpPr/>
            <p:nvPr/>
          </p:nvSpPr>
          <p:spPr>
            <a:xfrm>
              <a:off x="1758361" y="915775"/>
              <a:ext cx="177274" cy="90135"/>
            </a:xfrm>
            <a:custGeom>
              <a:avLst/>
              <a:gdLst/>
              <a:ahLst/>
              <a:cxnLst/>
              <a:rect l="l" t="t" r="r" b="b"/>
              <a:pathLst>
                <a:path w="5385" h="2738" extrusionOk="0">
                  <a:moveTo>
                    <a:pt x="5384" y="1"/>
                  </a:moveTo>
                  <a:cubicBezTo>
                    <a:pt x="3231" y="159"/>
                    <a:pt x="1299" y="1046"/>
                    <a:pt x="0" y="2692"/>
                  </a:cubicBezTo>
                  <a:cubicBezTo>
                    <a:pt x="241" y="2723"/>
                    <a:pt x="479" y="2738"/>
                    <a:pt x="715" y="2738"/>
                  </a:cubicBezTo>
                  <a:cubicBezTo>
                    <a:pt x="2684" y="2738"/>
                    <a:pt x="4451" y="1698"/>
                    <a:pt x="5384" y="1"/>
                  </a:cubicBezTo>
                  <a:close/>
                </a:path>
              </a:pathLst>
            </a:custGeom>
            <a:solidFill>
              <a:srgbClr val="FFC000"/>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20" name="Google Shape;578;p31">
              <a:extLst>
                <a:ext uri="{FF2B5EF4-FFF2-40B4-BE49-F238E27FC236}">
                  <a16:creationId xmlns:a16="http://schemas.microsoft.com/office/drawing/2014/main" id="{84EED26E-ABAA-8E19-C6B2-D11A2E505480}"/>
                </a:ext>
              </a:extLst>
            </p:cNvPr>
            <p:cNvSpPr/>
            <p:nvPr/>
          </p:nvSpPr>
          <p:spPr>
            <a:xfrm>
              <a:off x="1758361" y="915775"/>
              <a:ext cx="348228" cy="378218"/>
            </a:xfrm>
            <a:custGeom>
              <a:avLst/>
              <a:gdLst/>
              <a:ahLst/>
              <a:cxnLst/>
              <a:rect l="l" t="t" r="r" b="b"/>
              <a:pathLst>
                <a:path w="10578" h="11489" extrusionOk="0">
                  <a:moveTo>
                    <a:pt x="5384" y="1"/>
                  </a:moveTo>
                  <a:cubicBezTo>
                    <a:pt x="4592" y="1698"/>
                    <a:pt x="2563" y="2738"/>
                    <a:pt x="671" y="2738"/>
                  </a:cubicBezTo>
                  <a:cubicBezTo>
                    <a:pt x="445" y="2738"/>
                    <a:pt x="220" y="2723"/>
                    <a:pt x="0" y="2692"/>
                  </a:cubicBezTo>
                  <a:lnTo>
                    <a:pt x="0" y="2692"/>
                  </a:lnTo>
                  <a:cubicBezTo>
                    <a:pt x="1584" y="5036"/>
                    <a:pt x="3801" y="8519"/>
                    <a:pt x="4181" y="11243"/>
                  </a:cubicBezTo>
                  <a:cubicBezTo>
                    <a:pt x="4735" y="11409"/>
                    <a:pt x="5293" y="11488"/>
                    <a:pt x="5844" y="11488"/>
                  </a:cubicBezTo>
                  <a:cubicBezTo>
                    <a:pt x="7498" y="11488"/>
                    <a:pt x="9089" y="10776"/>
                    <a:pt x="10325" y="9565"/>
                  </a:cubicBezTo>
                  <a:cubicBezTo>
                    <a:pt x="10420" y="9470"/>
                    <a:pt x="10483" y="9470"/>
                    <a:pt x="10578" y="9470"/>
                  </a:cubicBezTo>
                  <a:cubicBezTo>
                    <a:pt x="10515" y="9406"/>
                    <a:pt x="10578" y="9311"/>
                    <a:pt x="10578" y="9248"/>
                  </a:cubicBezTo>
                  <a:lnTo>
                    <a:pt x="10578" y="9248"/>
                  </a:lnTo>
                  <a:cubicBezTo>
                    <a:pt x="10549" y="9296"/>
                    <a:pt x="10523" y="9318"/>
                    <a:pt x="10497" y="9318"/>
                  </a:cubicBezTo>
                  <a:cubicBezTo>
                    <a:pt x="10439" y="9318"/>
                    <a:pt x="10381" y="9203"/>
                    <a:pt x="10293" y="9026"/>
                  </a:cubicBezTo>
                  <a:cubicBezTo>
                    <a:pt x="8709" y="6176"/>
                    <a:pt x="6714" y="3009"/>
                    <a:pt x="5384" y="1"/>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21" name="Google Shape;579;p31">
              <a:extLst>
                <a:ext uri="{FF2B5EF4-FFF2-40B4-BE49-F238E27FC236}">
                  <a16:creationId xmlns:a16="http://schemas.microsoft.com/office/drawing/2014/main" id="{4CB547FB-C639-37B4-FD4C-713A0ADD8AFC}"/>
                </a:ext>
              </a:extLst>
            </p:cNvPr>
            <p:cNvSpPr/>
            <p:nvPr/>
          </p:nvSpPr>
          <p:spPr>
            <a:xfrm>
              <a:off x="1846979" y="1199340"/>
              <a:ext cx="356589" cy="164633"/>
            </a:xfrm>
            <a:custGeom>
              <a:avLst/>
              <a:gdLst/>
              <a:ahLst/>
              <a:cxnLst/>
              <a:rect l="l" t="t" r="r" b="b"/>
              <a:pathLst>
                <a:path w="10832" h="5001" extrusionOk="0">
                  <a:moveTo>
                    <a:pt x="7854" y="0"/>
                  </a:moveTo>
                  <a:cubicBezTo>
                    <a:pt x="7854" y="64"/>
                    <a:pt x="7854" y="95"/>
                    <a:pt x="7823" y="190"/>
                  </a:cubicBezTo>
                  <a:cubicBezTo>
                    <a:pt x="6682" y="1797"/>
                    <a:pt x="4806" y="2650"/>
                    <a:pt x="2898" y="2650"/>
                  </a:cubicBezTo>
                  <a:cubicBezTo>
                    <a:pt x="2210" y="2650"/>
                    <a:pt x="1518" y="2539"/>
                    <a:pt x="855" y="2312"/>
                  </a:cubicBezTo>
                  <a:cubicBezTo>
                    <a:pt x="634" y="3231"/>
                    <a:pt x="349" y="4054"/>
                    <a:pt x="0" y="4909"/>
                  </a:cubicBezTo>
                  <a:cubicBezTo>
                    <a:pt x="64" y="4846"/>
                    <a:pt x="159" y="4846"/>
                    <a:pt x="254" y="4846"/>
                  </a:cubicBezTo>
                  <a:cubicBezTo>
                    <a:pt x="872" y="4949"/>
                    <a:pt x="1487" y="5001"/>
                    <a:pt x="2098" y="5001"/>
                  </a:cubicBezTo>
                  <a:cubicBezTo>
                    <a:pt x="3739" y="5001"/>
                    <a:pt x="5340" y="4626"/>
                    <a:pt x="6841" y="3864"/>
                  </a:cubicBezTo>
                  <a:cubicBezTo>
                    <a:pt x="8393" y="3104"/>
                    <a:pt x="9501" y="1901"/>
                    <a:pt x="10831" y="887"/>
                  </a:cubicBezTo>
                  <a:cubicBezTo>
                    <a:pt x="10768" y="824"/>
                    <a:pt x="10704" y="697"/>
                    <a:pt x="10704" y="634"/>
                  </a:cubicBezTo>
                  <a:cubicBezTo>
                    <a:pt x="10635" y="636"/>
                    <a:pt x="10565" y="637"/>
                    <a:pt x="10496" y="637"/>
                  </a:cubicBezTo>
                  <a:cubicBezTo>
                    <a:pt x="9580" y="637"/>
                    <a:pt x="8649" y="442"/>
                    <a:pt x="7854" y="0"/>
                  </a:cubicBezTo>
                  <a:close/>
                </a:path>
              </a:pathLst>
            </a:custGeom>
            <a:solidFill>
              <a:srgbClr val="FFC000"/>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22" name="Google Shape;580;p31">
              <a:extLst>
                <a:ext uri="{FF2B5EF4-FFF2-40B4-BE49-F238E27FC236}">
                  <a16:creationId xmlns:a16="http://schemas.microsoft.com/office/drawing/2014/main" id="{C20837A5-BA8B-CB2E-C461-55F5D564281B}"/>
                </a:ext>
              </a:extLst>
            </p:cNvPr>
            <p:cNvSpPr/>
            <p:nvPr/>
          </p:nvSpPr>
          <p:spPr>
            <a:xfrm>
              <a:off x="1849053" y="1220178"/>
              <a:ext cx="1011302" cy="852990"/>
            </a:xfrm>
            <a:custGeom>
              <a:avLst/>
              <a:gdLst/>
              <a:ahLst/>
              <a:cxnLst/>
              <a:rect l="l" t="t" r="r" b="b"/>
              <a:pathLst>
                <a:path w="30720" h="25911" extrusionOk="0">
                  <a:moveTo>
                    <a:pt x="10420" y="1"/>
                  </a:moveTo>
                  <a:cubicBezTo>
                    <a:pt x="8813" y="2977"/>
                    <a:pt x="5301" y="4201"/>
                    <a:pt x="1979" y="4201"/>
                  </a:cubicBezTo>
                  <a:cubicBezTo>
                    <a:pt x="1306" y="4201"/>
                    <a:pt x="641" y="4150"/>
                    <a:pt x="1" y="4054"/>
                  </a:cubicBezTo>
                  <a:lnTo>
                    <a:pt x="1" y="4054"/>
                  </a:lnTo>
                  <a:cubicBezTo>
                    <a:pt x="64" y="4118"/>
                    <a:pt x="96" y="4149"/>
                    <a:pt x="96" y="4213"/>
                  </a:cubicBezTo>
                  <a:cubicBezTo>
                    <a:pt x="1837" y="10167"/>
                    <a:pt x="6113" y="24734"/>
                    <a:pt x="6398" y="25716"/>
                  </a:cubicBezTo>
                  <a:cubicBezTo>
                    <a:pt x="6398" y="25811"/>
                    <a:pt x="6429" y="25843"/>
                    <a:pt x="6398" y="25906"/>
                  </a:cubicBezTo>
                  <a:cubicBezTo>
                    <a:pt x="6598" y="25909"/>
                    <a:pt x="6798" y="25910"/>
                    <a:pt x="6998" y="25910"/>
                  </a:cubicBezTo>
                  <a:cubicBezTo>
                    <a:pt x="11223" y="25910"/>
                    <a:pt x="15357" y="25267"/>
                    <a:pt x="19319" y="23816"/>
                  </a:cubicBezTo>
                  <a:cubicBezTo>
                    <a:pt x="23594" y="22264"/>
                    <a:pt x="26919" y="19699"/>
                    <a:pt x="30720" y="17450"/>
                  </a:cubicBezTo>
                  <a:cubicBezTo>
                    <a:pt x="27236" y="14632"/>
                    <a:pt x="13428" y="3199"/>
                    <a:pt x="10420" y="1"/>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23" name="Google Shape;581;p31">
              <a:extLst>
                <a:ext uri="{FF2B5EF4-FFF2-40B4-BE49-F238E27FC236}">
                  <a16:creationId xmlns:a16="http://schemas.microsoft.com/office/drawing/2014/main" id="{44F9CFBE-4F18-BC19-AAE9-9E1921A21708}"/>
                </a:ext>
              </a:extLst>
            </p:cNvPr>
            <p:cNvSpPr/>
            <p:nvPr/>
          </p:nvSpPr>
          <p:spPr>
            <a:xfrm>
              <a:off x="2023161" y="1760216"/>
              <a:ext cx="912246" cy="415681"/>
            </a:xfrm>
            <a:custGeom>
              <a:avLst/>
              <a:gdLst/>
              <a:ahLst/>
              <a:cxnLst/>
              <a:rect l="l" t="t" r="r" b="b"/>
              <a:pathLst>
                <a:path w="27711" h="12627" extrusionOk="0">
                  <a:moveTo>
                    <a:pt x="24164" y="0"/>
                  </a:moveTo>
                  <a:cubicBezTo>
                    <a:pt x="24256" y="92"/>
                    <a:pt x="24401" y="175"/>
                    <a:pt x="24565" y="253"/>
                  </a:cubicBezTo>
                  <a:lnTo>
                    <a:pt x="24565" y="253"/>
                  </a:lnTo>
                  <a:cubicBezTo>
                    <a:pt x="24427" y="163"/>
                    <a:pt x="24293" y="78"/>
                    <a:pt x="24164" y="0"/>
                  </a:cubicBezTo>
                  <a:close/>
                  <a:moveTo>
                    <a:pt x="24565" y="253"/>
                  </a:moveTo>
                  <a:cubicBezTo>
                    <a:pt x="24852" y="442"/>
                    <a:pt x="25153" y="655"/>
                    <a:pt x="25450" y="874"/>
                  </a:cubicBezTo>
                  <a:lnTo>
                    <a:pt x="25450" y="874"/>
                  </a:lnTo>
                  <a:cubicBezTo>
                    <a:pt x="25501" y="827"/>
                    <a:pt x="25546" y="781"/>
                    <a:pt x="25526" y="760"/>
                  </a:cubicBezTo>
                  <a:cubicBezTo>
                    <a:pt x="25333" y="568"/>
                    <a:pt x="24908" y="418"/>
                    <a:pt x="24565" y="253"/>
                  </a:cubicBezTo>
                  <a:close/>
                  <a:moveTo>
                    <a:pt x="25450" y="874"/>
                  </a:moveTo>
                  <a:cubicBezTo>
                    <a:pt x="25421" y="901"/>
                    <a:pt x="25390" y="928"/>
                    <a:pt x="25367" y="950"/>
                  </a:cubicBezTo>
                  <a:cubicBezTo>
                    <a:pt x="17222" y="7424"/>
                    <a:pt x="9864" y="9639"/>
                    <a:pt x="1642" y="9639"/>
                  </a:cubicBezTo>
                  <a:cubicBezTo>
                    <a:pt x="1297" y="9639"/>
                    <a:pt x="950" y="9635"/>
                    <a:pt x="602" y="9628"/>
                  </a:cubicBezTo>
                  <a:cubicBezTo>
                    <a:pt x="222" y="9628"/>
                    <a:pt x="792" y="8488"/>
                    <a:pt x="792" y="8171"/>
                  </a:cubicBezTo>
                  <a:cubicBezTo>
                    <a:pt x="792" y="8171"/>
                    <a:pt x="791" y="8171"/>
                    <a:pt x="791" y="8171"/>
                  </a:cubicBezTo>
                  <a:cubicBezTo>
                    <a:pt x="721" y="8171"/>
                    <a:pt x="1" y="11027"/>
                    <a:pt x="95" y="12066"/>
                  </a:cubicBezTo>
                  <a:cubicBezTo>
                    <a:pt x="190" y="12066"/>
                    <a:pt x="222" y="12066"/>
                    <a:pt x="317" y="12098"/>
                  </a:cubicBezTo>
                  <a:cubicBezTo>
                    <a:pt x="1343" y="12471"/>
                    <a:pt x="2470" y="12626"/>
                    <a:pt x="3652" y="12626"/>
                  </a:cubicBezTo>
                  <a:cubicBezTo>
                    <a:pt x="7686" y="12626"/>
                    <a:pt x="12357" y="10818"/>
                    <a:pt x="15835" y="9691"/>
                  </a:cubicBezTo>
                  <a:cubicBezTo>
                    <a:pt x="20744" y="8044"/>
                    <a:pt x="23974" y="6271"/>
                    <a:pt x="27711" y="2629"/>
                  </a:cubicBezTo>
                  <a:cubicBezTo>
                    <a:pt x="27665" y="2629"/>
                    <a:pt x="26584" y="1708"/>
                    <a:pt x="25450" y="874"/>
                  </a:cubicBezTo>
                  <a:close/>
                </a:path>
              </a:pathLst>
            </a:custGeom>
            <a:solidFill>
              <a:srgbClr val="FFC000"/>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24" name="Google Shape;582;p31">
              <a:extLst>
                <a:ext uri="{FF2B5EF4-FFF2-40B4-BE49-F238E27FC236}">
                  <a16:creationId xmlns:a16="http://schemas.microsoft.com/office/drawing/2014/main" id="{61CF4190-AE8B-A024-4F33-9BE6D39D0A89}"/>
                </a:ext>
              </a:extLst>
            </p:cNvPr>
            <p:cNvSpPr/>
            <p:nvPr/>
          </p:nvSpPr>
          <p:spPr>
            <a:xfrm>
              <a:off x="2239998" y="2134474"/>
              <a:ext cx="182476" cy="186623"/>
            </a:xfrm>
            <a:custGeom>
              <a:avLst/>
              <a:gdLst/>
              <a:ahLst/>
              <a:cxnLst/>
              <a:rect l="l" t="t" r="r" b="b"/>
              <a:pathLst>
                <a:path w="5543" h="5669" extrusionOk="0">
                  <a:moveTo>
                    <a:pt x="3737" y="0"/>
                  </a:moveTo>
                  <a:cubicBezTo>
                    <a:pt x="2534" y="412"/>
                    <a:pt x="1267" y="729"/>
                    <a:pt x="0" y="919"/>
                  </a:cubicBezTo>
                  <a:cubicBezTo>
                    <a:pt x="761" y="2471"/>
                    <a:pt x="1394" y="4054"/>
                    <a:pt x="1996" y="5638"/>
                  </a:cubicBezTo>
                  <a:lnTo>
                    <a:pt x="2027" y="5638"/>
                  </a:lnTo>
                  <a:cubicBezTo>
                    <a:pt x="2215" y="5658"/>
                    <a:pt x="2399" y="5669"/>
                    <a:pt x="2578" y="5669"/>
                  </a:cubicBezTo>
                  <a:cubicBezTo>
                    <a:pt x="3764" y="5669"/>
                    <a:pt x="4773" y="5215"/>
                    <a:pt x="5543" y="4307"/>
                  </a:cubicBezTo>
                  <a:cubicBezTo>
                    <a:pt x="4878" y="2946"/>
                    <a:pt x="4244" y="1457"/>
                    <a:pt x="3737" y="0"/>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25" name="Google Shape;583;p31">
              <a:extLst>
                <a:ext uri="{FF2B5EF4-FFF2-40B4-BE49-F238E27FC236}">
                  <a16:creationId xmlns:a16="http://schemas.microsoft.com/office/drawing/2014/main" id="{1A76E9C6-10F0-715E-8276-A73A4F6F9074}"/>
                </a:ext>
              </a:extLst>
            </p:cNvPr>
            <p:cNvSpPr/>
            <p:nvPr/>
          </p:nvSpPr>
          <p:spPr>
            <a:xfrm>
              <a:off x="2489162" y="2014582"/>
              <a:ext cx="323209" cy="297794"/>
            </a:xfrm>
            <a:custGeom>
              <a:avLst/>
              <a:gdLst/>
              <a:ahLst/>
              <a:cxnLst/>
              <a:rect l="l" t="t" r="r" b="b"/>
              <a:pathLst>
                <a:path w="9818" h="9046" extrusionOk="0">
                  <a:moveTo>
                    <a:pt x="6524" y="1"/>
                  </a:moveTo>
                  <a:cubicBezTo>
                    <a:pt x="5036" y="729"/>
                    <a:pt x="3484" y="1299"/>
                    <a:pt x="1932" y="1837"/>
                  </a:cubicBezTo>
                  <a:cubicBezTo>
                    <a:pt x="1299" y="1996"/>
                    <a:pt x="665" y="2217"/>
                    <a:pt x="0" y="2471"/>
                  </a:cubicBezTo>
                  <a:lnTo>
                    <a:pt x="32" y="2502"/>
                  </a:lnTo>
                  <a:cubicBezTo>
                    <a:pt x="1394" y="4529"/>
                    <a:pt x="2407" y="6841"/>
                    <a:pt x="3484" y="9026"/>
                  </a:cubicBezTo>
                  <a:cubicBezTo>
                    <a:pt x="3505" y="9026"/>
                    <a:pt x="3526" y="9012"/>
                    <a:pt x="3566" y="9012"/>
                  </a:cubicBezTo>
                  <a:cubicBezTo>
                    <a:pt x="3586" y="9012"/>
                    <a:pt x="3611" y="9016"/>
                    <a:pt x="3642" y="9026"/>
                  </a:cubicBezTo>
                  <a:cubicBezTo>
                    <a:pt x="3857" y="9039"/>
                    <a:pt x="4067" y="9045"/>
                    <a:pt x="4272" y="9045"/>
                  </a:cubicBezTo>
                  <a:cubicBezTo>
                    <a:pt x="6631" y="9045"/>
                    <a:pt x="8332" y="8199"/>
                    <a:pt x="9818" y="6334"/>
                  </a:cubicBezTo>
                  <a:cubicBezTo>
                    <a:pt x="9754" y="6303"/>
                    <a:pt x="9659" y="6271"/>
                    <a:pt x="9628" y="6176"/>
                  </a:cubicBezTo>
                  <a:cubicBezTo>
                    <a:pt x="8994" y="5226"/>
                    <a:pt x="8583" y="4118"/>
                    <a:pt x="8076" y="3136"/>
                  </a:cubicBezTo>
                  <a:cubicBezTo>
                    <a:pt x="7569" y="2091"/>
                    <a:pt x="6999" y="1109"/>
                    <a:pt x="6524" y="96"/>
                  </a:cubicBezTo>
                  <a:lnTo>
                    <a:pt x="6524" y="1"/>
                  </a:ln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sp>
        <p:nvSpPr>
          <p:cNvPr id="26" name="Google Shape;498;p31">
            <a:extLst>
              <a:ext uri="{FF2B5EF4-FFF2-40B4-BE49-F238E27FC236}">
                <a16:creationId xmlns:a16="http://schemas.microsoft.com/office/drawing/2014/main" id="{0C52CF5F-BC92-E250-774A-BE8C3077EFBF}"/>
              </a:ext>
            </a:extLst>
          </p:cNvPr>
          <p:cNvSpPr txBox="1">
            <a:spLocks/>
          </p:cNvSpPr>
          <p:nvPr/>
        </p:nvSpPr>
        <p:spPr>
          <a:xfrm>
            <a:off x="6916318" y="1839412"/>
            <a:ext cx="1390325" cy="959789"/>
          </a:xfrm>
          <a:prstGeom prst="plaque">
            <a:avLst/>
          </a:prstGeom>
          <a:solidFill>
            <a:sysClr val="window" lastClr="FFFFFF"/>
          </a:solidFill>
          <a:ln w="12700" cap="flat" cmpd="sng" algn="ctr">
            <a:solidFill>
              <a:srgbClr val="FFC000"/>
            </a:solidFill>
            <a:prstDash val="solid"/>
            <a:miter lim="800000"/>
          </a:ln>
          <a:effectLst/>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lt2"/>
              </a:buClr>
              <a:buSzPts val="5000"/>
              <a:buFont typeface="Indie Flower"/>
              <a:buNone/>
              <a:defRPr sz="6000" b="1" i="0" u="none" strike="noStrike" cap="none">
                <a:solidFill>
                  <a:schemeClr val="lt2"/>
                </a:solidFill>
                <a:latin typeface="Indie Flower"/>
                <a:ea typeface="Indie Flower"/>
                <a:cs typeface="Indie Flower"/>
                <a:sym typeface="Indie Flower"/>
              </a:defRPr>
            </a:lvl1pPr>
            <a:lvl2pPr marR="0" lvl="1"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2pPr>
            <a:lvl3pPr marR="0" lvl="2"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3pPr>
            <a:lvl4pPr marR="0" lvl="3"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4pPr>
            <a:lvl5pPr marR="0" lvl="4"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5pPr>
            <a:lvl6pPr marR="0" lvl="5"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6pPr>
            <a:lvl7pPr marR="0" lvl="6"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7pPr>
            <a:lvl8pPr marR="0" lvl="7"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8pPr>
            <a:lvl9pPr marR="0" lvl="8" algn="ctr" rtl="0">
              <a:lnSpc>
                <a:spcPct val="80000"/>
              </a:lnSpc>
              <a:spcBef>
                <a:spcPts val="0"/>
              </a:spcBef>
              <a:spcAft>
                <a:spcPts val="0"/>
              </a:spcAft>
              <a:buClr>
                <a:schemeClr val="accent3"/>
              </a:buClr>
              <a:buSzPts val="5000"/>
              <a:buFont typeface="Montserrat"/>
              <a:buNone/>
              <a:defRPr sz="5000" b="1" i="0" u="none" strike="noStrike" cap="none">
                <a:solidFill>
                  <a:schemeClr val="accent3"/>
                </a:solidFill>
                <a:latin typeface="Montserrat"/>
                <a:ea typeface="Montserrat"/>
                <a:cs typeface="Montserrat"/>
                <a:sym typeface="Montserrat"/>
              </a:defRPr>
            </a:lvl9pPr>
          </a:lstStyle>
          <a:p>
            <a:pPr marL="0" marR="0" lvl="0" indent="0" algn="ctr" defTabSz="1219261" rtl="0" eaLnBrk="1" fontAlgn="auto" latinLnBrk="0" hangingPunct="1">
              <a:lnSpc>
                <a:spcPct val="100000"/>
              </a:lnSpc>
              <a:spcBef>
                <a:spcPts val="0"/>
              </a:spcBef>
              <a:spcAft>
                <a:spcPts val="0"/>
              </a:spcAft>
              <a:buClr>
                <a:srgbClr val="E7E6E6"/>
              </a:buClr>
              <a:buSzPts val="5000"/>
              <a:buFont typeface="Indie Flower"/>
              <a:buNone/>
              <a:tabLst/>
              <a:defRPr/>
            </a:pPr>
            <a:r>
              <a:rPr kumimoji="0" lang="en" sz="4800" b="1" i="0" u="none" strike="noStrike" kern="1200" cap="none" spc="0" normalizeH="0" baseline="0" noProof="0" dirty="0">
                <a:ln>
                  <a:noFill/>
                </a:ln>
                <a:solidFill>
                  <a:prstClr val="black">
                    <a:lumMod val="50000"/>
                  </a:prstClr>
                </a:solidFill>
                <a:effectLst/>
                <a:uLnTx/>
                <a:uFillTx/>
                <a:latin typeface="UTM Avo"/>
                <a:ea typeface="+mn-ea"/>
                <a:cs typeface="+mn-ea"/>
                <a:sym typeface="+mn-lt"/>
              </a:rPr>
              <a:t>01</a:t>
            </a:r>
          </a:p>
        </p:txBody>
      </p:sp>
      <p:sp>
        <p:nvSpPr>
          <p:cNvPr id="27" name="TextBox 26">
            <a:extLst>
              <a:ext uri="{FF2B5EF4-FFF2-40B4-BE49-F238E27FC236}">
                <a16:creationId xmlns:a16="http://schemas.microsoft.com/office/drawing/2014/main" id="{A6D2CAA3-451B-EB58-77D0-056655B2641F}"/>
              </a:ext>
            </a:extLst>
          </p:cNvPr>
          <p:cNvSpPr txBox="1"/>
          <p:nvPr/>
        </p:nvSpPr>
        <p:spPr>
          <a:xfrm>
            <a:off x="4560984" y="2996469"/>
            <a:ext cx="6100995" cy="3005310"/>
          </a:xfrm>
          <a:prstGeom prst="rect">
            <a:avLst/>
          </a:prstGeom>
          <a:noFill/>
        </p:spPr>
        <p:txBody>
          <a:bodyPr wrap="square">
            <a:spAutoFit/>
          </a:bodyPr>
          <a:lstStyle/>
          <a:p>
            <a:pPr algn="ctr" defTabSz="1219261">
              <a:lnSpc>
                <a:spcPct val="150000"/>
              </a:lnSpc>
              <a:buClrTx/>
              <a:buFontTx/>
              <a:buNone/>
            </a:pPr>
            <a:r>
              <a:rPr lang="vi-VN" sz="4400" b="1" kern="1200" dirty="0">
                <a:solidFill>
                  <a:prstClr val="black">
                    <a:lumMod val="50000"/>
                  </a:prstClr>
                </a:solidFill>
                <a:latin typeface="UTM Avo"/>
                <a:ea typeface="+mn-ea"/>
                <a:cs typeface="+mn-cs"/>
                <a:sym typeface="+mn-lt"/>
              </a:rPr>
              <a:t>Tìm hiểu một số nhà sáng chế nổi bật trong lịch sử</a:t>
            </a:r>
            <a:endParaRPr lang="vi-VN" sz="4400" kern="1200" dirty="0">
              <a:solidFill>
                <a:prstClr val="black">
                  <a:lumMod val="50000"/>
                </a:prstClr>
              </a:solidFill>
              <a:latin typeface="UTM Avo"/>
              <a:ea typeface="+mn-ea"/>
              <a:cs typeface="+mn-cs"/>
              <a:sym typeface="+mn-lt"/>
            </a:endParaRPr>
          </a:p>
        </p:txBody>
      </p:sp>
    </p:spTree>
    <p:custDataLst>
      <p:tags r:id="rId1"/>
    </p:custDataLst>
    <p:extLst>
      <p:ext uri="{BB962C8B-B14F-4D97-AF65-F5344CB8AC3E}">
        <p14:creationId xmlns:p14="http://schemas.microsoft.com/office/powerpoint/2010/main" val="2593394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8" name="Title 2">
            <a:extLst>
              <a:ext uri="{FF2B5EF4-FFF2-40B4-BE49-F238E27FC236}">
                <a16:creationId xmlns:a16="http://schemas.microsoft.com/office/drawing/2014/main" id="{D04529FA-C5B2-A36E-23B0-A434F2571377}"/>
              </a:ext>
            </a:extLst>
          </p:cNvPr>
          <p:cNvSpPr txBox="1">
            <a:spLocks/>
          </p:cNvSpPr>
          <p:nvPr/>
        </p:nvSpPr>
        <p:spPr>
          <a:xfrm>
            <a:off x="551609" y="1505670"/>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Tô-mát Ê-đi-xơn (Thomas Edison)</a:t>
            </a:r>
          </a:p>
        </p:txBody>
      </p:sp>
      <p:pic>
        <p:nvPicPr>
          <p:cNvPr id="9" name="Picture 2">
            <a:extLst>
              <a:ext uri="{FF2B5EF4-FFF2-40B4-BE49-F238E27FC236}">
                <a16:creationId xmlns:a16="http://schemas.microsoft.com/office/drawing/2014/main" id="{8323EE51-E6D0-DE45-9513-63015D8769BF}"/>
              </a:ext>
            </a:extLst>
          </p:cNvPr>
          <p:cNvPicPr>
            <a:picLocks noChangeAspect="1" noChangeArrowheads="1"/>
          </p:cNvPicPr>
          <p:nvPr/>
        </p:nvPicPr>
        <p:blipFill rotWithShape="1">
          <a:blip r:embed="rId5"/>
          <a:srcRect l="72307" t="7774" r="6407" b="45100"/>
          <a:stretch/>
        </p:blipFill>
        <p:spPr bwMode="auto">
          <a:xfrm>
            <a:off x="8600187" y="2357245"/>
            <a:ext cx="3040203" cy="4304929"/>
          </a:xfrm>
          <a:prstGeom prst="roundRect">
            <a:avLst>
              <a:gd name="adj" fmla="val 7214"/>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C0464B97-8DAF-5321-B151-D5FD1F473ED4}"/>
              </a:ext>
            </a:extLst>
          </p:cNvPr>
          <p:cNvGrpSpPr/>
          <p:nvPr/>
        </p:nvGrpSpPr>
        <p:grpSpPr>
          <a:xfrm>
            <a:off x="551609" y="2311584"/>
            <a:ext cx="7534300" cy="4350591"/>
            <a:chOff x="4886647" y="1419998"/>
            <a:chExt cx="5650725" cy="3262943"/>
          </a:xfrm>
        </p:grpSpPr>
        <p:pic>
          <p:nvPicPr>
            <p:cNvPr id="11" name="Picture 16">
              <a:extLst>
                <a:ext uri="{FF2B5EF4-FFF2-40B4-BE49-F238E27FC236}">
                  <a16:creationId xmlns:a16="http://schemas.microsoft.com/office/drawing/2014/main" id="{AEB43782-4A11-7E71-0109-D20FB3998FC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096661" y="1419998"/>
              <a:ext cx="1379517" cy="1376068"/>
            </a:xfrm>
            <a:prstGeom prst="rect">
              <a:avLst/>
            </a:prstGeom>
          </p:spPr>
        </p:pic>
        <p:sp>
          <p:nvSpPr>
            <p:cNvPr id="12" name="Rectangle: Rounded Corners 32">
              <a:extLst>
                <a:ext uri="{FF2B5EF4-FFF2-40B4-BE49-F238E27FC236}">
                  <a16:creationId xmlns:a16="http://schemas.microsoft.com/office/drawing/2014/main" id="{70284A62-37FE-AADC-ACBE-E8CB0CD1A5FC}"/>
                </a:ext>
              </a:extLst>
            </p:cNvPr>
            <p:cNvSpPr/>
            <p:nvPr/>
          </p:nvSpPr>
          <p:spPr>
            <a:xfrm>
              <a:off x="4886647" y="2906342"/>
              <a:ext cx="2994512" cy="1776599"/>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Vì sao Tô-mát </a:t>
              </a:r>
            </a:p>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Ê-đi-xơn lại được gọi là “Người tạo ra Mặt Trời thứ hai cho nhân loại”?</a:t>
              </a:r>
              <a:endPar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mn-cs"/>
                <a:sym typeface="+mn-lt"/>
              </a:endParaRPr>
            </a:p>
          </p:txBody>
        </p:sp>
        <p:sp>
          <p:nvSpPr>
            <p:cNvPr id="13" name="Rectangle: Rounded Corners 33">
              <a:extLst>
                <a:ext uri="{FF2B5EF4-FFF2-40B4-BE49-F238E27FC236}">
                  <a16:creationId xmlns:a16="http://schemas.microsoft.com/office/drawing/2014/main" id="{98102140-C6C7-A515-EEED-D539217BE802}"/>
                </a:ext>
              </a:extLst>
            </p:cNvPr>
            <p:cNvSpPr/>
            <p:nvPr/>
          </p:nvSpPr>
          <p:spPr>
            <a:xfrm>
              <a:off x="8015198" y="2906341"/>
              <a:ext cx="2522174" cy="1776599"/>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Tô-mát Ê-đi-xơn đã có những sáng chế nổi bật nào?</a:t>
              </a:r>
              <a:endPar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mn-cs"/>
                <a:sym typeface="+mn-lt"/>
              </a:endParaRPr>
            </a:p>
          </p:txBody>
        </p:sp>
      </p:grpSp>
    </p:spTree>
    <p:custDataLst>
      <p:tags r:id="rId1"/>
    </p:custDataLst>
    <p:extLst>
      <p:ext uri="{BB962C8B-B14F-4D97-AF65-F5344CB8AC3E}">
        <p14:creationId xmlns:p14="http://schemas.microsoft.com/office/powerpoint/2010/main" val="22732456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 name="Title 2">
            <a:extLst>
              <a:ext uri="{FF2B5EF4-FFF2-40B4-BE49-F238E27FC236}">
                <a16:creationId xmlns:a16="http://schemas.microsoft.com/office/drawing/2014/main" id="{B2784B71-14AC-5DC4-F8DC-DA12D0D0DCE7}"/>
              </a:ext>
            </a:extLst>
          </p:cNvPr>
          <p:cNvSpPr txBox="1">
            <a:spLocks/>
          </p:cNvSpPr>
          <p:nvPr/>
        </p:nvSpPr>
        <p:spPr>
          <a:xfrm>
            <a:off x="551609" y="1505670"/>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Tô-mát Ê-đi-xơn (Thomas Edison)</a:t>
            </a:r>
          </a:p>
        </p:txBody>
      </p:sp>
      <p:sp>
        <p:nvSpPr>
          <p:cNvPr id="11" name="Rectangle: Rounded Corners 20">
            <a:extLst>
              <a:ext uri="{FF2B5EF4-FFF2-40B4-BE49-F238E27FC236}">
                <a16:creationId xmlns:a16="http://schemas.microsoft.com/office/drawing/2014/main" id="{82D309D8-8CA4-04FC-8966-0C701C9EAEEF}"/>
              </a:ext>
            </a:extLst>
          </p:cNvPr>
          <p:cNvSpPr/>
          <p:nvPr/>
        </p:nvSpPr>
        <p:spPr>
          <a:xfrm>
            <a:off x="1238549" y="2202075"/>
            <a:ext cx="9714901" cy="1027171"/>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lumMod val="50000"/>
                  </a:prstClr>
                </a:solidFill>
                <a:effectLst/>
                <a:uLnTx/>
                <a:uFillTx/>
                <a:latin typeface="UTM Avo" panose="02040603050506020204" pitchFamily="18"/>
                <a:ea typeface="+mn-ea"/>
                <a:cs typeface="+mn-cs"/>
                <a:sym typeface="+mn-lt"/>
              </a:rPr>
              <a:t>Tô-mát Ê-đi-xơn lại được gọi là “Người tạo ra Mặt Trời thứ hai </a:t>
            </a:r>
          </a:p>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lumMod val="50000"/>
                  </a:prstClr>
                </a:solidFill>
                <a:effectLst/>
                <a:uLnTx/>
                <a:uFillTx/>
                <a:latin typeface="UTM Avo" panose="02040603050506020204" pitchFamily="18"/>
                <a:ea typeface="+mn-ea"/>
                <a:cs typeface="+mn-cs"/>
                <a:sym typeface="+mn-lt"/>
              </a:rPr>
              <a:t>cho nhân loại” vì ông là nhà sáng chế bóng đèn sợi đốt.</a:t>
            </a:r>
          </a:p>
        </p:txBody>
      </p:sp>
      <p:sp>
        <p:nvSpPr>
          <p:cNvPr id="12" name="Rectangle: Rounded Corners 21">
            <a:extLst>
              <a:ext uri="{FF2B5EF4-FFF2-40B4-BE49-F238E27FC236}">
                <a16:creationId xmlns:a16="http://schemas.microsoft.com/office/drawing/2014/main" id="{A34ED49F-C9A1-642F-7CE7-D87B0C3981D9}"/>
              </a:ext>
            </a:extLst>
          </p:cNvPr>
          <p:cNvSpPr/>
          <p:nvPr/>
        </p:nvSpPr>
        <p:spPr>
          <a:xfrm>
            <a:off x="1238550" y="3429000"/>
            <a:ext cx="9714899" cy="706519"/>
          </a:xfrm>
          <a:prstGeom prst="roundRect">
            <a:avLst/>
          </a:prstGeom>
          <a:solidFill>
            <a:sysClr val="window" lastClr="FFFFFF"/>
          </a:solidFill>
          <a:ln w="12700" cap="flat" cmpd="sng" algn="ctr">
            <a:solidFill>
              <a:srgbClr val="5B9BD5"/>
            </a:solidFill>
            <a:prstDash val="solid"/>
            <a:miter lim="800000"/>
          </a:ln>
          <a:effectLst/>
        </p:spPr>
        <p:txBody>
          <a:bodyPr bIns="48000"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lumMod val="50000"/>
                  </a:prstClr>
                </a:solidFill>
                <a:effectLst/>
                <a:uLnTx/>
                <a:uFillTx/>
                <a:latin typeface="UTM Avo" panose="02040603050506020204" pitchFamily="18"/>
                <a:ea typeface="+mn-ea"/>
                <a:cs typeface="+mn-cs"/>
                <a:sym typeface="+mn-lt"/>
              </a:rPr>
              <a:t>Ngoài bóng đèn sợi đốt, Tô-mát Ê-đi-xơn có những sáng chế khác</a:t>
            </a:r>
          </a:p>
        </p:txBody>
      </p:sp>
      <p:grpSp>
        <p:nvGrpSpPr>
          <p:cNvPr id="13" name="Group 12">
            <a:extLst>
              <a:ext uri="{FF2B5EF4-FFF2-40B4-BE49-F238E27FC236}">
                <a16:creationId xmlns:a16="http://schemas.microsoft.com/office/drawing/2014/main" id="{B442CC6C-3C55-FBBB-5A1A-18BAD1FEFB16}"/>
              </a:ext>
            </a:extLst>
          </p:cNvPr>
          <p:cNvGrpSpPr/>
          <p:nvPr/>
        </p:nvGrpSpPr>
        <p:grpSpPr>
          <a:xfrm>
            <a:off x="1509876" y="4511115"/>
            <a:ext cx="4775123" cy="2103913"/>
            <a:chOff x="763216" y="2850670"/>
            <a:chExt cx="3581342" cy="1577935"/>
          </a:xfrm>
        </p:grpSpPr>
        <p:pic>
          <p:nvPicPr>
            <p:cNvPr id="14" name="Picture 13" descr="29/11/1877 - Thomas Edison cho ra mắt phát minh đầu tiên của mình - máy hát  quay tay - KhoaHoc.tv">
              <a:extLst>
                <a:ext uri="{FF2B5EF4-FFF2-40B4-BE49-F238E27FC236}">
                  <a16:creationId xmlns:a16="http://schemas.microsoft.com/office/drawing/2014/main" id="{850FF242-3035-E4F9-AA1E-92876BA207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763216" y="2850670"/>
              <a:ext cx="3581342" cy="1249616"/>
            </a:xfrm>
            <a:prstGeom prst="rect">
              <a:avLst/>
            </a:prstGeom>
            <a:noFill/>
            <a:ln>
              <a:noFill/>
            </a:ln>
          </p:spPr>
        </p:pic>
        <p:sp>
          <p:nvSpPr>
            <p:cNvPr id="15" name="TextBox 14">
              <a:extLst>
                <a:ext uri="{FF2B5EF4-FFF2-40B4-BE49-F238E27FC236}">
                  <a16:creationId xmlns:a16="http://schemas.microsoft.com/office/drawing/2014/main" id="{147E8E6D-A410-C276-553B-4A0AADECD068}"/>
                </a:ext>
              </a:extLst>
            </p:cNvPr>
            <p:cNvSpPr txBox="1"/>
            <p:nvPr/>
          </p:nvSpPr>
          <p:spPr>
            <a:xfrm>
              <a:off x="1444450" y="4124435"/>
              <a:ext cx="2218871" cy="304170"/>
            </a:xfrm>
            <a:prstGeom prst="rect">
              <a:avLst/>
            </a:prstGeom>
            <a:noFill/>
          </p:spPr>
          <p:txBody>
            <a:bodyPr wrap="square">
              <a:spAutoFit/>
            </a:bodyPr>
            <a:lstStyle/>
            <a:p>
              <a:pPr algn="ctr" defTabSz="1219261">
                <a:lnSpc>
                  <a:spcPct val="114000"/>
                </a:lnSpc>
                <a:buClrTx/>
                <a:buFontTx/>
                <a:buNone/>
              </a:pPr>
              <a:r>
                <a:rPr lang="vi-VN" sz="2000" i="1" kern="1200" dirty="0">
                  <a:latin typeface="UTM Avo" panose="02040603050506020204" pitchFamily="18"/>
                  <a:ea typeface="+mn-ea"/>
                  <a:cs typeface="+mn-cs"/>
                  <a:sym typeface="+mn-lt"/>
                </a:rPr>
                <a:t>Máy ghi âm (1877)</a:t>
              </a:r>
              <a:endParaRPr lang="vi-VN" sz="2000" kern="1200" dirty="0">
                <a:solidFill>
                  <a:prstClr val="black"/>
                </a:solidFill>
                <a:latin typeface="UTM Avo" panose="02040603050506020204" pitchFamily="18"/>
                <a:ea typeface="+mn-ea"/>
                <a:cs typeface="+mn-cs"/>
                <a:sym typeface="+mn-lt"/>
              </a:endParaRPr>
            </a:p>
          </p:txBody>
        </p:sp>
      </p:grpSp>
      <p:grpSp>
        <p:nvGrpSpPr>
          <p:cNvPr id="16" name="Group 15">
            <a:extLst>
              <a:ext uri="{FF2B5EF4-FFF2-40B4-BE49-F238E27FC236}">
                <a16:creationId xmlns:a16="http://schemas.microsoft.com/office/drawing/2014/main" id="{3183F832-91A5-83AA-1C31-141FEB605E2F}"/>
              </a:ext>
            </a:extLst>
          </p:cNvPr>
          <p:cNvGrpSpPr/>
          <p:nvPr/>
        </p:nvGrpSpPr>
        <p:grpSpPr>
          <a:xfrm>
            <a:off x="7170498" y="4335273"/>
            <a:ext cx="3365643" cy="2450064"/>
            <a:chOff x="1291770" y="2718788"/>
            <a:chExt cx="2524232" cy="1837548"/>
          </a:xfrm>
        </p:grpSpPr>
        <p:pic>
          <p:nvPicPr>
            <p:cNvPr id="17" name="Picture 16">
              <a:extLst>
                <a:ext uri="{FF2B5EF4-FFF2-40B4-BE49-F238E27FC236}">
                  <a16:creationId xmlns:a16="http://schemas.microsoft.com/office/drawing/2014/main" id="{419C464B-990F-5509-31D1-605F2CA19A00}"/>
                </a:ext>
              </a:extLst>
            </p:cNvPr>
            <p:cNvPicPr>
              <a:picLocks noChangeAspect="1" noChangeArrowheads="1"/>
            </p:cNvPicPr>
            <p:nvPr/>
          </p:nvPicPr>
          <p:blipFill>
            <a:blip r:embed="rId6"/>
            <a:srcRect/>
            <a:stretch/>
          </p:blipFill>
          <p:spPr>
            <a:xfrm>
              <a:off x="1291770" y="2718788"/>
              <a:ext cx="2524232" cy="1424853"/>
            </a:xfrm>
            <a:prstGeom prst="rect">
              <a:avLst/>
            </a:prstGeom>
            <a:noFill/>
            <a:ln>
              <a:noFill/>
            </a:ln>
          </p:spPr>
        </p:pic>
        <p:sp>
          <p:nvSpPr>
            <p:cNvPr id="18" name="TextBox 17">
              <a:extLst>
                <a:ext uri="{FF2B5EF4-FFF2-40B4-BE49-F238E27FC236}">
                  <a16:creationId xmlns:a16="http://schemas.microsoft.com/office/drawing/2014/main" id="{C66EE48B-726E-D04B-2D1F-7ACE350EDECF}"/>
                </a:ext>
              </a:extLst>
            </p:cNvPr>
            <p:cNvSpPr txBox="1"/>
            <p:nvPr/>
          </p:nvSpPr>
          <p:spPr>
            <a:xfrm>
              <a:off x="1291770" y="4252166"/>
              <a:ext cx="2524232" cy="304170"/>
            </a:xfrm>
            <a:prstGeom prst="rect">
              <a:avLst/>
            </a:prstGeom>
            <a:noFill/>
          </p:spPr>
          <p:txBody>
            <a:bodyPr wrap="square">
              <a:spAutoFit/>
            </a:bodyPr>
            <a:lstStyle/>
            <a:p>
              <a:pPr algn="ctr" defTabSz="1219261">
                <a:lnSpc>
                  <a:spcPct val="114000"/>
                </a:lnSpc>
                <a:buClrTx/>
                <a:buFontTx/>
                <a:buNone/>
              </a:pPr>
              <a:r>
                <a:rPr lang="vi-VN" sz="2000" i="1" kern="1200" dirty="0">
                  <a:latin typeface="UTM Avo" panose="02040603050506020204" pitchFamily="18"/>
                  <a:ea typeface="+mn-ea"/>
                  <a:cs typeface="+mn-cs"/>
                  <a:sym typeface="+mn-lt"/>
                </a:rPr>
                <a:t>Máy chiếu phim (1891)</a:t>
              </a:r>
              <a:endParaRPr lang="vi-VN" sz="2000" kern="1200" dirty="0">
                <a:solidFill>
                  <a:prstClr val="black"/>
                </a:solidFill>
                <a:latin typeface="UTM Avo" panose="02040603050506020204" pitchFamily="18"/>
                <a:ea typeface="+mn-ea"/>
                <a:cs typeface="+mn-cs"/>
                <a:sym typeface="+mn-lt"/>
              </a:endParaRPr>
            </a:p>
          </p:txBody>
        </p:sp>
      </p:grpSp>
    </p:spTree>
    <p:custDataLst>
      <p:tags r:id="rId1"/>
    </p:custDataLst>
    <p:extLst>
      <p:ext uri="{BB962C8B-B14F-4D97-AF65-F5344CB8AC3E}">
        <p14:creationId xmlns:p14="http://schemas.microsoft.com/office/powerpoint/2010/main" val="37047499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1"/>
        <p:cNvGrpSpPr/>
        <p:nvPr/>
      </p:nvGrpSpPr>
      <p:grpSpPr>
        <a:xfrm>
          <a:off x="0" y="0"/>
          <a:ext cx="0" cy="0"/>
          <a:chOff x="0" y="0"/>
          <a:chExt cx="0" cy="0"/>
        </a:xfrm>
      </p:grpSpPr>
      <p:sp>
        <p:nvSpPr>
          <p:cNvPr id="2" name="Title 2">
            <a:extLst>
              <a:ext uri="{FF2B5EF4-FFF2-40B4-BE49-F238E27FC236}">
                <a16:creationId xmlns:a16="http://schemas.microsoft.com/office/drawing/2014/main" id="{A157132D-D48F-968E-03BB-72EA2B0FB747}"/>
              </a:ext>
            </a:extLst>
          </p:cNvPr>
          <p:cNvSpPr txBox="1">
            <a:spLocks/>
          </p:cNvSpPr>
          <p:nvPr/>
        </p:nvSpPr>
        <p:spPr>
          <a:xfrm>
            <a:off x="551609" y="1505670"/>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Tô-mát Ê-đi-xơn (Thomas Edison)</a:t>
            </a:r>
          </a:p>
        </p:txBody>
      </p:sp>
      <p:pic>
        <p:nvPicPr>
          <p:cNvPr id="10" name="yt1s.com -  KHOA HỌC HAY NHỮNG SÁNG CHẾ KHOA HỌC CỦA THOMAS EDISON_v720P">
            <a:hlinkClick r:id="" action="ppaction://media"/>
            <a:extLst>
              <a:ext uri="{FF2B5EF4-FFF2-40B4-BE49-F238E27FC236}">
                <a16:creationId xmlns:a16="http://schemas.microsoft.com/office/drawing/2014/main" id="{76E9F52C-A50C-A11F-6CA0-17BBDFDDEDD2}"/>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5810449" y="2671537"/>
            <a:ext cx="4950419" cy="2785093"/>
          </a:xfrm>
          <a:prstGeom prst="rect">
            <a:avLst/>
          </a:prstGeom>
        </p:spPr>
      </p:pic>
      <p:grpSp>
        <p:nvGrpSpPr>
          <p:cNvPr id="11" name="Google Shape;1177;p45">
            <a:extLst>
              <a:ext uri="{FF2B5EF4-FFF2-40B4-BE49-F238E27FC236}">
                <a16:creationId xmlns:a16="http://schemas.microsoft.com/office/drawing/2014/main" id="{95AD0211-9422-67FE-6531-55C8FC5081D5}"/>
              </a:ext>
            </a:extLst>
          </p:cNvPr>
          <p:cNvGrpSpPr/>
          <p:nvPr/>
        </p:nvGrpSpPr>
        <p:grpSpPr>
          <a:xfrm>
            <a:off x="5669861" y="2368856"/>
            <a:ext cx="5175477" cy="4489144"/>
            <a:chOff x="2614450" y="7646325"/>
            <a:chExt cx="2236400" cy="1939825"/>
          </a:xfrm>
        </p:grpSpPr>
        <p:sp>
          <p:nvSpPr>
            <p:cNvPr id="12" name="Google Shape;1178;p45">
              <a:extLst>
                <a:ext uri="{FF2B5EF4-FFF2-40B4-BE49-F238E27FC236}">
                  <a16:creationId xmlns:a16="http://schemas.microsoft.com/office/drawing/2014/main" id="{135E7BC3-8D38-E654-CC3D-5609637B87D3}"/>
                </a:ext>
              </a:extLst>
            </p:cNvPr>
            <p:cNvSpPr/>
            <p:nvPr/>
          </p:nvSpPr>
          <p:spPr>
            <a:xfrm>
              <a:off x="2614450" y="7646325"/>
              <a:ext cx="2236400" cy="1939825"/>
            </a:xfrm>
            <a:custGeom>
              <a:avLst/>
              <a:gdLst/>
              <a:ahLst/>
              <a:cxnLst/>
              <a:rect l="l" t="t" r="r" b="b"/>
              <a:pathLst>
                <a:path w="89456" h="77593" extrusionOk="0">
                  <a:moveTo>
                    <a:pt x="37841" y="4926"/>
                  </a:moveTo>
                  <a:cubicBezTo>
                    <a:pt x="39169" y="4926"/>
                    <a:pt x="40498" y="4928"/>
                    <a:pt x="41827" y="4933"/>
                  </a:cubicBezTo>
                  <a:cubicBezTo>
                    <a:pt x="53062" y="4988"/>
                    <a:pt x="64314" y="5905"/>
                    <a:pt x="75532" y="5905"/>
                  </a:cubicBezTo>
                  <a:cubicBezTo>
                    <a:pt x="75862" y="5905"/>
                    <a:pt x="76192" y="5904"/>
                    <a:pt x="76521" y="5903"/>
                  </a:cubicBezTo>
                  <a:cubicBezTo>
                    <a:pt x="76597" y="6112"/>
                    <a:pt x="76750" y="6264"/>
                    <a:pt x="76997" y="6264"/>
                  </a:cubicBezTo>
                  <a:cubicBezTo>
                    <a:pt x="80896" y="6454"/>
                    <a:pt x="80268" y="15755"/>
                    <a:pt x="80497" y="18513"/>
                  </a:cubicBezTo>
                  <a:cubicBezTo>
                    <a:pt x="80744" y="22146"/>
                    <a:pt x="80934" y="25798"/>
                    <a:pt x="81086" y="29431"/>
                  </a:cubicBezTo>
                  <a:cubicBezTo>
                    <a:pt x="81219" y="33064"/>
                    <a:pt x="81315" y="36735"/>
                    <a:pt x="81372" y="40368"/>
                  </a:cubicBezTo>
                  <a:cubicBezTo>
                    <a:pt x="81391" y="42023"/>
                    <a:pt x="81391" y="43659"/>
                    <a:pt x="81391" y="45333"/>
                  </a:cubicBezTo>
                  <a:cubicBezTo>
                    <a:pt x="81426" y="46387"/>
                    <a:pt x="81932" y="51658"/>
                    <a:pt x="80099" y="51658"/>
                  </a:cubicBezTo>
                  <a:cubicBezTo>
                    <a:pt x="79982" y="51658"/>
                    <a:pt x="79854" y="51636"/>
                    <a:pt x="79717" y="51590"/>
                  </a:cubicBezTo>
                  <a:cubicBezTo>
                    <a:pt x="79677" y="51577"/>
                    <a:pt x="79641" y="51571"/>
                    <a:pt x="79608" y="51571"/>
                  </a:cubicBezTo>
                  <a:cubicBezTo>
                    <a:pt x="79502" y="51571"/>
                    <a:pt x="79433" y="51636"/>
                    <a:pt x="79374" y="51724"/>
                  </a:cubicBezTo>
                  <a:cubicBezTo>
                    <a:pt x="73829" y="51544"/>
                    <a:pt x="68280" y="51471"/>
                    <a:pt x="62732" y="51471"/>
                  </a:cubicBezTo>
                  <a:cubicBezTo>
                    <a:pt x="56500" y="51471"/>
                    <a:pt x="50271" y="51564"/>
                    <a:pt x="44053" y="51705"/>
                  </a:cubicBezTo>
                  <a:cubicBezTo>
                    <a:pt x="38270" y="51819"/>
                    <a:pt x="32469" y="52009"/>
                    <a:pt x="26687" y="52237"/>
                  </a:cubicBezTo>
                  <a:cubicBezTo>
                    <a:pt x="21057" y="52427"/>
                    <a:pt x="15350" y="52465"/>
                    <a:pt x="9739" y="52998"/>
                  </a:cubicBezTo>
                  <a:cubicBezTo>
                    <a:pt x="9725" y="52898"/>
                    <a:pt x="9635" y="52819"/>
                    <a:pt x="9534" y="52819"/>
                  </a:cubicBezTo>
                  <a:cubicBezTo>
                    <a:pt x="9501" y="52819"/>
                    <a:pt x="9468" y="52827"/>
                    <a:pt x="9435" y="52846"/>
                  </a:cubicBezTo>
                  <a:cubicBezTo>
                    <a:pt x="9283" y="52941"/>
                    <a:pt x="9111" y="53017"/>
                    <a:pt x="8978" y="53055"/>
                  </a:cubicBezTo>
                  <a:lnTo>
                    <a:pt x="8332" y="53131"/>
                  </a:lnTo>
                  <a:cubicBezTo>
                    <a:pt x="8236" y="53131"/>
                    <a:pt x="8160" y="53188"/>
                    <a:pt x="8103" y="53226"/>
                  </a:cubicBezTo>
                  <a:cubicBezTo>
                    <a:pt x="6030" y="53055"/>
                    <a:pt x="6049" y="48395"/>
                    <a:pt x="6049" y="46911"/>
                  </a:cubicBezTo>
                  <a:cubicBezTo>
                    <a:pt x="6049" y="45066"/>
                    <a:pt x="6030" y="43240"/>
                    <a:pt x="6049" y="41433"/>
                  </a:cubicBezTo>
                  <a:cubicBezTo>
                    <a:pt x="6068" y="37610"/>
                    <a:pt x="6125" y="33806"/>
                    <a:pt x="6220" y="29964"/>
                  </a:cubicBezTo>
                  <a:cubicBezTo>
                    <a:pt x="6410" y="22337"/>
                    <a:pt x="6886" y="14709"/>
                    <a:pt x="7285" y="7101"/>
                  </a:cubicBezTo>
                  <a:cubicBezTo>
                    <a:pt x="7285" y="7006"/>
                    <a:pt x="7285" y="6930"/>
                    <a:pt x="7266" y="6892"/>
                  </a:cubicBezTo>
                  <a:cubicBezTo>
                    <a:pt x="7976" y="5387"/>
                    <a:pt x="10385" y="5124"/>
                    <a:pt x="12559" y="5124"/>
                  </a:cubicBezTo>
                  <a:cubicBezTo>
                    <a:pt x="13729" y="5124"/>
                    <a:pt x="14831" y="5200"/>
                    <a:pt x="15564" y="5200"/>
                  </a:cubicBezTo>
                  <a:cubicBezTo>
                    <a:pt x="15622" y="5200"/>
                    <a:pt x="15678" y="5200"/>
                    <a:pt x="15731" y="5199"/>
                  </a:cubicBezTo>
                  <a:cubicBezTo>
                    <a:pt x="18508" y="5142"/>
                    <a:pt x="21323" y="5085"/>
                    <a:pt x="24100" y="5028"/>
                  </a:cubicBezTo>
                  <a:cubicBezTo>
                    <a:pt x="28686" y="4954"/>
                    <a:pt x="33260" y="4926"/>
                    <a:pt x="37841" y="4926"/>
                  </a:cubicBezTo>
                  <a:close/>
                  <a:moveTo>
                    <a:pt x="60555" y="1"/>
                  </a:moveTo>
                  <a:cubicBezTo>
                    <a:pt x="52470" y="1"/>
                    <a:pt x="44382" y="85"/>
                    <a:pt x="36316" y="85"/>
                  </a:cubicBezTo>
                  <a:cubicBezTo>
                    <a:pt x="35484" y="85"/>
                    <a:pt x="34652" y="84"/>
                    <a:pt x="33820" y="82"/>
                  </a:cubicBezTo>
                  <a:cubicBezTo>
                    <a:pt x="25812" y="63"/>
                    <a:pt x="17823" y="63"/>
                    <a:pt x="9796" y="63"/>
                  </a:cubicBezTo>
                  <a:cubicBezTo>
                    <a:pt x="9411" y="63"/>
                    <a:pt x="9013" y="58"/>
                    <a:pt x="8608" y="58"/>
                  </a:cubicBezTo>
                  <a:cubicBezTo>
                    <a:pt x="6652" y="58"/>
                    <a:pt x="4541" y="176"/>
                    <a:pt x="3044" y="1547"/>
                  </a:cubicBezTo>
                  <a:cubicBezTo>
                    <a:pt x="2036" y="2460"/>
                    <a:pt x="1522" y="3677"/>
                    <a:pt x="1370" y="4990"/>
                  </a:cubicBezTo>
                  <a:cubicBezTo>
                    <a:pt x="1237" y="5085"/>
                    <a:pt x="1180" y="5218"/>
                    <a:pt x="1142" y="5408"/>
                  </a:cubicBezTo>
                  <a:cubicBezTo>
                    <a:pt x="96" y="14823"/>
                    <a:pt x="0" y="24448"/>
                    <a:pt x="0" y="33939"/>
                  </a:cubicBezTo>
                  <a:cubicBezTo>
                    <a:pt x="0" y="38866"/>
                    <a:pt x="134" y="43792"/>
                    <a:pt x="324" y="48718"/>
                  </a:cubicBezTo>
                  <a:cubicBezTo>
                    <a:pt x="438" y="51990"/>
                    <a:pt x="286" y="55718"/>
                    <a:pt x="1693" y="58799"/>
                  </a:cubicBezTo>
                  <a:cubicBezTo>
                    <a:pt x="2930" y="61462"/>
                    <a:pt x="5174" y="62565"/>
                    <a:pt x="7970" y="62946"/>
                  </a:cubicBezTo>
                  <a:cubicBezTo>
                    <a:pt x="10376" y="63258"/>
                    <a:pt x="12827" y="63326"/>
                    <a:pt x="15281" y="63326"/>
                  </a:cubicBezTo>
                  <a:cubicBezTo>
                    <a:pt x="17134" y="63326"/>
                    <a:pt x="18989" y="63287"/>
                    <a:pt x="20826" y="63287"/>
                  </a:cubicBezTo>
                  <a:cubicBezTo>
                    <a:pt x="20998" y="63287"/>
                    <a:pt x="21170" y="63288"/>
                    <a:pt x="21342" y="63288"/>
                  </a:cubicBezTo>
                  <a:cubicBezTo>
                    <a:pt x="26002" y="63288"/>
                    <a:pt x="30624" y="63307"/>
                    <a:pt x="35284" y="63307"/>
                  </a:cubicBezTo>
                  <a:cubicBezTo>
                    <a:pt x="34942" y="67359"/>
                    <a:pt x="32678" y="70174"/>
                    <a:pt x="28893" y="71791"/>
                  </a:cubicBezTo>
                  <a:cubicBezTo>
                    <a:pt x="28532" y="71943"/>
                    <a:pt x="28494" y="72266"/>
                    <a:pt x="28627" y="72551"/>
                  </a:cubicBezTo>
                  <a:cubicBezTo>
                    <a:pt x="28380" y="72913"/>
                    <a:pt x="28494" y="73407"/>
                    <a:pt x="28513" y="73864"/>
                  </a:cubicBezTo>
                  <a:cubicBezTo>
                    <a:pt x="28532" y="74530"/>
                    <a:pt x="28570" y="75214"/>
                    <a:pt x="28627" y="75880"/>
                  </a:cubicBezTo>
                  <a:cubicBezTo>
                    <a:pt x="28663" y="76151"/>
                    <a:pt x="28888" y="76319"/>
                    <a:pt x="29122" y="76319"/>
                  </a:cubicBezTo>
                  <a:cubicBezTo>
                    <a:pt x="29134" y="76319"/>
                    <a:pt x="29147" y="76318"/>
                    <a:pt x="29159" y="76317"/>
                  </a:cubicBezTo>
                  <a:cubicBezTo>
                    <a:pt x="33300" y="77407"/>
                    <a:pt x="37811" y="77592"/>
                    <a:pt x="42170" y="77592"/>
                  </a:cubicBezTo>
                  <a:cubicBezTo>
                    <a:pt x="43136" y="77592"/>
                    <a:pt x="44096" y="77583"/>
                    <a:pt x="45042" y="77573"/>
                  </a:cubicBezTo>
                  <a:cubicBezTo>
                    <a:pt x="50292" y="77497"/>
                    <a:pt x="55808" y="77269"/>
                    <a:pt x="60962" y="76070"/>
                  </a:cubicBezTo>
                  <a:cubicBezTo>
                    <a:pt x="61210" y="76032"/>
                    <a:pt x="61305" y="75842"/>
                    <a:pt x="61324" y="75633"/>
                  </a:cubicBezTo>
                  <a:cubicBezTo>
                    <a:pt x="61398" y="75693"/>
                    <a:pt x="61500" y="75726"/>
                    <a:pt x="61597" y="75726"/>
                  </a:cubicBezTo>
                  <a:cubicBezTo>
                    <a:pt x="61748" y="75726"/>
                    <a:pt x="61890" y="75646"/>
                    <a:pt x="61913" y="75462"/>
                  </a:cubicBezTo>
                  <a:cubicBezTo>
                    <a:pt x="62161" y="74206"/>
                    <a:pt x="62142" y="72970"/>
                    <a:pt x="61875" y="71695"/>
                  </a:cubicBezTo>
                  <a:cubicBezTo>
                    <a:pt x="61818" y="71543"/>
                    <a:pt x="61723" y="71410"/>
                    <a:pt x="61609" y="71372"/>
                  </a:cubicBezTo>
                  <a:cubicBezTo>
                    <a:pt x="61685" y="71125"/>
                    <a:pt x="61628" y="70840"/>
                    <a:pt x="61343" y="70649"/>
                  </a:cubicBezTo>
                  <a:cubicBezTo>
                    <a:pt x="58547" y="68728"/>
                    <a:pt x="57196" y="66446"/>
                    <a:pt x="56568" y="63307"/>
                  </a:cubicBezTo>
                  <a:lnTo>
                    <a:pt x="56568" y="63307"/>
                  </a:lnTo>
                  <a:cubicBezTo>
                    <a:pt x="59608" y="63314"/>
                    <a:pt x="62650" y="63327"/>
                    <a:pt x="65692" y="63327"/>
                  </a:cubicBezTo>
                  <a:cubicBezTo>
                    <a:pt x="71520" y="63327"/>
                    <a:pt x="77348" y="63278"/>
                    <a:pt x="83160" y="63041"/>
                  </a:cubicBezTo>
                  <a:cubicBezTo>
                    <a:pt x="83179" y="63041"/>
                    <a:pt x="83198" y="63022"/>
                    <a:pt x="83217" y="63022"/>
                  </a:cubicBezTo>
                  <a:cubicBezTo>
                    <a:pt x="83359" y="63039"/>
                    <a:pt x="83501" y="63047"/>
                    <a:pt x="83643" y="63047"/>
                  </a:cubicBezTo>
                  <a:cubicBezTo>
                    <a:pt x="84772" y="63047"/>
                    <a:pt x="85878" y="62527"/>
                    <a:pt x="86774" y="61767"/>
                  </a:cubicBezTo>
                  <a:cubicBezTo>
                    <a:pt x="88771" y="60055"/>
                    <a:pt x="89189" y="57335"/>
                    <a:pt x="89265" y="54824"/>
                  </a:cubicBezTo>
                  <a:cubicBezTo>
                    <a:pt x="89455" y="47235"/>
                    <a:pt x="88999" y="39588"/>
                    <a:pt x="88904" y="31999"/>
                  </a:cubicBezTo>
                  <a:cubicBezTo>
                    <a:pt x="88809" y="24296"/>
                    <a:pt x="88714" y="16592"/>
                    <a:pt x="88619" y="8908"/>
                  </a:cubicBezTo>
                  <a:cubicBezTo>
                    <a:pt x="88600" y="6492"/>
                    <a:pt x="88714" y="3601"/>
                    <a:pt x="87002" y="1661"/>
                  </a:cubicBezTo>
                  <a:cubicBezTo>
                    <a:pt x="86132" y="672"/>
                    <a:pt x="84997" y="150"/>
                    <a:pt x="83813" y="150"/>
                  </a:cubicBezTo>
                  <a:cubicBezTo>
                    <a:pt x="83288" y="150"/>
                    <a:pt x="82753" y="252"/>
                    <a:pt x="82228" y="463"/>
                  </a:cubicBezTo>
                  <a:cubicBezTo>
                    <a:pt x="82132" y="368"/>
                    <a:pt x="82018" y="330"/>
                    <a:pt x="81847" y="310"/>
                  </a:cubicBezTo>
                  <a:cubicBezTo>
                    <a:pt x="74763" y="66"/>
                    <a:pt x="67660" y="1"/>
                    <a:pt x="60555" y="1"/>
                  </a:cubicBezTo>
                  <a:close/>
                </a:path>
              </a:pathLst>
            </a:custGeom>
            <a:solidFill>
              <a:srgbClr val="A5A5A5"/>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 name="Google Shape;1179;p45">
              <a:extLst>
                <a:ext uri="{FF2B5EF4-FFF2-40B4-BE49-F238E27FC236}">
                  <a16:creationId xmlns:a16="http://schemas.microsoft.com/office/drawing/2014/main" id="{627EB172-2D4C-7347-A716-EB0F2C9A2007}"/>
                </a:ext>
              </a:extLst>
            </p:cNvPr>
            <p:cNvSpPr/>
            <p:nvPr/>
          </p:nvSpPr>
          <p:spPr>
            <a:xfrm>
              <a:off x="3703578" y="9025146"/>
              <a:ext cx="102361" cy="102362"/>
            </a:xfrm>
            <a:custGeom>
              <a:avLst/>
              <a:gdLst/>
              <a:ahLst/>
              <a:cxnLst/>
              <a:rect l="l" t="t" r="r" b="b"/>
              <a:pathLst>
                <a:path w="5175" h="5175" extrusionOk="0">
                  <a:moveTo>
                    <a:pt x="2587" y="0"/>
                  </a:moveTo>
                  <a:cubicBezTo>
                    <a:pt x="1161" y="0"/>
                    <a:pt x="1" y="1161"/>
                    <a:pt x="1" y="2587"/>
                  </a:cubicBezTo>
                  <a:cubicBezTo>
                    <a:pt x="1" y="4014"/>
                    <a:pt x="1161" y="5174"/>
                    <a:pt x="2587" y="5174"/>
                  </a:cubicBezTo>
                  <a:cubicBezTo>
                    <a:pt x="4014" y="5174"/>
                    <a:pt x="5174" y="4014"/>
                    <a:pt x="5174" y="2587"/>
                  </a:cubicBezTo>
                  <a:cubicBezTo>
                    <a:pt x="5174" y="1161"/>
                    <a:pt x="4014" y="0"/>
                    <a:pt x="2587" y="0"/>
                  </a:cubicBezTo>
                  <a:close/>
                </a:path>
              </a:pathLst>
            </a:custGeom>
            <a:solidFill>
              <a:srgbClr val="4472C4"/>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 name="Google Shape;1180;p45">
              <a:extLst>
                <a:ext uri="{FF2B5EF4-FFF2-40B4-BE49-F238E27FC236}">
                  <a16:creationId xmlns:a16="http://schemas.microsoft.com/office/drawing/2014/main" id="{EBF555D9-6CE5-9CE6-C1E3-0E9008B2F2E6}"/>
                </a:ext>
              </a:extLst>
            </p:cNvPr>
            <p:cNvSpPr/>
            <p:nvPr/>
          </p:nvSpPr>
          <p:spPr>
            <a:xfrm>
              <a:off x="3329150" y="9447725"/>
              <a:ext cx="831250" cy="130800"/>
            </a:xfrm>
            <a:custGeom>
              <a:avLst/>
              <a:gdLst/>
              <a:ahLst/>
              <a:cxnLst/>
              <a:rect l="l" t="t" r="r" b="b"/>
              <a:pathLst>
                <a:path w="33250" h="5232" fill="none" extrusionOk="0">
                  <a:moveTo>
                    <a:pt x="1" y="476"/>
                  </a:moveTo>
                  <a:cubicBezTo>
                    <a:pt x="1" y="476"/>
                    <a:pt x="17861" y="5232"/>
                    <a:pt x="33249" y="1"/>
                  </a:cubicBez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5" name="Google Shape;1181;p45">
              <a:extLst>
                <a:ext uri="{FF2B5EF4-FFF2-40B4-BE49-F238E27FC236}">
                  <a16:creationId xmlns:a16="http://schemas.microsoft.com/office/drawing/2014/main" id="{70A72A54-F39F-15A7-32AF-D557F5FAAE0C}"/>
                </a:ext>
              </a:extLst>
            </p:cNvPr>
            <p:cNvSpPr/>
            <p:nvPr/>
          </p:nvSpPr>
          <p:spPr>
            <a:xfrm>
              <a:off x="3496075" y="9220425"/>
              <a:ext cx="531175" cy="8125"/>
            </a:xfrm>
            <a:custGeom>
              <a:avLst/>
              <a:gdLst/>
              <a:ahLst/>
              <a:cxnLst/>
              <a:rect l="l" t="t" r="r" b="b"/>
              <a:pathLst>
                <a:path w="21247" h="325" fill="none" extrusionOk="0">
                  <a:moveTo>
                    <a:pt x="0" y="324"/>
                  </a:moveTo>
                  <a:lnTo>
                    <a:pt x="21246" y="1"/>
                  </a:ln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sp>
        <p:nvSpPr>
          <p:cNvPr id="16" name="Rectangle: Rounded Corners 21">
            <a:extLst>
              <a:ext uri="{FF2B5EF4-FFF2-40B4-BE49-F238E27FC236}">
                <a16:creationId xmlns:a16="http://schemas.microsoft.com/office/drawing/2014/main" id="{DFB3538E-AB27-7C25-AB27-A9ADC9B31029}"/>
              </a:ext>
            </a:extLst>
          </p:cNvPr>
          <p:cNvSpPr/>
          <p:nvPr/>
        </p:nvSpPr>
        <p:spPr>
          <a:xfrm>
            <a:off x="1248755" y="2926927"/>
            <a:ext cx="3289908" cy="2712077"/>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rPr>
              <a:t>Quan sát video về các sáng chế của Thomas Edison</a:t>
            </a:r>
          </a:p>
        </p:txBody>
      </p:sp>
    </p:spTree>
    <p:custDataLst>
      <p:tags r:id="rId1"/>
    </p:custDataLst>
    <p:extLst>
      <p:ext uri="{BB962C8B-B14F-4D97-AF65-F5344CB8AC3E}">
        <p14:creationId xmlns:p14="http://schemas.microsoft.com/office/powerpoint/2010/main" val="2436727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114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0"/>
                                        </p:tgtEl>
                                      </p:cBhvr>
                                    </p:cmd>
                                  </p:childTnLst>
                                </p:cTn>
                              </p:par>
                            </p:childTnLst>
                          </p:cTn>
                        </p:par>
                      </p:childTnLst>
                    </p:cTn>
                  </p:par>
                </p:childTnLst>
              </p:cTn>
              <p:nextCondLst>
                <p:cond evt="onClick" delay="0">
                  <p:tgtEl>
                    <p:spTgt spid="10"/>
                  </p:tgtEl>
                </p:cond>
              </p:nextCondLst>
            </p:seq>
            <p:video fullScrn="1">
              <p:cMediaNode vol="80000">
                <p:cTn id="22" fill="hold" display="0">
                  <p:stCondLst>
                    <p:cond delay="indefinite"/>
                  </p:stCondLst>
                </p:cTn>
                <p:tgtEl>
                  <p:spTgt spid="10"/>
                </p:tgtEl>
              </p:cMediaNode>
            </p:video>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1"/>
        <p:cNvGrpSpPr/>
        <p:nvPr/>
      </p:nvGrpSpPr>
      <p:grpSpPr>
        <a:xfrm>
          <a:off x="0" y="0"/>
          <a:ext cx="0" cy="0"/>
          <a:chOff x="0" y="0"/>
          <a:chExt cx="0" cy="0"/>
        </a:xfrm>
      </p:grpSpPr>
      <p:sp>
        <p:nvSpPr>
          <p:cNvPr id="2" name="Title 2">
            <a:extLst>
              <a:ext uri="{FF2B5EF4-FFF2-40B4-BE49-F238E27FC236}">
                <a16:creationId xmlns:a16="http://schemas.microsoft.com/office/drawing/2014/main" id="{08CA798F-2F08-E717-7147-217E6193FD11}"/>
              </a:ext>
            </a:extLst>
          </p:cNvPr>
          <p:cNvSpPr txBox="1">
            <a:spLocks/>
          </p:cNvSpPr>
          <p:nvPr/>
        </p:nvSpPr>
        <p:spPr>
          <a:xfrm>
            <a:off x="551609" y="1605420"/>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Các Ben (Karl Benz)</a:t>
            </a:r>
          </a:p>
        </p:txBody>
      </p:sp>
      <p:pic>
        <p:nvPicPr>
          <p:cNvPr id="10" name="yt1s.com - Benz Patent Motorwagen  Chiếc ô tô đầu tiên trên thế giới_v720P">
            <a:hlinkClick r:id="" action="ppaction://media"/>
            <a:extLst>
              <a:ext uri="{FF2B5EF4-FFF2-40B4-BE49-F238E27FC236}">
                <a16:creationId xmlns:a16="http://schemas.microsoft.com/office/drawing/2014/main" id="{DD007D26-0A41-04FA-84EF-1BEC7DAA837A}"/>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5797428" y="2615747"/>
            <a:ext cx="4791241" cy="2836464"/>
          </a:xfrm>
          <a:prstGeom prst="rect">
            <a:avLst/>
          </a:prstGeom>
        </p:spPr>
      </p:pic>
      <p:grpSp>
        <p:nvGrpSpPr>
          <p:cNvPr id="11" name="Google Shape;1177;p45">
            <a:extLst>
              <a:ext uri="{FF2B5EF4-FFF2-40B4-BE49-F238E27FC236}">
                <a16:creationId xmlns:a16="http://schemas.microsoft.com/office/drawing/2014/main" id="{80E6AF14-4133-4732-8499-8918CB4EB93A}"/>
              </a:ext>
            </a:extLst>
          </p:cNvPr>
          <p:cNvGrpSpPr/>
          <p:nvPr/>
        </p:nvGrpSpPr>
        <p:grpSpPr>
          <a:xfrm>
            <a:off x="5672588" y="2368856"/>
            <a:ext cx="5175477" cy="4489144"/>
            <a:chOff x="2614450" y="7646325"/>
            <a:chExt cx="2236400" cy="1939825"/>
          </a:xfrm>
        </p:grpSpPr>
        <p:sp>
          <p:nvSpPr>
            <p:cNvPr id="12" name="Google Shape;1178;p45">
              <a:extLst>
                <a:ext uri="{FF2B5EF4-FFF2-40B4-BE49-F238E27FC236}">
                  <a16:creationId xmlns:a16="http://schemas.microsoft.com/office/drawing/2014/main" id="{D3D944DD-3EC1-FD5B-72E4-72A35A70AA39}"/>
                </a:ext>
              </a:extLst>
            </p:cNvPr>
            <p:cNvSpPr/>
            <p:nvPr/>
          </p:nvSpPr>
          <p:spPr>
            <a:xfrm>
              <a:off x="2614450" y="7646325"/>
              <a:ext cx="2236400" cy="1939825"/>
            </a:xfrm>
            <a:custGeom>
              <a:avLst/>
              <a:gdLst/>
              <a:ahLst/>
              <a:cxnLst/>
              <a:rect l="l" t="t" r="r" b="b"/>
              <a:pathLst>
                <a:path w="89456" h="77593" extrusionOk="0">
                  <a:moveTo>
                    <a:pt x="37841" y="4926"/>
                  </a:moveTo>
                  <a:cubicBezTo>
                    <a:pt x="39169" y="4926"/>
                    <a:pt x="40498" y="4928"/>
                    <a:pt x="41827" y="4933"/>
                  </a:cubicBezTo>
                  <a:cubicBezTo>
                    <a:pt x="53062" y="4988"/>
                    <a:pt x="64314" y="5905"/>
                    <a:pt x="75532" y="5905"/>
                  </a:cubicBezTo>
                  <a:cubicBezTo>
                    <a:pt x="75862" y="5905"/>
                    <a:pt x="76192" y="5904"/>
                    <a:pt x="76521" y="5903"/>
                  </a:cubicBezTo>
                  <a:cubicBezTo>
                    <a:pt x="76597" y="6112"/>
                    <a:pt x="76750" y="6264"/>
                    <a:pt x="76997" y="6264"/>
                  </a:cubicBezTo>
                  <a:cubicBezTo>
                    <a:pt x="80896" y="6454"/>
                    <a:pt x="80268" y="15755"/>
                    <a:pt x="80497" y="18513"/>
                  </a:cubicBezTo>
                  <a:cubicBezTo>
                    <a:pt x="80744" y="22146"/>
                    <a:pt x="80934" y="25798"/>
                    <a:pt x="81086" y="29431"/>
                  </a:cubicBezTo>
                  <a:cubicBezTo>
                    <a:pt x="81219" y="33064"/>
                    <a:pt x="81315" y="36735"/>
                    <a:pt x="81372" y="40368"/>
                  </a:cubicBezTo>
                  <a:cubicBezTo>
                    <a:pt x="81391" y="42023"/>
                    <a:pt x="81391" y="43659"/>
                    <a:pt x="81391" y="45333"/>
                  </a:cubicBezTo>
                  <a:cubicBezTo>
                    <a:pt x="81426" y="46387"/>
                    <a:pt x="81932" y="51658"/>
                    <a:pt x="80099" y="51658"/>
                  </a:cubicBezTo>
                  <a:cubicBezTo>
                    <a:pt x="79982" y="51658"/>
                    <a:pt x="79854" y="51636"/>
                    <a:pt x="79717" y="51590"/>
                  </a:cubicBezTo>
                  <a:cubicBezTo>
                    <a:pt x="79677" y="51577"/>
                    <a:pt x="79641" y="51571"/>
                    <a:pt x="79608" y="51571"/>
                  </a:cubicBezTo>
                  <a:cubicBezTo>
                    <a:pt x="79502" y="51571"/>
                    <a:pt x="79433" y="51636"/>
                    <a:pt x="79374" y="51724"/>
                  </a:cubicBezTo>
                  <a:cubicBezTo>
                    <a:pt x="73829" y="51544"/>
                    <a:pt x="68280" y="51471"/>
                    <a:pt x="62732" y="51471"/>
                  </a:cubicBezTo>
                  <a:cubicBezTo>
                    <a:pt x="56500" y="51471"/>
                    <a:pt x="50271" y="51564"/>
                    <a:pt x="44053" y="51705"/>
                  </a:cubicBezTo>
                  <a:cubicBezTo>
                    <a:pt x="38270" y="51819"/>
                    <a:pt x="32469" y="52009"/>
                    <a:pt x="26687" y="52237"/>
                  </a:cubicBezTo>
                  <a:cubicBezTo>
                    <a:pt x="21057" y="52427"/>
                    <a:pt x="15350" y="52465"/>
                    <a:pt x="9739" y="52998"/>
                  </a:cubicBezTo>
                  <a:cubicBezTo>
                    <a:pt x="9725" y="52898"/>
                    <a:pt x="9635" y="52819"/>
                    <a:pt x="9534" y="52819"/>
                  </a:cubicBezTo>
                  <a:cubicBezTo>
                    <a:pt x="9501" y="52819"/>
                    <a:pt x="9468" y="52827"/>
                    <a:pt x="9435" y="52846"/>
                  </a:cubicBezTo>
                  <a:cubicBezTo>
                    <a:pt x="9283" y="52941"/>
                    <a:pt x="9111" y="53017"/>
                    <a:pt x="8978" y="53055"/>
                  </a:cubicBezTo>
                  <a:lnTo>
                    <a:pt x="8332" y="53131"/>
                  </a:lnTo>
                  <a:cubicBezTo>
                    <a:pt x="8236" y="53131"/>
                    <a:pt x="8160" y="53188"/>
                    <a:pt x="8103" y="53226"/>
                  </a:cubicBezTo>
                  <a:cubicBezTo>
                    <a:pt x="6030" y="53055"/>
                    <a:pt x="6049" y="48395"/>
                    <a:pt x="6049" y="46911"/>
                  </a:cubicBezTo>
                  <a:cubicBezTo>
                    <a:pt x="6049" y="45066"/>
                    <a:pt x="6030" y="43240"/>
                    <a:pt x="6049" y="41433"/>
                  </a:cubicBezTo>
                  <a:cubicBezTo>
                    <a:pt x="6068" y="37610"/>
                    <a:pt x="6125" y="33806"/>
                    <a:pt x="6220" y="29964"/>
                  </a:cubicBezTo>
                  <a:cubicBezTo>
                    <a:pt x="6410" y="22337"/>
                    <a:pt x="6886" y="14709"/>
                    <a:pt x="7285" y="7101"/>
                  </a:cubicBezTo>
                  <a:cubicBezTo>
                    <a:pt x="7285" y="7006"/>
                    <a:pt x="7285" y="6930"/>
                    <a:pt x="7266" y="6892"/>
                  </a:cubicBezTo>
                  <a:cubicBezTo>
                    <a:pt x="7976" y="5387"/>
                    <a:pt x="10385" y="5124"/>
                    <a:pt x="12559" y="5124"/>
                  </a:cubicBezTo>
                  <a:cubicBezTo>
                    <a:pt x="13729" y="5124"/>
                    <a:pt x="14831" y="5200"/>
                    <a:pt x="15564" y="5200"/>
                  </a:cubicBezTo>
                  <a:cubicBezTo>
                    <a:pt x="15622" y="5200"/>
                    <a:pt x="15678" y="5200"/>
                    <a:pt x="15731" y="5199"/>
                  </a:cubicBezTo>
                  <a:cubicBezTo>
                    <a:pt x="18508" y="5142"/>
                    <a:pt x="21323" y="5085"/>
                    <a:pt x="24100" y="5028"/>
                  </a:cubicBezTo>
                  <a:cubicBezTo>
                    <a:pt x="28686" y="4954"/>
                    <a:pt x="33260" y="4926"/>
                    <a:pt x="37841" y="4926"/>
                  </a:cubicBezTo>
                  <a:close/>
                  <a:moveTo>
                    <a:pt x="60555" y="1"/>
                  </a:moveTo>
                  <a:cubicBezTo>
                    <a:pt x="52470" y="1"/>
                    <a:pt x="44382" y="85"/>
                    <a:pt x="36316" y="85"/>
                  </a:cubicBezTo>
                  <a:cubicBezTo>
                    <a:pt x="35484" y="85"/>
                    <a:pt x="34652" y="84"/>
                    <a:pt x="33820" y="82"/>
                  </a:cubicBezTo>
                  <a:cubicBezTo>
                    <a:pt x="25812" y="63"/>
                    <a:pt x="17823" y="63"/>
                    <a:pt x="9796" y="63"/>
                  </a:cubicBezTo>
                  <a:cubicBezTo>
                    <a:pt x="9411" y="63"/>
                    <a:pt x="9013" y="58"/>
                    <a:pt x="8608" y="58"/>
                  </a:cubicBezTo>
                  <a:cubicBezTo>
                    <a:pt x="6652" y="58"/>
                    <a:pt x="4541" y="176"/>
                    <a:pt x="3044" y="1547"/>
                  </a:cubicBezTo>
                  <a:cubicBezTo>
                    <a:pt x="2036" y="2460"/>
                    <a:pt x="1522" y="3677"/>
                    <a:pt x="1370" y="4990"/>
                  </a:cubicBezTo>
                  <a:cubicBezTo>
                    <a:pt x="1237" y="5085"/>
                    <a:pt x="1180" y="5218"/>
                    <a:pt x="1142" y="5408"/>
                  </a:cubicBezTo>
                  <a:cubicBezTo>
                    <a:pt x="96" y="14823"/>
                    <a:pt x="0" y="24448"/>
                    <a:pt x="0" y="33939"/>
                  </a:cubicBezTo>
                  <a:cubicBezTo>
                    <a:pt x="0" y="38866"/>
                    <a:pt x="134" y="43792"/>
                    <a:pt x="324" y="48718"/>
                  </a:cubicBezTo>
                  <a:cubicBezTo>
                    <a:pt x="438" y="51990"/>
                    <a:pt x="286" y="55718"/>
                    <a:pt x="1693" y="58799"/>
                  </a:cubicBezTo>
                  <a:cubicBezTo>
                    <a:pt x="2930" y="61462"/>
                    <a:pt x="5174" y="62565"/>
                    <a:pt x="7970" y="62946"/>
                  </a:cubicBezTo>
                  <a:cubicBezTo>
                    <a:pt x="10376" y="63258"/>
                    <a:pt x="12827" y="63326"/>
                    <a:pt x="15281" y="63326"/>
                  </a:cubicBezTo>
                  <a:cubicBezTo>
                    <a:pt x="17134" y="63326"/>
                    <a:pt x="18989" y="63287"/>
                    <a:pt x="20826" y="63287"/>
                  </a:cubicBezTo>
                  <a:cubicBezTo>
                    <a:pt x="20998" y="63287"/>
                    <a:pt x="21170" y="63288"/>
                    <a:pt x="21342" y="63288"/>
                  </a:cubicBezTo>
                  <a:cubicBezTo>
                    <a:pt x="26002" y="63288"/>
                    <a:pt x="30624" y="63307"/>
                    <a:pt x="35284" y="63307"/>
                  </a:cubicBezTo>
                  <a:cubicBezTo>
                    <a:pt x="34942" y="67359"/>
                    <a:pt x="32678" y="70174"/>
                    <a:pt x="28893" y="71791"/>
                  </a:cubicBezTo>
                  <a:cubicBezTo>
                    <a:pt x="28532" y="71943"/>
                    <a:pt x="28494" y="72266"/>
                    <a:pt x="28627" y="72551"/>
                  </a:cubicBezTo>
                  <a:cubicBezTo>
                    <a:pt x="28380" y="72913"/>
                    <a:pt x="28494" y="73407"/>
                    <a:pt x="28513" y="73864"/>
                  </a:cubicBezTo>
                  <a:cubicBezTo>
                    <a:pt x="28532" y="74530"/>
                    <a:pt x="28570" y="75214"/>
                    <a:pt x="28627" y="75880"/>
                  </a:cubicBezTo>
                  <a:cubicBezTo>
                    <a:pt x="28663" y="76151"/>
                    <a:pt x="28888" y="76319"/>
                    <a:pt x="29122" y="76319"/>
                  </a:cubicBezTo>
                  <a:cubicBezTo>
                    <a:pt x="29134" y="76319"/>
                    <a:pt x="29147" y="76318"/>
                    <a:pt x="29159" y="76317"/>
                  </a:cubicBezTo>
                  <a:cubicBezTo>
                    <a:pt x="33300" y="77407"/>
                    <a:pt x="37811" y="77592"/>
                    <a:pt x="42170" y="77592"/>
                  </a:cubicBezTo>
                  <a:cubicBezTo>
                    <a:pt x="43136" y="77592"/>
                    <a:pt x="44096" y="77583"/>
                    <a:pt x="45042" y="77573"/>
                  </a:cubicBezTo>
                  <a:cubicBezTo>
                    <a:pt x="50292" y="77497"/>
                    <a:pt x="55808" y="77269"/>
                    <a:pt x="60962" y="76070"/>
                  </a:cubicBezTo>
                  <a:cubicBezTo>
                    <a:pt x="61210" y="76032"/>
                    <a:pt x="61305" y="75842"/>
                    <a:pt x="61324" y="75633"/>
                  </a:cubicBezTo>
                  <a:cubicBezTo>
                    <a:pt x="61398" y="75693"/>
                    <a:pt x="61500" y="75726"/>
                    <a:pt x="61597" y="75726"/>
                  </a:cubicBezTo>
                  <a:cubicBezTo>
                    <a:pt x="61748" y="75726"/>
                    <a:pt x="61890" y="75646"/>
                    <a:pt x="61913" y="75462"/>
                  </a:cubicBezTo>
                  <a:cubicBezTo>
                    <a:pt x="62161" y="74206"/>
                    <a:pt x="62142" y="72970"/>
                    <a:pt x="61875" y="71695"/>
                  </a:cubicBezTo>
                  <a:cubicBezTo>
                    <a:pt x="61818" y="71543"/>
                    <a:pt x="61723" y="71410"/>
                    <a:pt x="61609" y="71372"/>
                  </a:cubicBezTo>
                  <a:cubicBezTo>
                    <a:pt x="61685" y="71125"/>
                    <a:pt x="61628" y="70840"/>
                    <a:pt x="61343" y="70649"/>
                  </a:cubicBezTo>
                  <a:cubicBezTo>
                    <a:pt x="58547" y="68728"/>
                    <a:pt x="57196" y="66446"/>
                    <a:pt x="56568" y="63307"/>
                  </a:cubicBezTo>
                  <a:lnTo>
                    <a:pt x="56568" y="63307"/>
                  </a:lnTo>
                  <a:cubicBezTo>
                    <a:pt x="59608" y="63314"/>
                    <a:pt x="62650" y="63327"/>
                    <a:pt x="65692" y="63327"/>
                  </a:cubicBezTo>
                  <a:cubicBezTo>
                    <a:pt x="71520" y="63327"/>
                    <a:pt x="77348" y="63278"/>
                    <a:pt x="83160" y="63041"/>
                  </a:cubicBezTo>
                  <a:cubicBezTo>
                    <a:pt x="83179" y="63041"/>
                    <a:pt x="83198" y="63022"/>
                    <a:pt x="83217" y="63022"/>
                  </a:cubicBezTo>
                  <a:cubicBezTo>
                    <a:pt x="83359" y="63039"/>
                    <a:pt x="83501" y="63047"/>
                    <a:pt x="83643" y="63047"/>
                  </a:cubicBezTo>
                  <a:cubicBezTo>
                    <a:pt x="84772" y="63047"/>
                    <a:pt x="85878" y="62527"/>
                    <a:pt x="86774" y="61767"/>
                  </a:cubicBezTo>
                  <a:cubicBezTo>
                    <a:pt x="88771" y="60055"/>
                    <a:pt x="89189" y="57335"/>
                    <a:pt x="89265" y="54824"/>
                  </a:cubicBezTo>
                  <a:cubicBezTo>
                    <a:pt x="89455" y="47235"/>
                    <a:pt x="88999" y="39588"/>
                    <a:pt x="88904" y="31999"/>
                  </a:cubicBezTo>
                  <a:cubicBezTo>
                    <a:pt x="88809" y="24296"/>
                    <a:pt x="88714" y="16592"/>
                    <a:pt x="88619" y="8908"/>
                  </a:cubicBezTo>
                  <a:cubicBezTo>
                    <a:pt x="88600" y="6492"/>
                    <a:pt x="88714" y="3601"/>
                    <a:pt x="87002" y="1661"/>
                  </a:cubicBezTo>
                  <a:cubicBezTo>
                    <a:pt x="86132" y="672"/>
                    <a:pt x="84997" y="150"/>
                    <a:pt x="83813" y="150"/>
                  </a:cubicBezTo>
                  <a:cubicBezTo>
                    <a:pt x="83288" y="150"/>
                    <a:pt x="82753" y="252"/>
                    <a:pt x="82228" y="463"/>
                  </a:cubicBezTo>
                  <a:cubicBezTo>
                    <a:pt x="82132" y="368"/>
                    <a:pt x="82018" y="330"/>
                    <a:pt x="81847" y="310"/>
                  </a:cubicBezTo>
                  <a:cubicBezTo>
                    <a:pt x="74763" y="66"/>
                    <a:pt x="67660" y="1"/>
                    <a:pt x="60555" y="1"/>
                  </a:cubicBezTo>
                  <a:close/>
                </a:path>
              </a:pathLst>
            </a:custGeom>
            <a:solidFill>
              <a:srgbClr val="A5A5A5"/>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 name="Google Shape;1179;p45">
              <a:extLst>
                <a:ext uri="{FF2B5EF4-FFF2-40B4-BE49-F238E27FC236}">
                  <a16:creationId xmlns:a16="http://schemas.microsoft.com/office/drawing/2014/main" id="{9C68D0DA-0CEA-B150-A973-53FA0A76D03E}"/>
                </a:ext>
              </a:extLst>
            </p:cNvPr>
            <p:cNvSpPr/>
            <p:nvPr/>
          </p:nvSpPr>
          <p:spPr>
            <a:xfrm>
              <a:off x="3703578" y="9025146"/>
              <a:ext cx="102361" cy="102362"/>
            </a:xfrm>
            <a:custGeom>
              <a:avLst/>
              <a:gdLst/>
              <a:ahLst/>
              <a:cxnLst/>
              <a:rect l="l" t="t" r="r" b="b"/>
              <a:pathLst>
                <a:path w="5175" h="5175" extrusionOk="0">
                  <a:moveTo>
                    <a:pt x="2587" y="0"/>
                  </a:moveTo>
                  <a:cubicBezTo>
                    <a:pt x="1161" y="0"/>
                    <a:pt x="1" y="1161"/>
                    <a:pt x="1" y="2587"/>
                  </a:cubicBezTo>
                  <a:cubicBezTo>
                    <a:pt x="1" y="4014"/>
                    <a:pt x="1161" y="5174"/>
                    <a:pt x="2587" y="5174"/>
                  </a:cubicBezTo>
                  <a:cubicBezTo>
                    <a:pt x="4014" y="5174"/>
                    <a:pt x="5174" y="4014"/>
                    <a:pt x="5174" y="2587"/>
                  </a:cubicBezTo>
                  <a:cubicBezTo>
                    <a:pt x="5174" y="1161"/>
                    <a:pt x="4014" y="0"/>
                    <a:pt x="2587" y="0"/>
                  </a:cubicBezTo>
                  <a:close/>
                </a:path>
              </a:pathLst>
            </a:custGeom>
            <a:solidFill>
              <a:srgbClr val="4472C4"/>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 name="Google Shape;1180;p45">
              <a:extLst>
                <a:ext uri="{FF2B5EF4-FFF2-40B4-BE49-F238E27FC236}">
                  <a16:creationId xmlns:a16="http://schemas.microsoft.com/office/drawing/2014/main" id="{1BE2DEAC-0B84-11B4-F0DC-CEC9AEAA45F5}"/>
                </a:ext>
              </a:extLst>
            </p:cNvPr>
            <p:cNvSpPr/>
            <p:nvPr/>
          </p:nvSpPr>
          <p:spPr>
            <a:xfrm>
              <a:off x="3329150" y="9447725"/>
              <a:ext cx="831250" cy="130800"/>
            </a:xfrm>
            <a:custGeom>
              <a:avLst/>
              <a:gdLst/>
              <a:ahLst/>
              <a:cxnLst/>
              <a:rect l="l" t="t" r="r" b="b"/>
              <a:pathLst>
                <a:path w="33250" h="5232" fill="none" extrusionOk="0">
                  <a:moveTo>
                    <a:pt x="1" y="476"/>
                  </a:moveTo>
                  <a:cubicBezTo>
                    <a:pt x="1" y="476"/>
                    <a:pt x="17861" y="5232"/>
                    <a:pt x="33249" y="1"/>
                  </a:cubicBez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5" name="Google Shape;1181;p45">
              <a:extLst>
                <a:ext uri="{FF2B5EF4-FFF2-40B4-BE49-F238E27FC236}">
                  <a16:creationId xmlns:a16="http://schemas.microsoft.com/office/drawing/2014/main" id="{021F12E2-3A0C-7A69-26EE-D9A707F8C421}"/>
                </a:ext>
              </a:extLst>
            </p:cNvPr>
            <p:cNvSpPr/>
            <p:nvPr/>
          </p:nvSpPr>
          <p:spPr>
            <a:xfrm>
              <a:off x="3496075" y="9220425"/>
              <a:ext cx="531175" cy="8125"/>
            </a:xfrm>
            <a:custGeom>
              <a:avLst/>
              <a:gdLst/>
              <a:ahLst/>
              <a:cxnLst/>
              <a:rect l="l" t="t" r="r" b="b"/>
              <a:pathLst>
                <a:path w="21247" h="325" fill="none" extrusionOk="0">
                  <a:moveTo>
                    <a:pt x="0" y="324"/>
                  </a:moveTo>
                  <a:lnTo>
                    <a:pt x="21246" y="1"/>
                  </a:ln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sp>
        <p:nvSpPr>
          <p:cNvPr id="16" name="Rectangle: Rounded Corners 11">
            <a:extLst>
              <a:ext uri="{FF2B5EF4-FFF2-40B4-BE49-F238E27FC236}">
                <a16:creationId xmlns:a16="http://schemas.microsoft.com/office/drawing/2014/main" id="{C91D5577-C23C-A1CC-4BBC-6C717ED0466D}"/>
              </a:ext>
            </a:extLst>
          </p:cNvPr>
          <p:cNvSpPr/>
          <p:nvPr/>
        </p:nvSpPr>
        <p:spPr>
          <a:xfrm>
            <a:off x="1212777" y="2819055"/>
            <a:ext cx="3500585" cy="3084712"/>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rPr>
              <a:t>Quan sát video về chiếc ô tô đầu tiên do Các Ben sáng chế năm 1886.</a:t>
            </a:r>
          </a:p>
        </p:txBody>
      </p:sp>
    </p:spTree>
    <p:custDataLst>
      <p:tags r:id="rId1"/>
    </p:custDataLst>
    <p:extLst>
      <p:ext uri="{BB962C8B-B14F-4D97-AF65-F5344CB8AC3E}">
        <p14:creationId xmlns:p14="http://schemas.microsoft.com/office/powerpoint/2010/main" val="2013819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5366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0"/>
                                        </p:tgtEl>
                                      </p:cBhvr>
                                    </p:cmd>
                                  </p:childTnLst>
                                </p:cTn>
                              </p:par>
                            </p:childTnLst>
                          </p:cTn>
                        </p:par>
                      </p:childTnLst>
                    </p:cTn>
                  </p:par>
                </p:childTnLst>
              </p:cTn>
              <p:nextCondLst>
                <p:cond evt="onClick" delay="0">
                  <p:tgtEl>
                    <p:spTgt spid="10"/>
                  </p:tgtEl>
                </p:cond>
              </p:nextCondLst>
            </p:seq>
            <p:video fullScrn="1">
              <p:cMediaNode vol="80000">
                <p:cTn id="22" fill="hold" display="0">
                  <p:stCondLst>
                    <p:cond delay="indefinite"/>
                  </p:stCondLst>
                </p:cTn>
                <p:tgtEl>
                  <p:spTgt spid="10"/>
                </p:tgtEl>
              </p:cMediaNode>
            </p:video>
          </p:childTnLst>
        </p:cTn>
      </p:par>
    </p:tnLst>
    <p:bldLst>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 name="Title 2">
            <a:extLst>
              <a:ext uri="{FF2B5EF4-FFF2-40B4-BE49-F238E27FC236}">
                <a16:creationId xmlns:a16="http://schemas.microsoft.com/office/drawing/2014/main" id="{FC44CD0E-357C-9401-7A51-6A43EBE179B0}"/>
              </a:ext>
            </a:extLst>
          </p:cNvPr>
          <p:cNvSpPr txBox="1">
            <a:spLocks/>
          </p:cNvSpPr>
          <p:nvPr/>
        </p:nvSpPr>
        <p:spPr>
          <a:xfrm>
            <a:off x="551609" y="1622045"/>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Các Ben (Karl Benz)</a:t>
            </a:r>
          </a:p>
        </p:txBody>
      </p:sp>
      <p:grpSp>
        <p:nvGrpSpPr>
          <p:cNvPr id="8" name="Group 7">
            <a:extLst>
              <a:ext uri="{FF2B5EF4-FFF2-40B4-BE49-F238E27FC236}">
                <a16:creationId xmlns:a16="http://schemas.microsoft.com/office/drawing/2014/main" id="{41D88B56-DA94-5D1E-75B1-12A53D16F67C}"/>
              </a:ext>
            </a:extLst>
          </p:cNvPr>
          <p:cNvGrpSpPr/>
          <p:nvPr/>
        </p:nvGrpSpPr>
        <p:grpSpPr>
          <a:xfrm>
            <a:off x="247845" y="2697686"/>
            <a:ext cx="4618352" cy="3294032"/>
            <a:chOff x="223816" y="1723869"/>
            <a:chExt cx="3463764" cy="2470524"/>
          </a:xfrm>
        </p:grpSpPr>
        <p:sp>
          <p:nvSpPr>
            <p:cNvPr id="9" name="Google Shape;640;p34">
              <a:extLst>
                <a:ext uri="{FF2B5EF4-FFF2-40B4-BE49-F238E27FC236}">
                  <a16:creationId xmlns:a16="http://schemas.microsoft.com/office/drawing/2014/main" id="{1D07D281-692D-8C9D-ED46-21D6718B2910}"/>
                </a:ext>
              </a:extLst>
            </p:cNvPr>
            <p:cNvSpPr/>
            <p:nvPr/>
          </p:nvSpPr>
          <p:spPr>
            <a:xfrm>
              <a:off x="223816" y="1723869"/>
              <a:ext cx="3463764" cy="2470524"/>
            </a:xfrm>
            <a:custGeom>
              <a:avLst/>
              <a:gdLst/>
              <a:ahLst/>
              <a:cxnLst/>
              <a:rect l="l" t="t" r="r" b="b"/>
              <a:pathLst>
                <a:path w="96022" h="60806" extrusionOk="0">
                  <a:moveTo>
                    <a:pt x="47537" y="0"/>
                  </a:moveTo>
                  <a:cubicBezTo>
                    <a:pt x="45143" y="0"/>
                    <a:pt x="42753" y="185"/>
                    <a:pt x="40379" y="708"/>
                  </a:cubicBezTo>
                  <a:cubicBezTo>
                    <a:pt x="34172" y="2069"/>
                    <a:pt x="27996" y="4286"/>
                    <a:pt x="22169" y="6883"/>
                  </a:cubicBezTo>
                  <a:cubicBezTo>
                    <a:pt x="17007" y="9163"/>
                    <a:pt x="9723" y="11697"/>
                    <a:pt x="7000" y="16954"/>
                  </a:cubicBezTo>
                  <a:cubicBezTo>
                    <a:pt x="1" y="30413"/>
                    <a:pt x="10483" y="46406"/>
                    <a:pt x="22581" y="54798"/>
                  </a:cubicBezTo>
                  <a:cubicBezTo>
                    <a:pt x="28231" y="58716"/>
                    <a:pt x="38955" y="60806"/>
                    <a:pt x="50203" y="60806"/>
                  </a:cubicBezTo>
                  <a:cubicBezTo>
                    <a:pt x="65686" y="60806"/>
                    <a:pt x="82161" y="56846"/>
                    <a:pt x="87756" y="48243"/>
                  </a:cubicBezTo>
                  <a:cubicBezTo>
                    <a:pt x="92981" y="40230"/>
                    <a:pt x="96021" y="27088"/>
                    <a:pt x="90733" y="18379"/>
                  </a:cubicBezTo>
                  <a:cubicBezTo>
                    <a:pt x="84050" y="7421"/>
                    <a:pt x="71129" y="1879"/>
                    <a:pt x="58652" y="771"/>
                  </a:cubicBezTo>
                  <a:cubicBezTo>
                    <a:pt x="54958" y="444"/>
                    <a:pt x="51242" y="0"/>
                    <a:pt x="47537" y="0"/>
                  </a:cubicBezTo>
                  <a:close/>
                </a:path>
              </a:pathLst>
            </a:custGeom>
            <a:solidFill>
              <a:schemeClr val="bg1">
                <a:lumMod val="85000"/>
              </a:schemeClr>
            </a:solidFill>
            <a:ln w="28575"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dirty="0">
                <a:ln>
                  <a:noFill/>
                </a:ln>
                <a:solidFill>
                  <a:prstClr val="black"/>
                </a:solidFill>
                <a:effectLst/>
                <a:uLnTx/>
                <a:uFillTx/>
                <a:latin typeface="UTM Avo"/>
                <a:ea typeface="+mn-ea"/>
                <a:cs typeface="+mn-cs"/>
                <a:sym typeface="+mn-lt"/>
              </a:endParaRPr>
            </a:p>
          </p:txBody>
        </p:sp>
        <p:sp>
          <p:nvSpPr>
            <p:cNvPr id="10" name="TextBox 9">
              <a:extLst>
                <a:ext uri="{FF2B5EF4-FFF2-40B4-BE49-F238E27FC236}">
                  <a16:creationId xmlns:a16="http://schemas.microsoft.com/office/drawing/2014/main" id="{AFB0FE21-88BC-F724-52C9-D5E67AFC59AE}"/>
                </a:ext>
              </a:extLst>
            </p:cNvPr>
            <p:cNvSpPr txBox="1"/>
            <p:nvPr/>
          </p:nvSpPr>
          <p:spPr>
            <a:xfrm>
              <a:off x="410777" y="2272355"/>
              <a:ext cx="3135887" cy="1256882"/>
            </a:xfrm>
            <a:prstGeom prst="rect">
              <a:avLst/>
            </a:prstGeom>
            <a:noFill/>
          </p:spPr>
          <p:txBody>
            <a:bodyPr wrap="square">
              <a:spAutoFit/>
            </a:bodyP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100000"/>
                    </a:prstClr>
                  </a:solidFill>
                  <a:effectLst/>
                  <a:uLnTx/>
                  <a:uFillTx/>
                  <a:latin typeface="UTM Avo"/>
                  <a:ea typeface="+mn-ea"/>
                  <a:cs typeface="+mn-cs"/>
                  <a:sym typeface="+mn-lt"/>
                </a:rPr>
                <a:t>Vì sao Các Ben lại được suy tôn là “Ông tổ của ngành sản xuất ô tô”?</a:t>
              </a:r>
            </a:p>
          </p:txBody>
        </p:sp>
      </p:grpSp>
      <p:pic>
        <p:nvPicPr>
          <p:cNvPr id="11" name="Picture 2">
            <a:extLst>
              <a:ext uri="{FF2B5EF4-FFF2-40B4-BE49-F238E27FC236}">
                <a16:creationId xmlns:a16="http://schemas.microsoft.com/office/drawing/2014/main" id="{D316360F-282D-5C5D-CD81-6BF977CA43AD}"/>
              </a:ext>
            </a:extLst>
          </p:cNvPr>
          <p:cNvPicPr>
            <a:picLocks noChangeAspect="1" noChangeArrowheads="1"/>
          </p:cNvPicPr>
          <p:nvPr/>
        </p:nvPicPr>
        <p:blipFill rotWithShape="1">
          <a:blip r:embed="rId5"/>
          <a:srcRect l="17" r="17"/>
          <a:stretch/>
        </p:blipFill>
        <p:spPr bwMode="auto">
          <a:xfrm>
            <a:off x="4977492" y="2697683"/>
            <a:ext cx="3181856" cy="3294035"/>
          </a:xfrm>
          <a:prstGeom prst="roundRect">
            <a:avLst>
              <a:gd name="adj" fmla="val 5130"/>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1A0DEE52-716B-F383-8BF2-561BDDE453FF}"/>
              </a:ext>
            </a:extLst>
          </p:cNvPr>
          <p:cNvPicPr>
            <a:picLocks noChangeAspect="1" noChangeArrowheads="1"/>
          </p:cNvPicPr>
          <p:nvPr/>
        </p:nvPicPr>
        <p:blipFill>
          <a:blip r:embed="rId6"/>
          <a:srcRect l="14" r="14"/>
          <a:stretch/>
        </p:blipFill>
        <p:spPr bwMode="auto">
          <a:xfrm>
            <a:off x="8458531" y="2697681"/>
            <a:ext cx="3181859" cy="3294037"/>
          </a:xfrm>
          <a:prstGeom prst="roundRect">
            <a:avLst>
              <a:gd name="adj" fmla="val 5130"/>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78167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out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5" name="Rectangle: Rounded Corners 11">
            <a:extLst>
              <a:ext uri="{FF2B5EF4-FFF2-40B4-BE49-F238E27FC236}">
                <a16:creationId xmlns:a16="http://schemas.microsoft.com/office/drawing/2014/main" id="{9622595D-1A67-306B-A32E-23B629551451}"/>
              </a:ext>
            </a:extLst>
          </p:cNvPr>
          <p:cNvSpPr/>
          <p:nvPr/>
        </p:nvSpPr>
        <p:spPr>
          <a:xfrm>
            <a:off x="832153" y="1632966"/>
            <a:ext cx="10527693" cy="1675499"/>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srgbClr val="000000"/>
                </a:solidFill>
                <a:effectLst/>
                <a:uLnTx/>
                <a:uFillTx/>
                <a:latin typeface="UTM Avo"/>
                <a:ea typeface="+mn-ea"/>
                <a:cs typeface="+mn-cs"/>
                <a:sym typeface="+mn-lt"/>
              </a:rPr>
              <a:t>Các Ben lại được suy tôn là “Ông tổ của ngành sản xuất ô tô?” vì ông là người chế tạo ra chiếc xe đầu tiên sử dụng động cơ chạy bằng xăng trên thế giới, đó chính là khởi nguồn cho ngành công nghiệp ô tô của thế giới. </a:t>
            </a:r>
          </a:p>
        </p:txBody>
      </p:sp>
      <p:pic>
        <p:nvPicPr>
          <p:cNvPr id="6" name="Picture 2" descr="Chiếc ô tô đầu tiên ra đời năm nào? Và trông ra sao? | websosanh.vn">
            <a:extLst>
              <a:ext uri="{FF2B5EF4-FFF2-40B4-BE49-F238E27FC236}">
                <a16:creationId xmlns:a16="http://schemas.microsoft.com/office/drawing/2014/main" id="{202D03C5-C073-1F3F-B715-A993F9119A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4279" y="3503749"/>
            <a:ext cx="4173416" cy="30885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B0E4376A-4D20-1D58-BE9C-80FA0F78F943}"/>
              </a:ext>
            </a:extLst>
          </p:cNvPr>
          <p:cNvPicPr>
            <a:picLocks noChangeAspect="1" noChangeArrowheads="1"/>
          </p:cNvPicPr>
          <p:nvPr/>
        </p:nvPicPr>
        <p:blipFill>
          <a:blip r:embed="rId6"/>
          <a:srcRect/>
          <a:stretch/>
        </p:blipFill>
        <p:spPr bwMode="auto">
          <a:xfrm>
            <a:off x="5731881" y="3503749"/>
            <a:ext cx="5486040" cy="308859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71734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1"/>
        <p:cNvGrpSpPr/>
        <p:nvPr/>
      </p:nvGrpSpPr>
      <p:grpSpPr>
        <a:xfrm>
          <a:off x="0" y="0"/>
          <a:ext cx="0" cy="0"/>
          <a:chOff x="0" y="0"/>
          <a:chExt cx="0" cy="0"/>
        </a:xfrm>
      </p:grpSpPr>
      <p:sp>
        <p:nvSpPr>
          <p:cNvPr id="2" name="Title 2">
            <a:extLst>
              <a:ext uri="{FF2B5EF4-FFF2-40B4-BE49-F238E27FC236}">
                <a16:creationId xmlns:a16="http://schemas.microsoft.com/office/drawing/2014/main" id="{58520C1B-9309-6CD9-2FC0-61D25EEE780D}"/>
              </a:ext>
            </a:extLst>
          </p:cNvPr>
          <p:cNvSpPr txBox="1">
            <a:spLocks/>
          </p:cNvSpPr>
          <p:nvPr/>
        </p:nvSpPr>
        <p:spPr>
          <a:xfrm>
            <a:off x="551609" y="1638670"/>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anh em nhà Rai (Wright)</a:t>
            </a:r>
          </a:p>
        </p:txBody>
      </p:sp>
      <p:pic>
        <p:nvPicPr>
          <p:cNvPr id="10" name="yt1s.com - The Wright Brothers First Flight 1903 in AI  Enhanced Color_720p">
            <a:hlinkClick r:id="" action="ppaction://media"/>
            <a:extLst>
              <a:ext uri="{FF2B5EF4-FFF2-40B4-BE49-F238E27FC236}">
                <a16:creationId xmlns:a16="http://schemas.microsoft.com/office/drawing/2014/main" id="{31C90D0B-005F-6862-F3BC-11080D5A6C1D}"/>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5771434" y="2751690"/>
            <a:ext cx="4944533" cy="2781783"/>
          </a:xfrm>
          <a:prstGeom prst="rect">
            <a:avLst/>
          </a:prstGeom>
        </p:spPr>
      </p:pic>
      <p:grpSp>
        <p:nvGrpSpPr>
          <p:cNvPr id="11" name="Google Shape;1177;p45">
            <a:extLst>
              <a:ext uri="{FF2B5EF4-FFF2-40B4-BE49-F238E27FC236}">
                <a16:creationId xmlns:a16="http://schemas.microsoft.com/office/drawing/2014/main" id="{C972FBF8-CA05-0F16-8EB5-3C65EB06CDCB}"/>
              </a:ext>
            </a:extLst>
          </p:cNvPr>
          <p:cNvGrpSpPr/>
          <p:nvPr/>
        </p:nvGrpSpPr>
        <p:grpSpPr>
          <a:xfrm>
            <a:off x="5655962" y="2450119"/>
            <a:ext cx="5175477" cy="4489144"/>
            <a:chOff x="2614450" y="7646325"/>
            <a:chExt cx="2236400" cy="1939825"/>
          </a:xfrm>
        </p:grpSpPr>
        <p:sp>
          <p:nvSpPr>
            <p:cNvPr id="12" name="Google Shape;1178;p45">
              <a:extLst>
                <a:ext uri="{FF2B5EF4-FFF2-40B4-BE49-F238E27FC236}">
                  <a16:creationId xmlns:a16="http://schemas.microsoft.com/office/drawing/2014/main" id="{9FC67E1B-0533-2DE0-5C2C-9A85D46DC475}"/>
                </a:ext>
              </a:extLst>
            </p:cNvPr>
            <p:cNvSpPr/>
            <p:nvPr/>
          </p:nvSpPr>
          <p:spPr>
            <a:xfrm>
              <a:off x="2614450" y="7646325"/>
              <a:ext cx="2236400" cy="1939825"/>
            </a:xfrm>
            <a:custGeom>
              <a:avLst/>
              <a:gdLst/>
              <a:ahLst/>
              <a:cxnLst/>
              <a:rect l="l" t="t" r="r" b="b"/>
              <a:pathLst>
                <a:path w="89456" h="77593" extrusionOk="0">
                  <a:moveTo>
                    <a:pt x="37841" y="4926"/>
                  </a:moveTo>
                  <a:cubicBezTo>
                    <a:pt x="39169" y="4926"/>
                    <a:pt x="40498" y="4928"/>
                    <a:pt x="41827" y="4933"/>
                  </a:cubicBezTo>
                  <a:cubicBezTo>
                    <a:pt x="53062" y="4988"/>
                    <a:pt x="64314" y="5905"/>
                    <a:pt x="75532" y="5905"/>
                  </a:cubicBezTo>
                  <a:cubicBezTo>
                    <a:pt x="75862" y="5905"/>
                    <a:pt x="76192" y="5904"/>
                    <a:pt x="76521" y="5903"/>
                  </a:cubicBezTo>
                  <a:cubicBezTo>
                    <a:pt x="76597" y="6112"/>
                    <a:pt x="76750" y="6264"/>
                    <a:pt x="76997" y="6264"/>
                  </a:cubicBezTo>
                  <a:cubicBezTo>
                    <a:pt x="80896" y="6454"/>
                    <a:pt x="80268" y="15755"/>
                    <a:pt x="80497" y="18513"/>
                  </a:cubicBezTo>
                  <a:cubicBezTo>
                    <a:pt x="80744" y="22146"/>
                    <a:pt x="80934" y="25798"/>
                    <a:pt x="81086" y="29431"/>
                  </a:cubicBezTo>
                  <a:cubicBezTo>
                    <a:pt x="81219" y="33064"/>
                    <a:pt x="81315" y="36735"/>
                    <a:pt x="81372" y="40368"/>
                  </a:cubicBezTo>
                  <a:cubicBezTo>
                    <a:pt x="81391" y="42023"/>
                    <a:pt x="81391" y="43659"/>
                    <a:pt x="81391" y="45333"/>
                  </a:cubicBezTo>
                  <a:cubicBezTo>
                    <a:pt x="81426" y="46387"/>
                    <a:pt x="81932" y="51658"/>
                    <a:pt x="80099" y="51658"/>
                  </a:cubicBezTo>
                  <a:cubicBezTo>
                    <a:pt x="79982" y="51658"/>
                    <a:pt x="79854" y="51636"/>
                    <a:pt x="79717" y="51590"/>
                  </a:cubicBezTo>
                  <a:cubicBezTo>
                    <a:pt x="79677" y="51577"/>
                    <a:pt x="79641" y="51571"/>
                    <a:pt x="79608" y="51571"/>
                  </a:cubicBezTo>
                  <a:cubicBezTo>
                    <a:pt x="79502" y="51571"/>
                    <a:pt x="79433" y="51636"/>
                    <a:pt x="79374" y="51724"/>
                  </a:cubicBezTo>
                  <a:cubicBezTo>
                    <a:pt x="73829" y="51544"/>
                    <a:pt x="68280" y="51471"/>
                    <a:pt x="62732" y="51471"/>
                  </a:cubicBezTo>
                  <a:cubicBezTo>
                    <a:pt x="56500" y="51471"/>
                    <a:pt x="50271" y="51564"/>
                    <a:pt x="44053" y="51705"/>
                  </a:cubicBezTo>
                  <a:cubicBezTo>
                    <a:pt x="38270" y="51819"/>
                    <a:pt x="32469" y="52009"/>
                    <a:pt x="26687" y="52237"/>
                  </a:cubicBezTo>
                  <a:cubicBezTo>
                    <a:pt x="21057" y="52427"/>
                    <a:pt x="15350" y="52465"/>
                    <a:pt x="9739" y="52998"/>
                  </a:cubicBezTo>
                  <a:cubicBezTo>
                    <a:pt x="9725" y="52898"/>
                    <a:pt x="9635" y="52819"/>
                    <a:pt x="9534" y="52819"/>
                  </a:cubicBezTo>
                  <a:cubicBezTo>
                    <a:pt x="9501" y="52819"/>
                    <a:pt x="9468" y="52827"/>
                    <a:pt x="9435" y="52846"/>
                  </a:cubicBezTo>
                  <a:cubicBezTo>
                    <a:pt x="9283" y="52941"/>
                    <a:pt x="9111" y="53017"/>
                    <a:pt x="8978" y="53055"/>
                  </a:cubicBezTo>
                  <a:lnTo>
                    <a:pt x="8332" y="53131"/>
                  </a:lnTo>
                  <a:cubicBezTo>
                    <a:pt x="8236" y="53131"/>
                    <a:pt x="8160" y="53188"/>
                    <a:pt x="8103" y="53226"/>
                  </a:cubicBezTo>
                  <a:cubicBezTo>
                    <a:pt x="6030" y="53055"/>
                    <a:pt x="6049" y="48395"/>
                    <a:pt x="6049" y="46911"/>
                  </a:cubicBezTo>
                  <a:cubicBezTo>
                    <a:pt x="6049" y="45066"/>
                    <a:pt x="6030" y="43240"/>
                    <a:pt x="6049" y="41433"/>
                  </a:cubicBezTo>
                  <a:cubicBezTo>
                    <a:pt x="6068" y="37610"/>
                    <a:pt x="6125" y="33806"/>
                    <a:pt x="6220" y="29964"/>
                  </a:cubicBezTo>
                  <a:cubicBezTo>
                    <a:pt x="6410" y="22337"/>
                    <a:pt x="6886" y="14709"/>
                    <a:pt x="7285" y="7101"/>
                  </a:cubicBezTo>
                  <a:cubicBezTo>
                    <a:pt x="7285" y="7006"/>
                    <a:pt x="7285" y="6930"/>
                    <a:pt x="7266" y="6892"/>
                  </a:cubicBezTo>
                  <a:cubicBezTo>
                    <a:pt x="7976" y="5387"/>
                    <a:pt x="10385" y="5124"/>
                    <a:pt x="12559" y="5124"/>
                  </a:cubicBezTo>
                  <a:cubicBezTo>
                    <a:pt x="13729" y="5124"/>
                    <a:pt x="14831" y="5200"/>
                    <a:pt x="15564" y="5200"/>
                  </a:cubicBezTo>
                  <a:cubicBezTo>
                    <a:pt x="15622" y="5200"/>
                    <a:pt x="15678" y="5200"/>
                    <a:pt x="15731" y="5199"/>
                  </a:cubicBezTo>
                  <a:cubicBezTo>
                    <a:pt x="18508" y="5142"/>
                    <a:pt x="21323" y="5085"/>
                    <a:pt x="24100" y="5028"/>
                  </a:cubicBezTo>
                  <a:cubicBezTo>
                    <a:pt x="28686" y="4954"/>
                    <a:pt x="33260" y="4926"/>
                    <a:pt x="37841" y="4926"/>
                  </a:cubicBezTo>
                  <a:close/>
                  <a:moveTo>
                    <a:pt x="60555" y="1"/>
                  </a:moveTo>
                  <a:cubicBezTo>
                    <a:pt x="52470" y="1"/>
                    <a:pt x="44382" y="85"/>
                    <a:pt x="36316" y="85"/>
                  </a:cubicBezTo>
                  <a:cubicBezTo>
                    <a:pt x="35484" y="85"/>
                    <a:pt x="34652" y="84"/>
                    <a:pt x="33820" y="82"/>
                  </a:cubicBezTo>
                  <a:cubicBezTo>
                    <a:pt x="25812" y="63"/>
                    <a:pt x="17823" y="63"/>
                    <a:pt x="9796" y="63"/>
                  </a:cubicBezTo>
                  <a:cubicBezTo>
                    <a:pt x="9411" y="63"/>
                    <a:pt x="9013" y="58"/>
                    <a:pt x="8608" y="58"/>
                  </a:cubicBezTo>
                  <a:cubicBezTo>
                    <a:pt x="6652" y="58"/>
                    <a:pt x="4541" y="176"/>
                    <a:pt x="3044" y="1547"/>
                  </a:cubicBezTo>
                  <a:cubicBezTo>
                    <a:pt x="2036" y="2460"/>
                    <a:pt x="1522" y="3677"/>
                    <a:pt x="1370" y="4990"/>
                  </a:cubicBezTo>
                  <a:cubicBezTo>
                    <a:pt x="1237" y="5085"/>
                    <a:pt x="1180" y="5218"/>
                    <a:pt x="1142" y="5408"/>
                  </a:cubicBezTo>
                  <a:cubicBezTo>
                    <a:pt x="96" y="14823"/>
                    <a:pt x="0" y="24448"/>
                    <a:pt x="0" y="33939"/>
                  </a:cubicBezTo>
                  <a:cubicBezTo>
                    <a:pt x="0" y="38866"/>
                    <a:pt x="134" y="43792"/>
                    <a:pt x="324" y="48718"/>
                  </a:cubicBezTo>
                  <a:cubicBezTo>
                    <a:pt x="438" y="51990"/>
                    <a:pt x="286" y="55718"/>
                    <a:pt x="1693" y="58799"/>
                  </a:cubicBezTo>
                  <a:cubicBezTo>
                    <a:pt x="2930" y="61462"/>
                    <a:pt x="5174" y="62565"/>
                    <a:pt x="7970" y="62946"/>
                  </a:cubicBezTo>
                  <a:cubicBezTo>
                    <a:pt x="10376" y="63258"/>
                    <a:pt x="12827" y="63326"/>
                    <a:pt x="15281" y="63326"/>
                  </a:cubicBezTo>
                  <a:cubicBezTo>
                    <a:pt x="17134" y="63326"/>
                    <a:pt x="18989" y="63287"/>
                    <a:pt x="20826" y="63287"/>
                  </a:cubicBezTo>
                  <a:cubicBezTo>
                    <a:pt x="20998" y="63287"/>
                    <a:pt x="21170" y="63288"/>
                    <a:pt x="21342" y="63288"/>
                  </a:cubicBezTo>
                  <a:cubicBezTo>
                    <a:pt x="26002" y="63288"/>
                    <a:pt x="30624" y="63307"/>
                    <a:pt x="35284" y="63307"/>
                  </a:cubicBezTo>
                  <a:cubicBezTo>
                    <a:pt x="34942" y="67359"/>
                    <a:pt x="32678" y="70174"/>
                    <a:pt x="28893" y="71791"/>
                  </a:cubicBezTo>
                  <a:cubicBezTo>
                    <a:pt x="28532" y="71943"/>
                    <a:pt x="28494" y="72266"/>
                    <a:pt x="28627" y="72551"/>
                  </a:cubicBezTo>
                  <a:cubicBezTo>
                    <a:pt x="28380" y="72913"/>
                    <a:pt x="28494" y="73407"/>
                    <a:pt x="28513" y="73864"/>
                  </a:cubicBezTo>
                  <a:cubicBezTo>
                    <a:pt x="28532" y="74530"/>
                    <a:pt x="28570" y="75214"/>
                    <a:pt x="28627" y="75880"/>
                  </a:cubicBezTo>
                  <a:cubicBezTo>
                    <a:pt x="28663" y="76151"/>
                    <a:pt x="28888" y="76319"/>
                    <a:pt x="29122" y="76319"/>
                  </a:cubicBezTo>
                  <a:cubicBezTo>
                    <a:pt x="29134" y="76319"/>
                    <a:pt x="29147" y="76318"/>
                    <a:pt x="29159" y="76317"/>
                  </a:cubicBezTo>
                  <a:cubicBezTo>
                    <a:pt x="33300" y="77407"/>
                    <a:pt x="37811" y="77592"/>
                    <a:pt x="42170" y="77592"/>
                  </a:cubicBezTo>
                  <a:cubicBezTo>
                    <a:pt x="43136" y="77592"/>
                    <a:pt x="44096" y="77583"/>
                    <a:pt x="45042" y="77573"/>
                  </a:cubicBezTo>
                  <a:cubicBezTo>
                    <a:pt x="50292" y="77497"/>
                    <a:pt x="55808" y="77269"/>
                    <a:pt x="60962" y="76070"/>
                  </a:cubicBezTo>
                  <a:cubicBezTo>
                    <a:pt x="61210" y="76032"/>
                    <a:pt x="61305" y="75842"/>
                    <a:pt x="61324" y="75633"/>
                  </a:cubicBezTo>
                  <a:cubicBezTo>
                    <a:pt x="61398" y="75693"/>
                    <a:pt x="61500" y="75726"/>
                    <a:pt x="61597" y="75726"/>
                  </a:cubicBezTo>
                  <a:cubicBezTo>
                    <a:pt x="61748" y="75726"/>
                    <a:pt x="61890" y="75646"/>
                    <a:pt x="61913" y="75462"/>
                  </a:cubicBezTo>
                  <a:cubicBezTo>
                    <a:pt x="62161" y="74206"/>
                    <a:pt x="62142" y="72970"/>
                    <a:pt x="61875" y="71695"/>
                  </a:cubicBezTo>
                  <a:cubicBezTo>
                    <a:pt x="61818" y="71543"/>
                    <a:pt x="61723" y="71410"/>
                    <a:pt x="61609" y="71372"/>
                  </a:cubicBezTo>
                  <a:cubicBezTo>
                    <a:pt x="61685" y="71125"/>
                    <a:pt x="61628" y="70840"/>
                    <a:pt x="61343" y="70649"/>
                  </a:cubicBezTo>
                  <a:cubicBezTo>
                    <a:pt x="58547" y="68728"/>
                    <a:pt x="57196" y="66446"/>
                    <a:pt x="56568" y="63307"/>
                  </a:cubicBezTo>
                  <a:lnTo>
                    <a:pt x="56568" y="63307"/>
                  </a:lnTo>
                  <a:cubicBezTo>
                    <a:pt x="59608" y="63314"/>
                    <a:pt x="62650" y="63327"/>
                    <a:pt x="65692" y="63327"/>
                  </a:cubicBezTo>
                  <a:cubicBezTo>
                    <a:pt x="71520" y="63327"/>
                    <a:pt x="77348" y="63278"/>
                    <a:pt x="83160" y="63041"/>
                  </a:cubicBezTo>
                  <a:cubicBezTo>
                    <a:pt x="83179" y="63041"/>
                    <a:pt x="83198" y="63022"/>
                    <a:pt x="83217" y="63022"/>
                  </a:cubicBezTo>
                  <a:cubicBezTo>
                    <a:pt x="83359" y="63039"/>
                    <a:pt x="83501" y="63047"/>
                    <a:pt x="83643" y="63047"/>
                  </a:cubicBezTo>
                  <a:cubicBezTo>
                    <a:pt x="84772" y="63047"/>
                    <a:pt x="85878" y="62527"/>
                    <a:pt x="86774" y="61767"/>
                  </a:cubicBezTo>
                  <a:cubicBezTo>
                    <a:pt x="88771" y="60055"/>
                    <a:pt x="89189" y="57335"/>
                    <a:pt x="89265" y="54824"/>
                  </a:cubicBezTo>
                  <a:cubicBezTo>
                    <a:pt x="89455" y="47235"/>
                    <a:pt x="88999" y="39588"/>
                    <a:pt x="88904" y="31999"/>
                  </a:cubicBezTo>
                  <a:cubicBezTo>
                    <a:pt x="88809" y="24296"/>
                    <a:pt x="88714" y="16592"/>
                    <a:pt x="88619" y="8908"/>
                  </a:cubicBezTo>
                  <a:cubicBezTo>
                    <a:pt x="88600" y="6492"/>
                    <a:pt x="88714" y="3601"/>
                    <a:pt x="87002" y="1661"/>
                  </a:cubicBezTo>
                  <a:cubicBezTo>
                    <a:pt x="86132" y="672"/>
                    <a:pt x="84997" y="150"/>
                    <a:pt x="83813" y="150"/>
                  </a:cubicBezTo>
                  <a:cubicBezTo>
                    <a:pt x="83288" y="150"/>
                    <a:pt x="82753" y="252"/>
                    <a:pt x="82228" y="463"/>
                  </a:cubicBezTo>
                  <a:cubicBezTo>
                    <a:pt x="82132" y="368"/>
                    <a:pt x="82018" y="330"/>
                    <a:pt x="81847" y="310"/>
                  </a:cubicBezTo>
                  <a:cubicBezTo>
                    <a:pt x="74763" y="66"/>
                    <a:pt x="67660" y="1"/>
                    <a:pt x="60555" y="1"/>
                  </a:cubicBezTo>
                  <a:close/>
                </a:path>
              </a:pathLst>
            </a:custGeom>
            <a:solidFill>
              <a:srgbClr val="A5A5A5"/>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 name="Google Shape;1179;p45">
              <a:extLst>
                <a:ext uri="{FF2B5EF4-FFF2-40B4-BE49-F238E27FC236}">
                  <a16:creationId xmlns:a16="http://schemas.microsoft.com/office/drawing/2014/main" id="{6A5B3B25-40CE-8724-F15C-B0621C76DA80}"/>
                </a:ext>
              </a:extLst>
            </p:cNvPr>
            <p:cNvSpPr/>
            <p:nvPr/>
          </p:nvSpPr>
          <p:spPr>
            <a:xfrm>
              <a:off x="3703578" y="9025146"/>
              <a:ext cx="102361" cy="102362"/>
            </a:xfrm>
            <a:custGeom>
              <a:avLst/>
              <a:gdLst/>
              <a:ahLst/>
              <a:cxnLst/>
              <a:rect l="l" t="t" r="r" b="b"/>
              <a:pathLst>
                <a:path w="5175" h="5175" extrusionOk="0">
                  <a:moveTo>
                    <a:pt x="2587" y="0"/>
                  </a:moveTo>
                  <a:cubicBezTo>
                    <a:pt x="1161" y="0"/>
                    <a:pt x="1" y="1161"/>
                    <a:pt x="1" y="2587"/>
                  </a:cubicBezTo>
                  <a:cubicBezTo>
                    <a:pt x="1" y="4014"/>
                    <a:pt x="1161" y="5174"/>
                    <a:pt x="2587" y="5174"/>
                  </a:cubicBezTo>
                  <a:cubicBezTo>
                    <a:pt x="4014" y="5174"/>
                    <a:pt x="5174" y="4014"/>
                    <a:pt x="5174" y="2587"/>
                  </a:cubicBezTo>
                  <a:cubicBezTo>
                    <a:pt x="5174" y="1161"/>
                    <a:pt x="4014" y="0"/>
                    <a:pt x="2587" y="0"/>
                  </a:cubicBezTo>
                  <a:close/>
                </a:path>
              </a:pathLst>
            </a:custGeom>
            <a:solidFill>
              <a:srgbClr val="4472C4"/>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 name="Google Shape;1180;p45">
              <a:extLst>
                <a:ext uri="{FF2B5EF4-FFF2-40B4-BE49-F238E27FC236}">
                  <a16:creationId xmlns:a16="http://schemas.microsoft.com/office/drawing/2014/main" id="{8FF1C2D8-E322-63E7-1DDC-DCD6250E4251}"/>
                </a:ext>
              </a:extLst>
            </p:cNvPr>
            <p:cNvSpPr/>
            <p:nvPr/>
          </p:nvSpPr>
          <p:spPr>
            <a:xfrm>
              <a:off x="3329150" y="9447725"/>
              <a:ext cx="831250" cy="130800"/>
            </a:xfrm>
            <a:custGeom>
              <a:avLst/>
              <a:gdLst/>
              <a:ahLst/>
              <a:cxnLst/>
              <a:rect l="l" t="t" r="r" b="b"/>
              <a:pathLst>
                <a:path w="33250" h="5232" fill="none" extrusionOk="0">
                  <a:moveTo>
                    <a:pt x="1" y="476"/>
                  </a:moveTo>
                  <a:cubicBezTo>
                    <a:pt x="1" y="476"/>
                    <a:pt x="17861" y="5232"/>
                    <a:pt x="33249" y="1"/>
                  </a:cubicBez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5" name="Google Shape;1181;p45">
              <a:extLst>
                <a:ext uri="{FF2B5EF4-FFF2-40B4-BE49-F238E27FC236}">
                  <a16:creationId xmlns:a16="http://schemas.microsoft.com/office/drawing/2014/main" id="{F7251BB6-5FB9-589A-B10D-3753992BFC4A}"/>
                </a:ext>
              </a:extLst>
            </p:cNvPr>
            <p:cNvSpPr/>
            <p:nvPr/>
          </p:nvSpPr>
          <p:spPr>
            <a:xfrm>
              <a:off x="3496075" y="9220425"/>
              <a:ext cx="531175" cy="8125"/>
            </a:xfrm>
            <a:custGeom>
              <a:avLst/>
              <a:gdLst/>
              <a:ahLst/>
              <a:cxnLst/>
              <a:rect l="l" t="t" r="r" b="b"/>
              <a:pathLst>
                <a:path w="21247" h="325" fill="none" extrusionOk="0">
                  <a:moveTo>
                    <a:pt x="0" y="324"/>
                  </a:moveTo>
                  <a:lnTo>
                    <a:pt x="21246" y="1"/>
                  </a:ln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sp>
        <p:nvSpPr>
          <p:cNvPr id="16" name="Rectangle: Rounded Corners 11">
            <a:extLst>
              <a:ext uri="{FF2B5EF4-FFF2-40B4-BE49-F238E27FC236}">
                <a16:creationId xmlns:a16="http://schemas.microsoft.com/office/drawing/2014/main" id="{020DC8FD-4E2F-0222-CAC0-86B1F6AB9691}"/>
              </a:ext>
            </a:extLst>
          </p:cNvPr>
          <p:cNvSpPr/>
          <p:nvPr/>
        </p:nvSpPr>
        <p:spPr>
          <a:xfrm>
            <a:off x="1196151" y="2900318"/>
            <a:ext cx="3500585" cy="3084712"/>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rPr>
              <a:t>Quan sát video về </a:t>
            </a: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chuyến bay đầu tiên của anh em nhà Rai năm 1903.</a:t>
            </a:r>
          </a:p>
        </p:txBody>
      </p:sp>
    </p:spTree>
    <p:custDataLst>
      <p:tags r:id="rId1"/>
    </p:custDataLst>
    <p:extLst>
      <p:ext uri="{BB962C8B-B14F-4D97-AF65-F5344CB8AC3E}">
        <p14:creationId xmlns:p14="http://schemas.microsoft.com/office/powerpoint/2010/main" val="2450612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5252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0"/>
                                        </p:tgtEl>
                                      </p:cBhvr>
                                    </p:cmd>
                                  </p:childTnLst>
                                </p:cTn>
                              </p:par>
                            </p:childTnLst>
                          </p:cTn>
                        </p:par>
                      </p:childTnLst>
                    </p:cTn>
                  </p:par>
                </p:childTnLst>
              </p:cTn>
              <p:nextCondLst>
                <p:cond evt="onClick" delay="0">
                  <p:tgtEl>
                    <p:spTgt spid="10"/>
                  </p:tgtEl>
                </p:cond>
              </p:nextCondLst>
            </p:seq>
            <p:video fullScrn="1">
              <p:cMediaNode vol="80000">
                <p:cTn id="22" fill="hold" display="0">
                  <p:stCondLst>
                    <p:cond delay="indefinite"/>
                  </p:stCondLst>
                </p:cTn>
                <p:tgtEl>
                  <p:spTgt spid="10"/>
                </p:tgtEl>
              </p:cMediaNode>
            </p:video>
          </p:childTnLst>
        </p:cTn>
      </p:par>
    </p:tnLst>
    <p:bldLst>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 name="Title 2">
            <a:extLst>
              <a:ext uri="{FF2B5EF4-FFF2-40B4-BE49-F238E27FC236}">
                <a16:creationId xmlns:a16="http://schemas.microsoft.com/office/drawing/2014/main" id="{1F13080A-9038-C175-6988-E7F559300497}"/>
              </a:ext>
            </a:extLst>
          </p:cNvPr>
          <p:cNvSpPr txBox="1">
            <a:spLocks/>
          </p:cNvSpPr>
          <p:nvPr/>
        </p:nvSpPr>
        <p:spPr>
          <a:xfrm>
            <a:off x="551609" y="1638670"/>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anh em nhà Rai (Wright)</a:t>
            </a:r>
          </a:p>
        </p:txBody>
      </p:sp>
      <p:pic>
        <p:nvPicPr>
          <p:cNvPr id="8" name="Picture 2">
            <a:extLst>
              <a:ext uri="{FF2B5EF4-FFF2-40B4-BE49-F238E27FC236}">
                <a16:creationId xmlns:a16="http://schemas.microsoft.com/office/drawing/2014/main" id="{7FE6EE01-C65D-C1C6-2A5C-5EB86DD31DFA}"/>
              </a:ext>
            </a:extLst>
          </p:cNvPr>
          <p:cNvPicPr>
            <a:picLocks noChangeAspect="1" noChangeArrowheads="1"/>
          </p:cNvPicPr>
          <p:nvPr/>
        </p:nvPicPr>
        <p:blipFill rotWithShape="1">
          <a:blip r:embed="rId5"/>
          <a:srcRect l="260" r="260"/>
          <a:stretch/>
        </p:blipFill>
        <p:spPr bwMode="auto">
          <a:xfrm>
            <a:off x="2151288" y="2392195"/>
            <a:ext cx="3006912" cy="2637632"/>
          </a:xfrm>
          <a:prstGeom prst="roundRect">
            <a:avLst>
              <a:gd name="adj" fmla="val 7214"/>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6B4F3CF5-75AB-FE6B-A5D2-BA86D4E86177}"/>
              </a:ext>
            </a:extLst>
          </p:cNvPr>
          <p:cNvGrpSpPr/>
          <p:nvPr/>
        </p:nvGrpSpPr>
        <p:grpSpPr>
          <a:xfrm>
            <a:off x="1469644" y="5342255"/>
            <a:ext cx="8622532" cy="1372859"/>
            <a:chOff x="5993514" y="1816457"/>
            <a:chExt cx="6466899" cy="1029644"/>
          </a:xfrm>
        </p:grpSpPr>
        <p:pic>
          <p:nvPicPr>
            <p:cNvPr id="10" name="Picture 16">
              <a:extLst>
                <a:ext uri="{FF2B5EF4-FFF2-40B4-BE49-F238E27FC236}">
                  <a16:creationId xmlns:a16="http://schemas.microsoft.com/office/drawing/2014/main" id="{13159BED-8B6A-F0C2-ECE7-81FC6D96CA1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993514" y="1816457"/>
              <a:ext cx="1032226" cy="1029644"/>
            </a:xfrm>
            <a:prstGeom prst="rect">
              <a:avLst/>
            </a:prstGeom>
          </p:spPr>
        </p:pic>
        <p:sp>
          <p:nvSpPr>
            <p:cNvPr id="11" name="Rectangle: Rounded Corners 32">
              <a:extLst>
                <a:ext uri="{FF2B5EF4-FFF2-40B4-BE49-F238E27FC236}">
                  <a16:creationId xmlns:a16="http://schemas.microsoft.com/office/drawing/2014/main" id="{C6EA1DBA-4850-388C-98B0-12E1C234854E}"/>
                </a:ext>
              </a:extLst>
            </p:cNvPr>
            <p:cNvSpPr/>
            <p:nvPr/>
          </p:nvSpPr>
          <p:spPr>
            <a:xfrm>
              <a:off x="7220856" y="1947776"/>
              <a:ext cx="5239557" cy="823511"/>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Vì sao anh em nhà Rai lại được coi là “Người chắp cánh cho nhân loại”?</a:t>
              </a:r>
              <a:endParaRPr kumimoji="0" lang="vi-VN" sz="2400" b="0" i="0" u="none" strike="noStrike" kern="1200" cap="none" spc="0" normalizeH="0" baseline="0" noProof="0" dirty="0">
                <a:ln>
                  <a:noFill/>
                </a:ln>
                <a:solidFill>
                  <a:prstClr val="black"/>
                </a:solidFill>
                <a:effectLst/>
                <a:uLnTx/>
                <a:uFillTx/>
                <a:latin typeface="UTM Avo"/>
                <a:ea typeface="+mn-ea"/>
                <a:cs typeface="+mn-cs"/>
                <a:sym typeface="+mn-lt"/>
              </a:endParaRPr>
            </a:p>
          </p:txBody>
        </p:sp>
      </p:grpSp>
      <p:pic>
        <p:nvPicPr>
          <p:cNvPr id="12" name="Picture 2">
            <a:extLst>
              <a:ext uri="{FF2B5EF4-FFF2-40B4-BE49-F238E27FC236}">
                <a16:creationId xmlns:a16="http://schemas.microsoft.com/office/drawing/2014/main" id="{9E780476-D41C-9D32-FE0E-C4D45A6192C1}"/>
              </a:ext>
            </a:extLst>
          </p:cNvPr>
          <p:cNvPicPr>
            <a:picLocks noChangeAspect="1" noChangeArrowheads="1"/>
          </p:cNvPicPr>
          <p:nvPr/>
        </p:nvPicPr>
        <p:blipFill rotWithShape="1">
          <a:blip r:embed="rId8"/>
          <a:srcRect t="165" b="165"/>
          <a:stretch/>
        </p:blipFill>
        <p:spPr bwMode="auto">
          <a:xfrm>
            <a:off x="6936148" y="2392195"/>
            <a:ext cx="3006912" cy="2637632"/>
          </a:xfrm>
          <a:prstGeom prst="roundRect">
            <a:avLst>
              <a:gd name="adj" fmla="val 7214"/>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659331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out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CB1BA02A-30E9-C566-9545-F19F927B3DFC}"/>
              </a:ext>
            </a:extLst>
          </p:cNvPr>
          <p:cNvSpPr/>
          <p:nvPr/>
        </p:nvSpPr>
        <p:spPr>
          <a:xfrm>
            <a:off x="830096" y="1689350"/>
            <a:ext cx="10527693" cy="1592372"/>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srgbClr val="000000"/>
                </a:solidFill>
                <a:effectLst/>
                <a:uLnTx/>
                <a:uFillTx/>
                <a:latin typeface="UTM Avo"/>
                <a:ea typeface="+mn-ea"/>
                <a:cs typeface="+mn-cs"/>
                <a:sym typeface="+mn-lt"/>
              </a:rPr>
              <a:t>Anh em nhà Rai lại được coi là “Người chắp cánh cho nhân loại” vì sáng chế thành công máy bay, mở đầu cho ngành công nghiệp hàng không của thế giới.</a:t>
            </a:r>
          </a:p>
        </p:txBody>
      </p:sp>
      <p:pic>
        <p:nvPicPr>
          <p:cNvPr id="4" name="Picture 2">
            <a:extLst>
              <a:ext uri="{FF2B5EF4-FFF2-40B4-BE49-F238E27FC236}">
                <a16:creationId xmlns:a16="http://schemas.microsoft.com/office/drawing/2014/main" id="{08C4E945-6033-9217-7AA1-ADC43523A255}"/>
              </a:ext>
            </a:extLst>
          </p:cNvPr>
          <p:cNvPicPr>
            <a:picLocks noChangeAspect="1" noChangeArrowheads="1"/>
          </p:cNvPicPr>
          <p:nvPr/>
        </p:nvPicPr>
        <p:blipFill>
          <a:blip r:embed="rId5"/>
          <a:srcRect/>
          <a:stretch/>
        </p:blipFill>
        <p:spPr bwMode="auto">
          <a:xfrm>
            <a:off x="1379152" y="3576279"/>
            <a:ext cx="4151419" cy="30723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21B25AD9-258B-E07D-66D8-29C7031F13D4}"/>
              </a:ext>
            </a:extLst>
          </p:cNvPr>
          <p:cNvPicPr>
            <a:picLocks noChangeAspect="1" noChangeArrowheads="1"/>
          </p:cNvPicPr>
          <p:nvPr/>
        </p:nvPicPr>
        <p:blipFill>
          <a:blip r:embed="rId6"/>
          <a:srcRect/>
          <a:stretch/>
        </p:blipFill>
        <p:spPr bwMode="auto">
          <a:xfrm>
            <a:off x="6096000" y="3576279"/>
            <a:ext cx="4425855" cy="307231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993364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1"/>
        <p:cNvGrpSpPr/>
        <p:nvPr/>
      </p:nvGrpSpPr>
      <p:grpSpPr>
        <a:xfrm>
          <a:off x="0" y="0"/>
          <a:ext cx="0" cy="0"/>
          <a:chOff x="0" y="0"/>
          <a:chExt cx="0" cy="0"/>
        </a:xfrm>
      </p:grpSpPr>
      <p:sp>
        <p:nvSpPr>
          <p:cNvPr id="2" name="Title 2">
            <a:extLst>
              <a:ext uri="{FF2B5EF4-FFF2-40B4-BE49-F238E27FC236}">
                <a16:creationId xmlns:a16="http://schemas.microsoft.com/office/drawing/2014/main" id="{FA8E65A5-6507-4744-FA7F-3B5C24C32D6E}"/>
              </a:ext>
            </a:extLst>
          </p:cNvPr>
          <p:cNvSpPr txBox="1">
            <a:spLocks/>
          </p:cNvSpPr>
          <p:nvPr/>
        </p:nvSpPr>
        <p:spPr>
          <a:xfrm>
            <a:off x="551609" y="1605420"/>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a:t>
            </a:r>
            <a:r>
              <a:rPr lang="vi-VN" sz="2800" b="1" dirty="0">
                <a:solidFill>
                  <a:srgbClr val="000000"/>
                </a:solidFill>
                <a:latin typeface="UTM Avo" panose="02040603050506020204" pitchFamily="18"/>
                <a:ea typeface="+mn-ea"/>
                <a:cs typeface="+mn-ea"/>
                <a:sym typeface="+mn-lt"/>
              </a:rPr>
              <a:t>Giôn Lo-gi Ba (John Logie Baird)</a:t>
            </a:r>
            <a:endPar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endParaRPr>
          </a:p>
        </p:txBody>
      </p:sp>
      <p:pic>
        <p:nvPicPr>
          <p:cNvPr id="11" name="yt1s.com - John Baird describes first television apparatus at Kensington Museum 1937_360p">
            <a:hlinkClick r:id="" action="ppaction://media"/>
            <a:extLst>
              <a:ext uri="{FF2B5EF4-FFF2-40B4-BE49-F238E27FC236}">
                <a16:creationId xmlns:a16="http://schemas.microsoft.com/office/drawing/2014/main" id="{BC0F6A9E-D28E-B698-5BDB-2D0C11A684B3}"/>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5818284" y="2659115"/>
            <a:ext cx="4483521" cy="3189607"/>
          </a:xfrm>
          <a:prstGeom prst="rect">
            <a:avLst/>
          </a:prstGeom>
        </p:spPr>
      </p:pic>
      <p:grpSp>
        <p:nvGrpSpPr>
          <p:cNvPr id="12" name="Google Shape;1177;p45">
            <a:extLst>
              <a:ext uri="{FF2B5EF4-FFF2-40B4-BE49-F238E27FC236}">
                <a16:creationId xmlns:a16="http://schemas.microsoft.com/office/drawing/2014/main" id="{593C9FB3-7CF3-3D37-3285-7FD9B3444F7F}"/>
              </a:ext>
            </a:extLst>
          </p:cNvPr>
          <p:cNvGrpSpPr/>
          <p:nvPr/>
        </p:nvGrpSpPr>
        <p:grpSpPr>
          <a:xfrm>
            <a:off x="5539584" y="2432526"/>
            <a:ext cx="5175477" cy="4489144"/>
            <a:chOff x="2614450" y="7646325"/>
            <a:chExt cx="2236400" cy="1939825"/>
          </a:xfrm>
        </p:grpSpPr>
        <p:sp>
          <p:nvSpPr>
            <p:cNvPr id="13" name="Google Shape;1178;p45">
              <a:extLst>
                <a:ext uri="{FF2B5EF4-FFF2-40B4-BE49-F238E27FC236}">
                  <a16:creationId xmlns:a16="http://schemas.microsoft.com/office/drawing/2014/main" id="{807E85B2-C551-CAC3-7CAC-6464F52834A5}"/>
                </a:ext>
              </a:extLst>
            </p:cNvPr>
            <p:cNvSpPr/>
            <p:nvPr/>
          </p:nvSpPr>
          <p:spPr>
            <a:xfrm>
              <a:off x="2614450" y="7646325"/>
              <a:ext cx="2236400" cy="1939825"/>
            </a:xfrm>
            <a:custGeom>
              <a:avLst/>
              <a:gdLst/>
              <a:ahLst/>
              <a:cxnLst/>
              <a:rect l="l" t="t" r="r" b="b"/>
              <a:pathLst>
                <a:path w="89456" h="77593" extrusionOk="0">
                  <a:moveTo>
                    <a:pt x="37841" y="4926"/>
                  </a:moveTo>
                  <a:cubicBezTo>
                    <a:pt x="39169" y="4926"/>
                    <a:pt x="40498" y="4928"/>
                    <a:pt x="41827" y="4933"/>
                  </a:cubicBezTo>
                  <a:cubicBezTo>
                    <a:pt x="53062" y="4988"/>
                    <a:pt x="64314" y="5905"/>
                    <a:pt x="75532" y="5905"/>
                  </a:cubicBezTo>
                  <a:cubicBezTo>
                    <a:pt x="75862" y="5905"/>
                    <a:pt x="76192" y="5904"/>
                    <a:pt x="76521" y="5903"/>
                  </a:cubicBezTo>
                  <a:cubicBezTo>
                    <a:pt x="76597" y="6112"/>
                    <a:pt x="76750" y="6264"/>
                    <a:pt x="76997" y="6264"/>
                  </a:cubicBezTo>
                  <a:cubicBezTo>
                    <a:pt x="80896" y="6454"/>
                    <a:pt x="80268" y="15755"/>
                    <a:pt x="80497" y="18513"/>
                  </a:cubicBezTo>
                  <a:cubicBezTo>
                    <a:pt x="80744" y="22146"/>
                    <a:pt x="80934" y="25798"/>
                    <a:pt x="81086" y="29431"/>
                  </a:cubicBezTo>
                  <a:cubicBezTo>
                    <a:pt x="81219" y="33064"/>
                    <a:pt x="81315" y="36735"/>
                    <a:pt x="81372" y="40368"/>
                  </a:cubicBezTo>
                  <a:cubicBezTo>
                    <a:pt x="81391" y="42023"/>
                    <a:pt x="81391" y="43659"/>
                    <a:pt x="81391" y="45333"/>
                  </a:cubicBezTo>
                  <a:cubicBezTo>
                    <a:pt x="81426" y="46387"/>
                    <a:pt x="81932" y="51658"/>
                    <a:pt x="80099" y="51658"/>
                  </a:cubicBezTo>
                  <a:cubicBezTo>
                    <a:pt x="79982" y="51658"/>
                    <a:pt x="79854" y="51636"/>
                    <a:pt x="79717" y="51590"/>
                  </a:cubicBezTo>
                  <a:cubicBezTo>
                    <a:pt x="79677" y="51577"/>
                    <a:pt x="79641" y="51571"/>
                    <a:pt x="79608" y="51571"/>
                  </a:cubicBezTo>
                  <a:cubicBezTo>
                    <a:pt x="79502" y="51571"/>
                    <a:pt x="79433" y="51636"/>
                    <a:pt x="79374" y="51724"/>
                  </a:cubicBezTo>
                  <a:cubicBezTo>
                    <a:pt x="73829" y="51544"/>
                    <a:pt x="68280" y="51471"/>
                    <a:pt x="62732" y="51471"/>
                  </a:cubicBezTo>
                  <a:cubicBezTo>
                    <a:pt x="56500" y="51471"/>
                    <a:pt x="50271" y="51564"/>
                    <a:pt x="44053" y="51705"/>
                  </a:cubicBezTo>
                  <a:cubicBezTo>
                    <a:pt x="38270" y="51819"/>
                    <a:pt x="32469" y="52009"/>
                    <a:pt x="26687" y="52237"/>
                  </a:cubicBezTo>
                  <a:cubicBezTo>
                    <a:pt x="21057" y="52427"/>
                    <a:pt x="15350" y="52465"/>
                    <a:pt x="9739" y="52998"/>
                  </a:cubicBezTo>
                  <a:cubicBezTo>
                    <a:pt x="9725" y="52898"/>
                    <a:pt x="9635" y="52819"/>
                    <a:pt x="9534" y="52819"/>
                  </a:cubicBezTo>
                  <a:cubicBezTo>
                    <a:pt x="9501" y="52819"/>
                    <a:pt x="9468" y="52827"/>
                    <a:pt x="9435" y="52846"/>
                  </a:cubicBezTo>
                  <a:cubicBezTo>
                    <a:pt x="9283" y="52941"/>
                    <a:pt x="9111" y="53017"/>
                    <a:pt x="8978" y="53055"/>
                  </a:cubicBezTo>
                  <a:lnTo>
                    <a:pt x="8332" y="53131"/>
                  </a:lnTo>
                  <a:cubicBezTo>
                    <a:pt x="8236" y="53131"/>
                    <a:pt x="8160" y="53188"/>
                    <a:pt x="8103" y="53226"/>
                  </a:cubicBezTo>
                  <a:cubicBezTo>
                    <a:pt x="6030" y="53055"/>
                    <a:pt x="6049" y="48395"/>
                    <a:pt x="6049" y="46911"/>
                  </a:cubicBezTo>
                  <a:cubicBezTo>
                    <a:pt x="6049" y="45066"/>
                    <a:pt x="6030" y="43240"/>
                    <a:pt x="6049" y="41433"/>
                  </a:cubicBezTo>
                  <a:cubicBezTo>
                    <a:pt x="6068" y="37610"/>
                    <a:pt x="6125" y="33806"/>
                    <a:pt x="6220" y="29964"/>
                  </a:cubicBezTo>
                  <a:cubicBezTo>
                    <a:pt x="6410" y="22337"/>
                    <a:pt x="6886" y="14709"/>
                    <a:pt x="7285" y="7101"/>
                  </a:cubicBezTo>
                  <a:cubicBezTo>
                    <a:pt x="7285" y="7006"/>
                    <a:pt x="7285" y="6930"/>
                    <a:pt x="7266" y="6892"/>
                  </a:cubicBezTo>
                  <a:cubicBezTo>
                    <a:pt x="7976" y="5387"/>
                    <a:pt x="10385" y="5124"/>
                    <a:pt x="12559" y="5124"/>
                  </a:cubicBezTo>
                  <a:cubicBezTo>
                    <a:pt x="13729" y="5124"/>
                    <a:pt x="14831" y="5200"/>
                    <a:pt x="15564" y="5200"/>
                  </a:cubicBezTo>
                  <a:cubicBezTo>
                    <a:pt x="15622" y="5200"/>
                    <a:pt x="15678" y="5200"/>
                    <a:pt x="15731" y="5199"/>
                  </a:cubicBezTo>
                  <a:cubicBezTo>
                    <a:pt x="18508" y="5142"/>
                    <a:pt x="21323" y="5085"/>
                    <a:pt x="24100" y="5028"/>
                  </a:cubicBezTo>
                  <a:cubicBezTo>
                    <a:pt x="28686" y="4954"/>
                    <a:pt x="33260" y="4926"/>
                    <a:pt x="37841" y="4926"/>
                  </a:cubicBezTo>
                  <a:close/>
                  <a:moveTo>
                    <a:pt x="60555" y="1"/>
                  </a:moveTo>
                  <a:cubicBezTo>
                    <a:pt x="52470" y="1"/>
                    <a:pt x="44382" y="85"/>
                    <a:pt x="36316" y="85"/>
                  </a:cubicBezTo>
                  <a:cubicBezTo>
                    <a:pt x="35484" y="85"/>
                    <a:pt x="34652" y="84"/>
                    <a:pt x="33820" y="82"/>
                  </a:cubicBezTo>
                  <a:cubicBezTo>
                    <a:pt x="25812" y="63"/>
                    <a:pt x="17823" y="63"/>
                    <a:pt x="9796" y="63"/>
                  </a:cubicBezTo>
                  <a:cubicBezTo>
                    <a:pt x="9411" y="63"/>
                    <a:pt x="9013" y="58"/>
                    <a:pt x="8608" y="58"/>
                  </a:cubicBezTo>
                  <a:cubicBezTo>
                    <a:pt x="6652" y="58"/>
                    <a:pt x="4541" y="176"/>
                    <a:pt x="3044" y="1547"/>
                  </a:cubicBezTo>
                  <a:cubicBezTo>
                    <a:pt x="2036" y="2460"/>
                    <a:pt x="1522" y="3677"/>
                    <a:pt x="1370" y="4990"/>
                  </a:cubicBezTo>
                  <a:cubicBezTo>
                    <a:pt x="1237" y="5085"/>
                    <a:pt x="1180" y="5218"/>
                    <a:pt x="1142" y="5408"/>
                  </a:cubicBezTo>
                  <a:cubicBezTo>
                    <a:pt x="96" y="14823"/>
                    <a:pt x="0" y="24448"/>
                    <a:pt x="0" y="33939"/>
                  </a:cubicBezTo>
                  <a:cubicBezTo>
                    <a:pt x="0" y="38866"/>
                    <a:pt x="134" y="43792"/>
                    <a:pt x="324" y="48718"/>
                  </a:cubicBezTo>
                  <a:cubicBezTo>
                    <a:pt x="438" y="51990"/>
                    <a:pt x="286" y="55718"/>
                    <a:pt x="1693" y="58799"/>
                  </a:cubicBezTo>
                  <a:cubicBezTo>
                    <a:pt x="2930" y="61462"/>
                    <a:pt x="5174" y="62565"/>
                    <a:pt x="7970" y="62946"/>
                  </a:cubicBezTo>
                  <a:cubicBezTo>
                    <a:pt x="10376" y="63258"/>
                    <a:pt x="12827" y="63326"/>
                    <a:pt x="15281" y="63326"/>
                  </a:cubicBezTo>
                  <a:cubicBezTo>
                    <a:pt x="17134" y="63326"/>
                    <a:pt x="18989" y="63287"/>
                    <a:pt x="20826" y="63287"/>
                  </a:cubicBezTo>
                  <a:cubicBezTo>
                    <a:pt x="20998" y="63287"/>
                    <a:pt x="21170" y="63288"/>
                    <a:pt x="21342" y="63288"/>
                  </a:cubicBezTo>
                  <a:cubicBezTo>
                    <a:pt x="26002" y="63288"/>
                    <a:pt x="30624" y="63307"/>
                    <a:pt x="35284" y="63307"/>
                  </a:cubicBezTo>
                  <a:cubicBezTo>
                    <a:pt x="34942" y="67359"/>
                    <a:pt x="32678" y="70174"/>
                    <a:pt x="28893" y="71791"/>
                  </a:cubicBezTo>
                  <a:cubicBezTo>
                    <a:pt x="28532" y="71943"/>
                    <a:pt x="28494" y="72266"/>
                    <a:pt x="28627" y="72551"/>
                  </a:cubicBezTo>
                  <a:cubicBezTo>
                    <a:pt x="28380" y="72913"/>
                    <a:pt x="28494" y="73407"/>
                    <a:pt x="28513" y="73864"/>
                  </a:cubicBezTo>
                  <a:cubicBezTo>
                    <a:pt x="28532" y="74530"/>
                    <a:pt x="28570" y="75214"/>
                    <a:pt x="28627" y="75880"/>
                  </a:cubicBezTo>
                  <a:cubicBezTo>
                    <a:pt x="28663" y="76151"/>
                    <a:pt x="28888" y="76319"/>
                    <a:pt x="29122" y="76319"/>
                  </a:cubicBezTo>
                  <a:cubicBezTo>
                    <a:pt x="29134" y="76319"/>
                    <a:pt x="29147" y="76318"/>
                    <a:pt x="29159" y="76317"/>
                  </a:cubicBezTo>
                  <a:cubicBezTo>
                    <a:pt x="33300" y="77407"/>
                    <a:pt x="37811" y="77592"/>
                    <a:pt x="42170" y="77592"/>
                  </a:cubicBezTo>
                  <a:cubicBezTo>
                    <a:pt x="43136" y="77592"/>
                    <a:pt x="44096" y="77583"/>
                    <a:pt x="45042" y="77573"/>
                  </a:cubicBezTo>
                  <a:cubicBezTo>
                    <a:pt x="50292" y="77497"/>
                    <a:pt x="55808" y="77269"/>
                    <a:pt x="60962" y="76070"/>
                  </a:cubicBezTo>
                  <a:cubicBezTo>
                    <a:pt x="61210" y="76032"/>
                    <a:pt x="61305" y="75842"/>
                    <a:pt x="61324" y="75633"/>
                  </a:cubicBezTo>
                  <a:cubicBezTo>
                    <a:pt x="61398" y="75693"/>
                    <a:pt x="61500" y="75726"/>
                    <a:pt x="61597" y="75726"/>
                  </a:cubicBezTo>
                  <a:cubicBezTo>
                    <a:pt x="61748" y="75726"/>
                    <a:pt x="61890" y="75646"/>
                    <a:pt x="61913" y="75462"/>
                  </a:cubicBezTo>
                  <a:cubicBezTo>
                    <a:pt x="62161" y="74206"/>
                    <a:pt x="62142" y="72970"/>
                    <a:pt x="61875" y="71695"/>
                  </a:cubicBezTo>
                  <a:cubicBezTo>
                    <a:pt x="61818" y="71543"/>
                    <a:pt x="61723" y="71410"/>
                    <a:pt x="61609" y="71372"/>
                  </a:cubicBezTo>
                  <a:cubicBezTo>
                    <a:pt x="61685" y="71125"/>
                    <a:pt x="61628" y="70840"/>
                    <a:pt x="61343" y="70649"/>
                  </a:cubicBezTo>
                  <a:cubicBezTo>
                    <a:pt x="58547" y="68728"/>
                    <a:pt x="57196" y="66446"/>
                    <a:pt x="56568" y="63307"/>
                  </a:cubicBezTo>
                  <a:lnTo>
                    <a:pt x="56568" y="63307"/>
                  </a:lnTo>
                  <a:cubicBezTo>
                    <a:pt x="59608" y="63314"/>
                    <a:pt x="62650" y="63327"/>
                    <a:pt x="65692" y="63327"/>
                  </a:cubicBezTo>
                  <a:cubicBezTo>
                    <a:pt x="71520" y="63327"/>
                    <a:pt x="77348" y="63278"/>
                    <a:pt x="83160" y="63041"/>
                  </a:cubicBezTo>
                  <a:cubicBezTo>
                    <a:pt x="83179" y="63041"/>
                    <a:pt x="83198" y="63022"/>
                    <a:pt x="83217" y="63022"/>
                  </a:cubicBezTo>
                  <a:cubicBezTo>
                    <a:pt x="83359" y="63039"/>
                    <a:pt x="83501" y="63047"/>
                    <a:pt x="83643" y="63047"/>
                  </a:cubicBezTo>
                  <a:cubicBezTo>
                    <a:pt x="84772" y="63047"/>
                    <a:pt x="85878" y="62527"/>
                    <a:pt x="86774" y="61767"/>
                  </a:cubicBezTo>
                  <a:cubicBezTo>
                    <a:pt x="88771" y="60055"/>
                    <a:pt x="89189" y="57335"/>
                    <a:pt x="89265" y="54824"/>
                  </a:cubicBezTo>
                  <a:cubicBezTo>
                    <a:pt x="89455" y="47235"/>
                    <a:pt x="88999" y="39588"/>
                    <a:pt x="88904" y="31999"/>
                  </a:cubicBezTo>
                  <a:cubicBezTo>
                    <a:pt x="88809" y="24296"/>
                    <a:pt x="88714" y="16592"/>
                    <a:pt x="88619" y="8908"/>
                  </a:cubicBezTo>
                  <a:cubicBezTo>
                    <a:pt x="88600" y="6492"/>
                    <a:pt x="88714" y="3601"/>
                    <a:pt x="87002" y="1661"/>
                  </a:cubicBezTo>
                  <a:cubicBezTo>
                    <a:pt x="86132" y="672"/>
                    <a:pt x="84997" y="150"/>
                    <a:pt x="83813" y="150"/>
                  </a:cubicBezTo>
                  <a:cubicBezTo>
                    <a:pt x="83288" y="150"/>
                    <a:pt x="82753" y="252"/>
                    <a:pt x="82228" y="463"/>
                  </a:cubicBezTo>
                  <a:cubicBezTo>
                    <a:pt x="82132" y="368"/>
                    <a:pt x="82018" y="330"/>
                    <a:pt x="81847" y="310"/>
                  </a:cubicBezTo>
                  <a:cubicBezTo>
                    <a:pt x="74763" y="66"/>
                    <a:pt x="67660" y="1"/>
                    <a:pt x="60555" y="1"/>
                  </a:cubicBezTo>
                  <a:close/>
                </a:path>
              </a:pathLst>
            </a:custGeom>
            <a:solidFill>
              <a:srgbClr val="A5A5A5"/>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 name="Google Shape;1179;p45">
              <a:extLst>
                <a:ext uri="{FF2B5EF4-FFF2-40B4-BE49-F238E27FC236}">
                  <a16:creationId xmlns:a16="http://schemas.microsoft.com/office/drawing/2014/main" id="{05B941D4-B145-54D0-7CCB-A69142EF56BC}"/>
                </a:ext>
              </a:extLst>
            </p:cNvPr>
            <p:cNvSpPr/>
            <p:nvPr/>
          </p:nvSpPr>
          <p:spPr>
            <a:xfrm>
              <a:off x="3703578" y="9025146"/>
              <a:ext cx="102361" cy="102362"/>
            </a:xfrm>
            <a:custGeom>
              <a:avLst/>
              <a:gdLst/>
              <a:ahLst/>
              <a:cxnLst/>
              <a:rect l="l" t="t" r="r" b="b"/>
              <a:pathLst>
                <a:path w="5175" h="5175" extrusionOk="0">
                  <a:moveTo>
                    <a:pt x="2587" y="0"/>
                  </a:moveTo>
                  <a:cubicBezTo>
                    <a:pt x="1161" y="0"/>
                    <a:pt x="1" y="1161"/>
                    <a:pt x="1" y="2587"/>
                  </a:cubicBezTo>
                  <a:cubicBezTo>
                    <a:pt x="1" y="4014"/>
                    <a:pt x="1161" y="5174"/>
                    <a:pt x="2587" y="5174"/>
                  </a:cubicBezTo>
                  <a:cubicBezTo>
                    <a:pt x="4014" y="5174"/>
                    <a:pt x="5174" y="4014"/>
                    <a:pt x="5174" y="2587"/>
                  </a:cubicBezTo>
                  <a:cubicBezTo>
                    <a:pt x="5174" y="1161"/>
                    <a:pt x="4014" y="0"/>
                    <a:pt x="2587" y="0"/>
                  </a:cubicBezTo>
                  <a:close/>
                </a:path>
              </a:pathLst>
            </a:custGeom>
            <a:solidFill>
              <a:srgbClr val="4472C4"/>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5" name="Google Shape;1180;p45">
              <a:extLst>
                <a:ext uri="{FF2B5EF4-FFF2-40B4-BE49-F238E27FC236}">
                  <a16:creationId xmlns:a16="http://schemas.microsoft.com/office/drawing/2014/main" id="{3B8D7E39-DE9D-EA61-2195-FA0BEBB6B305}"/>
                </a:ext>
              </a:extLst>
            </p:cNvPr>
            <p:cNvSpPr/>
            <p:nvPr/>
          </p:nvSpPr>
          <p:spPr>
            <a:xfrm>
              <a:off x="3329150" y="9447725"/>
              <a:ext cx="831250" cy="130800"/>
            </a:xfrm>
            <a:custGeom>
              <a:avLst/>
              <a:gdLst/>
              <a:ahLst/>
              <a:cxnLst/>
              <a:rect l="l" t="t" r="r" b="b"/>
              <a:pathLst>
                <a:path w="33250" h="5232" fill="none" extrusionOk="0">
                  <a:moveTo>
                    <a:pt x="1" y="476"/>
                  </a:moveTo>
                  <a:cubicBezTo>
                    <a:pt x="1" y="476"/>
                    <a:pt x="17861" y="5232"/>
                    <a:pt x="33249" y="1"/>
                  </a:cubicBez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6" name="Google Shape;1181;p45">
              <a:extLst>
                <a:ext uri="{FF2B5EF4-FFF2-40B4-BE49-F238E27FC236}">
                  <a16:creationId xmlns:a16="http://schemas.microsoft.com/office/drawing/2014/main" id="{AAE59631-FDDA-B0BA-840B-6DA355A89EBA}"/>
                </a:ext>
              </a:extLst>
            </p:cNvPr>
            <p:cNvSpPr/>
            <p:nvPr/>
          </p:nvSpPr>
          <p:spPr>
            <a:xfrm>
              <a:off x="3496075" y="9220425"/>
              <a:ext cx="531175" cy="8125"/>
            </a:xfrm>
            <a:custGeom>
              <a:avLst/>
              <a:gdLst/>
              <a:ahLst/>
              <a:cxnLst/>
              <a:rect l="l" t="t" r="r" b="b"/>
              <a:pathLst>
                <a:path w="21247" h="325" fill="none" extrusionOk="0">
                  <a:moveTo>
                    <a:pt x="0" y="324"/>
                  </a:moveTo>
                  <a:lnTo>
                    <a:pt x="21246" y="1"/>
                  </a:ln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sp>
        <p:nvSpPr>
          <p:cNvPr id="17" name="Rectangle: Rounded Corners 11">
            <a:extLst>
              <a:ext uri="{FF2B5EF4-FFF2-40B4-BE49-F238E27FC236}">
                <a16:creationId xmlns:a16="http://schemas.microsoft.com/office/drawing/2014/main" id="{3D39A9C3-F3D1-F555-8F07-62E3A82514D1}"/>
              </a:ext>
            </a:extLst>
          </p:cNvPr>
          <p:cNvSpPr/>
          <p:nvPr/>
        </p:nvSpPr>
        <p:spPr>
          <a:xfrm>
            <a:off x="1308836" y="2659114"/>
            <a:ext cx="3500585" cy="3718603"/>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rPr>
              <a:t>Quan sát video về </a:t>
            </a: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Giôn Lo-gi Ba và chiếc máy truyền hình do ông sáng chế năm 1926. </a:t>
            </a:r>
          </a:p>
        </p:txBody>
      </p:sp>
    </p:spTree>
    <p:custDataLst>
      <p:tags r:id="rId1"/>
    </p:custDataLst>
    <p:extLst>
      <p:ext uri="{BB962C8B-B14F-4D97-AF65-F5344CB8AC3E}">
        <p14:creationId xmlns:p14="http://schemas.microsoft.com/office/powerpoint/2010/main" val="548095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6636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1"/>
                                        </p:tgtEl>
                                      </p:cBhvr>
                                    </p:cmd>
                                  </p:childTnLst>
                                </p:cTn>
                              </p:par>
                            </p:childTnLst>
                          </p:cTn>
                        </p:par>
                      </p:childTnLst>
                    </p:cTn>
                  </p:par>
                </p:childTnLst>
              </p:cTn>
              <p:nextCondLst>
                <p:cond evt="onClick" delay="0">
                  <p:tgtEl>
                    <p:spTgt spid="11"/>
                  </p:tgtEl>
                </p:cond>
              </p:nextCondLst>
            </p:seq>
            <p:video fullScrn="1">
              <p:cMediaNode vol="80000">
                <p:cTn id="22" fill="hold" display="0">
                  <p:stCondLst>
                    <p:cond delay="indefinite"/>
                  </p:stCondLst>
                </p:cTn>
                <p:tgtEl>
                  <p:spTgt spid="11"/>
                </p:tgtEl>
              </p:cMediaNode>
            </p:video>
          </p:childTnLst>
        </p:cTn>
      </p:par>
    </p:tnLst>
    <p:bldLst>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2" name="Title 2">
            <a:extLst>
              <a:ext uri="{FF2B5EF4-FFF2-40B4-BE49-F238E27FC236}">
                <a16:creationId xmlns:a16="http://schemas.microsoft.com/office/drawing/2014/main" id="{6ED5690A-9ED9-6079-9F57-476B0BAFE225}"/>
              </a:ext>
            </a:extLst>
          </p:cNvPr>
          <p:cNvSpPr txBox="1">
            <a:spLocks/>
          </p:cNvSpPr>
          <p:nvPr/>
        </p:nvSpPr>
        <p:spPr>
          <a:xfrm>
            <a:off x="551609" y="1605420"/>
            <a:ext cx="11088781" cy="670400"/>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rPr>
              <a:t>Tìm hiểu về </a:t>
            </a:r>
            <a:r>
              <a:rPr lang="vi-VN" sz="2800" b="1" dirty="0">
                <a:solidFill>
                  <a:srgbClr val="000000"/>
                </a:solidFill>
                <a:latin typeface="UTM Avo" panose="02040603050506020204" pitchFamily="18"/>
                <a:ea typeface="+mn-ea"/>
                <a:cs typeface="+mn-ea"/>
                <a:sym typeface="+mn-lt"/>
              </a:rPr>
              <a:t>Giôn Lo-gi Ba (John Logie Baird)</a:t>
            </a:r>
            <a:endParaRPr kumimoji="0" lang="vi-VN" sz="2800" b="1" i="0" u="none" strike="noStrike" kern="1200" cap="none" spc="0" normalizeH="0" baseline="0" noProof="0" dirty="0">
              <a:ln>
                <a:noFill/>
              </a:ln>
              <a:solidFill>
                <a:sysClr val="windowText" lastClr="000000">
                  <a:lumMod val="50000"/>
                </a:sysClr>
              </a:solidFill>
              <a:effectLst/>
              <a:uLnTx/>
              <a:uFillTx/>
              <a:latin typeface="UTM Avo" panose="02040603050506020204" pitchFamily="18"/>
              <a:sym typeface="+mn-lt"/>
            </a:endParaRPr>
          </a:p>
        </p:txBody>
      </p:sp>
      <p:grpSp>
        <p:nvGrpSpPr>
          <p:cNvPr id="8" name="Group 7">
            <a:extLst>
              <a:ext uri="{FF2B5EF4-FFF2-40B4-BE49-F238E27FC236}">
                <a16:creationId xmlns:a16="http://schemas.microsoft.com/office/drawing/2014/main" id="{9EF827ED-6A6D-3149-88B9-0ED4FC2476B4}"/>
              </a:ext>
            </a:extLst>
          </p:cNvPr>
          <p:cNvGrpSpPr/>
          <p:nvPr/>
        </p:nvGrpSpPr>
        <p:grpSpPr>
          <a:xfrm>
            <a:off x="16625" y="2797438"/>
            <a:ext cx="4618352" cy="3294032"/>
            <a:chOff x="223816" y="1723869"/>
            <a:chExt cx="3463764" cy="2470524"/>
          </a:xfrm>
        </p:grpSpPr>
        <p:sp>
          <p:nvSpPr>
            <p:cNvPr id="9" name="Google Shape;640;p34">
              <a:extLst>
                <a:ext uri="{FF2B5EF4-FFF2-40B4-BE49-F238E27FC236}">
                  <a16:creationId xmlns:a16="http://schemas.microsoft.com/office/drawing/2014/main" id="{39D112B0-388F-E6DA-6B9A-E48F38FD090C}"/>
                </a:ext>
              </a:extLst>
            </p:cNvPr>
            <p:cNvSpPr/>
            <p:nvPr/>
          </p:nvSpPr>
          <p:spPr>
            <a:xfrm>
              <a:off x="223816" y="1723869"/>
              <a:ext cx="3463764" cy="2470524"/>
            </a:xfrm>
            <a:custGeom>
              <a:avLst/>
              <a:gdLst/>
              <a:ahLst/>
              <a:cxnLst/>
              <a:rect l="l" t="t" r="r" b="b"/>
              <a:pathLst>
                <a:path w="96022" h="60806" extrusionOk="0">
                  <a:moveTo>
                    <a:pt x="47537" y="0"/>
                  </a:moveTo>
                  <a:cubicBezTo>
                    <a:pt x="45143" y="0"/>
                    <a:pt x="42753" y="185"/>
                    <a:pt x="40379" y="708"/>
                  </a:cubicBezTo>
                  <a:cubicBezTo>
                    <a:pt x="34172" y="2069"/>
                    <a:pt x="27996" y="4286"/>
                    <a:pt x="22169" y="6883"/>
                  </a:cubicBezTo>
                  <a:cubicBezTo>
                    <a:pt x="17007" y="9163"/>
                    <a:pt x="9723" y="11697"/>
                    <a:pt x="7000" y="16954"/>
                  </a:cubicBezTo>
                  <a:cubicBezTo>
                    <a:pt x="1" y="30413"/>
                    <a:pt x="10483" y="46406"/>
                    <a:pt x="22581" y="54798"/>
                  </a:cubicBezTo>
                  <a:cubicBezTo>
                    <a:pt x="28231" y="58716"/>
                    <a:pt x="38955" y="60806"/>
                    <a:pt x="50203" y="60806"/>
                  </a:cubicBezTo>
                  <a:cubicBezTo>
                    <a:pt x="65686" y="60806"/>
                    <a:pt x="82161" y="56846"/>
                    <a:pt x="87756" y="48243"/>
                  </a:cubicBezTo>
                  <a:cubicBezTo>
                    <a:pt x="92981" y="40230"/>
                    <a:pt x="96021" y="27088"/>
                    <a:pt x="90733" y="18379"/>
                  </a:cubicBezTo>
                  <a:cubicBezTo>
                    <a:pt x="84050" y="7421"/>
                    <a:pt x="71129" y="1879"/>
                    <a:pt x="58652" y="771"/>
                  </a:cubicBezTo>
                  <a:cubicBezTo>
                    <a:pt x="54958" y="444"/>
                    <a:pt x="51242" y="0"/>
                    <a:pt x="47537" y="0"/>
                  </a:cubicBezTo>
                  <a:close/>
                </a:path>
              </a:pathLst>
            </a:custGeom>
            <a:solidFill>
              <a:schemeClr val="bg1">
                <a:lumMod val="85000"/>
              </a:schemeClr>
            </a:solidFill>
            <a:ln w="28575"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dirty="0">
                <a:ln>
                  <a:noFill/>
                </a:ln>
                <a:solidFill>
                  <a:prstClr val="black"/>
                </a:solidFill>
                <a:effectLst/>
                <a:uLnTx/>
                <a:uFillTx/>
                <a:latin typeface="UTM Avo"/>
                <a:ea typeface="+mn-ea"/>
                <a:cs typeface="+mn-cs"/>
                <a:sym typeface="+mn-lt"/>
              </a:endParaRPr>
            </a:p>
          </p:txBody>
        </p:sp>
        <p:sp>
          <p:nvSpPr>
            <p:cNvPr id="10" name="TextBox 9">
              <a:extLst>
                <a:ext uri="{FF2B5EF4-FFF2-40B4-BE49-F238E27FC236}">
                  <a16:creationId xmlns:a16="http://schemas.microsoft.com/office/drawing/2014/main" id="{F9819B0D-23DE-6229-1545-5AEDD0A51C87}"/>
                </a:ext>
              </a:extLst>
            </p:cNvPr>
            <p:cNvSpPr txBox="1"/>
            <p:nvPr/>
          </p:nvSpPr>
          <p:spPr>
            <a:xfrm>
              <a:off x="625054" y="2197541"/>
              <a:ext cx="2864162" cy="1672381"/>
            </a:xfrm>
            <a:prstGeom prst="rect">
              <a:avLst/>
            </a:prstGeom>
            <a:noFill/>
          </p:spPr>
          <p:txBody>
            <a:bodyPr wrap="square">
              <a:spAutoFit/>
            </a:bodyP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100000"/>
                    </a:prstClr>
                  </a:solidFill>
                  <a:effectLst/>
                  <a:uLnTx/>
                  <a:uFillTx/>
                  <a:latin typeface="UTM Avo"/>
                  <a:ea typeface="+mn-ea"/>
                  <a:cs typeface="+mn-cs"/>
                  <a:sym typeface="+mn-lt"/>
                </a:rPr>
                <a:t>Vì sao Giôn Lo-gi Ba được gọi là “Cha đẻ của ti vi và truyền hình vô tuyến”?</a:t>
              </a:r>
            </a:p>
          </p:txBody>
        </p:sp>
      </p:grpSp>
      <p:pic>
        <p:nvPicPr>
          <p:cNvPr id="11" name="Picture 2">
            <a:extLst>
              <a:ext uri="{FF2B5EF4-FFF2-40B4-BE49-F238E27FC236}">
                <a16:creationId xmlns:a16="http://schemas.microsoft.com/office/drawing/2014/main" id="{C4CE0D02-7132-359C-DD45-1F95B99AFB66}"/>
              </a:ext>
            </a:extLst>
          </p:cNvPr>
          <p:cNvPicPr>
            <a:picLocks noChangeAspect="1" noChangeArrowheads="1"/>
          </p:cNvPicPr>
          <p:nvPr/>
        </p:nvPicPr>
        <p:blipFill rotWithShape="1">
          <a:blip r:embed="rId5"/>
          <a:srcRect t="55" b="55"/>
          <a:stretch/>
        </p:blipFill>
        <p:spPr bwMode="auto">
          <a:xfrm>
            <a:off x="4746272" y="2587575"/>
            <a:ext cx="3181856" cy="3713755"/>
          </a:xfrm>
          <a:prstGeom prst="roundRect">
            <a:avLst>
              <a:gd name="adj" fmla="val 5130"/>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D6FAD170-7C57-AC97-F40C-E1403A594751}"/>
              </a:ext>
            </a:extLst>
          </p:cNvPr>
          <p:cNvPicPr>
            <a:picLocks noChangeAspect="1" noChangeArrowheads="1"/>
          </p:cNvPicPr>
          <p:nvPr/>
        </p:nvPicPr>
        <p:blipFill rotWithShape="1">
          <a:blip r:embed="rId6"/>
          <a:srcRect l="530" r="530"/>
          <a:stretch/>
        </p:blipFill>
        <p:spPr bwMode="auto">
          <a:xfrm>
            <a:off x="8116018" y="2587575"/>
            <a:ext cx="3770628" cy="3713755"/>
          </a:xfrm>
          <a:prstGeom prst="roundRect">
            <a:avLst>
              <a:gd name="adj" fmla="val 5130"/>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10091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outVertical)">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C8BF5276-F61A-80AC-9F89-F366586557DA}"/>
              </a:ext>
            </a:extLst>
          </p:cNvPr>
          <p:cNvSpPr/>
          <p:nvPr/>
        </p:nvSpPr>
        <p:spPr>
          <a:xfrm>
            <a:off x="9644804" y="4890499"/>
            <a:ext cx="2547991" cy="1967501"/>
          </a:xfrm>
          <a:prstGeom prst="rect">
            <a:avLst/>
          </a:prstGeom>
          <a:solidFill>
            <a:srgbClr val="FDFAF1"/>
          </a:solidFill>
          <a:ln w="25400" cap="flat" cmpd="sng" algn="ctr">
            <a:solidFill>
              <a:srgbClr val="FDFAF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DFAF1"/>
              </a:solidFill>
              <a:effectLst/>
              <a:uLnTx/>
              <a:uFillTx/>
              <a:latin typeface="UTM Avo"/>
              <a:cs typeface="+mn-ea"/>
              <a:sym typeface="+mn-lt"/>
            </a:endParaRPr>
          </a:p>
        </p:txBody>
      </p:sp>
      <p:sp>
        <p:nvSpPr>
          <p:cNvPr id="5" name="Rectangle: Rounded Corners 11">
            <a:extLst>
              <a:ext uri="{FF2B5EF4-FFF2-40B4-BE49-F238E27FC236}">
                <a16:creationId xmlns:a16="http://schemas.microsoft.com/office/drawing/2014/main" id="{F3C3D872-3FAB-3C89-2AEE-3CC8BA5BC382}"/>
              </a:ext>
            </a:extLst>
          </p:cNvPr>
          <p:cNvSpPr/>
          <p:nvPr/>
        </p:nvSpPr>
        <p:spPr>
          <a:xfrm>
            <a:off x="832153" y="1675499"/>
            <a:ext cx="10527693" cy="1586074"/>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srgbClr val="000000"/>
                </a:solidFill>
                <a:effectLst/>
                <a:uLnTx/>
                <a:uFillTx/>
                <a:latin typeface="UTM Avo"/>
                <a:ea typeface="+mn-ea"/>
                <a:cs typeface="+mn-cs"/>
                <a:sym typeface="+mn-lt"/>
              </a:rPr>
              <a:t>Giôn Lo-gi Ba được gọi là “Cha đẻ của ti vi và truyền hình vô tuyến” vì ông là người sáng chế thành công máy truyền hình. Sự ra đời của ti vi màu đã đánh dấu mốc ra đời của công nghệ truyền hình màu trên thế giới.</a:t>
            </a:r>
          </a:p>
        </p:txBody>
      </p:sp>
      <p:pic>
        <p:nvPicPr>
          <p:cNvPr id="6" name="Picture 2">
            <a:extLst>
              <a:ext uri="{FF2B5EF4-FFF2-40B4-BE49-F238E27FC236}">
                <a16:creationId xmlns:a16="http://schemas.microsoft.com/office/drawing/2014/main" id="{CFFCE976-7C77-8354-C5BD-ACE93CD69208}"/>
              </a:ext>
            </a:extLst>
          </p:cNvPr>
          <p:cNvPicPr>
            <a:picLocks noChangeAspect="1" noChangeArrowheads="1"/>
          </p:cNvPicPr>
          <p:nvPr/>
        </p:nvPicPr>
        <p:blipFill>
          <a:blip r:embed="rId5"/>
          <a:srcRect/>
          <a:stretch/>
        </p:blipFill>
        <p:spPr bwMode="auto">
          <a:xfrm>
            <a:off x="1022427" y="3596428"/>
            <a:ext cx="4138210" cy="30498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D3403A19-488C-1371-2B05-2EF32B889F26}"/>
              </a:ext>
            </a:extLst>
          </p:cNvPr>
          <p:cNvPicPr>
            <a:picLocks noChangeAspect="1" noChangeArrowheads="1"/>
          </p:cNvPicPr>
          <p:nvPr/>
        </p:nvPicPr>
        <p:blipFill>
          <a:blip r:embed="rId6"/>
          <a:srcRect/>
          <a:stretch/>
        </p:blipFill>
        <p:spPr bwMode="auto">
          <a:xfrm>
            <a:off x="5737216" y="3596428"/>
            <a:ext cx="5441688" cy="304980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091641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7" name="Title 2">
            <a:extLst>
              <a:ext uri="{FF2B5EF4-FFF2-40B4-BE49-F238E27FC236}">
                <a16:creationId xmlns:a16="http://schemas.microsoft.com/office/drawing/2014/main" id="{01A0E650-24A9-C376-3061-51D6C7A21878}"/>
              </a:ext>
            </a:extLst>
          </p:cNvPr>
          <p:cNvSpPr txBox="1">
            <a:spLocks/>
          </p:cNvSpPr>
          <p:nvPr/>
        </p:nvSpPr>
        <p:spPr>
          <a:xfrm>
            <a:off x="2051418" y="1754144"/>
            <a:ext cx="8089163" cy="781237"/>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3600" b="1" i="0" u="none" strike="noStrike" kern="1200" cap="none" spc="0" normalizeH="0" baseline="0" noProof="0" dirty="0">
                <a:ln>
                  <a:noFill/>
                </a:ln>
                <a:solidFill>
                  <a:sysClr val="windowText" lastClr="000000">
                    <a:lumMod val="100000"/>
                  </a:sysClr>
                </a:solidFill>
                <a:effectLst/>
                <a:uLnTx/>
                <a:uFillTx/>
                <a:latin typeface="UTM Avo"/>
                <a:ea typeface="+mj-ea"/>
                <a:cs typeface="+mj-cs"/>
                <a:sym typeface="+mn-lt"/>
              </a:rPr>
              <a:t>TRÒ CHƠI AI NHANH, AI ĐÚNG?</a:t>
            </a:r>
          </a:p>
        </p:txBody>
      </p:sp>
      <p:grpSp>
        <p:nvGrpSpPr>
          <p:cNvPr id="8" name="Group 7">
            <a:extLst>
              <a:ext uri="{FF2B5EF4-FFF2-40B4-BE49-F238E27FC236}">
                <a16:creationId xmlns:a16="http://schemas.microsoft.com/office/drawing/2014/main" id="{BE0DAA86-2F41-98FF-18B1-1216A5C2A269}"/>
              </a:ext>
            </a:extLst>
          </p:cNvPr>
          <p:cNvGrpSpPr/>
          <p:nvPr/>
        </p:nvGrpSpPr>
        <p:grpSpPr>
          <a:xfrm>
            <a:off x="864595" y="2963467"/>
            <a:ext cx="4868152" cy="3371691"/>
            <a:chOff x="1106545" y="1823960"/>
            <a:chExt cx="3221741" cy="2219130"/>
          </a:xfrm>
        </p:grpSpPr>
        <p:sp>
          <p:nvSpPr>
            <p:cNvPr id="9" name="Rectangle 8">
              <a:extLst>
                <a:ext uri="{FF2B5EF4-FFF2-40B4-BE49-F238E27FC236}">
                  <a16:creationId xmlns:a16="http://schemas.microsoft.com/office/drawing/2014/main" id="{85BD7F0C-5B0A-4989-CA70-B2B06605928A}"/>
                </a:ext>
              </a:extLst>
            </p:cNvPr>
            <p:cNvSpPr/>
            <p:nvPr/>
          </p:nvSpPr>
          <p:spPr>
            <a:xfrm>
              <a:off x="1106545" y="1823960"/>
              <a:ext cx="3221741" cy="2219130"/>
            </a:xfrm>
            <a:prstGeom prst="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 name="TextBox 9">
              <a:extLst>
                <a:ext uri="{FF2B5EF4-FFF2-40B4-BE49-F238E27FC236}">
                  <a16:creationId xmlns:a16="http://schemas.microsoft.com/office/drawing/2014/main" id="{48E5E0D4-8DBD-606C-DD13-7AC7370EE09E}"/>
                </a:ext>
              </a:extLst>
            </p:cNvPr>
            <p:cNvSpPr txBox="1"/>
            <p:nvPr/>
          </p:nvSpPr>
          <p:spPr>
            <a:xfrm>
              <a:off x="1338852" y="2162874"/>
              <a:ext cx="2752497" cy="1532920"/>
            </a:xfrm>
            <a:prstGeom prst="rect">
              <a:avLst/>
            </a:prstGeom>
            <a:solidFill>
              <a:sysClr val="window" lastClr="FFFFFF"/>
            </a:solidFill>
            <a:ln w="12700" cap="flat" cmpd="sng" algn="ctr">
              <a:solidFill>
                <a:srgbClr val="FFC000"/>
              </a:solidFill>
              <a:prstDash val="solid"/>
              <a:miter lim="800000"/>
            </a:ln>
            <a:effectLst/>
          </p:spPr>
          <p:txBody>
            <a:bodyPr wrap="square" bIns="144000" anchor="ctr">
              <a:spAutoFit/>
            </a:bodyP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Hãy ghép đúng thẻ tên nhà sáng chế với sản phẩm công nghệ của nhà sáng chế đó. </a:t>
              </a:r>
              <a:endParaRPr kumimoji="0" lang="vi-VN" sz="2400" b="0" i="0" u="none" strike="noStrike" kern="1200" cap="none" spc="0" normalizeH="0" baseline="0" noProof="0" dirty="0">
                <a:ln>
                  <a:noFill/>
                </a:ln>
                <a:solidFill>
                  <a:prstClr val="black"/>
                </a:solidFill>
                <a:effectLst/>
                <a:uLnTx/>
                <a:uFillTx/>
                <a:latin typeface="UTM Avo"/>
                <a:ea typeface="+mn-ea"/>
                <a:cs typeface="+mn-cs"/>
                <a:sym typeface="+mn-lt"/>
              </a:endParaRPr>
            </a:p>
          </p:txBody>
        </p:sp>
      </p:grpSp>
      <p:pic>
        <p:nvPicPr>
          <p:cNvPr id="11" name="Picture 12">
            <a:extLst>
              <a:ext uri="{FF2B5EF4-FFF2-40B4-BE49-F238E27FC236}">
                <a16:creationId xmlns:a16="http://schemas.microsoft.com/office/drawing/2014/main" id="{7712403F-07F4-A603-F9BE-C248701B017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309622" y="3233344"/>
            <a:ext cx="5085859" cy="3674533"/>
          </a:xfrm>
          <a:prstGeom prst="rect">
            <a:avLst/>
          </a:prstGeom>
        </p:spPr>
      </p:pic>
    </p:spTree>
    <p:custDataLst>
      <p:tags r:id="rId1"/>
    </p:custDataLst>
    <p:extLst>
      <p:ext uri="{BB962C8B-B14F-4D97-AF65-F5344CB8AC3E}">
        <p14:creationId xmlns:p14="http://schemas.microsoft.com/office/powerpoint/2010/main" val="4525244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38" name="Group 37">
            <a:extLst>
              <a:ext uri="{FF2B5EF4-FFF2-40B4-BE49-F238E27FC236}">
                <a16:creationId xmlns:a16="http://schemas.microsoft.com/office/drawing/2014/main" id="{A5D05E6F-A427-289B-9236-0298EF58A711}"/>
              </a:ext>
            </a:extLst>
          </p:cNvPr>
          <p:cNvGrpSpPr/>
          <p:nvPr/>
        </p:nvGrpSpPr>
        <p:grpSpPr>
          <a:xfrm>
            <a:off x="923317" y="2056564"/>
            <a:ext cx="4551475" cy="840457"/>
            <a:chOff x="499759" y="3545174"/>
            <a:chExt cx="2856566" cy="509666"/>
          </a:xfrm>
        </p:grpSpPr>
        <p:sp>
          <p:nvSpPr>
            <p:cNvPr id="39" name="Rectangle: Rounded Corners 4">
              <a:extLst>
                <a:ext uri="{FF2B5EF4-FFF2-40B4-BE49-F238E27FC236}">
                  <a16:creationId xmlns:a16="http://schemas.microsoft.com/office/drawing/2014/main" id="{A3E5F3CF-AD0E-A179-0B99-8E89DB6EB802}"/>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40" name="Flowchart: Connector 5">
              <a:extLst>
                <a:ext uri="{FF2B5EF4-FFF2-40B4-BE49-F238E27FC236}">
                  <a16:creationId xmlns:a16="http://schemas.microsoft.com/office/drawing/2014/main" id="{9A20EA3D-781B-2A2E-81FB-F6A0C0EDF511}"/>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1</a:t>
              </a:r>
            </a:p>
          </p:txBody>
        </p:sp>
        <p:sp>
          <p:nvSpPr>
            <p:cNvPr id="41" name="TextBox 40">
              <a:extLst>
                <a:ext uri="{FF2B5EF4-FFF2-40B4-BE49-F238E27FC236}">
                  <a16:creationId xmlns:a16="http://schemas.microsoft.com/office/drawing/2014/main" id="{B22045AB-4C24-A267-9E9F-642585926213}"/>
                </a:ext>
              </a:extLst>
            </p:cNvPr>
            <p:cNvSpPr txBox="1"/>
            <p:nvPr/>
          </p:nvSpPr>
          <p:spPr>
            <a:xfrm>
              <a:off x="1120763" y="3645369"/>
              <a:ext cx="1952533" cy="309278"/>
            </a:xfrm>
            <a:prstGeom prst="rect">
              <a:avLst/>
            </a:prstGeom>
            <a:noFill/>
          </p:spPr>
          <p:txBody>
            <a:bodyPr wrap="square" anchor="ctr">
              <a:spAutoFit/>
            </a:bodyPr>
            <a:lstStyle/>
            <a:p>
              <a:pPr marL="0" marR="0" lvl="0" indent="0" algn="ctr" defTabSz="1219261" eaLnBrk="1" fontAlgn="auto" latinLnBrk="0" hangingPunct="1">
                <a:lnSpc>
                  <a:spcPct val="114000"/>
                </a:lnSpc>
                <a:spcBef>
                  <a:spcPts val="0"/>
                </a:spcBef>
                <a:spcAft>
                  <a:spcPts val="0"/>
                </a:spcAft>
                <a:buClrTx/>
                <a:buSzTx/>
                <a:buFontTx/>
                <a:buNone/>
                <a:tabLst/>
                <a:defRPr/>
              </a:pPr>
              <a:r>
                <a:rPr kumimoji="0" lang="vi-VN" sz="2667" b="0" i="0" u="none" strike="noStrike" kern="1200" cap="none" spc="0" normalizeH="0" baseline="0" noProof="0" dirty="0">
                  <a:ln>
                    <a:noFill/>
                  </a:ln>
                  <a:solidFill>
                    <a:sysClr val="windowText" lastClr="000000"/>
                  </a:solidFill>
                  <a:effectLst/>
                  <a:uLnTx/>
                  <a:uFillTx/>
                  <a:latin typeface="UTM Avo"/>
                  <a:ea typeface="+mn-ea"/>
                  <a:cs typeface="+mn-cs"/>
                  <a:sym typeface="+mn-lt"/>
                </a:rPr>
                <a:t>Tô-mát Ê-đi-xơn</a:t>
              </a:r>
              <a:endParaRPr kumimoji="0" lang="vi-VN" sz="2667" b="0" i="0" u="none" strike="noStrike" kern="1200" cap="none" spc="0" normalizeH="0" baseline="0" noProof="0" dirty="0">
                <a:ln>
                  <a:noFill/>
                </a:ln>
                <a:solidFill>
                  <a:prstClr val="black"/>
                </a:solidFill>
                <a:effectLst/>
                <a:uLnTx/>
                <a:uFillTx/>
                <a:latin typeface="UTM Avo"/>
                <a:ea typeface="+mn-ea"/>
                <a:cs typeface="+mn-cs"/>
                <a:sym typeface="+mn-lt"/>
              </a:endParaRPr>
            </a:p>
          </p:txBody>
        </p:sp>
      </p:grpSp>
      <p:grpSp>
        <p:nvGrpSpPr>
          <p:cNvPr id="42" name="Group 41">
            <a:extLst>
              <a:ext uri="{FF2B5EF4-FFF2-40B4-BE49-F238E27FC236}">
                <a16:creationId xmlns:a16="http://schemas.microsoft.com/office/drawing/2014/main" id="{5552F0DB-A69E-A280-8D28-E776C2EB2F45}"/>
              </a:ext>
            </a:extLst>
          </p:cNvPr>
          <p:cNvGrpSpPr/>
          <p:nvPr/>
        </p:nvGrpSpPr>
        <p:grpSpPr>
          <a:xfrm>
            <a:off x="923317" y="3224464"/>
            <a:ext cx="4551475" cy="840456"/>
            <a:chOff x="499759" y="3545174"/>
            <a:chExt cx="2856566" cy="509666"/>
          </a:xfrm>
        </p:grpSpPr>
        <p:sp>
          <p:nvSpPr>
            <p:cNvPr id="43" name="Rectangle: Rounded Corners 8">
              <a:extLst>
                <a:ext uri="{FF2B5EF4-FFF2-40B4-BE49-F238E27FC236}">
                  <a16:creationId xmlns:a16="http://schemas.microsoft.com/office/drawing/2014/main" id="{DE5C774F-7AC4-9BA9-C5A4-2DA9F0FC1FB4}"/>
                </a:ext>
              </a:extLst>
            </p:cNvPr>
            <p:cNvSpPr/>
            <p:nvPr/>
          </p:nvSpPr>
          <p:spPr>
            <a:xfrm>
              <a:off x="593892" y="3545174"/>
              <a:ext cx="2762433"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44" name="Flowchart: Connector 9">
              <a:extLst>
                <a:ext uri="{FF2B5EF4-FFF2-40B4-BE49-F238E27FC236}">
                  <a16:creationId xmlns:a16="http://schemas.microsoft.com/office/drawing/2014/main" id="{281A6F51-5F63-2BF9-6D99-B2C625191CF9}"/>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2</a:t>
              </a:r>
            </a:p>
          </p:txBody>
        </p:sp>
        <p:sp>
          <p:nvSpPr>
            <p:cNvPr id="45" name="TextBox 44">
              <a:extLst>
                <a:ext uri="{FF2B5EF4-FFF2-40B4-BE49-F238E27FC236}">
                  <a16:creationId xmlns:a16="http://schemas.microsoft.com/office/drawing/2014/main" id="{43176C6A-ED76-D8D0-DA82-33FDC53AEA1C}"/>
                </a:ext>
              </a:extLst>
            </p:cNvPr>
            <p:cNvSpPr txBox="1"/>
            <p:nvPr/>
          </p:nvSpPr>
          <p:spPr>
            <a:xfrm>
              <a:off x="1009425" y="3647565"/>
              <a:ext cx="2063871"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Các Ben</a:t>
              </a:r>
            </a:p>
          </p:txBody>
        </p:sp>
      </p:grpSp>
      <p:grpSp>
        <p:nvGrpSpPr>
          <p:cNvPr id="46" name="Group 45">
            <a:extLst>
              <a:ext uri="{FF2B5EF4-FFF2-40B4-BE49-F238E27FC236}">
                <a16:creationId xmlns:a16="http://schemas.microsoft.com/office/drawing/2014/main" id="{ABB57169-F097-BAF6-DD20-566471741E57}"/>
              </a:ext>
            </a:extLst>
          </p:cNvPr>
          <p:cNvGrpSpPr/>
          <p:nvPr/>
        </p:nvGrpSpPr>
        <p:grpSpPr>
          <a:xfrm>
            <a:off x="923317" y="4392378"/>
            <a:ext cx="4551475" cy="840457"/>
            <a:chOff x="499759" y="3545174"/>
            <a:chExt cx="2856566" cy="509666"/>
          </a:xfrm>
        </p:grpSpPr>
        <p:sp>
          <p:nvSpPr>
            <p:cNvPr id="47" name="Rectangle: Rounded Corners 12">
              <a:extLst>
                <a:ext uri="{FF2B5EF4-FFF2-40B4-BE49-F238E27FC236}">
                  <a16:creationId xmlns:a16="http://schemas.microsoft.com/office/drawing/2014/main" id="{6DBF3ABB-8D5A-43E2-9220-3A0B371EE44C}"/>
                </a:ext>
              </a:extLst>
            </p:cNvPr>
            <p:cNvSpPr/>
            <p:nvPr/>
          </p:nvSpPr>
          <p:spPr>
            <a:xfrm>
              <a:off x="593892" y="3545174"/>
              <a:ext cx="2762433"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48" name="Flowchart: Connector 13">
              <a:extLst>
                <a:ext uri="{FF2B5EF4-FFF2-40B4-BE49-F238E27FC236}">
                  <a16:creationId xmlns:a16="http://schemas.microsoft.com/office/drawing/2014/main" id="{779C140D-DE1A-2D64-4D60-1C684DD40FAF}"/>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3</a:t>
              </a:r>
            </a:p>
          </p:txBody>
        </p:sp>
        <p:sp>
          <p:nvSpPr>
            <p:cNvPr id="49" name="TextBox 48">
              <a:extLst>
                <a:ext uri="{FF2B5EF4-FFF2-40B4-BE49-F238E27FC236}">
                  <a16:creationId xmlns:a16="http://schemas.microsoft.com/office/drawing/2014/main" id="{9E56FF57-CCF3-0FF9-B14E-324CCE9B09A4}"/>
                </a:ext>
              </a:extLst>
            </p:cNvPr>
            <p:cNvSpPr txBox="1"/>
            <p:nvPr/>
          </p:nvSpPr>
          <p:spPr>
            <a:xfrm>
              <a:off x="1009425" y="3647566"/>
              <a:ext cx="2296100"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Anh em nhà Rai</a:t>
              </a:r>
            </a:p>
          </p:txBody>
        </p:sp>
      </p:grpSp>
      <p:grpSp>
        <p:nvGrpSpPr>
          <p:cNvPr id="50" name="Group 49">
            <a:extLst>
              <a:ext uri="{FF2B5EF4-FFF2-40B4-BE49-F238E27FC236}">
                <a16:creationId xmlns:a16="http://schemas.microsoft.com/office/drawing/2014/main" id="{A950B305-1CCD-E2C8-6FCC-A92484697537}"/>
              </a:ext>
            </a:extLst>
          </p:cNvPr>
          <p:cNvGrpSpPr/>
          <p:nvPr/>
        </p:nvGrpSpPr>
        <p:grpSpPr>
          <a:xfrm>
            <a:off x="923317" y="5564308"/>
            <a:ext cx="4551475" cy="840457"/>
            <a:chOff x="499759" y="3545174"/>
            <a:chExt cx="2856566" cy="509666"/>
          </a:xfrm>
        </p:grpSpPr>
        <p:sp>
          <p:nvSpPr>
            <p:cNvPr id="51" name="Rectangle: Rounded Corners 16">
              <a:extLst>
                <a:ext uri="{FF2B5EF4-FFF2-40B4-BE49-F238E27FC236}">
                  <a16:creationId xmlns:a16="http://schemas.microsoft.com/office/drawing/2014/main" id="{104C8394-B2B2-EBC8-7039-061D56CF0E8B}"/>
                </a:ext>
              </a:extLst>
            </p:cNvPr>
            <p:cNvSpPr/>
            <p:nvPr/>
          </p:nvSpPr>
          <p:spPr>
            <a:xfrm>
              <a:off x="593892" y="3545174"/>
              <a:ext cx="2762433"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52" name="Flowchart: Connector 17">
              <a:extLst>
                <a:ext uri="{FF2B5EF4-FFF2-40B4-BE49-F238E27FC236}">
                  <a16:creationId xmlns:a16="http://schemas.microsoft.com/office/drawing/2014/main" id="{1CD7B34F-D8B5-6154-8082-683D1E7E274F}"/>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4</a:t>
              </a:r>
            </a:p>
          </p:txBody>
        </p:sp>
        <p:sp>
          <p:nvSpPr>
            <p:cNvPr id="53" name="TextBox 52">
              <a:extLst>
                <a:ext uri="{FF2B5EF4-FFF2-40B4-BE49-F238E27FC236}">
                  <a16:creationId xmlns:a16="http://schemas.microsoft.com/office/drawing/2014/main" id="{6D5EB8A3-4722-1D8F-46DA-025D1E97AA28}"/>
                </a:ext>
              </a:extLst>
            </p:cNvPr>
            <p:cNvSpPr txBox="1"/>
            <p:nvPr/>
          </p:nvSpPr>
          <p:spPr>
            <a:xfrm>
              <a:off x="1143682" y="3647566"/>
              <a:ext cx="179535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Giôn Lo-gi Ba</a:t>
              </a:r>
            </a:p>
          </p:txBody>
        </p:sp>
      </p:grpSp>
      <p:grpSp>
        <p:nvGrpSpPr>
          <p:cNvPr id="54" name="Group 53">
            <a:extLst>
              <a:ext uri="{FF2B5EF4-FFF2-40B4-BE49-F238E27FC236}">
                <a16:creationId xmlns:a16="http://schemas.microsoft.com/office/drawing/2014/main" id="{7EC1F52B-3BC0-1623-67B9-0AC37C28FB8B}"/>
              </a:ext>
            </a:extLst>
          </p:cNvPr>
          <p:cNvGrpSpPr/>
          <p:nvPr/>
        </p:nvGrpSpPr>
        <p:grpSpPr>
          <a:xfrm>
            <a:off x="6626536" y="2056556"/>
            <a:ext cx="4551475" cy="840456"/>
            <a:chOff x="499759" y="3545174"/>
            <a:chExt cx="2856566" cy="509666"/>
          </a:xfrm>
        </p:grpSpPr>
        <p:sp>
          <p:nvSpPr>
            <p:cNvPr id="55" name="Rectangle: Rounded Corners 20">
              <a:extLst>
                <a:ext uri="{FF2B5EF4-FFF2-40B4-BE49-F238E27FC236}">
                  <a16:creationId xmlns:a16="http://schemas.microsoft.com/office/drawing/2014/main" id="{29B15D1B-CEE7-56D3-C522-8F8A1D8A9B67}"/>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56" name="Flowchart: Connector 21">
              <a:extLst>
                <a:ext uri="{FF2B5EF4-FFF2-40B4-BE49-F238E27FC236}">
                  <a16:creationId xmlns:a16="http://schemas.microsoft.com/office/drawing/2014/main" id="{E5A4B60C-0BA1-D10E-C0D7-A345740E5D39}"/>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A</a:t>
              </a:r>
            </a:p>
          </p:txBody>
        </p:sp>
        <p:sp>
          <p:nvSpPr>
            <p:cNvPr id="57" name="TextBox 56">
              <a:extLst>
                <a:ext uri="{FF2B5EF4-FFF2-40B4-BE49-F238E27FC236}">
                  <a16:creationId xmlns:a16="http://schemas.microsoft.com/office/drawing/2014/main" id="{BFCE6231-07DA-0C56-A1C4-098A369C16DE}"/>
                </a:ext>
              </a:extLst>
            </p:cNvPr>
            <p:cNvSpPr txBox="1"/>
            <p:nvPr/>
          </p:nvSpPr>
          <p:spPr>
            <a:xfrm>
              <a:off x="1309659" y="3647565"/>
              <a:ext cx="156312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Máy bay</a:t>
              </a:r>
            </a:p>
          </p:txBody>
        </p:sp>
      </p:grpSp>
      <p:grpSp>
        <p:nvGrpSpPr>
          <p:cNvPr id="58" name="Group 57">
            <a:extLst>
              <a:ext uri="{FF2B5EF4-FFF2-40B4-BE49-F238E27FC236}">
                <a16:creationId xmlns:a16="http://schemas.microsoft.com/office/drawing/2014/main" id="{E09C9B0E-A131-A90C-0402-36C3E245FDCC}"/>
              </a:ext>
            </a:extLst>
          </p:cNvPr>
          <p:cNvGrpSpPr/>
          <p:nvPr/>
        </p:nvGrpSpPr>
        <p:grpSpPr>
          <a:xfrm>
            <a:off x="6626536" y="3224464"/>
            <a:ext cx="4551475" cy="840456"/>
            <a:chOff x="499759" y="3545174"/>
            <a:chExt cx="2856566" cy="509666"/>
          </a:xfrm>
        </p:grpSpPr>
        <p:sp>
          <p:nvSpPr>
            <p:cNvPr id="59" name="Rectangle: Rounded Corners 24">
              <a:extLst>
                <a:ext uri="{FF2B5EF4-FFF2-40B4-BE49-F238E27FC236}">
                  <a16:creationId xmlns:a16="http://schemas.microsoft.com/office/drawing/2014/main" id="{70E0F804-9348-F994-E106-09ACA33B72BD}"/>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60" name="Flowchart: Connector 25">
              <a:extLst>
                <a:ext uri="{FF2B5EF4-FFF2-40B4-BE49-F238E27FC236}">
                  <a16:creationId xmlns:a16="http://schemas.microsoft.com/office/drawing/2014/main" id="{26A58E1A-19D6-77EB-3EAC-70A4221D5AFC}"/>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B</a:t>
              </a:r>
            </a:p>
          </p:txBody>
        </p:sp>
        <p:sp>
          <p:nvSpPr>
            <p:cNvPr id="61" name="TextBox 60">
              <a:extLst>
                <a:ext uri="{FF2B5EF4-FFF2-40B4-BE49-F238E27FC236}">
                  <a16:creationId xmlns:a16="http://schemas.microsoft.com/office/drawing/2014/main" id="{9E0FB27E-7224-B4B0-A1DD-911B7068F8A5}"/>
                </a:ext>
              </a:extLst>
            </p:cNvPr>
            <p:cNvSpPr txBox="1"/>
            <p:nvPr/>
          </p:nvSpPr>
          <p:spPr>
            <a:xfrm>
              <a:off x="1309659" y="3647565"/>
              <a:ext cx="156312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Ô tô</a:t>
              </a:r>
            </a:p>
          </p:txBody>
        </p:sp>
      </p:grpSp>
      <p:grpSp>
        <p:nvGrpSpPr>
          <p:cNvPr id="62" name="Group 61">
            <a:extLst>
              <a:ext uri="{FF2B5EF4-FFF2-40B4-BE49-F238E27FC236}">
                <a16:creationId xmlns:a16="http://schemas.microsoft.com/office/drawing/2014/main" id="{85F196D4-9B55-DBCF-D411-E195C91D580E}"/>
              </a:ext>
            </a:extLst>
          </p:cNvPr>
          <p:cNvGrpSpPr/>
          <p:nvPr/>
        </p:nvGrpSpPr>
        <p:grpSpPr>
          <a:xfrm>
            <a:off x="6626536" y="4392378"/>
            <a:ext cx="4551475" cy="840457"/>
            <a:chOff x="499759" y="3545174"/>
            <a:chExt cx="2856566" cy="509666"/>
          </a:xfrm>
        </p:grpSpPr>
        <p:sp>
          <p:nvSpPr>
            <p:cNvPr id="63" name="Rectangle: Rounded Corners 28">
              <a:extLst>
                <a:ext uri="{FF2B5EF4-FFF2-40B4-BE49-F238E27FC236}">
                  <a16:creationId xmlns:a16="http://schemas.microsoft.com/office/drawing/2014/main" id="{8671B9DB-0BB4-7A43-0D66-D54300FEC05B}"/>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64" name="Flowchart: Connector 29">
              <a:extLst>
                <a:ext uri="{FF2B5EF4-FFF2-40B4-BE49-F238E27FC236}">
                  <a16:creationId xmlns:a16="http://schemas.microsoft.com/office/drawing/2014/main" id="{35019528-6602-AB2D-6DDD-BEEE471FF42D}"/>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C</a:t>
              </a:r>
            </a:p>
          </p:txBody>
        </p:sp>
        <p:sp>
          <p:nvSpPr>
            <p:cNvPr id="65" name="TextBox 64">
              <a:extLst>
                <a:ext uri="{FF2B5EF4-FFF2-40B4-BE49-F238E27FC236}">
                  <a16:creationId xmlns:a16="http://schemas.microsoft.com/office/drawing/2014/main" id="{B94A5F94-6757-078A-D06A-204B885808B9}"/>
                </a:ext>
              </a:extLst>
            </p:cNvPr>
            <p:cNvSpPr txBox="1"/>
            <p:nvPr/>
          </p:nvSpPr>
          <p:spPr>
            <a:xfrm>
              <a:off x="1089729" y="3647566"/>
              <a:ext cx="200298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a:ln>
                    <a:noFill/>
                  </a:ln>
                  <a:solidFill>
                    <a:prstClr val="black">
                      <a:lumMod val="50000"/>
                    </a:prstClr>
                  </a:solidFill>
                  <a:effectLst/>
                  <a:uLnTx/>
                  <a:uFillTx/>
                  <a:latin typeface="UTM Avo"/>
                  <a:ea typeface="+mn-ea"/>
                  <a:cs typeface="+mn-cs"/>
                  <a:sym typeface="+mn-lt"/>
                </a:rPr>
                <a:t>Bóng đèn sợi đốt</a:t>
              </a:r>
              <a:endPar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grpSp>
      <p:grpSp>
        <p:nvGrpSpPr>
          <p:cNvPr id="66" name="Group 65">
            <a:extLst>
              <a:ext uri="{FF2B5EF4-FFF2-40B4-BE49-F238E27FC236}">
                <a16:creationId xmlns:a16="http://schemas.microsoft.com/office/drawing/2014/main" id="{81FC515C-7766-BB00-F250-71F458E90C18}"/>
              </a:ext>
            </a:extLst>
          </p:cNvPr>
          <p:cNvGrpSpPr/>
          <p:nvPr/>
        </p:nvGrpSpPr>
        <p:grpSpPr>
          <a:xfrm>
            <a:off x="6626536" y="5560280"/>
            <a:ext cx="4551475" cy="840456"/>
            <a:chOff x="499759" y="3545174"/>
            <a:chExt cx="2856566" cy="509666"/>
          </a:xfrm>
        </p:grpSpPr>
        <p:sp>
          <p:nvSpPr>
            <p:cNvPr id="67" name="Rectangle: Rounded Corners 32">
              <a:extLst>
                <a:ext uri="{FF2B5EF4-FFF2-40B4-BE49-F238E27FC236}">
                  <a16:creationId xmlns:a16="http://schemas.microsoft.com/office/drawing/2014/main" id="{0DB9625B-68A5-556D-2D79-8BEE4E7BCE8B}"/>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68" name="Flowchart: Connector 33">
              <a:extLst>
                <a:ext uri="{FF2B5EF4-FFF2-40B4-BE49-F238E27FC236}">
                  <a16:creationId xmlns:a16="http://schemas.microsoft.com/office/drawing/2014/main" id="{701FBAAC-3319-8E14-C516-276CCC3B016C}"/>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D</a:t>
              </a:r>
            </a:p>
          </p:txBody>
        </p:sp>
        <p:sp>
          <p:nvSpPr>
            <p:cNvPr id="69" name="TextBox 68">
              <a:extLst>
                <a:ext uri="{FF2B5EF4-FFF2-40B4-BE49-F238E27FC236}">
                  <a16:creationId xmlns:a16="http://schemas.microsoft.com/office/drawing/2014/main" id="{E72F2608-44C3-39C7-59D8-AE2D45D5870C}"/>
                </a:ext>
              </a:extLst>
            </p:cNvPr>
            <p:cNvSpPr txBox="1"/>
            <p:nvPr/>
          </p:nvSpPr>
          <p:spPr>
            <a:xfrm>
              <a:off x="1309659" y="3647565"/>
              <a:ext cx="156312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Tivi</a:t>
              </a:r>
            </a:p>
          </p:txBody>
        </p:sp>
      </p:grpSp>
      <p:cxnSp>
        <p:nvCxnSpPr>
          <p:cNvPr id="70" name="Straight Arrow Connector 69">
            <a:extLst>
              <a:ext uri="{FF2B5EF4-FFF2-40B4-BE49-F238E27FC236}">
                <a16:creationId xmlns:a16="http://schemas.microsoft.com/office/drawing/2014/main" id="{D863B2A7-84D6-AB94-00BB-A44C7A32E024}"/>
              </a:ext>
            </a:extLst>
          </p:cNvPr>
          <p:cNvCxnSpPr>
            <a:stCxn id="39" idx="3"/>
            <a:endCxn id="64" idx="2"/>
          </p:cNvCxnSpPr>
          <p:nvPr/>
        </p:nvCxnSpPr>
        <p:spPr>
          <a:xfrm>
            <a:off x="5474792" y="2476784"/>
            <a:ext cx="1151744" cy="2335816"/>
          </a:xfrm>
          <a:prstGeom prst="straightConnector1">
            <a:avLst/>
          </a:prstGeom>
          <a:noFill/>
          <a:ln w="38100" cap="flat" cmpd="sng" algn="ctr">
            <a:solidFill>
              <a:schemeClr val="tx1"/>
            </a:solidFill>
            <a:prstDash val="solid"/>
            <a:miter lim="800000"/>
            <a:tailEnd type="triangle"/>
          </a:ln>
          <a:effectLst/>
        </p:spPr>
      </p:cxnSp>
      <p:cxnSp>
        <p:nvCxnSpPr>
          <p:cNvPr id="71" name="Straight Arrow Connector 70">
            <a:extLst>
              <a:ext uri="{FF2B5EF4-FFF2-40B4-BE49-F238E27FC236}">
                <a16:creationId xmlns:a16="http://schemas.microsoft.com/office/drawing/2014/main" id="{0C0733BD-68F4-6417-141A-12C8493DA687}"/>
              </a:ext>
            </a:extLst>
          </p:cNvPr>
          <p:cNvCxnSpPr>
            <a:cxnSpLocks/>
            <a:stCxn id="43" idx="3"/>
            <a:endCxn id="60" idx="2"/>
          </p:cNvCxnSpPr>
          <p:nvPr/>
        </p:nvCxnSpPr>
        <p:spPr>
          <a:xfrm>
            <a:off x="5474792" y="3644692"/>
            <a:ext cx="1151744" cy="0"/>
          </a:xfrm>
          <a:prstGeom prst="straightConnector1">
            <a:avLst/>
          </a:prstGeom>
          <a:noFill/>
          <a:ln w="38100" cap="flat" cmpd="sng" algn="ctr">
            <a:solidFill>
              <a:schemeClr val="tx1"/>
            </a:solidFill>
            <a:prstDash val="solid"/>
            <a:miter lim="800000"/>
            <a:tailEnd type="triangle"/>
          </a:ln>
          <a:effectLst/>
        </p:spPr>
      </p:cxnSp>
      <p:cxnSp>
        <p:nvCxnSpPr>
          <p:cNvPr id="72" name="Straight Arrow Connector 71">
            <a:extLst>
              <a:ext uri="{FF2B5EF4-FFF2-40B4-BE49-F238E27FC236}">
                <a16:creationId xmlns:a16="http://schemas.microsoft.com/office/drawing/2014/main" id="{7E823034-FD26-6584-D8A7-63D345EF7AAC}"/>
              </a:ext>
            </a:extLst>
          </p:cNvPr>
          <p:cNvCxnSpPr>
            <a:cxnSpLocks/>
            <a:stCxn id="47" idx="3"/>
            <a:endCxn id="56" idx="2"/>
          </p:cNvCxnSpPr>
          <p:nvPr/>
        </p:nvCxnSpPr>
        <p:spPr>
          <a:xfrm flipV="1">
            <a:off x="5474792" y="2476784"/>
            <a:ext cx="1151744" cy="2335816"/>
          </a:xfrm>
          <a:prstGeom prst="straightConnector1">
            <a:avLst/>
          </a:prstGeom>
          <a:noFill/>
          <a:ln w="38100" cap="flat" cmpd="sng" algn="ctr">
            <a:solidFill>
              <a:schemeClr val="tx1"/>
            </a:solidFill>
            <a:prstDash val="solid"/>
            <a:miter lim="800000"/>
            <a:tailEnd type="triangle"/>
          </a:ln>
          <a:effectLst/>
        </p:spPr>
      </p:cxnSp>
      <p:cxnSp>
        <p:nvCxnSpPr>
          <p:cNvPr id="73" name="Straight Arrow Connector 72">
            <a:extLst>
              <a:ext uri="{FF2B5EF4-FFF2-40B4-BE49-F238E27FC236}">
                <a16:creationId xmlns:a16="http://schemas.microsoft.com/office/drawing/2014/main" id="{EA865DE8-D75F-25D8-DC2C-F441B44C4D9B}"/>
              </a:ext>
            </a:extLst>
          </p:cNvPr>
          <p:cNvCxnSpPr>
            <a:cxnSpLocks/>
            <a:stCxn id="51" idx="3"/>
            <a:endCxn id="68" idx="2"/>
          </p:cNvCxnSpPr>
          <p:nvPr/>
        </p:nvCxnSpPr>
        <p:spPr>
          <a:xfrm flipV="1">
            <a:off x="5474792" y="5980508"/>
            <a:ext cx="1151744" cy="4021"/>
          </a:xfrm>
          <a:prstGeom prst="straightConnector1">
            <a:avLst/>
          </a:prstGeom>
          <a:noFill/>
          <a:ln w="38100" cap="flat" cmpd="sng" algn="ctr">
            <a:solidFill>
              <a:schemeClr val="tx1"/>
            </a:solidFill>
            <a:prstDash val="solid"/>
            <a:miter lim="800000"/>
            <a:tailEnd type="triangle"/>
          </a:ln>
          <a:effectLst/>
        </p:spPr>
      </p:cxnSp>
    </p:spTree>
    <p:custDataLst>
      <p:tags r:id="rId1"/>
    </p:custDataLst>
    <p:extLst>
      <p:ext uri="{BB962C8B-B14F-4D97-AF65-F5344CB8AC3E}">
        <p14:creationId xmlns:p14="http://schemas.microsoft.com/office/powerpoint/2010/main" val="2946573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p:tgtEl>
                                          <p:spTgt spid="38"/>
                                        </p:tgtEl>
                                        <p:attrNameLst>
                                          <p:attrName>ppt_y</p:attrName>
                                        </p:attrNameLst>
                                      </p:cBhvr>
                                      <p:tavLst>
                                        <p:tav tm="0">
                                          <p:val>
                                            <p:strVal val="#ppt_y+#ppt_h*1.125000"/>
                                          </p:val>
                                        </p:tav>
                                        <p:tav tm="100000">
                                          <p:val>
                                            <p:strVal val="#ppt_y"/>
                                          </p:val>
                                        </p:tav>
                                      </p:tavLst>
                                    </p:anim>
                                    <p:animEffect transition="in" filter="wipe(up)">
                                      <p:cBhvr>
                                        <p:cTn id="8" dur="500"/>
                                        <p:tgtEl>
                                          <p:spTgt spid="38"/>
                                        </p:tgtEl>
                                      </p:cBhvr>
                                    </p:animEffect>
                                  </p:childTnLst>
                                </p:cTn>
                              </p:par>
                              <p:par>
                                <p:cTn id="9" presetID="12" presetClass="entr" presetSubtype="4"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p:tgtEl>
                                          <p:spTgt spid="42"/>
                                        </p:tgtEl>
                                        <p:attrNameLst>
                                          <p:attrName>ppt_y</p:attrName>
                                        </p:attrNameLst>
                                      </p:cBhvr>
                                      <p:tavLst>
                                        <p:tav tm="0">
                                          <p:val>
                                            <p:strVal val="#ppt_y+#ppt_h*1.125000"/>
                                          </p:val>
                                        </p:tav>
                                        <p:tav tm="100000">
                                          <p:val>
                                            <p:strVal val="#ppt_y"/>
                                          </p:val>
                                        </p:tav>
                                      </p:tavLst>
                                    </p:anim>
                                    <p:animEffect transition="in" filter="wipe(up)">
                                      <p:cBhvr>
                                        <p:cTn id="12" dur="500"/>
                                        <p:tgtEl>
                                          <p:spTgt spid="42"/>
                                        </p:tgtEl>
                                      </p:cBhvr>
                                    </p:animEffect>
                                  </p:childTnLst>
                                </p:cTn>
                              </p:par>
                              <p:par>
                                <p:cTn id="13" presetID="12" presetClass="entr" presetSubtype="4"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ppt_y</p:attrName>
                                        </p:attrNameLst>
                                      </p:cBhvr>
                                      <p:tavLst>
                                        <p:tav tm="0">
                                          <p:val>
                                            <p:strVal val="#ppt_y+#ppt_h*1.125000"/>
                                          </p:val>
                                        </p:tav>
                                        <p:tav tm="100000">
                                          <p:val>
                                            <p:strVal val="#ppt_y"/>
                                          </p:val>
                                        </p:tav>
                                      </p:tavLst>
                                    </p:anim>
                                    <p:animEffect transition="in" filter="wipe(up)">
                                      <p:cBhvr>
                                        <p:cTn id="16" dur="500"/>
                                        <p:tgtEl>
                                          <p:spTgt spid="46"/>
                                        </p:tgtEl>
                                      </p:cBhvr>
                                    </p:animEffect>
                                  </p:childTnLst>
                                </p:cTn>
                              </p:par>
                              <p:par>
                                <p:cTn id="17" presetID="12" presetClass="entr" presetSubtype="4"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p:tgtEl>
                                          <p:spTgt spid="50"/>
                                        </p:tgtEl>
                                        <p:attrNameLst>
                                          <p:attrName>ppt_y</p:attrName>
                                        </p:attrNameLst>
                                      </p:cBhvr>
                                      <p:tavLst>
                                        <p:tav tm="0">
                                          <p:val>
                                            <p:strVal val="#ppt_y+#ppt_h*1.125000"/>
                                          </p:val>
                                        </p:tav>
                                        <p:tav tm="100000">
                                          <p:val>
                                            <p:strVal val="#ppt_y"/>
                                          </p:val>
                                        </p:tav>
                                      </p:tavLst>
                                    </p:anim>
                                    <p:animEffect transition="in" filter="wipe(up)">
                                      <p:cBhvr>
                                        <p:cTn id="20" dur="500"/>
                                        <p:tgtEl>
                                          <p:spTgt spid="50"/>
                                        </p:tgtEl>
                                      </p:cBhvr>
                                    </p:animEffect>
                                  </p:childTnLst>
                                </p:cTn>
                              </p:par>
                              <p:par>
                                <p:cTn id="21" presetID="12" presetClass="entr" presetSubtype="4"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p:tgtEl>
                                          <p:spTgt spid="54"/>
                                        </p:tgtEl>
                                        <p:attrNameLst>
                                          <p:attrName>ppt_y</p:attrName>
                                        </p:attrNameLst>
                                      </p:cBhvr>
                                      <p:tavLst>
                                        <p:tav tm="0">
                                          <p:val>
                                            <p:strVal val="#ppt_y+#ppt_h*1.125000"/>
                                          </p:val>
                                        </p:tav>
                                        <p:tav tm="100000">
                                          <p:val>
                                            <p:strVal val="#ppt_y"/>
                                          </p:val>
                                        </p:tav>
                                      </p:tavLst>
                                    </p:anim>
                                    <p:animEffect transition="in" filter="wipe(up)">
                                      <p:cBhvr>
                                        <p:cTn id="24" dur="500"/>
                                        <p:tgtEl>
                                          <p:spTgt spid="54"/>
                                        </p:tgtEl>
                                      </p:cBhvr>
                                    </p:animEffect>
                                  </p:childTnLst>
                                </p:cTn>
                              </p:par>
                              <p:par>
                                <p:cTn id="25" presetID="12" presetClass="entr" presetSubtype="4"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p:tgtEl>
                                          <p:spTgt spid="58"/>
                                        </p:tgtEl>
                                        <p:attrNameLst>
                                          <p:attrName>ppt_y</p:attrName>
                                        </p:attrNameLst>
                                      </p:cBhvr>
                                      <p:tavLst>
                                        <p:tav tm="0">
                                          <p:val>
                                            <p:strVal val="#ppt_y+#ppt_h*1.125000"/>
                                          </p:val>
                                        </p:tav>
                                        <p:tav tm="100000">
                                          <p:val>
                                            <p:strVal val="#ppt_y"/>
                                          </p:val>
                                        </p:tav>
                                      </p:tavLst>
                                    </p:anim>
                                    <p:animEffect transition="in" filter="wipe(up)">
                                      <p:cBhvr>
                                        <p:cTn id="28" dur="500"/>
                                        <p:tgtEl>
                                          <p:spTgt spid="58"/>
                                        </p:tgtEl>
                                      </p:cBhvr>
                                    </p:animEffect>
                                  </p:childTnLst>
                                </p:cTn>
                              </p:par>
                              <p:par>
                                <p:cTn id="29" presetID="12" presetClass="entr" presetSubtype="4"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p:tgtEl>
                                          <p:spTgt spid="62"/>
                                        </p:tgtEl>
                                        <p:attrNameLst>
                                          <p:attrName>ppt_y</p:attrName>
                                        </p:attrNameLst>
                                      </p:cBhvr>
                                      <p:tavLst>
                                        <p:tav tm="0">
                                          <p:val>
                                            <p:strVal val="#ppt_y+#ppt_h*1.125000"/>
                                          </p:val>
                                        </p:tav>
                                        <p:tav tm="100000">
                                          <p:val>
                                            <p:strVal val="#ppt_y"/>
                                          </p:val>
                                        </p:tav>
                                      </p:tavLst>
                                    </p:anim>
                                    <p:animEffect transition="in" filter="wipe(up)">
                                      <p:cBhvr>
                                        <p:cTn id="32" dur="500"/>
                                        <p:tgtEl>
                                          <p:spTgt spid="62"/>
                                        </p:tgtEl>
                                      </p:cBhvr>
                                    </p:animEffect>
                                  </p:childTnLst>
                                </p:cTn>
                              </p:par>
                              <p:par>
                                <p:cTn id="33" presetID="12" presetClass="entr" presetSubtype="4"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 calcmode="lin" valueType="num">
                                      <p:cBhvr additive="base">
                                        <p:cTn id="35" dur="500"/>
                                        <p:tgtEl>
                                          <p:spTgt spid="66"/>
                                        </p:tgtEl>
                                        <p:attrNameLst>
                                          <p:attrName>ppt_y</p:attrName>
                                        </p:attrNameLst>
                                      </p:cBhvr>
                                      <p:tavLst>
                                        <p:tav tm="0">
                                          <p:val>
                                            <p:strVal val="#ppt_y+#ppt_h*1.125000"/>
                                          </p:val>
                                        </p:tav>
                                        <p:tav tm="100000">
                                          <p:val>
                                            <p:strVal val="#ppt_y"/>
                                          </p:val>
                                        </p:tav>
                                      </p:tavLst>
                                    </p:anim>
                                    <p:animEffect transition="in" filter="wipe(up)">
                                      <p:cBhvr>
                                        <p:cTn id="36" dur="500"/>
                                        <p:tgtEl>
                                          <p:spTgt spid="6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wipe(left)">
                                      <p:cBhvr>
                                        <p:cTn id="41" dur="500"/>
                                        <p:tgtEl>
                                          <p:spTgt spid="7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wipe(left)">
                                      <p:cBhvr>
                                        <p:cTn id="46" dur="500"/>
                                        <p:tgtEl>
                                          <p:spTgt spid="7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500"/>
                                        <p:tgtEl>
                                          <p:spTgt spid="7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left)">
                                      <p:cBhvr>
                                        <p:cTn id="5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74" name="Group 73">
            <a:extLst>
              <a:ext uri="{FF2B5EF4-FFF2-40B4-BE49-F238E27FC236}">
                <a16:creationId xmlns:a16="http://schemas.microsoft.com/office/drawing/2014/main" id="{E25095A6-5B4F-DF8D-351D-43EC0F23CBB4}"/>
              </a:ext>
            </a:extLst>
          </p:cNvPr>
          <p:cNvGrpSpPr/>
          <p:nvPr/>
        </p:nvGrpSpPr>
        <p:grpSpPr>
          <a:xfrm>
            <a:off x="6726987" y="1766096"/>
            <a:ext cx="4888748" cy="4755599"/>
            <a:chOff x="443218" y="143367"/>
            <a:chExt cx="2924401" cy="2844752"/>
          </a:xfrm>
        </p:grpSpPr>
        <p:grpSp>
          <p:nvGrpSpPr>
            <p:cNvPr id="75" name="Group 74">
              <a:extLst>
                <a:ext uri="{FF2B5EF4-FFF2-40B4-BE49-F238E27FC236}">
                  <a16:creationId xmlns:a16="http://schemas.microsoft.com/office/drawing/2014/main" id="{3FC55AC2-F4C3-3B07-0501-BBE7699BDD2F}"/>
                </a:ext>
              </a:extLst>
            </p:cNvPr>
            <p:cNvGrpSpPr/>
            <p:nvPr/>
          </p:nvGrpSpPr>
          <p:grpSpPr>
            <a:xfrm rot="21319345">
              <a:off x="443218" y="693016"/>
              <a:ext cx="1588504" cy="1888074"/>
              <a:chOff x="1052199" y="1619919"/>
              <a:chExt cx="1260730" cy="1498486"/>
            </a:xfrm>
          </p:grpSpPr>
          <p:sp>
            <p:nvSpPr>
              <p:cNvPr id="100" name="Google Shape;667;p35">
                <a:extLst>
                  <a:ext uri="{FF2B5EF4-FFF2-40B4-BE49-F238E27FC236}">
                    <a16:creationId xmlns:a16="http://schemas.microsoft.com/office/drawing/2014/main" id="{745F3187-8E0D-20E6-2E6C-BB2E466190EE}"/>
                  </a:ext>
                </a:extLst>
              </p:cNvPr>
              <p:cNvSpPr/>
              <p:nvPr/>
            </p:nvSpPr>
            <p:spPr>
              <a:xfrm>
                <a:off x="1067884" y="1689423"/>
                <a:ext cx="172020" cy="148895"/>
              </a:xfrm>
              <a:custGeom>
                <a:avLst/>
                <a:gdLst/>
                <a:ahLst/>
                <a:cxnLst/>
                <a:rect l="l" t="t" r="r" b="b"/>
                <a:pathLst>
                  <a:path w="5341" h="4623" extrusionOk="0">
                    <a:moveTo>
                      <a:pt x="2740" y="0"/>
                    </a:moveTo>
                    <a:cubicBezTo>
                      <a:pt x="1319" y="0"/>
                      <a:pt x="0" y="1072"/>
                      <a:pt x="590" y="2862"/>
                    </a:cubicBezTo>
                    <a:cubicBezTo>
                      <a:pt x="878" y="3828"/>
                      <a:pt x="1747" y="4622"/>
                      <a:pt x="2735" y="4622"/>
                    </a:cubicBezTo>
                    <a:cubicBezTo>
                      <a:pt x="2945" y="4622"/>
                      <a:pt x="3161" y="4586"/>
                      <a:pt x="3377" y="4509"/>
                    </a:cubicBezTo>
                    <a:cubicBezTo>
                      <a:pt x="4771" y="4002"/>
                      <a:pt x="5341" y="2545"/>
                      <a:pt x="5087" y="1183"/>
                    </a:cubicBezTo>
                    <a:lnTo>
                      <a:pt x="5087" y="1152"/>
                    </a:lnTo>
                    <a:cubicBezTo>
                      <a:pt x="5024" y="1152"/>
                      <a:pt x="4929" y="1152"/>
                      <a:pt x="4897" y="1057"/>
                    </a:cubicBezTo>
                    <a:cubicBezTo>
                      <a:pt x="4354" y="332"/>
                      <a:pt x="3531" y="0"/>
                      <a:pt x="2740" y="0"/>
                    </a:cubicBezTo>
                    <a:close/>
                  </a:path>
                </a:pathLst>
              </a:custGeom>
              <a:solidFill>
                <a:srgbClr val="FFC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1" name="Google Shape;668;p35">
                <a:extLst>
                  <a:ext uri="{FF2B5EF4-FFF2-40B4-BE49-F238E27FC236}">
                    <a16:creationId xmlns:a16="http://schemas.microsoft.com/office/drawing/2014/main" id="{A6236FD7-646E-3AAE-E04E-E360EF83AA69}"/>
                  </a:ext>
                </a:extLst>
              </p:cNvPr>
              <p:cNvSpPr/>
              <p:nvPr/>
            </p:nvSpPr>
            <p:spPr>
              <a:xfrm>
                <a:off x="1052199" y="1668391"/>
                <a:ext cx="203004" cy="190153"/>
              </a:xfrm>
              <a:custGeom>
                <a:avLst/>
                <a:gdLst/>
                <a:ahLst/>
                <a:cxnLst/>
                <a:rect l="l" t="t" r="r" b="b"/>
                <a:pathLst>
                  <a:path w="6303" h="5904" extrusionOk="0">
                    <a:moveTo>
                      <a:pt x="3312" y="736"/>
                    </a:moveTo>
                    <a:cubicBezTo>
                      <a:pt x="4068" y="736"/>
                      <a:pt x="4865" y="1034"/>
                      <a:pt x="5384" y="1773"/>
                    </a:cubicBezTo>
                    <a:cubicBezTo>
                      <a:pt x="5416" y="1836"/>
                      <a:pt x="5511" y="1836"/>
                      <a:pt x="5574" y="1868"/>
                    </a:cubicBezTo>
                    <a:cubicBezTo>
                      <a:pt x="5733" y="3071"/>
                      <a:pt x="5321" y="4623"/>
                      <a:pt x="3864" y="5098"/>
                    </a:cubicBezTo>
                    <a:cubicBezTo>
                      <a:pt x="3669" y="5168"/>
                      <a:pt x="3454" y="5207"/>
                      <a:pt x="3235" y="5207"/>
                    </a:cubicBezTo>
                    <a:cubicBezTo>
                      <a:pt x="2958" y="5207"/>
                      <a:pt x="2673" y="5145"/>
                      <a:pt x="2408" y="5003"/>
                    </a:cubicBezTo>
                    <a:cubicBezTo>
                      <a:pt x="1838" y="4750"/>
                      <a:pt x="1363" y="4148"/>
                      <a:pt x="1141" y="3515"/>
                    </a:cubicBezTo>
                    <a:cubicBezTo>
                      <a:pt x="792" y="2406"/>
                      <a:pt x="1141" y="1488"/>
                      <a:pt x="2091" y="1013"/>
                    </a:cubicBezTo>
                    <a:cubicBezTo>
                      <a:pt x="2442" y="838"/>
                      <a:pt x="2870" y="736"/>
                      <a:pt x="3312" y="736"/>
                    </a:cubicBezTo>
                    <a:close/>
                    <a:moveTo>
                      <a:pt x="3217" y="0"/>
                    </a:moveTo>
                    <a:cubicBezTo>
                      <a:pt x="2825" y="0"/>
                      <a:pt x="2439" y="65"/>
                      <a:pt x="2091" y="190"/>
                    </a:cubicBezTo>
                    <a:cubicBezTo>
                      <a:pt x="666" y="696"/>
                      <a:pt x="1" y="2248"/>
                      <a:pt x="507" y="3737"/>
                    </a:cubicBezTo>
                    <a:cubicBezTo>
                      <a:pt x="602" y="3990"/>
                      <a:pt x="666" y="4180"/>
                      <a:pt x="824" y="4402"/>
                    </a:cubicBezTo>
                    <a:cubicBezTo>
                      <a:pt x="1326" y="5274"/>
                      <a:pt x="2248" y="5904"/>
                      <a:pt x="3257" y="5904"/>
                    </a:cubicBezTo>
                    <a:cubicBezTo>
                      <a:pt x="3457" y="5904"/>
                      <a:pt x="3660" y="5879"/>
                      <a:pt x="3864" y="5827"/>
                    </a:cubicBezTo>
                    <a:cubicBezTo>
                      <a:pt x="4751" y="5573"/>
                      <a:pt x="5574" y="4845"/>
                      <a:pt x="5986" y="3927"/>
                    </a:cubicBezTo>
                    <a:cubicBezTo>
                      <a:pt x="6303" y="3198"/>
                      <a:pt x="6303" y="2406"/>
                      <a:pt x="5923" y="1773"/>
                    </a:cubicBezTo>
                    <a:cubicBezTo>
                      <a:pt x="5923" y="1710"/>
                      <a:pt x="5891" y="1710"/>
                      <a:pt x="5891" y="1710"/>
                    </a:cubicBezTo>
                    <a:cubicBezTo>
                      <a:pt x="5923" y="1646"/>
                      <a:pt x="5923" y="1551"/>
                      <a:pt x="5891" y="1456"/>
                    </a:cubicBezTo>
                    <a:cubicBezTo>
                      <a:pt x="5860" y="1393"/>
                      <a:pt x="5860" y="1361"/>
                      <a:pt x="5828" y="1330"/>
                    </a:cubicBezTo>
                    <a:cubicBezTo>
                      <a:pt x="5259" y="420"/>
                      <a:pt x="4217" y="0"/>
                      <a:pt x="3217"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2" name="Google Shape;669;p35">
                <a:extLst>
                  <a:ext uri="{FF2B5EF4-FFF2-40B4-BE49-F238E27FC236}">
                    <a16:creationId xmlns:a16="http://schemas.microsoft.com/office/drawing/2014/main" id="{76C98614-D82D-466B-D933-D2393D2614C5}"/>
                  </a:ext>
                </a:extLst>
              </p:cNvPr>
              <p:cNvSpPr/>
              <p:nvPr/>
            </p:nvSpPr>
            <p:spPr>
              <a:xfrm>
                <a:off x="1145021" y="1719569"/>
                <a:ext cx="63256" cy="45735"/>
              </a:xfrm>
              <a:custGeom>
                <a:avLst/>
                <a:gdLst/>
                <a:ahLst/>
                <a:cxnLst/>
                <a:rect l="l" t="t" r="r" b="b"/>
                <a:pathLst>
                  <a:path w="1964" h="1420" extrusionOk="0">
                    <a:moveTo>
                      <a:pt x="600" y="1"/>
                    </a:moveTo>
                    <a:cubicBezTo>
                      <a:pt x="433" y="1"/>
                      <a:pt x="270" y="35"/>
                      <a:pt x="127" y="121"/>
                    </a:cubicBezTo>
                    <a:cubicBezTo>
                      <a:pt x="1" y="184"/>
                      <a:pt x="1" y="279"/>
                      <a:pt x="64" y="374"/>
                    </a:cubicBezTo>
                    <a:lnTo>
                      <a:pt x="64" y="406"/>
                    </a:lnTo>
                    <a:cubicBezTo>
                      <a:pt x="88" y="477"/>
                      <a:pt x="129" y="513"/>
                      <a:pt x="189" y="513"/>
                    </a:cubicBezTo>
                    <a:cubicBezTo>
                      <a:pt x="208" y="513"/>
                      <a:pt x="230" y="509"/>
                      <a:pt x="254" y="501"/>
                    </a:cubicBezTo>
                    <a:cubicBezTo>
                      <a:pt x="345" y="470"/>
                      <a:pt x="440" y="456"/>
                      <a:pt x="534" y="456"/>
                    </a:cubicBezTo>
                    <a:cubicBezTo>
                      <a:pt x="732" y="456"/>
                      <a:pt x="927" y="520"/>
                      <a:pt x="1077" y="627"/>
                    </a:cubicBezTo>
                    <a:cubicBezTo>
                      <a:pt x="1331" y="786"/>
                      <a:pt x="1426" y="976"/>
                      <a:pt x="1489" y="1197"/>
                    </a:cubicBezTo>
                    <a:cubicBezTo>
                      <a:pt x="1521" y="1356"/>
                      <a:pt x="1647" y="1419"/>
                      <a:pt x="1742" y="1419"/>
                    </a:cubicBezTo>
                    <a:cubicBezTo>
                      <a:pt x="1806" y="1419"/>
                      <a:pt x="1806" y="1419"/>
                      <a:pt x="1837" y="1356"/>
                    </a:cubicBezTo>
                    <a:cubicBezTo>
                      <a:pt x="1901" y="1292"/>
                      <a:pt x="1964" y="1261"/>
                      <a:pt x="1964" y="1134"/>
                    </a:cubicBezTo>
                    <a:cubicBezTo>
                      <a:pt x="1869" y="722"/>
                      <a:pt x="1584" y="342"/>
                      <a:pt x="1204" y="121"/>
                    </a:cubicBezTo>
                    <a:cubicBezTo>
                      <a:pt x="1013" y="51"/>
                      <a:pt x="803" y="1"/>
                      <a:pt x="600" y="1"/>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3" name="Google Shape;676;p35">
                <a:extLst>
                  <a:ext uri="{FF2B5EF4-FFF2-40B4-BE49-F238E27FC236}">
                    <a16:creationId xmlns:a16="http://schemas.microsoft.com/office/drawing/2014/main" id="{914AE0C1-ACA9-27BC-4114-03596882AF38}"/>
                  </a:ext>
                </a:extLst>
              </p:cNvPr>
              <p:cNvSpPr/>
              <p:nvPr/>
            </p:nvSpPr>
            <p:spPr>
              <a:xfrm>
                <a:off x="1441845" y="1619919"/>
                <a:ext cx="871084" cy="1498486"/>
              </a:xfrm>
              <a:custGeom>
                <a:avLst/>
                <a:gdLst/>
                <a:ahLst/>
                <a:cxnLst/>
                <a:rect l="l" t="t" r="r" b="b"/>
                <a:pathLst>
                  <a:path w="27046" h="46526" extrusionOk="0">
                    <a:moveTo>
                      <a:pt x="9778" y="354"/>
                    </a:moveTo>
                    <a:cubicBezTo>
                      <a:pt x="10149" y="354"/>
                      <a:pt x="10509" y="391"/>
                      <a:pt x="10831" y="491"/>
                    </a:cubicBezTo>
                    <a:cubicBezTo>
                      <a:pt x="12161" y="840"/>
                      <a:pt x="12541" y="1758"/>
                      <a:pt x="11908" y="3310"/>
                    </a:cubicBezTo>
                    <a:cubicBezTo>
                      <a:pt x="11465" y="3690"/>
                      <a:pt x="10989" y="3943"/>
                      <a:pt x="10419" y="4070"/>
                    </a:cubicBezTo>
                    <a:cubicBezTo>
                      <a:pt x="10192" y="4155"/>
                      <a:pt x="10245" y="4496"/>
                      <a:pt x="10465" y="4496"/>
                    </a:cubicBezTo>
                    <a:cubicBezTo>
                      <a:pt x="10490" y="4496"/>
                      <a:pt x="10517" y="4491"/>
                      <a:pt x="10546" y="4481"/>
                    </a:cubicBezTo>
                    <a:cubicBezTo>
                      <a:pt x="10736" y="4450"/>
                      <a:pt x="10958" y="4386"/>
                      <a:pt x="11116" y="4291"/>
                    </a:cubicBezTo>
                    <a:cubicBezTo>
                      <a:pt x="12573" y="9453"/>
                      <a:pt x="14283" y="14426"/>
                      <a:pt x="15391" y="19683"/>
                    </a:cubicBezTo>
                    <a:cubicBezTo>
                      <a:pt x="15412" y="19828"/>
                      <a:pt x="15501" y="19891"/>
                      <a:pt x="15595" y="19891"/>
                    </a:cubicBezTo>
                    <a:cubicBezTo>
                      <a:pt x="15645" y="19891"/>
                      <a:pt x="15696" y="19874"/>
                      <a:pt x="15740" y="19841"/>
                    </a:cubicBezTo>
                    <a:cubicBezTo>
                      <a:pt x="15772" y="19936"/>
                      <a:pt x="15867" y="19968"/>
                      <a:pt x="15930" y="19999"/>
                    </a:cubicBezTo>
                    <a:cubicBezTo>
                      <a:pt x="21820" y="21203"/>
                      <a:pt x="26381" y="28391"/>
                      <a:pt x="26222" y="34187"/>
                    </a:cubicBezTo>
                    <a:cubicBezTo>
                      <a:pt x="26064" y="40869"/>
                      <a:pt x="19223" y="45619"/>
                      <a:pt x="12890" y="45936"/>
                    </a:cubicBezTo>
                    <a:cubicBezTo>
                      <a:pt x="12700" y="45947"/>
                      <a:pt x="12510" y="45952"/>
                      <a:pt x="12322" y="45952"/>
                    </a:cubicBezTo>
                    <a:cubicBezTo>
                      <a:pt x="7043" y="45952"/>
                      <a:pt x="2398" y="41732"/>
                      <a:pt x="1267" y="36625"/>
                    </a:cubicBezTo>
                    <a:cubicBezTo>
                      <a:pt x="0" y="30703"/>
                      <a:pt x="3484" y="25320"/>
                      <a:pt x="8171" y="21994"/>
                    </a:cubicBezTo>
                    <a:lnTo>
                      <a:pt x="8203" y="21963"/>
                    </a:lnTo>
                    <a:cubicBezTo>
                      <a:pt x="8361" y="21899"/>
                      <a:pt x="8519" y="21836"/>
                      <a:pt x="8456" y="21646"/>
                    </a:cubicBezTo>
                    <a:cubicBezTo>
                      <a:pt x="6556" y="16421"/>
                      <a:pt x="5954" y="10815"/>
                      <a:pt x="4371" y="5527"/>
                    </a:cubicBezTo>
                    <a:cubicBezTo>
                      <a:pt x="4529" y="5527"/>
                      <a:pt x="4656" y="5495"/>
                      <a:pt x="4814" y="5432"/>
                    </a:cubicBezTo>
                    <a:cubicBezTo>
                      <a:pt x="4972" y="5400"/>
                      <a:pt x="4909" y="5178"/>
                      <a:pt x="4782" y="5178"/>
                    </a:cubicBezTo>
                    <a:cubicBezTo>
                      <a:pt x="4747" y="5180"/>
                      <a:pt x="4712" y="5180"/>
                      <a:pt x="4677" y="5180"/>
                    </a:cubicBezTo>
                    <a:cubicBezTo>
                      <a:pt x="3065" y="5180"/>
                      <a:pt x="2171" y="3754"/>
                      <a:pt x="2977" y="2328"/>
                    </a:cubicBezTo>
                    <a:lnTo>
                      <a:pt x="2977" y="2170"/>
                    </a:lnTo>
                    <a:cubicBezTo>
                      <a:pt x="3896" y="1156"/>
                      <a:pt x="6619" y="776"/>
                      <a:pt x="7791" y="586"/>
                    </a:cubicBezTo>
                    <a:cubicBezTo>
                      <a:pt x="8367" y="483"/>
                      <a:pt x="9090" y="354"/>
                      <a:pt x="9778" y="354"/>
                    </a:cubicBezTo>
                    <a:close/>
                    <a:moveTo>
                      <a:pt x="9723" y="1"/>
                    </a:moveTo>
                    <a:cubicBezTo>
                      <a:pt x="8724" y="1"/>
                      <a:pt x="7688" y="232"/>
                      <a:pt x="6809" y="428"/>
                    </a:cubicBezTo>
                    <a:cubicBezTo>
                      <a:pt x="5764" y="650"/>
                      <a:pt x="3484" y="1061"/>
                      <a:pt x="2787" y="2075"/>
                    </a:cubicBezTo>
                    <a:cubicBezTo>
                      <a:pt x="2692" y="2075"/>
                      <a:pt x="2661" y="2106"/>
                      <a:pt x="2629" y="2170"/>
                    </a:cubicBezTo>
                    <a:cubicBezTo>
                      <a:pt x="1520" y="3468"/>
                      <a:pt x="2502" y="5527"/>
                      <a:pt x="4086" y="5653"/>
                    </a:cubicBezTo>
                    <a:cubicBezTo>
                      <a:pt x="4529" y="8440"/>
                      <a:pt x="5226" y="11259"/>
                      <a:pt x="5859" y="14077"/>
                    </a:cubicBezTo>
                    <a:cubicBezTo>
                      <a:pt x="6429" y="16674"/>
                      <a:pt x="6936" y="19334"/>
                      <a:pt x="7886" y="21836"/>
                    </a:cubicBezTo>
                    <a:cubicBezTo>
                      <a:pt x="3864" y="23958"/>
                      <a:pt x="1045" y="28486"/>
                      <a:pt x="570" y="32983"/>
                    </a:cubicBezTo>
                    <a:cubicBezTo>
                      <a:pt x="95" y="37575"/>
                      <a:pt x="2312" y="42104"/>
                      <a:pt x="6144" y="44669"/>
                    </a:cubicBezTo>
                    <a:cubicBezTo>
                      <a:pt x="8092" y="45973"/>
                      <a:pt x="10171" y="46526"/>
                      <a:pt x="12264" y="46526"/>
                    </a:cubicBezTo>
                    <a:cubicBezTo>
                      <a:pt x="14901" y="46526"/>
                      <a:pt x="17561" y="45649"/>
                      <a:pt x="20015" y="44289"/>
                    </a:cubicBezTo>
                    <a:cubicBezTo>
                      <a:pt x="22264" y="43023"/>
                      <a:pt x="24417" y="41471"/>
                      <a:pt x="25589" y="39127"/>
                    </a:cubicBezTo>
                    <a:cubicBezTo>
                      <a:pt x="26697" y="36942"/>
                      <a:pt x="27046" y="34472"/>
                      <a:pt x="26697" y="32097"/>
                    </a:cubicBezTo>
                    <a:cubicBezTo>
                      <a:pt x="25906" y="26745"/>
                      <a:pt x="21599" y="20601"/>
                      <a:pt x="16120" y="19493"/>
                    </a:cubicBezTo>
                    <a:cubicBezTo>
                      <a:pt x="16057" y="19493"/>
                      <a:pt x="15962" y="19493"/>
                      <a:pt x="15930" y="19524"/>
                    </a:cubicBezTo>
                    <a:cubicBezTo>
                      <a:pt x="14821" y="14394"/>
                      <a:pt x="13555" y="9042"/>
                      <a:pt x="11496" y="4165"/>
                    </a:cubicBezTo>
                    <a:cubicBezTo>
                      <a:pt x="12985" y="3278"/>
                      <a:pt x="13681" y="1315"/>
                      <a:pt x="11496" y="333"/>
                    </a:cubicBezTo>
                    <a:cubicBezTo>
                      <a:pt x="10950" y="90"/>
                      <a:pt x="10344" y="1"/>
                      <a:pt x="9723" y="1"/>
                    </a:cubicBezTo>
                    <a:close/>
                  </a:path>
                </a:pathLst>
              </a:custGeom>
              <a:solidFill>
                <a:sysClr val="windowText" lastClr="000000"/>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4" name="Google Shape;677;p35">
                <a:extLst>
                  <a:ext uri="{FF2B5EF4-FFF2-40B4-BE49-F238E27FC236}">
                    <a16:creationId xmlns:a16="http://schemas.microsoft.com/office/drawing/2014/main" id="{76A66764-DE10-88E7-394E-DF9C3C3682EE}"/>
                  </a:ext>
                </a:extLst>
              </p:cNvPr>
              <p:cNvSpPr/>
              <p:nvPr/>
            </p:nvSpPr>
            <p:spPr>
              <a:xfrm>
                <a:off x="1441846" y="1633027"/>
                <a:ext cx="849666" cy="1468050"/>
              </a:xfrm>
              <a:custGeom>
                <a:avLst/>
                <a:gdLst/>
                <a:ahLst/>
                <a:cxnLst/>
                <a:rect l="l" t="t" r="r" b="b"/>
                <a:pathLst>
                  <a:path w="26381" h="45581" extrusionOk="0">
                    <a:moveTo>
                      <a:pt x="10851" y="1305"/>
                    </a:moveTo>
                    <a:cubicBezTo>
                      <a:pt x="11081" y="1305"/>
                      <a:pt x="11189" y="1649"/>
                      <a:pt x="10989" y="1763"/>
                    </a:cubicBezTo>
                    <a:cubicBezTo>
                      <a:pt x="9116" y="2729"/>
                      <a:pt x="6944" y="3262"/>
                      <a:pt x="4826" y="3262"/>
                    </a:cubicBezTo>
                    <a:cubicBezTo>
                      <a:pt x="4652" y="3262"/>
                      <a:pt x="4480" y="3258"/>
                      <a:pt x="4307" y="3251"/>
                    </a:cubicBezTo>
                    <a:cubicBezTo>
                      <a:pt x="4022" y="3251"/>
                      <a:pt x="4054" y="2871"/>
                      <a:pt x="4307" y="2871"/>
                    </a:cubicBezTo>
                    <a:cubicBezTo>
                      <a:pt x="6619" y="2649"/>
                      <a:pt x="8646" y="2174"/>
                      <a:pt x="10768" y="1319"/>
                    </a:cubicBezTo>
                    <a:cubicBezTo>
                      <a:pt x="10797" y="1310"/>
                      <a:pt x="10825" y="1305"/>
                      <a:pt x="10851" y="1305"/>
                    </a:cubicBezTo>
                    <a:close/>
                    <a:moveTo>
                      <a:pt x="9726" y="1"/>
                    </a:moveTo>
                    <a:cubicBezTo>
                      <a:pt x="9070" y="1"/>
                      <a:pt x="8397" y="112"/>
                      <a:pt x="7823" y="211"/>
                    </a:cubicBezTo>
                    <a:cubicBezTo>
                      <a:pt x="6651" y="401"/>
                      <a:pt x="3927" y="813"/>
                      <a:pt x="3009" y="1794"/>
                    </a:cubicBezTo>
                    <a:cubicBezTo>
                      <a:pt x="3072" y="1826"/>
                      <a:pt x="3072" y="1921"/>
                      <a:pt x="3009" y="1953"/>
                    </a:cubicBezTo>
                    <a:cubicBezTo>
                      <a:pt x="2203" y="3379"/>
                      <a:pt x="3096" y="4805"/>
                      <a:pt x="4709" y="4805"/>
                    </a:cubicBezTo>
                    <a:cubicBezTo>
                      <a:pt x="4744" y="4805"/>
                      <a:pt x="4779" y="4804"/>
                      <a:pt x="4814" y="4803"/>
                    </a:cubicBezTo>
                    <a:cubicBezTo>
                      <a:pt x="4972" y="4803"/>
                      <a:pt x="5004" y="5056"/>
                      <a:pt x="4846" y="5088"/>
                    </a:cubicBezTo>
                    <a:cubicBezTo>
                      <a:pt x="4687" y="5120"/>
                      <a:pt x="4561" y="5151"/>
                      <a:pt x="4402" y="5151"/>
                    </a:cubicBezTo>
                    <a:cubicBezTo>
                      <a:pt x="6017" y="10472"/>
                      <a:pt x="6619" y="16045"/>
                      <a:pt x="8488" y="21271"/>
                    </a:cubicBezTo>
                    <a:cubicBezTo>
                      <a:pt x="8519" y="21461"/>
                      <a:pt x="8393" y="21587"/>
                      <a:pt x="8234" y="21587"/>
                    </a:cubicBezTo>
                    <a:lnTo>
                      <a:pt x="8203" y="21619"/>
                    </a:lnTo>
                    <a:cubicBezTo>
                      <a:pt x="3547" y="24944"/>
                      <a:pt x="0" y="30296"/>
                      <a:pt x="1330" y="36282"/>
                    </a:cubicBezTo>
                    <a:cubicBezTo>
                      <a:pt x="2397" y="41342"/>
                      <a:pt x="7044" y="45580"/>
                      <a:pt x="12304" y="45580"/>
                    </a:cubicBezTo>
                    <a:cubicBezTo>
                      <a:pt x="12509" y="45580"/>
                      <a:pt x="12715" y="45574"/>
                      <a:pt x="12921" y="45561"/>
                    </a:cubicBezTo>
                    <a:cubicBezTo>
                      <a:pt x="19223" y="45181"/>
                      <a:pt x="26032" y="40462"/>
                      <a:pt x="26222" y="33780"/>
                    </a:cubicBezTo>
                    <a:cubicBezTo>
                      <a:pt x="26381" y="27984"/>
                      <a:pt x="21820" y="20827"/>
                      <a:pt x="15930" y="19592"/>
                    </a:cubicBezTo>
                    <a:cubicBezTo>
                      <a:pt x="15867" y="19592"/>
                      <a:pt x="15772" y="19529"/>
                      <a:pt x="15772" y="19497"/>
                    </a:cubicBezTo>
                    <a:cubicBezTo>
                      <a:pt x="15733" y="19516"/>
                      <a:pt x="15689" y="19527"/>
                      <a:pt x="15645" y="19527"/>
                    </a:cubicBezTo>
                    <a:cubicBezTo>
                      <a:pt x="15544" y="19527"/>
                      <a:pt x="15445" y="19471"/>
                      <a:pt x="15423" y="19339"/>
                    </a:cubicBezTo>
                    <a:cubicBezTo>
                      <a:pt x="14315" y="14114"/>
                      <a:pt x="12605" y="9078"/>
                      <a:pt x="11148" y="3948"/>
                    </a:cubicBezTo>
                    <a:cubicBezTo>
                      <a:pt x="10926" y="4011"/>
                      <a:pt x="10768" y="4106"/>
                      <a:pt x="10578" y="4138"/>
                    </a:cubicBezTo>
                    <a:cubicBezTo>
                      <a:pt x="10568" y="4139"/>
                      <a:pt x="10558" y="4140"/>
                      <a:pt x="10548" y="4140"/>
                    </a:cubicBezTo>
                    <a:cubicBezTo>
                      <a:pt x="10315" y="4140"/>
                      <a:pt x="10208" y="3786"/>
                      <a:pt x="10451" y="3694"/>
                    </a:cubicBezTo>
                    <a:cubicBezTo>
                      <a:pt x="11021" y="3568"/>
                      <a:pt x="11496" y="3314"/>
                      <a:pt x="11940" y="2934"/>
                    </a:cubicBezTo>
                    <a:cubicBezTo>
                      <a:pt x="12573" y="1414"/>
                      <a:pt x="12193" y="464"/>
                      <a:pt x="10863" y="148"/>
                    </a:cubicBezTo>
                    <a:cubicBezTo>
                      <a:pt x="10507" y="41"/>
                      <a:pt x="10119" y="1"/>
                      <a:pt x="9726" y="1"/>
                    </a:cubicBezTo>
                    <a:close/>
                  </a:path>
                </a:pathLst>
              </a:custGeom>
              <a:solidFill>
                <a:srgbClr val="4472C4"/>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5" name="Google Shape;678;p35">
                <a:extLst>
                  <a:ext uri="{FF2B5EF4-FFF2-40B4-BE49-F238E27FC236}">
                    <a16:creationId xmlns:a16="http://schemas.microsoft.com/office/drawing/2014/main" id="{C793C055-7129-B5AC-702A-AC56F8AEB190}"/>
                  </a:ext>
                </a:extLst>
              </p:cNvPr>
              <p:cNvSpPr/>
              <p:nvPr/>
            </p:nvSpPr>
            <p:spPr>
              <a:xfrm>
                <a:off x="1545876" y="2555482"/>
                <a:ext cx="664054" cy="463015"/>
              </a:xfrm>
              <a:custGeom>
                <a:avLst/>
                <a:gdLst/>
                <a:ahLst/>
                <a:cxnLst/>
                <a:rect l="l" t="t" r="r" b="b"/>
                <a:pathLst>
                  <a:path w="20618" h="14376" extrusionOk="0">
                    <a:moveTo>
                      <a:pt x="18717" y="737"/>
                    </a:moveTo>
                    <a:cubicBezTo>
                      <a:pt x="19667" y="3524"/>
                      <a:pt x="20110" y="6627"/>
                      <a:pt x="18590" y="9288"/>
                    </a:cubicBezTo>
                    <a:cubicBezTo>
                      <a:pt x="17324" y="11536"/>
                      <a:pt x="14917" y="12929"/>
                      <a:pt x="12510" y="13563"/>
                    </a:cubicBezTo>
                    <a:cubicBezTo>
                      <a:pt x="11529" y="13811"/>
                      <a:pt x="10485" y="13957"/>
                      <a:pt x="9441" y="13957"/>
                    </a:cubicBezTo>
                    <a:cubicBezTo>
                      <a:pt x="7821" y="13957"/>
                      <a:pt x="6201" y="13606"/>
                      <a:pt x="4814" y="12739"/>
                    </a:cubicBezTo>
                    <a:cubicBezTo>
                      <a:pt x="2502" y="11283"/>
                      <a:pt x="444" y="7482"/>
                      <a:pt x="444" y="4727"/>
                    </a:cubicBezTo>
                    <a:cubicBezTo>
                      <a:pt x="444" y="4696"/>
                      <a:pt x="381" y="4664"/>
                      <a:pt x="381" y="4664"/>
                    </a:cubicBezTo>
                    <a:cubicBezTo>
                      <a:pt x="1660" y="4161"/>
                      <a:pt x="2920" y="4005"/>
                      <a:pt x="4177" y="4005"/>
                    </a:cubicBezTo>
                    <a:cubicBezTo>
                      <a:pt x="6221" y="4005"/>
                      <a:pt x="8256" y="4417"/>
                      <a:pt x="10350" y="4417"/>
                    </a:cubicBezTo>
                    <a:cubicBezTo>
                      <a:pt x="10699" y="4417"/>
                      <a:pt x="11049" y="4405"/>
                      <a:pt x="11401" y="4379"/>
                    </a:cubicBezTo>
                    <a:cubicBezTo>
                      <a:pt x="14252" y="4157"/>
                      <a:pt x="16595" y="2510"/>
                      <a:pt x="18717" y="737"/>
                    </a:cubicBezTo>
                    <a:close/>
                    <a:moveTo>
                      <a:pt x="18792" y="1"/>
                    </a:moveTo>
                    <a:cubicBezTo>
                      <a:pt x="18685" y="1"/>
                      <a:pt x="18590" y="56"/>
                      <a:pt x="18590" y="135"/>
                    </a:cubicBezTo>
                    <a:cubicBezTo>
                      <a:pt x="18559" y="135"/>
                      <a:pt x="18559" y="199"/>
                      <a:pt x="18527" y="199"/>
                    </a:cubicBezTo>
                    <a:cubicBezTo>
                      <a:pt x="17260" y="1244"/>
                      <a:pt x="15962" y="2320"/>
                      <a:pt x="14442" y="2985"/>
                    </a:cubicBezTo>
                    <a:cubicBezTo>
                      <a:pt x="13081" y="3620"/>
                      <a:pt x="11705" y="3833"/>
                      <a:pt x="10289" y="3833"/>
                    </a:cubicBezTo>
                    <a:cubicBezTo>
                      <a:pt x="9727" y="3833"/>
                      <a:pt x="9159" y="3799"/>
                      <a:pt x="8583" y="3745"/>
                    </a:cubicBezTo>
                    <a:cubicBezTo>
                      <a:pt x="7228" y="3605"/>
                      <a:pt x="5773" y="3373"/>
                      <a:pt x="4347" y="3373"/>
                    </a:cubicBezTo>
                    <a:cubicBezTo>
                      <a:pt x="2873" y="3373"/>
                      <a:pt x="1430" y="3621"/>
                      <a:pt x="159" y="4474"/>
                    </a:cubicBezTo>
                    <a:cubicBezTo>
                      <a:pt x="32" y="4537"/>
                      <a:pt x="64" y="4664"/>
                      <a:pt x="191" y="4696"/>
                    </a:cubicBezTo>
                    <a:cubicBezTo>
                      <a:pt x="1" y="6089"/>
                      <a:pt x="634" y="7356"/>
                      <a:pt x="1172" y="8591"/>
                    </a:cubicBezTo>
                    <a:cubicBezTo>
                      <a:pt x="1806" y="10048"/>
                      <a:pt x="2597" y="11504"/>
                      <a:pt x="3864" y="12549"/>
                    </a:cubicBezTo>
                    <a:cubicBezTo>
                      <a:pt x="5439" y="13854"/>
                      <a:pt x="7492" y="14376"/>
                      <a:pt x="9537" y="14376"/>
                    </a:cubicBezTo>
                    <a:cubicBezTo>
                      <a:pt x="10372" y="14376"/>
                      <a:pt x="11205" y="14289"/>
                      <a:pt x="12003" y="14133"/>
                    </a:cubicBezTo>
                    <a:cubicBezTo>
                      <a:pt x="14727" y="13563"/>
                      <a:pt x="17419" y="12106"/>
                      <a:pt x="18875" y="9699"/>
                    </a:cubicBezTo>
                    <a:cubicBezTo>
                      <a:pt x="20617" y="6786"/>
                      <a:pt x="20142" y="3239"/>
                      <a:pt x="19065" y="199"/>
                    </a:cubicBezTo>
                    <a:cubicBezTo>
                      <a:pt x="19018" y="56"/>
                      <a:pt x="18899" y="1"/>
                      <a:pt x="18792" y="1"/>
                    </a:cubicBezTo>
                    <a:close/>
                  </a:path>
                </a:pathLst>
              </a:custGeom>
              <a:solidFill>
                <a:sysClr val="windowText" lastClr="000000"/>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6" name="Google Shape;679;p35">
                <a:extLst>
                  <a:ext uri="{FF2B5EF4-FFF2-40B4-BE49-F238E27FC236}">
                    <a16:creationId xmlns:a16="http://schemas.microsoft.com/office/drawing/2014/main" id="{EE9C8565-681C-6D3C-0FAD-DCA485D6E4D9}"/>
                  </a:ext>
                </a:extLst>
              </p:cNvPr>
              <p:cNvSpPr/>
              <p:nvPr/>
            </p:nvSpPr>
            <p:spPr>
              <a:xfrm>
                <a:off x="1558114" y="2579187"/>
                <a:ext cx="635486" cy="425848"/>
              </a:xfrm>
              <a:custGeom>
                <a:avLst/>
                <a:gdLst/>
                <a:ahLst/>
                <a:cxnLst/>
                <a:rect l="l" t="t" r="r" b="b"/>
                <a:pathLst>
                  <a:path w="19731" h="13222" extrusionOk="0">
                    <a:moveTo>
                      <a:pt x="18337" y="1"/>
                    </a:moveTo>
                    <a:lnTo>
                      <a:pt x="18337" y="1"/>
                    </a:lnTo>
                    <a:cubicBezTo>
                      <a:pt x="16215" y="1774"/>
                      <a:pt x="13872" y="3421"/>
                      <a:pt x="11021" y="3643"/>
                    </a:cubicBezTo>
                    <a:cubicBezTo>
                      <a:pt x="10669" y="3669"/>
                      <a:pt x="10319" y="3681"/>
                      <a:pt x="9970" y="3681"/>
                    </a:cubicBezTo>
                    <a:cubicBezTo>
                      <a:pt x="7876" y="3681"/>
                      <a:pt x="5841" y="3269"/>
                      <a:pt x="3797" y="3269"/>
                    </a:cubicBezTo>
                    <a:cubicBezTo>
                      <a:pt x="2540" y="3269"/>
                      <a:pt x="1280" y="3425"/>
                      <a:pt x="1" y="3928"/>
                    </a:cubicBezTo>
                    <a:cubicBezTo>
                      <a:pt x="64" y="3960"/>
                      <a:pt x="64" y="3960"/>
                      <a:pt x="64" y="4023"/>
                    </a:cubicBezTo>
                    <a:cubicBezTo>
                      <a:pt x="64" y="6746"/>
                      <a:pt x="2122" y="10547"/>
                      <a:pt x="4434" y="12003"/>
                    </a:cubicBezTo>
                    <a:cubicBezTo>
                      <a:pt x="5821" y="12870"/>
                      <a:pt x="7441" y="13221"/>
                      <a:pt x="9061" y="13221"/>
                    </a:cubicBezTo>
                    <a:cubicBezTo>
                      <a:pt x="10105" y="13221"/>
                      <a:pt x="11149" y="13075"/>
                      <a:pt x="12130" y="12827"/>
                    </a:cubicBezTo>
                    <a:cubicBezTo>
                      <a:pt x="14568" y="12193"/>
                      <a:pt x="16944" y="10800"/>
                      <a:pt x="18210" y="8552"/>
                    </a:cubicBezTo>
                    <a:cubicBezTo>
                      <a:pt x="19730" y="5891"/>
                      <a:pt x="19287" y="2788"/>
                      <a:pt x="18337" y="1"/>
                    </a:cubicBezTo>
                    <a:close/>
                  </a:path>
                </a:pathLst>
              </a:custGeom>
              <a:solidFill>
                <a:srgbClr val="FFC000"/>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7" name="Google Shape;680;p35">
                <a:extLst>
                  <a:ext uri="{FF2B5EF4-FFF2-40B4-BE49-F238E27FC236}">
                    <a16:creationId xmlns:a16="http://schemas.microsoft.com/office/drawing/2014/main" id="{D6AD5308-BC08-806D-4148-A73CE61F96E1}"/>
                  </a:ext>
                </a:extLst>
              </p:cNvPr>
              <p:cNvSpPr/>
              <p:nvPr/>
            </p:nvSpPr>
            <p:spPr>
              <a:xfrm>
                <a:off x="1573413" y="1674768"/>
                <a:ext cx="228770" cy="63320"/>
              </a:xfrm>
              <a:custGeom>
                <a:avLst/>
                <a:gdLst/>
                <a:ahLst/>
                <a:cxnLst/>
                <a:rect l="l" t="t" r="r" b="b"/>
                <a:pathLst>
                  <a:path w="7103" h="1966" extrusionOk="0">
                    <a:moveTo>
                      <a:pt x="6824" y="1"/>
                    </a:moveTo>
                    <a:cubicBezTo>
                      <a:pt x="6800" y="1"/>
                      <a:pt x="6773" y="8"/>
                      <a:pt x="6746" y="23"/>
                    </a:cubicBezTo>
                    <a:cubicBezTo>
                      <a:pt x="4561" y="878"/>
                      <a:pt x="2534" y="1417"/>
                      <a:pt x="254" y="1575"/>
                    </a:cubicBezTo>
                    <a:cubicBezTo>
                      <a:pt x="1" y="1575"/>
                      <a:pt x="1" y="1955"/>
                      <a:pt x="254" y="1955"/>
                    </a:cubicBezTo>
                    <a:cubicBezTo>
                      <a:pt x="426" y="1962"/>
                      <a:pt x="599" y="1966"/>
                      <a:pt x="772" y="1966"/>
                    </a:cubicBezTo>
                    <a:cubicBezTo>
                      <a:pt x="2891" y="1966"/>
                      <a:pt x="5063" y="1433"/>
                      <a:pt x="6936" y="467"/>
                    </a:cubicBezTo>
                    <a:cubicBezTo>
                      <a:pt x="7103" y="356"/>
                      <a:pt x="7001" y="1"/>
                      <a:pt x="6824" y="1"/>
                    </a:cubicBezTo>
                    <a:close/>
                  </a:path>
                </a:pathLst>
              </a:custGeom>
              <a:solidFill>
                <a:sysClr val="windowText" lastClr="000000"/>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grpSp>
          <p:nvGrpSpPr>
            <p:cNvPr id="76" name="Group 75">
              <a:extLst>
                <a:ext uri="{FF2B5EF4-FFF2-40B4-BE49-F238E27FC236}">
                  <a16:creationId xmlns:a16="http://schemas.microsoft.com/office/drawing/2014/main" id="{C11FDFBB-2A1D-2AE2-E87D-B7B971390C9F}"/>
                </a:ext>
              </a:extLst>
            </p:cNvPr>
            <p:cNvGrpSpPr/>
            <p:nvPr/>
          </p:nvGrpSpPr>
          <p:grpSpPr>
            <a:xfrm>
              <a:off x="1913128" y="1554950"/>
              <a:ext cx="1454491" cy="1433169"/>
              <a:chOff x="6685580" y="1637053"/>
              <a:chExt cx="1454491" cy="1433169"/>
            </a:xfrm>
          </p:grpSpPr>
          <p:sp>
            <p:nvSpPr>
              <p:cNvPr id="91" name="Google Shape;670;p35">
                <a:extLst>
                  <a:ext uri="{FF2B5EF4-FFF2-40B4-BE49-F238E27FC236}">
                    <a16:creationId xmlns:a16="http://schemas.microsoft.com/office/drawing/2014/main" id="{4EEE447E-A59B-B3E4-4D7F-E1D18D9E4165}"/>
                  </a:ext>
                </a:extLst>
              </p:cNvPr>
              <p:cNvSpPr/>
              <p:nvPr/>
            </p:nvSpPr>
            <p:spPr>
              <a:xfrm>
                <a:off x="7952849" y="1996682"/>
                <a:ext cx="171924" cy="148638"/>
              </a:xfrm>
              <a:custGeom>
                <a:avLst/>
                <a:gdLst/>
                <a:ahLst/>
                <a:cxnLst/>
                <a:rect l="l" t="t" r="r" b="b"/>
                <a:pathLst>
                  <a:path w="5338" h="4615" extrusionOk="0">
                    <a:moveTo>
                      <a:pt x="2735" y="1"/>
                    </a:moveTo>
                    <a:cubicBezTo>
                      <a:pt x="1319" y="1"/>
                      <a:pt x="0" y="1071"/>
                      <a:pt x="588" y="2854"/>
                    </a:cubicBezTo>
                    <a:cubicBezTo>
                      <a:pt x="875" y="3821"/>
                      <a:pt x="1744" y="4615"/>
                      <a:pt x="2750" y="4615"/>
                    </a:cubicBezTo>
                    <a:cubicBezTo>
                      <a:pt x="2964" y="4615"/>
                      <a:pt x="3184" y="4579"/>
                      <a:pt x="3406" y="4501"/>
                    </a:cubicBezTo>
                    <a:cubicBezTo>
                      <a:pt x="4768" y="4026"/>
                      <a:pt x="5338" y="2569"/>
                      <a:pt x="5085" y="1176"/>
                    </a:cubicBezTo>
                    <a:lnTo>
                      <a:pt x="5085" y="1144"/>
                    </a:lnTo>
                    <a:cubicBezTo>
                      <a:pt x="5021" y="1144"/>
                      <a:pt x="4926" y="1144"/>
                      <a:pt x="4895" y="1081"/>
                    </a:cubicBezTo>
                    <a:cubicBezTo>
                      <a:pt x="4359" y="340"/>
                      <a:pt x="3531" y="1"/>
                      <a:pt x="2735" y="1"/>
                    </a:cubicBezTo>
                    <a:close/>
                  </a:path>
                </a:pathLst>
              </a:custGeom>
              <a:solidFill>
                <a:srgbClr val="A5A5A5"/>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2" name="Google Shape;671;p35">
                <a:extLst>
                  <a:ext uri="{FF2B5EF4-FFF2-40B4-BE49-F238E27FC236}">
                    <a16:creationId xmlns:a16="http://schemas.microsoft.com/office/drawing/2014/main" id="{1858836E-3653-BF0B-F39D-5672C6F8B2E0}"/>
                  </a:ext>
                </a:extLst>
              </p:cNvPr>
              <p:cNvSpPr/>
              <p:nvPr/>
            </p:nvSpPr>
            <p:spPr>
              <a:xfrm>
                <a:off x="7937099" y="1975393"/>
                <a:ext cx="202972" cy="191119"/>
              </a:xfrm>
              <a:custGeom>
                <a:avLst/>
                <a:gdLst/>
                <a:ahLst/>
                <a:cxnLst/>
                <a:rect l="l" t="t" r="r" b="b"/>
                <a:pathLst>
                  <a:path w="6302" h="5934" extrusionOk="0">
                    <a:moveTo>
                      <a:pt x="3286" y="776"/>
                    </a:moveTo>
                    <a:cubicBezTo>
                      <a:pt x="4050" y="776"/>
                      <a:pt x="4858" y="1078"/>
                      <a:pt x="5384" y="1805"/>
                    </a:cubicBezTo>
                    <a:cubicBezTo>
                      <a:pt x="5415" y="1900"/>
                      <a:pt x="5510" y="1900"/>
                      <a:pt x="5574" y="1932"/>
                    </a:cubicBezTo>
                    <a:cubicBezTo>
                      <a:pt x="5732" y="3103"/>
                      <a:pt x="5320" y="4624"/>
                      <a:pt x="3895" y="5130"/>
                    </a:cubicBezTo>
                    <a:cubicBezTo>
                      <a:pt x="3678" y="5203"/>
                      <a:pt x="3447" y="5242"/>
                      <a:pt x="3215" y="5242"/>
                    </a:cubicBezTo>
                    <a:cubicBezTo>
                      <a:pt x="2940" y="5242"/>
                      <a:pt x="2664" y="5187"/>
                      <a:pt x="2407" y="5067"/>
                    </a:cubicBezTo>
                    <a:cubicBezTo>
                      <a:pt x="1837" y="4782"/>
                      <a:pt x="1362" y="4180"/>
                      <a:pt x="1140" y="3547"/>
                    </a:cubicBezTo>
                    <a:cubicBezTo>
                      <a:pt x="792" y="2438"/>
                      <a:pt x="1140" y="1520"/>
                      <a:pt x="2090" y="1045"/>
                    </a:cubicBezTo>
                    <a:cubicBezTo>
                      <a:pt x="2434" y="873"/>
                      <a:pt x="2853" y="776"/>
                      <a:pt x="3286" y="776"/>
                    </a:cubicBezTo>
                    <a:close/>
                    <a:moveTo>
                      <a:pt x="3216" y="0"/>
                    </a:moveTo>
                    <a:cubicBezTo>
                      <a:pt x="2824" y="0"/>
                      <a:pt x="2438" y="65"/>
                      <a:pt x="2090" y="190"/>
                    </a:cubicBezTo>
                    <a:cubicBezTo>
                      <a:pt x="665" y="697"/>
                      <a:pt x="0" y="2248"/>
                      <a:pt x="507" y="3737"/>
                    </a:cubicBezTo>
                    <a:cubicBezTo>
                      <a:pt x="602" y="3990"/>
                      <a:pt x="665" y="4180"/>
                      <a:pt x="823" y="4434"/>
                    </a:cubicBezTo>
                    <a:cubicBezTo>
                      <a:pt x="1328" y="5284"/>
                      <a:pt x="2257" y="5934"/>
                      <a:pt x="3291" y="5934"/>
                    </a:cubicBezTo>
                    <a:cubicBezTo>
                      <a:pt x="3489" y="5934"/>
                      <a:pt x="3691" y="5910"/>
                      <a:pt x="3895" y="5859"/>
                    </a:cubicBezTo>
                    <a:cubicBezTo>
                      <a:pt x="4750" y="5605"/>
                      <a:pt x="5574" y="4845"/>
                      <a:pt x="5985" y="3959"/>
                    </a:cubicBezTo>
                    <a:cubicBezTo>
                      <a:pt x="6302" y="3198"/>
                      <a:pt x="6302" y="2407"/>
                      <a:pt x="5954" y="1773"/>
                    </a:cubicBezTo>
                    <a:cubicBezTo>
                      <a:pt x="5954" y="1742"/>
                      <a:pt x="5890" y="1742"/>
                      <a:pt x="5890" y="1742"/>
                    </a:cubicBezTo>
                    <a:cubicBezTo>
                      <a:pt x="5954" y="1647"/>
                      <a:pt x="5954" y="1583"/>
                      <a:pt x="5890" y="1457"/>
                    </a:cubicBezTo>
                    <a:cubicBezTo>
                      <a:pt x="5859" y="1425"/>
                      <a:pt x="5859" y="1362"/>
                      <a:pt x="5827" y="1330"/>
                    </a:cubicBezTo>
                    <a:cubicBezTo>
                      <a:pt x="5258" y="420"/>
                      <a:pt x="4216" y="0"/>
                      <a:pt x="3216"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3" name="Google Shape;672;p35">
                <a:extLst>
                  <a:ext uri="{FF2B5EF4-FFF2-40B4-BE49-F238E27FC236}">
                    <a16:creationId xmlns:a16="http://schemas.microsoft.com/office/drawing/2014/main" id="{4897FD68-FD20-EA64-E6D3-61E3AD59102C}"/>
                  </a:ext>
                </a:extLst>
              </p:cNvPr>
              <p:cNvSpPr/>
              <p:nvPr/>
            </p:nvSpPr>
            <p:spPr>
              <a:xfrm>
                <a:off x="8029889" y="2028278"/>
                <a:ext cx="63288" cy="45058"/>
              </a:xfrm>
              <a:custGeom>
                <a:avLst/>
                <a:gdLst/>
                <a:ahLst/>
                <a:cxnLst/>
                <a:rect l="l" t="t" r="r" b="b"/>
                <a:pathLst>
                  <a:path w="1965" h="1399" extrusionOk="0">
                    <a:moveTo>
                      <a:pt x="629" y="0"/>
                    </a:moveTo>
                    <a:cubicBezTo>
                      <a:pt x="452" y="0"/>
                      <a:pt x="279" y="41"/>
                      <a:pt x="128" y="131"/>
                    </a:cubicBezTo>
                    <a:cubicBezTo>
                      <a:pt x="1" y="163"/>
                      <a:pt x="1" y="290"/>
                      <a:pt x="64" y="385"/>
                    </a:cubicBezTo>
                    <a:lnTo>
                      <a:pt x="64" y="416"/>
                    </a:lnTo>
                    <a:cubicBezTo>
                      <a:pt x="87" y="461"/>
                      <a:pt x="125" y="506"/>
                      <a:pt x="179" y="506"/>
                    </a:cubicBezTo>
                    <a:cubicBezTo>
                      <a:pt x="201" y="506"/>
                      <a:pt x="226" y="498"/>
                      <a:pt x="254" y="480"/>
                    </a:cubicBezTo>
                    <a:cubicBezTo>
                      <a:pt x="344" y="460"/>
                      <a:pt x="438" y="449"/>
                      <a:pt x="530" y="449"/>
                    </a:cubicBezTo>
                    <a:cubicBezTo>
                      <a:pt x="730" y="449"/>
                      <a:pt x="926" y="498"/>
                      <a:pt x="1078" y="606"/>
                    </a:cubicBezTo>
                    <a:cubicBezTo>
                      <a:pt x="1331" y="765"/>
                      <a:pt x="1426" y="955"/>
                      <a:pt x="1489" y="1208"/>
                    </a:cubicBezTo>
                    <a:cubicBezTo>
                      <a:pt x="1521" y="1366"/>
                      <a:pt x="1648" y="1398"/>
                      <a:pt x="1743" y="1398"/>
                    </a:cubicBezTo>
                    <a:cubicBezTo>
                      <a:pt x="1806" y="1398"/>
                      <a:pt x="1806" y="1398"/>
                      <a:pt x="1838" y="1366"/>
                    </a:cubicBezTo>
                    <a:cubicBezTo>
                      <a:pt x="1901" y="1271"/>
                      <a:pt x="1964" y="1208"/>
                      <a:pt x="1964" y="1113"/>
                    </a:cubicBezTo>
                    <a:cubicBezTo>
                      <a:pt x="1869" y="733"/>
                      <a:pt x="1584" y="321"/>
                      <a:pt x="1204" y="131"/>
                    </a:cubicBezTo>
                    <a:cubicBezTo>
                      <a:pt x="1022" y="49"/>
                      <a:pt x="823" y="0"/>
                      <a:pt x="629"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4" name="Google Shape;681;p35">
                <a:extLst>
                  <a:ext uri="{FF2B5EF4-FFF2-40B4-BE49-F238E27FC236}">
                    <a16:creationId xmlns:a16="http://schemas.microsoft.com/office/drawing/2014/main" id="{C2A3B43B-F152-2E10-275B-CF1325ED6C42}"/>
                  </a:ext>
                </a:extLst>
              </p:cNvPr>
              <p:cNvSpPr/>
              <p:nvPr/>
            </p:nvSpPr>
            <p:spPr>
              <a:xfrm>
                <a:off x="6833477" y="1802986"/>
                <a:ext cx="1051607" cy="1247751"/>
              </a:xfrm>
              <a:custGeom>
                <a:avLst/>
                <a:gdLst/>
                <a:ahLst/>
                <a:cxnLst/>
                <a:rect l="l" t="t" r="r" b="b"/>
                <a:pathLst>
                  <a:path w="32651" h="38741" extrusionOk="0">
                    <a:moveTo>
                      <a:pt x="17291" y="1"/>
                    </a:moveTo>
                    <a:cubicBezTo>
                      <a:pt x="17038" y="3801"/>
                      <a:pt x="17196" y="8076"/>
                      <a:pt x="16025" y="11687"/>
                    </a:cubicBezTo>
                    <a:cubicBezTo>
                      <a:pt x="14821" y="15234"/>
                      <a:pt x="11433" y="17767"/>
                      <a:pt x="8962" y="20459"/>
                    </a:cubicBezTo>
                    <a:lnTo>
                      <a:pt x="8931" y="20491"/>
                    </a:lnTo>
                    <a:cubicBezTo>
                      <a:pt x="6397" y="23278"/>
                      <a:pt x="3990" y="26159"/>
                      <a:pt x="1900" y="29295"/>
                    </a:cubicBezTo>
                    <a:cubicBezTo>
                      <a:pt x="1013" y="30593"/>
                      <a:pt x="0" y="32430"/>
                      <a:pt x="538" y="34045"/>
                    </a:cubicBezTo>
                    <a:cubicBezTo>
                      <a:pt x="1267" y="36072"/>
                      <a:pt x="4022" y="36230"/>
                      <a:pt x="5796" y="36547"/>
                    </a:cubicBezTo>
                    <a:cubicBezTo>
                      <a:pt x="6366" y="36610"/>
                      <a:pt x="6904" y="36737"/>
                      <a:pt x="7474" y="36800"/>
                    </a:cubicBezTo>
                    <a:cubicBezTo>
                      <a:pt x="13382" y="37846"/>
                      <a:pt x="19315" y="38740"/>
                      <a:pt x="25295" y="38740"/>
                    </a:cubicBezTo>
                    <a:cubicBezTo>
                      <a:pt x="26015" y="38740"/>
                      <a:pt x="26736" y="38727"/>
                      <a:pt x="27457" y="38700"/>
                    </a:cubicBezTo>
                    <a:cubicBezTo>
                      <a:pt x="29389" y="38637"/>
                      <a:pt x="32651" y="38542"/>
                      <a:pt x="32461" y="35787"/>
                    </a:cubicBezTo>
                    <a:cubicBezTo>
                      <a:pt x="32303" y="33950"/>
                      <a:pt x="31447" y="32050"/>
                      <a:pt x="30909" y="30371"/>
                    </a:cubicBezTo>
                    <a:cubicBezTo>
                      <a:pt x="29927" y="27394"/>
                      <a:pt x="28756" y="24449"/>
                      <a:pt x="27457" y="21599"/>
                    </a:cubicBezTo>
                    <a:cubicBezTo>
                      <a:pt x="27299" y="21251"/>
                      <a:pt x="27140" y="20902"/>
                      <a:pt x="26982" y="20586"/>
                    </a:cubicBezTo>
                    <a:cubicBezTo>
                      <a:pt x="25715" y="17894"/>
                      <a:pt x="23784" y="15170"/>
                      <a:pt x="23340" y="12162"/>
                    </a:cubicBezTo>
                    <a:cubicBezTo>
                      <a:pt x="22865" y="8868"/>
                      <a:pt x="23974" y="5195"/>
                      <a:pt x="24449" y="1964"/>
                    </a:cubicBezTo>
                    <a:cubicBezTo>
                      <a:pt x="24480" y="1838"/>
                      <a:pt x="24575" y="1743"/>
                      <a:pt x="24702" y="1743"/>
                    </a:cubicBezTo>
                    <a:lnTo>
                      <a:pt x="24702" y="1711"/>
                    </a:lnTo>
                    <a:cubicBezTo>
                      <a:pt x="24638" y="1712"/>
                      <a:pt x="24575" y="1712"/>
                      <a:pt x="24511" y="1712"/>
                    </a:cubicBezTo>
                    <a:cubicBezTo>
                      <a:pt x="22039" y="1712"/>
                      <a:pt x="19514" y="1112"/>
                      <a:pt x="17291" y="1"/>
                    </a:cubicBezTo>
                    <a:close/>
                  </a:path>
                </a:pathLst>
              </a:custGeom>
              <a:solidFill>
                <a:srgbClr val="4472C4"/>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5" name="Google Shape;682;p35">
                <a:extLst>
                  <a:ext uri="{FF2B5EF4-FFF2-40B4-BE49-F238E27FC236}">
                    <a16:creationId xmlns:a16="http://schemas.microsoft.com/office/drawing/2014/main" id="{192C0421-EE17-530D-D2C2-0E81FCF439A1}"/>
                  </a:ext>
                </a:extLst>
              </p:cNvPr>
              <p:cNvSpPr/>
              <p:nvPr/>
            </p:nvSpPr>
            <p:spPr>
              <a:xfrm>
                <a:off x="6685580" y="1637053"/>
                <a:ext cx="1218893" cy="1433169"/>
              </a:xfrm>
              <a:custGeom>
                <a:avLst/>
                <a:gdLst/>
                <a:ahLst/>
                <a:cxnLst/>
                <a:rect l="l" t="t" r="r" b="b"/>
                <a:pathLst>
                  <a:path w="37845" h="44498" extrusionOk="0">
                    <a:moveTo>
                      <a:pt x="23529" y="583"/>
                    </a:moveTo>
                    <a:cubicBezTo>
                      <a:pt x="23673" y="583"/>
                      <a:pt x="23820" y="586"/>
                      <a:pt x="23974" y="593"/>
                    </a:cubicBezTo>
                    <a:cubicBezTo>
                      <a:pt x="24924" y="688"/>
                      <a:pt x="25874" y="846"/>
                      <a:pt x="26792" y="1036"/>
                    </a:cubicBezTo>
                    <a:cubicBezTo>
                      <a:pt x="27806" y="1258"/>
                      <a:pt x="28819" y="1511"/>
                      <a:pt x="29769" y="1891"/>
                    </a:cubicBezTo>
                    <a:cubicBezTo>
                      <a:pt x="30466" y="2176"/>
                      <a:pt x="31289" y="2778"/>
                      <a:pt x="31669" y="3443"/>
                    </a:cubicBezTo>
                    <a:cubicBezTo>
                      <a:pt x="32334" y="4741"/>
                      <a:pt x="31131" y="6135"/>
                      <a:pt x="29864" y="6420"/>
                    </a:cubicBezTo>
                    <a:cubicBezTo>
                      <a:pt x="26507" y="6388"/>
                      <a:pt x="23657" y="5628"/>
                      <a:pt x="20712" y="4076"/>
                    </a:cubicBezTo>
                    <a:cubicBezTo>
                      <a:pt x="19698" y="2936"/>
                      <a:pt x="20522" y="1353"/>
                      <a:pt x="21788" y="878"/>
                    </a:cubicBezTo>
                    <a:cubicBezTo>
                      <a:pt x="22401" y="648"/>
                      <a:pt x="22932" y="583"/>
                      <a:pt x="23529" y="583"/>
                    </a:cubicBezTo>
                    <a:close/>
                    <a:moveTo>
                      <a:pt x="23494" y="1"/>
                    </a:moveTo>
                    <a:cubicBezTo>
                      <a:pt x="22334" y="1"/>
                      <a:pt x="21223" y="254"/>
                      <a:pt x="20427" y="1036"/>
                    </a:cubicBezTo>
                    <a:cubicBezTo>
                      <a:pt x="19318" y="2113"/>
                      <a:pt x="19318" y="3886"/>
                      <a:pt x="20743" y="4551"/>
                    </a:cubicBezTo>
                    <a:lnTo>
                      <a:pt x="20807" y="4551"/>
                    </a:lnTo>
                    <a:cubicBezTo>
                      <a:pt x="21060" y="4678"/>
                      <a:pt x="21250" y="4805"/>
                      <a:pt x="21440" y="4931"/>
                    </a:cubicBezTo>
                    <a:cubicBezTo>
                      <a:pt x="21218" y="7053"/>
                      <a:pt x="21060" y="9238"/>
                      <a:pt x="20838" y="11392"/>
                    </a:cubicBezTo>
                    <a:cubicBezTo>
                      <a:pt x="20648" y="13513"/>
                      <a:pt x="20522" y="15730"/>
                      <a:pt x="19635" y="17662"/>
                    </a:cubicBezTo>
                    <a:cubicBezTo>
                      <a:pt x="18716" y="19562"/>
                      <a:pt x="17133" y="21019"/>
                      <a:pt x="15676" y="22476"/>
                    </a:cubicBezTo>
                    <a:cubicBezTo>
                      <a:pt x="14188" y="23996"/>
                      <a:pt x="12763" y="25484"/>
                      <a:pt x="11401" y="27068"/>
                    </a:cubicBezTo>
                    <a:cubicBezTo>
                      <a:pt x="9121" y="29665"/>
                      <a:pt x="0" y="39007"/>
                      <a:pt x="6904" y="41477"/>
                    </a:cubicBezTo>
                    <a:cubicBezTo>
                      <a:pt x="8456" y="42047"/>
                      <a:pt x="10166" y="42205"/>
                      <a:pt x="11749" y="42491"/>
                    </a:cubicBezTo>
                    <a:cubicBezTo>
                      <a:pt x="13808" y="42871"/>
                      <a:pt x="15866" y="43187"/>
                      <a:pt x="17956" y="43504"/>
                    </a:cubicBezTo>
                    <a:cubicBezTo>
                      <a:pt x="21725" y="44074"/>
                      <a:pt x="25557" y="44422"/>
                      <a:pt x="29357" y="44454"/>
                    </a:cubicBezTo>
                    <a:cubicBezTo>
                      <a:pt x="30017" y="44454"/>
                      <a:pt x="30860" y="44498"/>
                      <a:pt x="31755" y="44498"/>
                    </a:cubicBezTo>
                    <a:cubicBezTo>
                      <a:pt x="33907" y="44498"/>
                      <a:pt x="36357" y="44245"/>
                      <a:pt x="37275" y="42522"/>
                    </a:cubicBezTo>
                    <a:cubicBezTo>
                      <a:pt x="37845" y="41477"/>
                      <a:pt x="37560" y="40369"/>
                      <a:pt x="37275" y="39355"/>
                    </a:cubicBezTo>
                    <a:cubicBezTo>
                      <a:pt x="36736" y="37202"/>
                      <a:pt x="36008" y="35112"/>
                      <a:pt x="35216" y="33117"/>
                    </a:cubicBezTo>
                    <a:cubicBezTo>
                      <a:pt x="33728" y="29000"/>
                      <a:pt x="31827" y="25104"/>
                      <a:pt x="29864" y="21177"/>
                    </a:cubicBezTo>
                    <a:cubicBezTo>
                      <a:pt x="28819" y="19024"/>
                      <a:pt x="28217" y="16997"/>
                      <a:pt x="28502" y="14527"/>
                    </a:cubicBezTo>
                    <a:cubicBezTo>
                      <a:pt x="28724" y="12120"/>
                      <a:pt x="29199" y="9713"/>
                      <a:pt x="29547" y="7306"/>
                    </a:cubicBezTo>
                    <a:cubicBezTo>
                      <a:pt x="29611" y="7053"/>
                      <a:pt x="29389" y="6926"/>
                      <a:pt x="29231" y="6926"/>
                    </a:cubicBezTo>
                    <a:cubicBezTo>
                      <a:pt x="29136" y="6926"/>
                      <a:pt x="29041" y="7021"/>
                      <a:pt x="29009" y="7180"/>
                    </a:cubicBezTo>
                    <a:cubicBezTo>
                      <a:pt x="28534" y="10378"/>
                      <a:pt x="27425" y="14052"/>
                      <a:pt x="27901" y="17345"/>
                    </a:cubicBezTo>
                    <a:cubicBezTo>
                      <a:pt x="28344" y="20354"/>
                      <a:pt x="30276" y="23077"/>
                      <a:pt x="31542" y="25769"/>
                    </a:cubicBezTo>
                    <a:cubicBezTo>
                      <a:pt x="31701" y="26086"/>
                      <a:pt x="31859" y="26466"/>
                      <a:pt x="32017" y="26814"/>
                    </a:cubicBezTo>
                    <a:cubicBezTo>
                      <a:pt x="33316" y="29665"/>
                      <a:pt x="34456" y="32578"/>
                      <a:pt x="35469" y="35555"/>
                    </a:cubicBezTo>
                    <a:cubicBezTo>
                      <a:pt x="36039" y="37233"/>
                      <a:pt x="36895" y="39134"/>
                      <a:pt x="36990" y="40907"/>
                    </a:cubicBezTo>
                    <a:cubicBezTo>
                      <a:pt x="37211" y="43662"/>
                      <a:pt x="33949" y="43757"/>
                      <a:pt x="32017" y="43821"/>
                    </a:cubicBezTo>
                    <a:cubicBezTo>
                      <a:pt x="31293" y="43848"/>
                      <a:pt x="30569" y="43861"/>
                      <a:pt x="29846" y="43861"/>
                    </a:cubicBezTo>
                    <a:cubicBezTo>
                      <a:pt x="23844" y="43861"/>
                      <a:pt x="17914" y="42966"/>
                      <a:pt x="12034" y="41920"/>
                    </a:cubicBezTo>
                    <a:cubicBezTo>
                      <a:pt x="11464" y="41857"/>
                      <a:pt x="10926" y="41730"/>
                      <a:pt x="10356" y="41667"/>
                    </a:cubicBezTo>
                    <a:cubicBezTo>
                      <a:pt x="8582" y="41350"/>
                      <a:pt x="5796" y="41192"/>
                      <a:pt x="5099" y="39165"/>
                    </a:cubicBezTo>
                    <a:cubicBezTo>
                      <a:pt x="4529" y="37550"/>
                      <a:pt x="5574" y="35713"/>
                      <a:pt x="6429" y="34415"/>
                    </a:cubicBezTo>
                    <a:cubicBezTo>
                      <a:pt x="8551" y="31280"/>
                      <a:pt x="10958" y="28398"/>
                      <a:pt x="13491" y="25611"/>
                    </a:cubicBezTo>
                    <a:lnTo>
                      <a:pt x="13523" y="25579"/>
                    </a:lnTo>
                    <a:cubicBezTo>
                      <a:pt x="15993" y="22887"/>
                      <a:pt x="19382" y="20354"/>
                      <a:pt x="20585" y="16807"/>
                    </a:cubicBezTo>
                    <a:cubicBezTo>
                      <a:pt x="21757" y="13197"/>
                      <a:pt x="21598" y="8921"/>
                      <a:pt x="21852" y="5121"/>
                    </a:cubicBezTo>
                    <a:cubicBezTo>
                      <a:pt x="24075" y="6233"/>
                      <a:pt x="26569" y="6833"/>
                      <a:pt x="29040" y="6833"/>
                    </a:cubicBezTo>
                    <a:cubicBezTo>
                      <a:pt x="29104" y="6833"/>
                      <a:pt x="29167" y="6832"/>
                      <a:pt x="29231" y="6831"/>
                    </a:cubicBezTo>
                    <a:lnTo>
                      <a:pt x="29611" y="6831"/>
                    </a:lnTo>
                    <a:cubicBezTo>
                      <a:pt x="29638" y="6914"/>
                      <a:pt x="29689" y="6996"/>
                      <a:pt x="29805" y="6996"/>
                    </a:cubicBezTo>
                    <a:cubicBezTo>
                      <a:pt x="29823" y="6996"/>
                      <a:pt x="29843" y="6994"/>
                      <a:pt x="29864" y="6990"/>
                    </a:cubicBezTo>
                    <a:cubicBezTo>
                      <a:pt x="31447" y="6673"/>
                      <a:pt x="32651" y="5343"/>
                      <a:pt x="32303" y="3696"/>
                    </a:cubicBezTo>
                    <a:cubicBezTo>
                      <a:pt x="31827" y="1511"/>
                      <a:pt x="29041" y="1004"/>
                      <a:pt x="27172" y="561"/>
                    </a:cubicBezTo>
                    <a:cubicBezTo>
                      <a:pt x="26124" y="311"/>
                      <a:pt x="24779" y="1"/>
                      <a:pt x="23494" y="1"/>
                    </a:cubicBezTo>
                    <a:close/>
                  </a:path>
                </a:pathLst>
              </a:custGeom>
              <a:solidFill>
                <a:sysClr val="windowText" lastClr="000000"/>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6" name="Google Shape;683;p35">
                <a:extLst>
                  <a:ext uri="{FF2B5EF4-FFF2-40B4-BE49-F238E27FC236}">
                    <a16:creationId xmlns:a16="http://schemas.microsoft.com/office/drawing/2014/main" id="{0992A4FA-1114-ADAD-B0B4-E137D022151E}"/>
                  </a:ext>
                </a:extLst>
              </p:cNvPr>
              <p:cNvSpPr/>
              <p:nvPr/>
            </p:nvSpPr>
            <p:spPr>
              <a:xfrm>
                <a:off x="6882433" y="2478990"/>
                <a:ext cx="945548" cy="532422"/>
              </a:xfrm>
              <a:custGeom>
                <a:avLst/>
                <a:gdLst/>
                <a:ahLst/>
                <a:cxnLst/>
                <a:rect l="l" t="t" r="r" b="b"/>
                <a:pathLst>
                  <a:path w="29358" h="16531" extrusionOk="0">
                    <a:moveTo>
                      <a:pt x="11847" y="599"/>
                    </a:moveTo>
                    <a:cubicBezTo>
                      <a:pt x="12004" y="599"/>
                      <a:pt x="12161" y="602"/>
                      <a:pt x="12319" y="610"/>
                    </a:cubicBezTo>
                    <a:lnTo>
                      <a:pt x="12351" y="610"/>
                    </a:lnTo>
                    <a:cubicBezTo>
                      <a:pt x="12763" y="673"/>
                      <a:pt x="13143" y="705"/>
                      <a:pt x="13555" y="768"/>
                    </a:cubicBezTo>
                    <a:cubicBezTo>
                      <a:pt x="15043" y="1085"/>
                      <a:pt x="16468" y="1687"/>
                      <a:pt x="17957" y="2099"/>
                    </a:cubicBezTo>
                    <a:cubicBezTo>
                      <a:pt x="19044" y="2409"/>
                      <a:pt x="20147" y="2613"/>
                      <a:pt x="21232" y="2613"/>
                    </a:cubicBezTo>
                    <a:cubicBezTo>
                      <a:pt x="22358" y="2613"/>
                      <a:pt x="23464" y="2394"/>
                      <a:pt x="24512" y="1845"/>
                    </a:cubicBezTo>
                    <a:cubicBezTo>
                      <a:pt x="25304" y="3587"/>
                      <a:pt x="25969" y="5360"/>
                      <a:pt x="26571" y="7197"/>
                    </a:cubicBezTo>
                    <a:cubicBezTo>
                      <a:pt x="26887" y="8147"/>
                      <a:pt x="27172" y="9129"/>
                      <a:pt x="27457" y="10111"/>
                    </a:cubicBezTo>
                    <a:cubicBezTo>
                      <a:pt x="27774" y="11282"/>
                      <a:pt x="28344" y="12708"/>
                      <a:pt x="28122" y="13911"/>
                    </a:cubicBezTo>
                    <a:cubicBezTo>
                      <a:pt x="27793" y="15661"/>
                      <a:pt x="25977" y="15992"/>
                      <a:pt x="24216" y="15992"/>
                    </a:cubicBezTo>
                    <a:cubicBezTo>
                      <a:pt x="23269" y="15992"/>
                      <a:pt x="22337" y="15897"/>
                      <a:pt x="21662" y="15874"/>
                    </a:cubicBezTo>
                    <a:cubicBezTo>
                      <a:pt x="19445" y="15779"/>
                      <a:pt x="17228" y="15621"/>
                      <a:pt x="14980" y="15431"/>
                    </a:cubicBezTo>
                    <a:cubicBezTo>
                      <a:pt x="12890" y="15241"/>
                      <a:pt x="10768" y="14988"/>
                      <a:pt x="8678" y="14766"/>
                    </a:cubicBezTo>
                    <a:cubicBezTo>
                      <a:pt x="6651" y="14513"/>
                      <a:pt x="4086" y="14354"/>
                      <a:pt x="2439" y="13024"/>
                    </a:cubicBezTo>
                    <a:cubicBezTo>
                      <a:pt x="0" y="11061"/>
                      <a:pt x="3262" y="7799"/>
                      <a:pt x="4561" y="5962"/>
                    </a:cubicBezTo>
                    <a:cubicBezTo>
                      <a:pt x="5827" y="4220"/>
                      <a:pt x="7189" y="2605"/>
                      <a:pt x="8392" y="863"/>
                    </a:cubicBezTo>
                    <a:cubicBezTo>
                      <a:pt x="9616" y="780"/>
                      <a:pt x="10718" y="599"/>
                      <a:pt x="11847" y="599"/>
                    </a:cubicBezTo>
                    <a:close/>
                    <a:moveTo>
                      <a:pt x="11278" y="0"/>
                    </a:moveTo>
                    <a:cubicBezTo>
                      <a:pt x="10391" y="0"/>
                      <a:pt x="9505" y="149"/>
                      <a:pt x="8646" y="547"/>
                    </a:cubicBezTo>
                    <a:cubicBezTo>
                      <a:pt x="8625" y="462"/>
                      <a:pt x="8561" y="406"/>
                      <a:pt x="8484" y="406"/>
                    </a:cubicBezTo>
                    <a:cubicBezTo>
                      <a:pt x="8445" y="406"/>
                      <a:pt x="8403" y="420"/>
                      <a:pt x="8361" y="452"/>
                    </a:cubicBezTo>
                    <a:cubicBezTo>
                      <a:pt x="6302" y="2637"/>
                      <a:pt x="4561" y="5170"/>
                      <a:pt x="2850" y="7641"/>
                    </a:cubicBezTo>
                    <a:cubicBezTo>
                      <a:pt x="1900" y="8971"/>
                      <a:pt x="317" y="10712"/>
                      <a:pt x="1330" y="12454"/>
                    </a:cubicBezTo>
                    <a:cubicBezTo>
                      <a:pt x="2280" y="14164"/>
                      <a:pt x="4687" y="14639"/>
                      <a:pt x="6429" y="14956"/>
                    </a:cubicBezTo>
                    <a:cubicBezTo>
                      <a:pt x="9248" y="15463"/>
                      <a:pt x="12129" y="15653"/>
                      <a:pt x="14948" y="15938"/>
                    </a:cubicBezTo>
                    <a:cubicBezTo>
                      <a:pt x="17672" y="16223"/>
                      <a:pt x="20427" y="16413"/>
                      <a:pt x="23182" y="16508"/>
                    </a:cubicBezTo>
                    <a:cubicBezTo>
                      <a:pt x="23563" y="16515"/>
                      <a:pt x="23982" y="16531"/>
                      <a:pt x="24415" y="16531"/>
                    </a:cubicBezTo>
                    <a:cubicBezTo>
                      <a:pt x="25857" y="16531"/>
                      <a:pt x="27453" y="16356"/>
                      <a:pt x="28281" y="15114"/>
                    </a:cubicBezTo>
                    <a:cubicBezTo>
                      <a:pt x="29357" y="13436"/>
                      <a:pt x="28249" y="10807"/>
                      <a:pt x="27774" y="9129"/>
                    </a:cubicBezTo>
                    <a:cubicBezTo>
                      <a:pt x="27014" y="6437"/>
                      <a:pt x="26064" y="3777"/>
                      <a:pt x="24955" y="1338"/>
                    </a:cubicBezTo>
                    <a:cubicBezTo>
                      <a:pt x="24902" y="1205"/>
                      <a:pt x="24793" y="1151"/>
                      <a:pt x="24684" y="1151"/>
                    </a:cubicBezTo>
                    <a:cubicBezTo>
                      <a:pt x="24534" y="1151"/>
                      <a:pt x="24385" y="1255"/>
                      <a:pt x="24385" y="1402"/>
                    </a:cubicBezTo>
                    <a:cubicBezTo>
                      <a:pt x="23375" y="1936"/>
                      <a:pt x="22356" y="2140"/>
                      <a:pt x="21332" y="2140"/>
                    </a:cubicBezTo>
                    <a:cubicBezTo>
                      <a:pt x="18469" y="2140"/>
                      <a:pt x="15560" y="546"/>
                      <a:pt x="12668" y="103"/>
                    </a:cubicBezTo>
                    <a:lnTo>
                      <a:pt x="12668" y="72"/>
                    </a:lnTo>
                    <a:cubicBezTo>
                      <a:pt x="12636" y="72"/>
                      <a:pt x="12636" y="103"/>
                      <a:pt x="12636" y="103"/>
                    </a:cubicBezTo>
                    <a:cubicBezTo>
                      <a:pt x="12186" y="39"/>
                      <a:pt x="11732" y="0"/>
                      <a:pt x="11278" y="0"/>
                    </a:cubicBezTo>
                    <a:close/>
                  </a:path>
                </a:pathLst>
              </a:custGeom>
              <a:solidFill>
                <a:sysClr val="windowText" lastClr="000000"/>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7" name="Google Shape;684;p35">
                <a:extLst>
                  <a:ext uri="{FF2B5EF4-FFF2-40B4-BE49-F238E27FC236}">
                    <a16:creationId xmlns:a16="http://schemas.microsoft.com/office/drawing/2014/main" id="{0D3A478D-90A3-A60D-DC5A-31EB3E024CF5}"/>
                  </a:ext>
                </a:extLst>
              </p:cNvPr>
              <p:cNvSpPr/>
              <p:nvPr/>
            </p:nvSpPr>
            <p:spPr>
              <a:xfrm>
                <a:off x="6883431" y="2497251"/>
                <a:ext cx="911891" cy="496833"/>
              </a:xfrm>
              <a:custGeom>
                <a:avLst/>
                <a:gdLst/>
                <a:ahLst/>
                <a:cxnLst/>
                <a:rect l="l" t="t" r="r" b="b"/>
                <a:pathLst>
                  <a:path w="28313" h="15426" extrusionOk="0">
                    <a:moveTo>
                      <a:pt x="11848" y="0"/>
                    </a:moveTo>
                    <a:cubicBezTo>
                      <a:pt x="10718" y="0"/>
                      <a:pt x="9617" y="181"/>
                      <a:pt x="8393" y="265"/>
                    </a:cubicBezTo>
                    <a:cubicBezTo>
                      <a:pt x="7190" y="2007"/>
                      <a:pt x="5796" y="3622"/>
                      <a:pt x="4561" y="5363"/>
                    </a:cubicBezTo>
                    <a:cubicBezTo>
                      <a:pt x="3263" y="7137"/>
                      <a:pt x="1" y="10462"/>
                      <a:pt x="2439" y="12394"/>
                    </a:cubicBezTo>
                    <a:cubicBezTo>
                      <a:pt x="4055" y="13756"/>
                      <a:pt x="6651" y="13914"/>
                      <a:pt x="8678" y="14136"/>
                    </a:cubicBezTo>
                    <a:cubicBezTo>
                      <a:pt x="10768" y="14389"/>
                      <a:pt x="12890" y="14611"/>
                      <a:pt x="14980" y="14832"/>
                    </a:cubicBezTo>
                    <a:cubicBezTo>
                      <a:pt x="17197" y="15022"/>
                      <a:pt x="19414" y="15212"/>
                      <a:pt x="21631" y="15307"/>
                    </a:cubicBezTo>
                    <a:cubicBezTo>
                      <a:pt x="22306" y="15330"/>
                      <a:pt x="23238" y="15425"/>
                      <a:pt x="24185" y="15425"/>
                    </a:cubicBezTo>
                    <a:cubicBezTo>
                      <a:pt x="25946" y="15425"/>
                      <a:pt x="27762" y="15094"/>
                      <a:pt x="28091" y="13344"/>
                    </a:cubicBezTo>
                    <a:cubicBezTo>
                      <a:pt x="28313" y="12172"/>
                      <a:pt x="27743" y="10715"/>
                      <a:pt x="27458" y="9512"/>
                    </a:cubicBezTo>
                    <a:cubicBezTo>
                      <a:pt x="27173" y="8530"/>
                      <a:pt x="26888" y="7580"/>
                      <a:pt x="26571" y="6599"/>
                    </a:cubicBezTo>
                    <a:cubicBezTo>
                      <a:pt x="26001" y="4762"/>
                      <a:pt x="25273" y="2988"/>
                      <a:pt x="24513" y="1246"/>
                    </a:cubicBezTo>
                    <a:cubicBezTo>
                      <a:pt x="23477" y="1780"/>
                      <a:pt x="22403" y="1987"/>
                      <a:pt x="21314" y="1987"/>
                    </a:cubicBezTo>
                    <a:cubicBezTo>
                      <a:pt x="20203" y="1987"/>
                      <a:pt x="19076" y="1772"/>
                      <a:pt x="17957" y="1468"/>
                    </a:cubicBezTo>
                    <a:cubicBezTo>
                      <a:pt x="16469" y="1088"/>
                      <a:pt x="15044" y="486"/>
                      <a:pt x="13555" y="170"/>
                    </a:cubicBezTo>
                    <a:cubicBezTo>
                      <a:pt x="13112" y="106"/>
                      <a:pt x="12763" y="43"/>
                      <a:pt x="12352" y="11"/>
                    </a:cubicBezTo>
                    <a:lnTo>
                      <a:pt x="12320" y="11"/>
                    </a:lnTo>
                    <a:cubicBezTo>
                      <a:pt x="12162" y="4"/>
                      <a:pt x="12005" y="0"/>
                      <a:pt x="11848" y="0"/>
                    </a:cubicBezTo>
                    <a:close/>
                  </a:path>
                </a:pathLst>
              </a:custGeom>
              <a:solidFill>
                <a:srgbClr val="A5A5A5"/>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8" name="Google Shape;685;p35">
                <a:extLst>
                  <a:ext uri="{FF2B5EF4-FFF2-40B4-BE49-F238E27FC236}">
                    <a16:creationId xmlns:a16="http://schemas.microsoft.com/office/drawing/2014/main" id="{F5917AC4-6619-7A5F-D7E5-2565FBF3909C}"/>
                  </a:ext>
                </a:extLst>
              </p:cNvPr>
              <p:cNvSpPr/>
              <p:nvPr/>
            </p:nvSpPr>
            <p:spPr>
              <a:xfrm>
                <a:off x="7320004" y="1656410"/>
                <a:ext cx="405976" cy="187415"/>
              </a:xfrm>
              <a:custGeom>
                <a:avLst/>
                <a:gdLst/>
                <a:ahLst/>
                <a:cxnLst/>
                <a:rect l="l" t="t" r="r" b="b"/>
                <a:pathLst>
                  <a:path w="12605" h="5819" extrusionOk="0">
                    <a:moveTo>
                      <a:pt x="2249" y="1918"/>
                    </a:moveTo>
                    <a:cubicBezTo>
                      <a:pt x="2260" y="1918"/>
                      <a:pt x="2270" y="1920"/>
                      <a:pt x="2280" y="1923"/>
                    </a:cubicBezTo>
                    <a:cubicBezTo>
                      <a:pt x="3642" y="2462"/>
                      <a:pt x="4719" y="3253"/>
                      <a:pt x="6176" y="3507"/>
                    </a:cubicBezTo>
                    <a:cubicBezTo>
                      <a:pt x="6736" y="3617"/>
                      <a:pt x="7274" y="3661"/>
                      <a:pt x="7806" y="3661"/>
                    </a:cubicBezTo>
                    <a:cubicBezTo>
                      <a:pt x="8656" y="3661"/>
                      <a:pt x="9492" y="3548"/>
                      <a:pt x="10388" y="3412"/>
                    </a:cubicBezTo>
                    <a:cubicBezTo>
                      <a:pt x="10407" y="3408"/>
                      <a:pt x="10426" y="3406"/>
                      <a:pt x="10444" y="3406"/>
                    </a:cubicBezTo>
                    <a:cubicBezTo>
                      <a:pt x="10711" y="3406"/>
                      <a:pt x="10750" y="3829"/>
                      <a:pt x="10483" y="3919"/>
                    </a:cubicBezTo>
                    <a:cubicBezTo>
                      <a:pt x="9702" y="4179"/>
                      <a:pt x="8758" y="4319"/>
                      <a:pt x="7774" y="4319"/>
                    </a:cubicBezTo>
                    <a:cubicBezTo>
                      <a:pt x="5642" y="4319"/>
                      <a:pt x="3325" y="3662"/>
                      <a:pt x="2090" y="2145"/>
                    </a:cubicBezTo>
                    <a:cubicBezTo>
                      <a:pt x="2034" y="2032"/>
                      <a:pt x="2154" y="1918"/>
                      <a:pt x="2249" y="1918"/>
                    </a:cubicBezTo>
                    <a:close/>
                    <a:moveTo>
                      <a:pt x="3751" y="1"/>
                    </a:moveTo>
                    <a:cubicBezTo>
                      <a:pt x="3186" y="1"/>
                      <a:pt x="2676" y="89"/>
                      <a:pt x="2090" y="308"/>
                    </a:cubicBezTo>
                    <a:cubicBezTo>
                      <a:pt x="824" y="783"/>
                      <a:pt x="0" y="2367"/>
                      <a:pt x="1045" y="3507"/>
                    </a:cubicBezTo>
                    <a:cubicBezTo>
                      <a:pt x="3959" y="5027"/>
                      <a:pt x="6809" y="5787"/>
                      <a:pt x="10134" y="5819"/>
                    </a:cubicBezTo>
                    <a:cubicBezTo>
                      <a:pt x="11401" y="5565"/>
                      <a:pt x="12605" y="4140"/>
                      <a:pt x="11908" y="2842"/>
                    </a:cubicBezTo>
                    <a:cubicBezTo>
                      <a:pt x="11591" y="2177"/>
                      <a:pt x="10768" y="1638"/>
                      <a:pt x="10071" y="1353"/>
                    </a:cubicBezTo>
                    <a:cubicBezTo>
                      <a:pt x="9121" y="942"/>
                      <a:pt x="8076" y="720"/>
                      <a:pt x="7094" y="467"/>
                    </a:cubicBezTo>
                    <a:cubicBezTo>
                      <a:pt x="6176" y="277"/>
                      <a:pt x="5226" y="87"/>
                      <a:pt x="4276" y="23"/>
                    </a:cubicBezTo>
                    <a:cubicBezTo>
                      <a:pt x="4093" y="9"/>
                      <a:pt x="3920" y="1"/>
                      <a:pt x="3751" y="1"/>
                    </a:cubicBezTo>
                    <a:close/>
                  </a:path>
                </a:pathLst>
              </a:custGeom>
              <a:solidFill>
                <a:srgbClr val="4472C4"/>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9" name="Google Shape;686;p35">
                <a:extLst>
                  <a:ext uri="{FF2B5EF4-FFF2-40B4-BE49-F238E27FC236}">
                    <a16:creationId xmlns:a16="http://schemas.microsoft.com/office/drawing/2014/main" id="{865357A4-ECDA-3085-6779-723ABBB8ACFB}"/>
                  </a:ext>
                </a:extLst>
              </p:cNvPr>
              <p:cNvSpPr/>
              <p:nvPr/>
            </p:nvSpPr>
            <p:spPr>
              <a:xfrm>
                <a:off x="7386029" y="1720857"/>
                <a:ext cx="280173" cy="74947"/>
              </a:xfrm>
              <a:custGeom>
                <a:avLst/>
                <a:gdLst/>
                <a:ahLst/>
                <a:cxnLst/>
                <a:rect l="l" t="t" r="r" b="b"/>
                <a:pathLst>
                  <a:path w="8699" h="2327" extrusionOk="0">
                    <a:moveTo>
                      <a:pt x="208" y="1"/>
                    </a:moveTo>
                    <a:cubicBezTo>
                      <a:pt x="87" y="1"/>
                      <a:pt x="0" y="104"/>
                      <a:pt x="104" y="207"/>
                    </a:cubicBezTo>
                    <a:cubicBezTo>
                      <a:pt x="1285" y="1689"/>
                      <a:pt x="3558" y="2326"/>
                      <a:pt x="5669" y="2326"/>
                    </a:cubicBezTo>
                    <a:cubicBezTo>
                      <a:pt x="6672" y="2326"/>
                      <a:pt x="7637" y="2183"/>
                      <a:pt x="8433" y="1918"/>
                    </a:cubicBezTo>
                    <a:cubicBezTo>
                      <a:pt x="8699" y="1799"/>
                      <a:pt x="8606" y="1405"/>
                      <a:pt x="8386" y="1405"/>
                    </a:cubicBezTo>
                    <a:cubicBezTo>
                      <a:pt x="8371" y="1405"/>
                      <a:pt x="8354" y="1407"/>
                      <a:pt x="8338" y="1411"/>
                    </a:cubicBezTo>
                    <a:cubicBezTo>
                      <a:pt x="7358" y="1563"/>
                      <a:pt x="6424" y="1686"/>
                      <a:pt x="5472" y="1686"/>
                    </a:cubicBezTo>
                    <a:cubicBezTo>
                      <a:pt x="5039" y="1686"/>
                      <a:pt x="4603" y="1660"/>
                      <a:pt x="4157" y="1601"/>
                    </a:cubicBezTo>
                    <a:cubicBezTo>
                      <a:pt x="2701" y="1316"/>
                      <a:pt x="1624" y="524"/>
                      <a:pt x="294" y="17"/>
                    </a:cubicBezTo>
                    <a:cubicBezTo>
                      <a:pt x="265" y="6"/>
                      <a:pt x="236" y="1"/>
                      <a:pt x="208" y="1"/>
                    </a:cubicBezTo>
                    <a:close/>
                  </a:path>
                </a:pathLst>
              </a:custGeom>
              <a:solidFill>
                <a:sysClr val="windowText" lastClr="000000"/>
              </a:solidFill>
              <a:ln w="7125"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grpSp>
          <p:nvGrpSpPr>
            <p:cNvPr id="77" name="Group 76">
              <a:extLst>
                <a:ext uri="{FF2B5EF4-FFF2-40B4-BE49-F238E27FC236}">
                  <a16:creationId xmlns:a16="http://schemas.microsoft.com/office/drawing/2014/main" id="{37859BF6-FC1C-E851-1B66-9A9BBAC7501B}"/>
                </a:ext>
              </a:extLst>
            </p:cNvPr>
            <p:cNvGrpSpPr/>
            <p:nvPr/>
          </p:nvGrpSpPr>
          <p:grpSpPr>
            <a:xfrm>
              <a:off x="1784152" y="143367"/>
              <a:ext cx="1076904" cy="1329302"/>
              <a:chOff x="3896508" y="1624042"/>
              <a:chExt cx="1149099" cy="1418418"/>
            </a:xfrm>
          </p:grpSpPr>
          <p:sp>
            <p:nvSpPr>
              <p:cNvPr id="78" name="Google Shape;673;p35">
                <a:extLst>
                  <a:ext uri="{FF2B5EF4-FFF2-40B4-BE49-F238E27FC236}">
                    <a16:creationId xmlns:a16="http://schemas.microsoft.com/office/drawing/2014/main" id="{B036244A-D23F-9561-2C69-F9E65CFFAFB2}"/>
                  </a:ext>
                </a:extLst>
              </p:cNvPr>
              <p:cNvSpPr/>
              <p:nvPr/>
            </p:nvSpPr>
            <p:spPr>
              <a:xfrm>
                <a:off x="3896926" y="1849430"/>
                <a:ext cx="274408" cy="251444"/>
              </a:xfrm>
              <a:custGeom>
                <a:avLst/>
                <a:gdLst/>
                <a:ahLst/>
                <a:cxnLst/>
                <a:rect l="l" t="t" r="r" b="b"/>
                <a:pathLst>
                  <a:path w="8520" h="7807" extrusionOk="0">
                    <a:moveTo>
                      <a:pt x="3733" y="624"/>
                    </a:moveTo>
                    <a:cubicBezTo>
                      <a:pt x="5219" y="624"/>
                      <a:pt x="6636" y="1330"/>
                      <a:pt x="7285" y="2803"/>
                    </a:cubicBezTo>
                    <a:cubicBezTo>
                      <a:pt x="7981" y="4481"/>
                      <a:pt x="6810" y="6223"/>
                      <a:pt x="5258" y="6856"/>
                    </a:cubicBezTo>
                    <a:cubicBezTo>
                      <a:pt x="4777" y="7050"/>
                      <a:pt x="4329" y="7137"/>
                      <a:pt x="3917" y="7137"/>
                    </a:cubicBezTo>
                    <a:cubicBezTo>
                      <a:pt x="1102" y="7137"/>
                      <a:pt x="23" y="3050"/>
                      <a:pt x="2344" y="1061"/>
                    </a:cubicBezTo>
                    <a:cubicBezTo>
                      <a:pt x="2408" y="966"/>
                      <a:pt x="2439" y="839"/>
                      <a:pt x="2439" y="776"/>
                    </a:cubicBezTo>
                    <a:lnTo>
                      <a:pt x="2534" y="776"/>
                    </a:lnTo>
                    <a:cubicBezTo>
                      <a:pt x="2930" y="675"/>
                      <a:pt x="3334" y="624"/>
                      <a:pt x="3733" y="624"/>
                    </a:cubicBezTo>
                    <a:close/>
                    <a:moveTo>
                      <a:pt x="4098" y="0"/>
                    </a:moveTo>
                    <a:cubicBezTo>
                      <a:pt x="3494" y="0"/>
                      <a:pt x="2920" y="164"/>
                      <a:pt x="2439" y="491"/>
                    </a:cubicBezTo>
                    <a:lnTo>
                      <a:pt x="2376" y="586"/>
                    </a:lnTo>
                    <a:cubicBezTo>
                      <a:pt x="2319" y="543"/>
                      <a:pt x="2262" y="526"/>
                      <a:pt x="2207" y="526"/>
                    </a:cubicBezTo>
                    <a:cubicBezTo>
                      <a:pt x="2141" y="526"/>
                      <a:pt x="2080" y="551"/>
                      <a:pt x="2028" y="586"/>
                    </a:cubicBezTo>
                    <a:cubicBezTo>
                      <a:pt x="1964" y="617"/>
                      <a:pt x="1901" y="649"/>
                      <a:pt x="1869" y="681"/>
                    </a:cubicBezTo>
                    <a:cubicBezTo>
                      <a:pt x="222" y="1852"/>
                      <a:pt x="1" y="4101"/>
                      <a:pt x="697" y="5716"/>
                    </a:cubicBezTo>
                    <a:cubicBezTo>
                      <a:pt x="1321" y="7056"/>
                      <a:pt x="2586" y="7806"/>
                      <a:pt x="3975" y="7806"/>
                    </a:cubicBezTo>
                    <a:cubicBezTo>
                      <a:pt x="4489" y="7806"/>
                      <a:pt x="5021" y="7704"/>
                      <a:pt x="5543" y="7490"/>
                    </a:cubicBezTo>
                    <a:cubicBezTo>
                      <a:pt x="5828" y="7395"/>
                      <a:pt x="6081" y="7236"/>
                      <a:pt x="6366" y="7014"/>
                    </a:cubicBezTo>
                    <a:cubicBezTo>
                      <a:pt x="7633" y="6128"/>
                      <a:pt x="8520" y="4481"/>
                      <a:pt x="7918" y="2834"/>
                    </a:cubicBezTo>
                    <a:cubicBezTo>
                      <a:pt x="7570" y="1631"/>
                      <a:pt x="6525" y="649"/>
                      <a:pt x="5290" y="206"/>
                    </a:cubicBezTo>
                    <a:cubicBezTo>
                      <a:pt x="4891" y="69"/>
                      <a:pt x="4488" y="0"/>
                      <a:pt x="4098"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79" name="Google Shape;674;p35">
                <a:extLst>
                  <a:ext uri="{FF2B5EF4-FFF2-40B4-BE49-F238E27FC236}">
                    <a16:creationId xmlns:a16="http://schemas.microsoft.com/office/drawing/2014/main" id="{59494612-8A4F-FD65-66C7-212A5C8CDC23}"/>
                  </a:ext>
                </a:extLst>
              </p:cNvPr>
              <p:cNvSpPr/>
              <p:nvPr/>
            </p:nvSpPr>
            <p:spPr>
              <a:xfrm>
                <a:off x="3961180" y="1896839"/>
                <a:ext cx="67346" cy="96043"/>
              </a:xfrm>
              <a:custGeom>
                <a:avLst/>
                <a:gdLst/>
                <a:ahLst/>
                <a:cxnLst/>
                <a:rect l="l" t="t" r="r" b="b"/>
                <a:pathLst>
                  <a:path w="2091" h="2982" extrusionOk="0">
                    <a:moveTo>
                      <a:pt x="1679" y="0"/>
                    </a:moveTo>
                    <a:cubicBezTo>
                      <a:pt x="1046" y="159"/>
                      <a:pt x="539" y="634"/>
                      <a:pt x="254" y="1267"/>
                    </a:cubicBezTo>
                    <a:cubicBezTo>
                      <a:pt x="1" y="1837"/>
                      <a:pt x="64" y="2439"/>
                      <a:pt x="381" y="2914"/>
                    </a:cubicBezTo>
                    <a:cubicBezTo>
                      <a:pt x="413" y="2946"/>
                      <a:pt x="444" y="2977"/>
                      <a:pt x="508" y="2977"/>
                    </a:cubicBezTo>
                    <a:cubicBezTo>
                      <a:pt x="519" y="2980"/>
                      <a:pt x="530" y="2981"/>
                      <a:pt x="542" y="2981"/>
                    </a:cubicBezTo>
                    <a:cubicBezTo>
                      <a:pt x="665" y="2981"/>
                      <a:pt x="816" y="2837"/>
                      <a:pt x="729" y="2692"/>
                    </a:cubicBezTo>
                    <a:cubicBezTo>
                      <a:pt x="413" y="1837"/>
                      <a:pt x="856" y="760"/>
                      <a:pt x="1806" y="539"/>
                    </a:cubicBezTo>
                    <a:cubicBezTo>
                      <a:pt x="2028" y="475"/>
                      <a:pt x="2091" y="222"/>
                      <a:pt x="1964" y="64"/>
                    </a:cubicBezTo>
                    <a:cubicBezTo>
                      <a:pt x="1838" y="0"/>
                      <a:pt x="1774" y="0"/>
                      <a:pt x="1679"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0" name="Google Shape;675;p35">
                <a:extLst>
                  <a:ext uri="{FF2B5EF4-FFF2-40B4-BE49-F238E27FC236}">
                    <a16:creationId xmlns:a16="http://schemas.microsoft.com/office/drawing/2014/main" id="{9BFBF888-4679-E69D-56D1-A34B2D0D0C92}"/>
                  </a:ext>
                </a:extLst>
              </p:cNvPr>
              <p:cNvSpPr/>
              <p:nvPr/>
            </p:nvSpPr>
            <p:spPr>
              <a:xfrm>
                <a:off x="3896508" y="1869527"/>
                <a:ext cx="256468" cy="209800"/>
              </a:xfrm>
              <a:custGeom>
                <a:avLst/>
                <a:gdLst/>
                <a:ahLst/>
                <a:cxnLst/>
                <a:rect l="l" t="t" r="r" b="b"/>
                <a:pathLst>
                  <a:path w="7963" h="6514" extrusionOk="0">
                    <a:moveTo>
                      <a:pt x="3739" y="805"/>
                    </a:moveTo>
                    <a:cubicBezTo>
                      <a:pt x="3812" y="805"/>
                      <a:pt x="3854" y="841"/>
                      <a:pt x="3877" y="912"/>
                    </a:cubicBezTo>
                    <a:cubicBezTo>
                      <a:pt x="4004" y="1070"/>
                      <a:pt x="3972" y="1292"/>
                      <a:pt x="3719" y="1387"/>
                    </a:cubicBezTo>
                    <a:cubicBezTo>
                      <a:pt x="2769" y="1608"/>
                      <a:pt x="2357" y="2685"/>
                      <a:pt x="2674" y="3540"/>
                    </a:cubicBezTo>
                    <a:cubicBezTo>
                      <a:pt x="2729" y="3734"/>
                      <a:pt x="2591" y="3831"/>
                      <a:pt x="2470" y="3831"/>
                    </a:cubicBezTo>
                    <a:cubicBezTo>
                      <a:pt x="2453" y="3831"/>
                      <a:pt x="2436" y="3829"/>
                      <a:pt x="2421" y="3825"/>
                    </a:cubicBezTo>
                    <a:cubicBezTo>
                      <a:pt x="2389" y="3825"/>
                      <a:pt x="2294" y="3794"/>
                      <a:pt x="2294" y="3699"/>
                    </a:cubicBezTo>
                    <a:cubicBezTo>
                      <a:pt x="1629" y="2590"/>
                      <a:pt x="2421" y="1102"/>
                      <a:pt x="3656" y="817"/>
                    </a:cubicBezTo>
                    <a:cubicBezTo>
                      <a:pt x="3687" y="809"/>
                      <a:pt x="3715" y="805"/>
                      <a:pt x="3739" y="805"/>
                    </a:cubicBezTo>
                    <a:close/>
                    <a:moveTo>
                      <a:pt x="3698" y="0"/>
                    </a:moveTo>
                    <a:cubicBezTo>
                      <a:pt x="3303" y="0"/>
                      <a:pt x="2905" y="51"/>
                      <a:pt x="2516" y="152"/>
                    </a:cubicBezTo>
                    <a:lnTo>
                      <a:pt x="2421" y="152"/>
                    </a:lnTo>
                    <a:cubicBezTo>
                      <a:pt x="2421" y="278"/>
                      <a:pt x="2389" y="342"/>
                      <a:pt x="2294" y="437"/>
                    </a:cubicBezTo>
                    <a:cubicBezTo>
                      <a:pt x="1" y="2426"/>
                      <a:pt x="1082" y="6513"/>
                      <a:pt x="3899" y="6513"/>
                    </a:cubicBezTo>
                    <a:cubicBezTo>
                      <a:pt x="4310" y="6513"/>
                      <a:pt x="4759" y="6426"/>
                      <a:pt x="5239" y="6232"/>
                    </a:cubicBezTo>
                    <a:cubicBezTo>
                      <a:pt x="6823" y="5599"/>
                      <a:pt x="7963" y="3857"/>
                      <a:pt x="7203" y="2179"/>
                    </a:cubicBezTo>
                    <a:cubicBezTo>
                      <a:pt x="6579" y="706"/>
                      <a:pt x="5167" y="0"/>
                      <a:pt x="3698" y="0"/>
                    </a:cubicBezTo>
                    <a:close/>
                  </a:path>
                </a:pathLst>
              </a:custGeom>
              <a:solidFill>
                <a:srgbClr val="70AD47"/>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1" name="Google Shape;687;p35">
                <a:extLst>
                  <a:ext uri="{FF2B5EF4-FFF2-40B4-BE49-F238E27FC236}">
                    <a16:creationId xmlns:a16="http://schemas.microsoft.com/office/drawing/2014/main" id="{D1532EF2-8AD3-D54B-F654-5DDFD4E51B4B}"/>
                  </a:ext>
                </a:extLst>
              </p:cNvPr>
              <p:cNvSpPr/>
              <p:nvPr/>
            </p:nvSpPr>
            <p:spPr>
              <a:xfrm>
                <a:off x="4105019" y="1624042"/>
                <a:ext cx="940588" cy="1418418"/>
              </a:xfrm>
              <a:custGeom>
                <a:avLst/>
                <a:gdLst/>
                <a:ahLst/>
                <a:cxnLst/>
                <a:rect l="l" t="t" r="r" b="b"/>
                <a:pathLst>
                  <a:path w="29204" h="44040" extrusionOk="0">
                    <a:moveTo>
                      <a:pt x="6524" y="14963"/>
                    </a:moveTo>
                    <a:cubicBezTo>
                      <a:pt x="6556" y="15406"/>
                      <a:pt x="6556" y="15818"/>
                      <a:pt x="6587" y="16229"/>
                    </a:cubicBezTo>
                    <a:cubicBezTo>
                      <a:pt x="6492" y="16546"/>
                      <a:pt x="6112" y="16863"/>
                      <a:pt x="5922" y="17148"/>
                    </a:cubicBezTo>
                    <a:cubicBezTo>
                      <a:pt x="5542" y="17559"/>
                      <a:pt x="5067" y="17908"/>
                      <a:pt x="4624" y="18256"/>
                    </a:cubicBezTo>
                    <a:cubicBezTo>
                      <a:pt x="3674" y="19048"/>
                      <a:pt x="2755" y="19808"/>
                      <a:pt x="1837" y="20600"/>
                    </a:cubicBezTo>
                    <a:cubicBezTo>
                      <a:pt x="1799" y="20523"/>
                      <a:pt x="1749" y="20481"/>
                      <a:pt x="1694" y="20481"/>
                    </a:cubicBezTo>
                    <a:cubicBezTo>
                      <a:pt x="1659" y="20481"/>
                      <a:pt x="1621" y="20499"/>
                      <a:pt x="1584" y="20536"/>
                    </a:cubicBezTo>
                    <a:cubicBezTo>
                      <a:pt x="1457" y="20315"/>
                      <a:pt x="1299" y="20156"/>
                      <a:pt x="1172" y="19966"/>
                    </a:cubicBezTo>
                    <a:cubicBezTo>
                      <a:pt x="1267" y="19776"/>
                      <a:pt x="1362" y="19586"/>
                      <a:pt x="1457" y="19365"/>
                    </a:cubicBezTo>
                    <a:cubicBezTo>
                      <a:pt x="1584" y="19175"/>
                      <a:pt x="1679" y="18953"/>
                      <a:pt x="1805" y="18731"/>
                    </a:cubicBezTo>
                    <a:cubicBezTo>
                      <a:pt x="2154" y="18193"/>
                      <a:pt x="2565" y="17686"/>
                      <a:pt x="3040" y="17211"/>
                    </a:cubicBezTo>
                    <a:cubicBezTo>
                      <a:pt x="3737" y="16483"/>
                      <a:pt x="5099" y="15184"/>
                      <a:pt x="6176" y="15089"/>
                    </a:cubicBezTo>
                    <a:lnTo>
                      <a:pt x="6524" y="14963"/>
                    </a:lnTo>
                    <a:close/>
                    <a:moveTo>
                      <a:pt x="28091" y="1472"/>
                    </a:moveTo>
                    <a:cubicBezTo>
                      <a:pt x="25811" y="6887"/>
                      <a:pt x="22390" y="11574"/>
                      <a:pt x="19097" y="16451"/>
                    </a:cubicBezTo>
                    <a:cubicBezTo>
                      <a:pt x="19002" y="16641"/>
                      <a:pt x="19097" y="16799"/>
                      <a:pt x="19255" y="16831"/>
                    </a:cubicBezTo>
                    <a:cubicBezTo>
                      <a:pt x="19097" y="16958"/>
                      <a:pt x="19065" y="17243"/>
                      <a:pt x="19318" y="17338"/>
                    </a:cubicBezTo>
                    <a:cubicBezTo>
                      <a:pt x="24290" y="19871"/>
                      <a:pt x="27711" y="25255"/>
                      <a:pt x="27299" y="30924"/>
                    </a:cubicBezTo>
                    <a:cubicBezTo>
                      <a:pt x="26951" y="36466"/>
                      <a:pt x="22834" y="41564"/>
                      <a:pt x="17513" y="43053"/>
                    </a:cubicBezTo>
                    <a:cubicBezTo>
                      <a:pt x="16460" y="43343"/>
                      <a:pt x="15368" y="43482"/>
                      <a:pt x="14272" y="43482"/>
                    </a:cubicBezTo>
                    <a:cubicBezTo>
                      <a:pt x="9861" y="43482"/>
                      <a:pt x="5374" y="41227"/>
                      <a:pt x="3040" y="37447"/>
                    </a:cubicBezTo>
                    <a:cubicBezTo>
                      <a:pt x="32" y="32634"/>
                      <a:pt x="855" y="26205"/>
                      <a:pt x="4529" y="21993"/>
                    </a:cubicBezTo>
                    <a:cubicBezTo>
                      <a:pt x="4654" y="21868"/>
                      <a:pt x="4561" y="21702"/>
                      <a:pt x="4438" y="21702"/>
                    </a:cubicBezTo>
                    <a:cubicBezTo>
                      <a:pt x="4406" y="21702"/>
                      <a:pt x="4372" y="21713"/>
                      <a:pt x="4339" y="21740"/>
                    </a:cubicBezTo>
                    <a:cubicBezTo>
                      <a:pt x="4054" y="21518"/>
                      <a:pt x="3737" y="21265"/>
                      <a:pt x="3484" y="21075"/>
                    </a:cubicBezTo>
                    <a:cubicBezTo>
                      <a:pt x="3167" y="20885"/>
                      <a:pt x="2850" y="20631"/>
                      <a:pt x="2534" y="20410"/>
                    </a:cubicBezTo>
                    <a:cubicBezTo>
                      <a:pt x="3832" y="19460"/>
                      <a:pt x="5099" y="18478"/>
                      <a:pt x="6239" y="17401"/>
                    </a:cubicBezTo>
                    <a:cubicBezTo>
                      <a:pt x="6397" y="17243"/>
                      <a:pt x="6587" y="17053"/>
                      <a:pt x="6746" y="16831"/>
                    </a:cubicBezTo>
                    <a:cubicBezTo>
                      <a:pt x="6999" y="17084"/>
                      <a:pt x="7347" y="17274"/>
                      <a:pt x="7633" y="17464"/>
                    </a:cubicBezTo>
                    <a:cubicBezTo>
                      <a:pt x="8013" y="17749"/>
                      <a:pt x="8393" y="18003"/>
                      <a:pt x="8773" y="18256"/>
                    </a:cubicBezTo>
                    <a:cubicBezTo>
                      <a:pt x="8744" y="18369"/>
                      <a:pt x="8792" y="18483"/>
                      <a:pt x="8893" y="18483"/>
                    </a:cubicBezTo>
                    <a:cubicBezTo>
                      <a:pt x="8905" y="18483"/>
                      <a:pt x="8918" y="18481"/>
                      <a:pt x="8931" y="18478"/>
                    </a:cubicBezTo>
                    <a:cubicBezTo>
                      <a:pt x="9976" y="18066"/>
                      <a:pt x="10989" y="17749"/>
                      <a:pt x="12066" y="17464"/>
                    </a:cubicBezTo>
                    <a:cubicBezTo>
                      <a:pt x="12890" y="17274"/>
                      <a:pt x="13808" y="17211"/>
                      <a:pt x="14568" y="16673"/>
                    </a:cubicBezTo>
                    <a:cubicBezTo>
                      <a:pt x="16215" y="15533"/>
                      <a:pt x="17513" y="13347"/>
                      <a:pt x="18843" y="11796"/>
                    </a:cubicBezTo>
                    <a:cubicBezTo>
                      <a:pt x="21852" y="8280"/>
                      <a:pt x="24924" y="4829"/>
                      <a:pt x="28091" y="1472"/>
                    </a:cubicBezTo>
                    <a:close/>
                    <a:moveTo>
                      <a:pt x="28865" y="1"/>
                    </a:moveTo>
                    <a:cubicBezTo>
                      <a:pt x="28800" y="1"/>
                      <a:pt x="28737" y="24"/>
                      <a:pt x="28692" y="78"/>
                    </a:cubicBezTo>
                    <a:cubicBezTo>
                      <a:pt x="25399" y="3530"/>
                      <a:pt x="22232" y="7045"/>
                      <a:pt x="19128" y="10592"/>
                    </a:cubicBezTo>
                    <a:cubicBezTo>
                      <a:pt x="17767" y="12239"/>
                      <a:pt x="16405" y="14234"/>
                      <a:pt x="14821" y="15691"/>
                    </a:cubicBezTo>
                    <a:cubicBezTo>
                      <a:pt x="13365" y="17053"/>
                      <a:pt x="10926" y="17274"/>
                      <a:pt x="9089" y="18066"/>
                    </a:cubicBezTo>
                    <a:cubicBezTo>
                      <a:pt x="9089" y="18034"/>
                      <a:pt x="9089" y="17939"/>
                      <a:pt x="8994" y="17908"/>
                    </a:cubicBezTo>
                    <a:cubicBezTo>
                      <a:pt x="8614" y="17686"/>
                      <a:pt x="8203" y="17401"/>
                      <a:pt x="7823" y="17148"/>
                    </a:cubicBezTo>
                    <a:cubicBezTo>
                      <a:pt x="7506" y="16958"/>
                      <a:pt x="7221" y="16768"/>
                      <a:pt x="6904" y="16609"/>
                    </a:cubicBezTo>
                    <a:cubicBezTo>
                      <a:pt x="7379" y="15913"/>
                      <a:pt x="7569" y="15216"/>
                      <a:pt x="7221" y="14393"/>
                    </a:cubicBezTo>
                    <a:cubicBezTo>
                      <a:pt x="7221" y="14321"/>
                      <a:pt x="7150" y="14286"/>
                      <a:pt x="7087" y="14286"/>
                    </a:cubicBezTo>
                    <a:cubicBezTo>
                      <a:pt x="7066" y="14286"/>
                      <a:pt x="7047" y="14290"/>
                      <a:pt x="7031" y="14298"/>
                    </a:cubicBezTo>
                    <a:cubicBezTo>
                      <a:pt x="4782" y="15026"/>
                      <a:pt x="2787" y="16388"/>
                      <a:pt x="1489" y="18414"/>
                    </a:cubicBezTo>
                    <a:cubicBezTo>
                      <a:pt x="1172" y="18921"/>
                      <a:pt x="412" y="19935"/>
                      <a:pt x="760" y="20600"/>
                    </a:cubicBezTo>
                    <a:cubicBezTo>
                      <a:pt x="887" y="20885"/>
                      <a:pt x="1140" y="20980"/>
                      <a:pt x="1362" y="20980"/>
                    </a:cubicBezTo>
                    <a:lnTo>
                      <a:pt x="1330" y="21043"/>
                    </a:lnTo>
                    <a:cubicBezTo>
                      <a:pt x="1224" y="21096"/>
                      <a:pt x="1296" y="21216"/>
                      <a:pt x="1397" y="21216"/>
                    </a:cubicBezTo>
                    <a:cubicBezTo>
                      <a:pt x="1416" y="21216"/>
                      <a:pt x="1437" y="21212"/>
                      <a:pt x="1457" y="21201"/>
                    </a:cubicBezTo>
                    <a:cubicBezTo>
                      <a:pt x="1679" y="20980"/>
                      <a:pt x="1964" y="20790"/>
                      <a:pt x="2249" y="20600"/>
                    </a:cubicBezTo>
                    <a:cubicBezTo>
                      <a:pt x="2565" y="20885"/>
                      <a:pt x="2914" y="21106"/>
                      <a:pt x="3231" y="21391"/>
                    </a:cubicBezTo>
                    <a:cubicBezTo>
                      <a:pt x="3516" y="21581"/>
                      <a:pt x="3801" y="21835"/>
                      <a:pt x="4054" y="22025"/>
                    </a:cubicBezTo>
                    <a:cubicBezTo>
                      <a:pt x="1077" y="25160"/>
                      <a:pt x="0" y="29657"/>
                      <a:pt x="919" y="33901"/>
                    </a:cubicBezTo>
                    <a:cubicBezTo>
                      <a:pt x="1932" y="38366"/>
                      <a:pt x="5321" y="41849"/>
                      <a:pt x="9659" y="43306"/>
                    </a:cubicBezTo>
                    <a:cubicBezTo>
                      <a:pt x="11100" y="43806"/>
                      <a:pt x="12557" y="44040"/>
                      <a:pt x="13986" y="44040"/>
                    </a:cubicBezTo>
                    <a:cubicBezTo>
                      <a:pt x="21604" y="44040"/>
                      <a:pt x="28444" y="37415"/>
                      <a:pt x="27964" y="29309"/>
                    </a:cubicBezTo>
                    <a:cubicBezTo>
                      <a:pt x="27711" y="23988"/>
                      <a:pt x="24386" y="19175"/>
                      <a:pt x="19667" y="16799"/>
                    </a:cubicBezTo>
                    <a:cubicBezTo>
                      <a:pt x="19635" y="16768"/>
                      <a:pt x="19572" y="16768"/>
                      <a:pt x="19540" y="16768"/>
                    </a:cubicBezTo>
                    <a:lnTo>
                      <a:pt x="19572" y="16704"/>
                    </a:lnTo>
                    <a:cubicBezTo>
                      <a:pt x="23340" y="11606"/>
                      <a:pt x="26856" y="6254"/>
                      <a:pt x="29136" y="332"/>
                    </a:cubicBezTo>
                    <a:cubicBezTo>
                      <a:pt x="29204" y="150"/>
                      <a:pt x="29028" y="1"/>
                      <a:pt x="28865" y="1"/>
                    </a:cubicBezTo>
                    <a:close/>
                  </a:path>
                </a:pathLst>
              </a:custGeom>
              <a:solidFill>
                <a:sysClr val="windowText" lastClr="000000"/>
              </a:solidFill>
              <a:ln w="15050"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2" name="Google Shape;688;p35">
                <a:extLst>
                  <a:ext uri="{FF2B5EF4-FFF2-40B4-BE49-F238E27FC236}">
                    <a16:creationId xmlns:a16="http://schemas.microsoft.com/office/drawing/2014/main" id="{7C4A975D-8315-C0CC-F8A5-45BF6158D2E5}"/>
                  </a:ext>
                </a:extLst>
              </p:cNvPr>
              <p:cNvSpPr/>
              <p:nvPr/>
            </p:nvSpPr>
            <p:spPr>
              <a:xfrm>
                <a:off x="4103988" y="1672449"/>
                <a:ext cx="904741" cy="1353198"/>
              </a:xfrm>
              <a:custGeom>
                <a:avLst/>
                <a:gdLst/>
                <a:ahLst/>
                <a:cxnLst/>
                <a:rect l="l" t="t" r="r" b="b"/>
                <a:pathLst>
                  <a:path w="28091" h="42015" extrusionOk="0">
                    <a:moveTo>
                      <a:pt x="18636" y="11767"/>
                    </a:moveTo>
                    <a:cubicBezTo>
                      <a:pt x="18746" y="11767"/>
                      <a:pt x="18851" y="11885"/>
                      <a:pt x="18780" y="12003"/>
                    </a:cubicBezTo>
                    <a:cubicBezTo>
                      <a:pt x="18242" y="12953"/>
                      <a:pt x="17482" y="13840"/>
                      <a:pt x="16817" y="14663"/>
                    </a:cubicBezTo>
                    <a:cubicBezTo>
                      <a:pt x="16790" y="14690"/>
                      <a:pt x="16755" y="14702"/>
                      <a:pt x="16721" y="14702"/>
                    </a:cubicBezTo>
                    <a:cubicBezTo>
                      <a:pt x="16635" y="14702"/>
                      <a:pt x="16550" y="14627"/>
                      <a:pt x="16595" y="14536"/>
                    </a:cubicBezTo>
                    <a:cubicBezTo>
                      <a:pt x="17229" y="13618"/>
                      <a:pt x="17830" y="12636"/>
                      <a:pt x="18527" y="11813"/>
                    </a:cubicBezTo>
                    <a:cubicBezTo>
                      <a:pt x="18559" y="11781"/>
                      <a:pt x="18598" y="11767"/>
                      <a:pt x="18636" y="11767"/>
                    </a:cubicBezTo>
                    <a:close/>
                    <a:moveTo>
                      <a:pt x="17520" y="12333"/>
                    </a:moveTo>
                    <a:cubicBezTo>
                      <a:pt x="17605" y="12333"/>
                      <a:pt x="17681" y="12408"/>
                      <a:pt x="17640" y="12509"/>
                    </a:cubicBezTo>
                    <a:cubicBezTo>
                      <a:pt x="17070" y="13523"/>
                      <a:pt x="16532" y="14410"/>
                      <a:pt x="16025" y="15360"/>
                    </a:cubicBezTo>
                    <a:cubicBezTo>
                      <a:pt x="15996" y="15399"/>
                      <a:pt x="15963" y="15414"/>
                      <a:pt x="15934" y="15414"/>
                    </a:cubicBezTo>
                    <a:cubicBezTo>
                      <a:pt x="15870" y="15414"/>
                      <a:pt x="15823" y="15340"/>
                      <a:pt x="15867" y="15296"/>
                    </a:cubicBezTo>
                    <a:cubicBezTo>
                      <a:pt x="16374" y="14315"/>
                      <a:pt x="16849" y="13365"/>
                      <a:pt x="17387" y="12414"/>
                    </a:cubicBezTo>
                    <a:cubicBezTo>
                      <a:pt x="17421" y="12357"/>
                      <a:pt x="17472" y="12333"/>
                      <a:pt x="17520" y="12333"/>
                    </a:cubicBezTo>
                    <a:close/>
                    <a:moveTo>
                      <a:pt x="28091" y="0"/>
                    </a:moveTo>
                    <a:lnTo>
                      <a:pt x="28091" y="0"/>
                    </a:lnTo>
                    <a:cubicBezTo>
                      <a:pt x="24924" y="3421"/>
                      <a:pt x="21821" y="6841"/>
                      <a:pt x="18812" y="10356"/>
                    </a:cubicBezTo>
                    <a:cubicBezTo>
                      <a:pt x="17514" y="11908"/>
                      <a:pt x="16215" y="14125"/>
                      <a:pt x="14537" y="15233"/>
                    </a:cubicBezTo>
                    <a:cubicBezTo>
                      <a:pt x="13777" y="15740"/>
                      <a:pt x="12922" y="15803"/>
                      <a:pt x="12035" y="16025"/>
                    </a:cubicBezTo>
                    <a:cubicBezTo>
                      <a:pt x="10990" y="16246"/>
                      <a:pt x="9945" y="16595"/>
                      <a:pt x="8931" y="17006"/>
                    </a:cubicBezTo>
                    <a:cubicBezTo>
                      <a:pt x="8920" y="17009"/>
                      <a:pt x="8909" y="17011"/>
                      <a:pt x="8898" y="17011"/>
                    </a:cubicBezTo>
                    <a:cubicBezTo>
                      <a:pt x="8789" y="17011"/>
                      <a:pt x="8715" y="16874"/>
                      <a:pt x="8773" y="16816"/>
                    </a:cubicBezTo>
                    <a:cubicBezTo>
                      <a:pt x="8361" y="16563"/>
                      <a:pt x="8013" y="16278"/>
                      <a:pt x="7633" y="16025"/>
                    </a:cubicBezTo>
                    <a:cubicBezTo>
                      <a:pt x="7348" y="15803"/>
                      <a:pt x="7031" y="15613"/>
                      <a:pt x="6746" y="15391"/>
                    </a:cubicBezTo>
                    <a:cubicBezTo>
                      <a:pt x="6588" y="15581"/>
                      <a:pt x="6429" y="15740"/>
                      <a:pt x="6239" y="15930"/>
                    </a:cubicBezTo>
                    <a:cubicBezTo>
                      <a:pt x="5099" y="17006"/>
                      <a:pt x="3769" y="17988"/>
                      <a:pt x="2502" y="18938"/>
                    </a:cubicBezTo>
                    <a:cubicBezTo>
                      <a:pt x="2819" y="19128"/>
                      <a:pt x="3136" y="19382"/>
                      <a:pt x="3453" y="19603"/>
                    </a:cubicBezTo>
                    <a:cubicBezTo>
                      <a:pt x="3738" y="19825"/>
                      <a:pt x="4086" y="20047"/>
                      <a:pt x="4339" y="20300"/>
                    </a:cubicBezTo>
                    <a:cubicBezTo>
                      <a:pt x="4368" y="20271"/>
                      <a:pt x="4401" y="20259"/>
                      <a:pt x="4432" y="20259"/>
                    </a:cubicBezTo>
                    <a:cubicBezTo>
                      <a:pt x="4536" y="20259"/>
                      <a:pt x="4627" y="20400"/>
                      <a:pt x="4529" y="20522"/>
                    </a:cubicBezTo>
                    <a:cubicBezTo>
                      <a:pt x="887" y="24765"/>
                      <a:pt x="1" y="31162"/>
                      <a:pt x="3041" y="36008"/>
                    </a:cubicBezTo>
                    <a:cubicBezTo>
                      <a:pt x="5370" y="39780"/>
                      <a:pt x="9804" y="42014"/>
                      <a:pt x="14224" y="42014"/>
                    </a:cubicBezTo>
                    <a:cubicBezTo>
                      <a:pt x="15333" y="42014"/>
                      <a:pt x="16440" y="41874"/>
                      <a:pt x="17514" y="41582"/>
                    </a:cubicBezTo>
                    <a:cubicBezTo>
                      <a:pt x="22866" y="40093"/>
                      <a:pt x="26983" y="34931"/>
                      <a:pt x="27331" y="29421"/>
                    </a:cubicBezTo>
                    <a:cubicBezTo>
                      <a:pt x="27743" y="23752"/>
                      <a:pt x="24322" y="18368"/>
                      <a:pt x="19350" y="15835"/>
                    </a:cubicBezTo>
                    <a:cubicBezTo>
                      <a:pt x="19097" y="15740"/>
                      <a:pt x="19129" y="15486"/>
                      <a:pt x="19255" y="15391"/>
                    </a:cubicBezTo>
                    <a:cubicBezTo>
                      <a:pt x="19097" y="15328"/>
                      <a:pt x="18970" y="15170"/>
                      <a:pt x="19097" y="14980"/>
                    </a:cubicBezTo>
                    <a:cubicBezTo>
                      <a:pt x="22391" y="10103"/>
                      <a:pt x="25779" y="5416"/>
                      <a:pt x="28091" y="0"/>
                    </a:cubicBezTo>
                    <a:close/>
                  </a:path>
                </a:pathLst>
              </a:custGeom>
              <a:solidFill>
                <a:srgbClr val="4472C4"/>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3" name="Google Shape;689;p35">
                <a:extLst>
                  <a:ext uri="{FF2B5EF4-FFF2-40B4-BE49-F238E27FC236}">
                    <a16:creationId xmlns:a16="http://schemas.microsoft.com/office/drawing/2014/main" id="{6AEBEA83-E07F-4385-5B4D-10D21CAE68AA}"/>
                  </a:ext>
                </a:extLst>
              </p:cNvPr>
              <p:cNvSpPr/>
              <p:nvPr/>
            </p:nvSpPr>
            <p:spPr>
              <a:xfrm>
                <a:off x="4198131" y="2486397"/>
                <a:ext cx="718807" cy="468233"/>
              </a:xfrm>
              <a:custGeom>
                <a:avLst/>
                <a:gdLst/>
                <a:ahLst/>
                <a:cxnLst/>
                <a:rect l="l" t="t" r="r" b="b"/>
                <a:pathLst>
                  <a:path w="22318" h="14538" extrusionOk="0">
                    <a:moveTo>
                      <a:pt x="22057" y="0"/>
                    </a:moveTo>
                    <a:cubicBezTo>
                      <a:pt x="21922" y="0"/>
                      <a:pt x="21780" y="95"/>
                      <a:pt x="21748" y="285"/>
                    </a:cubicBezTo>
                    <a:lnTo>
                      <a:pt x="21748" y="507"/>
                    </a:lnTo>
                    <a:cubicBezTo>
                      <a:pt x="21399" y="6175"/>
                      <a:pt x="20259" y="13618"/>
                      <a:pt x="13166" y="13998"/>
                    </a:cubicBezTo>
                    <a:cubicBezTo>
                      <a:pt x="12915" y="14011"/>
                      <a:pt x="12664" y="14018"/>
                      <a:pt x="12415" y="14018"/>
                    </a:cubicBezTo>
                    <a:cubicBezTo>
                      <a:pt x="6866" y="14018"/>
                      <a:pt x="1701" y="10676"/>
                      <a:pt x="276" y="5130"/>
                    </a:cubicBezTo>
                    <a:cubicBezTo>
                      <a:pt x="276" y="5099"/>
                      <a:pt x="213" y="5067"/>
                      <a:pt x="213" y="5067"/>
                    </a:cubicBezTo>
                    <a:cubicBezTo>
                      <a:pt x="195" y="5040"/>
                      <a:pt x="169" y="5028"/>
                      <a:pt x="143" y="5028"/>
                    </a:cubicBezTo>
                    <a:cubicBezTo>
                      <a:pt x="75" y="5028"/>
                      <a:pt x="0" y="5103"/>
                      <a:pt x="23" y="5194"/>
                    </a:cubicBezTo>
                    <a:cubicBezTo>
                      <a:pt x="1228" y="10984"/>
                      <a:pt x="6770" y="14537"/>
                      <a:pt x="12473" y="14537"/>
                    </a:cubicBezTo>
                    <a:cubicBezTo>
                      <a:pt x="12914" y="14537"/>
                      <a:pt x="13357" y="14516"/>
                      <a:pt x="13799" y="14473"/>
                    </a:cubicBezTo>
                    <a:cubicBezTo>
                      <a:pt x="20703" y="13776"/>
                      <a:pt x="22160" y="3832"/>
                      <a:pt x="22318" y="285"/>
                    </a:cubicBezTo>
                    <a:cubicBezTo>
                      <a:pt x="22318" y="95"/>
                      <a:pt x="22191" y="0"/>
                      <a:pt x="22057" y="0"/>
                    </a:cubicBezTo>
                    <a:close/>
                  </a:path>
                </a:pathLst>
              </a:custGeom>
              <a:solidFill>
                <a:sysClr val="windowText" lastClr="000000"/>
              </a:solidFill>
              <a:ln w="19800"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4" name="Google Shape;690;p35">
                <a:extLst>
                  <a:ext uri="{FF2B5EF4-FFF2-40B4-BE49-F238E27FC236}">
                    <a16:creationId xmlns:a16="http://schemas.microsoft.com/office/drawing/2014/main" id="{24A3DF9E-F024-136B-6436-39D44A4B013F}"/>
                  </a:ext>
                </a:extLst>
              </p:cNvPr>
              <p:cNvSpPr/>
              <p:nvPr/>
            </p:nvSpPr>
            <p:spPr>
              <a:xfrm>
                <a:off x="4204959" y="2502694"/>
                <a:ext cx="693621" cy="435188"/>
              </a:xfrm>
              <a:custGeom>
                <a:avLst/>
                <a:gdLst/>
                <a:ahLst/>
                <a:cxnLst/>
                <a:rect l="l" t="t" r="r" b="b"/>
                <a:pathLst>
                  <a:path w="21536" h="13512" extrusionOk="0">
                    <a:moveTo>
                      <a:pt x="6524" y="9130"/>
                    </a:moveTo>
                    <a:cubicBezTo>
                      <a:pt x="6544" y="9130"/>
                      <a:pt x="6566" y="9137"/>
                      <a:pt x="6588" y="9153"/>
                    </a:cubicBezTo>
                    <a:cubicBezTo>
                      <a:pt x="8013" y="10135"/>
                      <a:pt x="9502" y="10610"/>
                      <a:pt x="11148" y="11212"/>
                    </a:cubicBezTo>
                    <a:cubicBezTo>
                      <a:pt x="11358" y="11272"/>
                      <a:pt x="11313" y="11531"/>
                      <a:pt x="11092" y="11531"/>
                    </a:cubicBezTo>
                    <a:cubicBezTo>
                      <a:pt x="11079" y="11531"/>
                      <a:pt x="11067" y="11530"/>
                      <a:pt x="11053" y="11528"/>
                    </a:cubicBezTo>
                    <a:cubicBezTo>
                      <a:pt x="9438" y="11275"/>
                      <a:pt x="7760" y="10325"/>
                      <a:pt x="6461" y="9343"/>
                    </a:cubicBezTo>
                    <a:cubicBezTo>
                      <a:pt x="6356" y="9291"/>
                      <a:pt x="6425" y="9130"/>
                      <a:pt x="6524" y="9130"/>
                    </a:cubicBezTo>
                    <a:close/>
                    <a:moveTo>
                      <a:pt x="4295" y="9247"/>
                    </a:moveTo>
                    <a:cubicBezTo>
                      <a:pt x="4321" y="9247"/>
                      <a:pt x="4348" y="9257"/>
                      <a:pt x="4371" y="9280"/>
                    </a:cubicBezTo>
                    <a:cubicBezTo>
                      <a:pt x="5606" y="10293"/>
                      <a:pt x="6936" y="10895"/>
                      <a:pt x="8488" y="11402"/>
                    </a:cubicBezTo>
                    <a:cubicBezTo>
                      <a:pt x="8667" y="11491"/>
                      <a:pt x="8621" y="11721"/>
                      <a:pt x="8430" y="11721"/>
                    </a:cubicBezTo>
                    <a:cubicBezTo>
                      <a:pt x="8418" y="11721"/>
                      <a:pt x="8406" y="11720"/>
                      <a:pt x="8393" y="11718"/>
                    </a:cubicBezTo>
                    <a:cubicBezTo>
                      <a:pt x="6873" y="11370"/>
                      <a:pt x="5385" y="10451"/>
                      <a:pt x="4244" y="9438"/>
                    </a:cubicBezTo>
                    <a:cubicBezTo>
                      <a:pt x="4149" y="9342"/>
                      <a:pt x="4216" y="9247"/>
                      <a:pt x="4295" y="9247"/>
                    </a:cubicBezTo>
                    <a:close/>
                    <a:moveTo>
                      <a:pt x="21441" y="1"/>
                    </a:moveTo>
                    <a:cubicBezTo>
                      <a:pt x="21441" y="127"/>
                      <a:pt x="21346" y="254"/>
                      <a:pt x="21283" y="286"/>
                    </a:cubicBezTo>
                    <a:cubicBezTo>
                      <a:pt x="14094" y="1394"/>
                      <a:pt x="7221" y="2661"/>
                      <a:pt x="254" y="4593"/>
                    </a:cubicBezTo>
                    <a:cubicBezTo>
                      <a:pt x="159" y="4593"/>
                      <a:pt x="128" y="4593"/>
                      <a:pt x="96" y="4561"/>
                    </a:cubicBezTo>
                    <a:lnTo>
                      <a:pt x="1" y="4561"/>
                    </a:lnTo>
                    <a:cubicBezTo>
                      <a:pt x="1" y="4593"/>
                      <a:pt x="64" y="4593"/>
                      <a:pt x="64" y="4624"/>
                    </a:cubicBezTo>
                    <a:cubicBezTo>
                      <a:pt x="1489" y="10142"/>
                      <a:pt x="6658" y="13512"/>
                      <a:pt x="12209" y="13512"/>
                    </a:cubicBezTo>
                    <a:cubicBezTo>
                      <a:pt x="12456" y="13512"/>
                      <a:pt x="12705" y="13505"/>
                      <a:pt x="12954" y="13492"/>
                    </a:cubicBezTo>
                    <a:cubicBezTo>
                      <a:pt x="20047" y="13112"/>
                      <a:pt x="21187" y="5669"/>
                      <a:pt x="21536" y="1"/>
                    </a:cubicBezTo>
                    <a:close/>
                  </a:path>
                </a:pathLst>
              </a:custGeom>
              <a:solidFill>
                <a:srgbClr val="70AD47"/>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5" name="Google Shape;691;p35">
                <a:extLst>
                  <a:ext uri="{FF2B5EF4-FFF2-40B4-BE49-F238E27FC236}">
                    <a16:creationId xmlns:a16="http://schemas.microsoft.com/office/drawing/2014/main" id="{2E2940B9-A501-B9C5-09AF-70AEF3B99047}"/>
                  </a:ext>
                </a:extLst>
              </p:cNvPr>
              <p:cNvSpPr/>
              <p:nvPr/>
            </p:nvSpPr>
            <p:spPr>
              <a:xfrm>
                <a:off x="4202930" y="2492517"/>
                <a:ext cx="692590" cy="157108"/>
              </a:xfrm>
              <a:custGeom>
                <a:avLst/>
                <a:gdLst/>
                <a:ahLst/>
                <a:cxnLst/>
                <a:rect l="l" t="t" r="r" b="b"/>
                <a:pathLst>
                  <a:path w="21504" h="4878" extrusionOk="0">
                    <a:moveTo>
                      <a:pt x="21219" y="0"/>
                    </a:moveTo>
                    <a:cubicBezTo>
                      <a:pt x="14125" y="475"/>
                      <a:pt x="6841" y="2154"/>
                      <a:pt x="159" y="4465"/>
                    </a:cubicBezTo>
                    <a:cubicBezTo>
                      <a:pt x="0" y="4560"/>
                      <a:pt x="0" y="4750"/>
                      <a:pt x="127" y="4845"/>
                    </a:cubicBezTo>
                    <a:cubicBezTo>
                      <a:pt x="159" y="4877"/>
                      <a:pt x="191" y="4877"/>
                      <a:pt x="286" y="4877"/>
                    </a:cubicBezTo>
                    <a:cubicBezTo>
                      <a:pt x="7253" y="2977"/>
                      <a:pt x="14125" y="1679"/>
                      <a:pt x="21282" y="570"/>
                    </a:cubicBezTo>
                    <a:cubicBezTo>
                      <a:pt x="21409" y="570"/>
                      <a:pt x="21504" y="443"/>
                      <a:pt x="21504" y="317"/>
                    </a:cubicBezTo>
                    <a:cubicBezTo>
                      <a:pt x="21504" y="158"/>
                      <a:pt x="21377" y="32"/>
                      <a:pt x="21219"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6" name="Google Shape;692;p35">
                <a:extLst>
                  <a:ext uri="{FF2B5EF4-FFF2-40B4-BE49-F238E27FC236}">
                    <a16:creationId xmlns:a16="http://schemas.microsoft.com/office/drawing/2014/main" id="{170CE733-5BEE-369E-7F4A-4791B9187F5A}"/>
                  </a:ext>
                </a:extLst>
              </p:cNvPr>
              <p:cNvSpPr/>
              <p:nvPr/>
            </p:nvSpPr>
            <p:spPr>
              <a:xfrm>
                <a:off x="4637731" y="2052433"/>
                <a:ext cx="73401" cy="95012"/>
              </a:xfrm>
              <a:custGeom>
                <a:avLst/>
                <a:gdLst/>
                <a:ahLst/>
                <a:cxnLst/>
                <a:rect l="l" t="t" r="r" b="b"/>
                <a:pathLst>
                  <a:path w="2279" h="2950" extrusionOk="0">
                    <a:moveTo>
                      <a:pt x="2077" y="0"/>
                    </a:moveTo>
                    <a:cubicBezTo>
                      <a:pt x="2043" y="0"/>
                      <a:pt x="2011" y="14"/>
                      <a:pt x="1987" y="46"/>
                    </a:cubicBezTo>
                    <a:cubicBezTo>
                      <a:pt x="1258" y="870"/>
                      <a:pt x="657" y="1883"/>
                      <a:pt x="23" y="2770"/>
                    </a:cubicBezTo>
                    <a:cubicBezTo>
                      <a:pt x="1" y="2860"/>
                      <a:pt x="73" y="2949"/>
                      <a:pt x="152" y="2949"/>
                    </a:cubicBezTo>
                    <a:cubicBezTo>
                      <a:pt x="184" y="2949"/>
                      <a:pt x="217" y="2934"/>
                      <a:pt x="245" y="2897"/>
                    </a:cubicBezTo>
                    <a:cubicBezTo>
                      <a:pt x="910" y="2042"/>
                      <a:pt x="1607" y="1187"/>
                      <a:pt x="2208" y="236"/>
                    </a:cubicBezTo>
                    <a:cubicBezTo>
                      <a:pt x="2279" y="118"/>
                      <a:pt x="2174" y="0"/>
                      <a:pt x="2077"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7" name="Google Shape;693;p35">
                <a:extLst>
                  <a:ext uri="{FF2B5EF4-FFF2-40B4-BE49-F238E27FC236}">
                    <a16:creationId xmlns:a16="http://schemas.microsoft.com/office/drawing/2014/main" id="{A8BF1AB0-A53D-5767-C8FD-1836DA5836E8}"/>
                  </a:ext>
                </a:extLst>
              </p:cNvPr>
              <p:cNvSpPr/>
              <p:nvPr/>
            </p:nvSpPr>
            <p:spPr>
              <a:xfrm>
                <a:off x="4613543" y="2070148"/>
                <a:ext cx="60035" cy="98845"/>
              </a:xfrm>
              <a:custGeom>
                <a:avLst/>
                <a:gdLst/>
                <a:ahLst/>
                <a:cxnLst/>
                <a:rect l="l" t="t" r="r" b="b"/>
                <a:pathLst>
                  <a:path w="1864" h="3069" extrusionOk="0">
                    <a:moveTo>
                      <a:pt x="1674" y="0"/>
                    </a:moveTo>
                    <a:cubicBezTo>
                      <a:pt x="1634" y="0"/>
                      <a:pt x="1594" y="19"/>
                      <a:pt x="1566" y="66"/>
                    </a:cubicBezTo>
                    <a:cubicBezTo>
                      <a:pt x="1028" y="1017"/>
                      <a:pt x="553" y="1998"/>
                      <a:pt x="46" y="2948"/>
                    </a:cubicBezTo>
                    <a:cubicBezTo>
                      <a:pt x="0" y="3017"/>
                      <a:pt x="70" y="3069"/>
                      <a:pt x="136" y="3069"/>
                    </a:cubicBezTo>
                    <a:cubicBezTo>
                      <a:pt x="161" y="3069"/>
                      <a:pt x="187" y="3061"/>
                      <a:pt x="204" y="3043"/>
                    </a:cubicBezTo>
                    <a:cubicBezTo>
                      <a:pt x="743" y="2093"/>
                      <a:pt x="1313" y="1112"/>
                      <a:pt x="1819" y="193"/>
                    </a:cubicBezTo>
                    <a:cubicBezTo>
                      <a:pt x="1864" y="104"/>
                      <a:pt x="1768" y="0"/>
                      <a:pt x="1674"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8" name="Google Shape;694;p35">
                <a:extLst>
                  <a:ext uri="{FF2B5EF4-FFF2-40B4-BE49-F238E27FC236}">
                    <a16:creationId xmlns:a16="http://schemas.microsoft.com/office/drawing/2014/main" id="{78D67CC4-0DBD-72FC-58DA-798677233DA6}"/>
                  </a:ext>
                </a:extLst>
              </p:cNvPr>
              <p:cNvSpPr/>
              <p:nvPr/>
            </p:nvSpPr>
            <p:spPr>
              <a:xfrm>
                <a:off x="4411538" y="2798778"/>
                <a:ext cx="159266" cy="76332"/>
              </a:xfrm>
              <a:custGeom>
                <a:avLst/>
                <a:gdLst/>
                <a:ahLst/>
                <a:cxnLst/>
                <a:rect l="l" t="t" r="r" b="b"/>
                <a:pathLst>
                  <a:path w="4945" h="2370" extrusionOk="0">
                    <a:moveTo>
                      <a:pt x="144" y="0"/>
                    </a:moveTo>
                    <a:cubicBezTo>
                      <a:pt x="52" y="0"/>
                      <a:pt x="0" y="166"/>
                      <a:pt x="79" y="245"/>
                    </a:cubicBezTo>
                    <a:cubicBezTo>
                      <a:pt x="1409" y="1163"/>
                      <a:pt x="3056" y="2145"/>
                      <a:pt x="4671" y="2367"/>
                    </a:cubicBezTo>
                    <a:cubicBezTo>
                      <a:pt x="4684" y="2369"/>
                      <a:pt x="4696" y="2370"/>
                      <a:pt x="4708" y="2370"/>
                    </a:cubicBezTo>
                    <a:cubicBezTo>
                      <a:pt x="4899" y="2370"/>
                      <a:pt x="4945" y="2140"/>
                      <a:pt x="4766" y="2050"/>
                    </a:cubicBezTo>
                    <a:cubicBezTo>
                      <a:pt x="3151" y="1448"/>
                      <a:pt x="1631" y="973"/>
                      <a:pt x="206" y="23"/>
                    </a:cubicBezTo>
                    <a:cubicBezTo>
                      <a:pt x="184" y="7"/>
                      <a:pt x="163" y="0"/>
                      <a:pt x="144"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89" name="Google Shape;695;p35">
                <a:extLst>
                  <a:ext uri="{FF2B5EF4-FFF2-40B4-BE49-F238E27FC236}">
                    <a16:creationId xmlns:a16="http://schemas.microsoft.com/office/drawing/2014/main" id="{66435916-26A7-0FF1-257B-22343F46494E}"/>
                  </a:ext>
                </a:extLst>
              </p:cNvPr>
              <p:cNvSpPr/>
              <p:nvPr/>
            </p:nvSpPr>
            <p:spPr>
              <a:xfrm>
                <a:off x="4338169" y="2801741"/>
                <a:ext cx="145997" cy="80519"/>
              </a:xfrm>
              <a:custGeom>
                <a:avLst/>
                <a:gdLst/>
                <a:ahLst/>
                <a:cxnLst/>
                <a:rect l="l" t="t" r="r" b="b"/>
                <a:pathLst>
                  <a:path w="4533" h="2500" extrusionOk="0">
                    <a:moveTo>
                      <a:pt x="147" y="0"/>
                    </a:moveTo>
                    <a:cubicBezTo>
                      <a:pt x="68" y="0"/>
                      <a:pt x="0" y="134"/>
                      <a:pt x="77" y="185"/>
                    </a:cubicBezTo>
                    <a:cubicBezTo>
                      <a:pt x="1249" y="1230"/>
                      <a:pt x="2737" y="2117"/>
                      <a:pt x="4257" y="2497"/>
                    </a:cubicBezTo>
                    <a:cubicBezTo>
                      <a:pt x="4269" y="2498"/>
                      <a:pt x="4280" y="2499"/>
                      <a:pt x="4291" y="2499"/>
                    </a:cubicBezTo>
                    <a:cubicBezTo>
                      <a:pt x="4485" y="2499"/>
                      <a:pt x="4532" y="2238"/>
                      <a:pt x="4352" y="2148"/>
                    </a:cubicBezTo>
                    <a:cubicBezTo>
                      <a:pt x="2832" y="1610"/>
                      <a:pt x="1502" y="1040"/>
                      <a:pt x="203" y="26"/>
                    </a:cubicBezTo>
                    <a:cubicBezTo>
                      <a:pt x="185" y="8"/>
                      <a:pt x="165" y="0"/>
                      <a:pt x="147" y="0"/>
                    </a:cubicBezTo>
                    <a:close/>
                  </a:path>
                </a:pathLst>
              </a:custGeom>
              <a:solidFill>
                <a:sysClr val="windowText" lastClr="000000"/>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90" name="Google Shape;696;p35">
                <a:extLst>
                  <a:ext uri="{FF2B5EF4-FFF2-40B4-BE49-F238E27FC236}">
                    <a16:creationId xmlns:a16="http://schemas.microsoft.com/office/drawing/2014/main" id="{ED3AB11E-3E6F-6CC1-3E73-BBAA2A5EE6AD}"/>
                  </a:ext>
                </a:extLst>
              </p:cNvPr>
              <p:cNvSpPr/>
              <p:nvPr/>
            </p:nvSpPr>
            <p:spPr>
              <a:xfrm>
                <a:off x="4142766" y="2105930"/>
                <a:ext cx="172375" cy="171376"/>
              </a:xfrm>
              <a:custGeom>
                <a:avLst/>
                <a:gdLst/>
                <a:ahLst/>
                <a:cxnLst/>
                <a:rect l="l" t="t" r="r" b="b"/>
                <a:pathLst>
                  <a:path w="5352" h="5321" extrusionOk="0">
                    <a:moveTo>
                      <a:pt x="5257" y="1"/>
                    </a:moveTo>
                    <a:lnTo>
                      <a:pt x="4940" y="96"/>
                    </a:lnTo>
                    <a:cubicBezTo>
                      <a:pt x="3927" y="159"/>
                      <a:pt x="2534" y="1394"/>
                      <a:pt x="1868" y="2059"/>
                    </a:cubicBezTo>
                    <a:cubicBezTo>
                      <a:pt x="1393" y="2502"/>
                      <a:pt x="982" y="2977"/>
                      <a:pt x="633" y="3547"/>
                    </a:cubicBezTo>
                    <a:cubicBezTo>
                      <a:pt x="507" y="3769"/>
                      <a:pt x="412" y="3959"/>
                      <a:pt x="285" y="4181"/>
                    </a:cubicBezTo>
                    <a:cubicBezTo>
                      <a:pt x="158" y="4371"/>
                      <a:pt x="95" y="4529"/>
                      <a:pt x="0" y="4719"/>
                    </a:cubicBezTo>
                    <a:cubicBezTo>
                      <a:pt x="127" y="4878"/>
                      <a:pt x="285" y="5068"/>
                      <a:pt x="412" y="5226"/>
                    </a:cubicBezTo>
                    <a:cubicBezTo>
                      <a:pt x="435" y="5218"/>
                      <a:pt x="459" y="5214"/>
                      <a:pt x="482" y="5214"/>
                    </a:cubicBezTo>
                    <a:cubicBezTo>
                      <a:pt x="552" y="5214"/>
                      <a:pt x="618" y="5250"/>
                      <a:pt x="665" y="5321"/>
                    </a:cubicBezTo>
                    <a:cubicBezTo>
                      <a:pt x="1552" y="4561"/>
                      <a:pt x="2470" y="3801"/>
                      <a:pt x="3357" y="3104"/>
                    </a:cubicBezTo>
                    <a:cubicBezTo>
                      <a:pt x="3800" y="2756"/>
                      <a:pt x="4275" y="2439"/>
                      <a:pt x="4687" y="2027"/>
                    </a:cubicBezTo>
                    <a:cubicBezTo>
                      <a:pt x="4909" y="1837"/>
                      <a:pt x="5257" y="1489"/>
                      <a:pt x="5352" y="1204"/>
                    </a:cubicBezTo>
                    <a:cubicBezTo>
                      <a:pt x="5320" y="792"/>
                      <a:pt x="5320" y="412"/>
                      <a:pt x="5257" y="1"/>
                    </a:cubicBezTo>
                    <a:close/>
                  </a:path>
                </a:pathLst>
              </a:custGeom>
              <a:solidFill>
                <a:srgbClr val="4472C4"/>
              </a:solidFill>
              <a:ln>
                <a:noFill/>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grpSp>
      <p:sp>
        <p:nvSpPr>
          <p:cNvPr id="108" name="Google Shape;498;p31">
            <a:extLst>
              <a:ext uri="{FF2B5EF4-FFF2-40B4-BE49-F238E27FC236}">
                <a16:creationId xmlns:a16="http://schemas.microsoft.com/office/drawing/2014/main" id="{7B3825E6-384A-357C-FED1-8D546B235F3A}"/>
              </a:ext>
            </a:extLst>
          </p:cNvPr>
          <p:cNvSpPr txBox="1">
            <a:spLocks/>
          </p:cNvSpPr>
          <p:nvPr/>
        </p:nvSpPr>
        <p:spPr>
          <a:xfrm>
            <a:off x="2736739" y="1922206"/>
            <a:ext cx="1390325" cy="959789"/>
          </a:xfrm>
          <a:prstGeom prst="plaque">
            <a:avLst/>
          </a:prstGeom>
          <a:solidFill>
            <a:sysClr val="window" lastClr="FFFFFF"/>
          </a:solidFill>
          <a:ln w="12700" cap="flat" cmpd="sng" algn="ctr">
            <a:solidFill>
              <a:srgbClr val="FFC000"/>
            </a:solidFill>
            <a:prstDash val="solid"/>
            <a:miter lim="800000"/>
          </a:ln>
          <a:effectLst/>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lt2"/>
              </a:buClr>
              <a:buSzPts val="5000"/>
              <a:buFont typeface="Indie Flower"/>
              <a:buNone/>
              <a:defRPr sz="6000" b="1" i="0" u="none" strike="noStrike" cap="none">
                <a:solidFill>
                  <a:schemeClr val="lt2"/>
                </a:solidFill>
                <a:latin typeface="Indie Flower"/>
                <a:ea typeface="Indie Flower"/>
                <a:cs typeface="Indie Flower"/>
                <a:sym typeface="Indie Flower"/>
              </a:defRPr>
            </a:lvl1pPr>
            <a:lvl2pPr marR="0" lvl="1"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2pPr>
            <a:lvl3pPr marR="0" lvl="2"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3pPr>
            <a:lvl4pPr marR="0" lvl="3"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4pPr>
            <a:lvl5pPr marR="0" lvl="4"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5pPr>
            <a:lvl6pPr marR="0" lvl="5"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6pPr>
            <a:lvl7pPr marR="0" lvl="6"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7pPr>
            <a:lvl8pPr marR="0" lvl="7" algn="ctr" rtl="0">
              <a:lnSpc>
                <a:spcPct val="80000"/>
              </a:lnSpc>
              <a:spcBef>
                <a:spcPts val="0"/>
              </a:spcBef>
              <a:spcAft>
                <a:spcPts val="0"/>
              </a:spcAft>
              <a:buClr>
                <a:schemeClr val="accent4"/>
              </a:buClr>
              <a:buSzPts val="5000"/>
              <a:buFont typeface="Montserrat"/>
              <a:buNone/>
              <a:defRPr sz="5000" b="1" i="0" u="none" strike="noStrike" cap="none">
                <a:solidFill>
                  <a:schemeClr val="accent4"/>
                </a:solidFill>
                <a:latin typeface="Montserrat"/>
                <a:ea typeface="Montserrat"/>
                <a:cs typeface="Montserrat"/>
                <a:sym typeface="Montserrat"/>
              </a:defRPr>
            </a:lvl8pPr>
            <a:lvl9pPr marR="0" lvl="8" algn="ctr" rtl="0">
              <a:lnSpc>
                <a:spcPct val="80000"/>
              </a:lnSpc>
              <a:spcBef>
                <a:spcPts val="0"/>
              </a:spcBef>
              <a:spcAft>
                <a:spcPts val="0"/>
              </a:spcAft>
              <a:buClr>
                <a:schemeClr val="accent3"/>
              </a:buClr>
              <a:buSzPts val="5000"/>
              <a:buFont typeface="Montserrat"/>
              <a:buNone/>
              <a:defRPr sz="5000" b="1" i="0" u="none" strike="noStrike" cap="none">
                <a:solidFill>
                  <a:schemeClr val="accent3"/>
                </a:solidFill>
                <a:latin typeface="Montserrat"/>
                <a:ea typeface="Montserrat"/>
                <a:cs typeface="Montserrat"/>
                <a:sym typeface="Montserrat"/>
              </a:defRPr>
            </a:lvl9pPr>
          </a:lstStyle>
          <a:p>
            <a:pPr marL="0" marR="0" lvl="0" indent="0" algn="ctr" defTabSz="1219261" rtl="0" eaLnBrk="1" fontAlgn="auto" latinLnBrk="0" hangingPunct="1">
              <a:lnSpc>
                <a:spcPct val="100000"/>
              </a:lnSpc>
              <a:spcBef>
                <a:spcPts val="0"/>
              </a:spcBef>
              <a:spcAft>
                <a:spcPts val="0"/>
              </a:spcAft>
              <a:buClr>
                <a:srgbClr val="E7E6E6"/>
              </a:buClr>
              <a:buSzPts val="5000"/>
              <a:buFont typeface="Indie Flower"/>
              <a:buNone/>
              <a:tabLst/>
              <a:defRPr/>
            </a:pPr>
            <a:r>
              <a:rPr kumimoji="0" lang="vi-VN" sz="4400" b="1" i="0" u="none" strike="noStrike" kern="1200" cap="none" spc="0" normalizeH="0" baseline="0" noProof="0" dirty="0">
                <a:ln>
                  <a:noFill/>
                </a:ln>
                <a:solidFill>
                  <a:prstClr val="black">
                    <a:lumMod val="50000"/>
                  </a:prstClr>
                </a:solidFill>
                <a:effectLst/>
                <a:uLnTx/>
                <a:uFillTx/>
                <a:latin typeface="UTM Avo"/>
                <a:ea typeface="+mn-ea"/>
                <a:cs typeface="+mn-ea"/>
                <a:sym typeface="+mn-lt"/>
              </a:rPr>
              <a:t>02</a:t>
            </a:r>
            <a:endParaRPr kumimoji="0" lang="en" sz="4400" b="1" i="0" u="none" strike="noStrike" kern="1200" cap="none" spc="0" normalizeH="0" baseline="0" noProof="0" dirty="0">
              <a:ln>
                <a:noFill/>
              </a:ln>
              <a:solidFill>
                <a:prstClr val="black">
                  <a:lumMod val="50000"/>
                </a:prstClr>
              </a:solidFill>
              <a:effectLst/>
              <a:uLnTx/>
              <a:uFillTx/>
              <a:latin typeface="UTM Avo"/>
              <a:ea typeface="+mn-ea"/>
              <a:cs typeface="+mn-ea"/>
              <a:sym typeface="+mn-lt"/>
            </a:endParaRPr>
          </a:p>
        </p:txBody>
      </p:sp>
      <p:sp>
        <p:nvSpPr>
          <p:cNvPr id="109" name="TextBox 108">
            <a:extLst>
              <a:ext uri="{FF2B5EF4-FFF2-40B4-BE49-F238E27FC236}">
                <a16:creationId xmlns:a16="http://schemas.microsoft.com/office/drawing/2014/main" id="{D08B8DC2-4FC7-6718-323F-11E8AC428322}"/>
              </a:ext>
            </a:extLst>
          </p:cNvPr>
          <p:cNvSpPr txBox="1"/>
          <p:nvPr/>
        </p:nvSpPr>
        <p:spPr>
          <a:xfrm>
            <a:off x="576265" y="3210042"/>
            <a:ext cx="6019311" cy="2740494"/>
          </a:xfrm>
          <a:prstGeom prst="rect">
            <a:avLst/>
          </a:prstGeom>
          <a:noFill/>
        </p:spPr>
        <p:txBody>
          <a:bodyPr wrap="square">
            <a:spAutoFit/>
          </a:bodyPr>
          <a:lstStyle/>
          <a:p>
            <a:pPr algn="ctr" defTabSz="1219261">
              <a:lnSpc>
                <a:spcPct val="150000"/>
              </a:lnSpc>
              <a:buClrTx/>
              <a:buFontTx/>
              <a:buNone/>
            </a:pPr>
            <a:r>
              <a:rPr lang="vi-VN" sz="4000" b="1" kern="1200" dirty="0">
                <a:solidFill>
                  <a:prstClr val="black"/>
                </a:solidFill>
                <a:latin typeface="UTM Avo"/>
                <a:ea typeface="+mn-ea"/>
                <a:cs typeface="+mn-cs"/>
                <a:sym typeface="+mn-lt"/>
              </a:rPr>
              <a:t>Tìm hiểu về một số đức tính cần có để trở thành nhà sáng chế</a:t>
            </a:r>
            <a:endParaRPr lang="vi-VN" sz="4000" kern="1200" dirty="0">
              <a:solidFill>
                <a:prstClr val="black"/>
              </a:solidFill>
              <a:latin typeface="UTM Avo"/>
              <a:ea typeface="+mn-ea"/>
              <a:cs typeface="+mn-cs"/>
              <a:sym typeface="+mn-lt"/>
            </a:endParaRPr>
          </a:p>
        </p:txBody>
      </p:sp>
    </p:spTree>
    <p:custDataLst>
      <p:tags r:id="rId1"/>
    </p:custDataLst>
    <p:extLst>
      <p:ext uri="{BB962C8B-B14F-4D97-AF65-F5344CB8AC3E}">
        <p14:creationId xmlns:p14="http://schemas.microsoft.com/office/powerpoint/2010/main" val="2299136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anim calcmode="lin" valueType="num">
                                      <p:cBhvr>
                                        <p:cTn id="8" dur="500" fill="hold"/>
                                        <p:tgtEl>
                                          <p:spTgt spid="109"/>
                                        </p:tgtEl>
                                        <p:attrNameLst>
                                          <p:attrName>ppt_x</p:attrName>
                                        </p:attrNameLst>
                                      </p:cBhvr>
                                      <p:tavLst>
                                        <p:tav tm="0">
                                          <p:val>
                                            <p:strVal val="#ppt_x"/>
                                          </p:val>
                                        </p:tav>
                                        <p:tav tm="100000">
                                          <p:val>
                                            <p:strVal val="#ppt_x"/>
                                          </p:val>
                                        </p:tav>
                                      </p:tavLst>
                                    </p:anim>
                                    <p:anim calcmode="lin" valueType="num">
                                      <p:cBhvr>
                                        <p:cTn id="9" dur="500" fill="hold"/>
                                        <p:tgtEl>
                                          <p:spTgt spid="1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7" name="Title 2">
            <a:extLst>
              <a:ext uri="{FF2B5EF4-FFF2-40B4-BE49-F238E27FC236}">
                <a16:creationId xmlns:a16="http://schemas.microsoft.com/office/drawing/2014/main" id="{3580A843-9A49-3D4E-7754-BD21B9955FF7}"/>
              </a:ext>
            </a:extLst>
          </p:cNvPr>
          <p:cNvSpPr txBox="1">
            <a:spLocks/>
          </p:cNvSpPr>
          <p:nvPr/>
        </p:nvSpPr>
        <p:spPr>
          <a:xfrm>
            <a:off x="3470617" y="1643436"/>
            <a:ext cx="5250763" cy="763600"/>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vi-VN" sz="3200" b="1" i="0" u="none" strike="noStrike" kern="1200" cap="none" spc="0" normalizeH="0" baseline="0" noProof="0" dirty="0">
                <a:ln>
                  <a:noFill/>
                </a:ln>
                <a:solidFill>
                  <a:sysClr val="windowText" lastClr="000000">
                    <a:lumMod val="100000"/>
                  </a:sysClr>
                </a:solidFill>
                <a:effectLst/>
                <a:uLnTx/>
                <a:uFillTx/>
                <a:latin typeface="UTM Avo"/>
                <a:ea typeface="+mj-ea"/>
                <a:cs typeface="+mj-cs"/>
                <a:sym typeface="+mn-lt"/>
              </a:rPr>
              <a:t>THẢO LUẬN NHÓM</a:t>
            </a:r>
          </a:p>
        </p:txBody>
      </p:sp>
      <p:pic>
        <p:nvPicPr>
          <p:cNvPr id="8" name="Picture 17">
            <a:extLst>
              <a:ext uri="{FF2B5EF4-FFF2-40B4-BE49-F238E27FC236}">
                <a16:creationId xmlns:a16="http://schemas.microsoft.com/office/drawing/2014/main" id="{55D6AFC1-0C68-5673-CF08-85B1862ED4F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650007" y="4476707"/>
            <a:ext cx="4891986" cy="2452108"/>
          </a:xfrm>
          <a:prstGeom prst="rect">
            <a:avLst/>
          </a:prstGeom>
        </p:spPr>
      </p:pic>
      <p:grpSp>
        <p:nvGrpSpPr>
          <p:cNvPr id="9" name="Group 8">
            <a:extLst>
              <a:ext uri="{FF2B5EF4-FFF2-40B4-BE49-F238E27FC236}">
                <a16:creationId xmlns:a16="http://schemas.microsoft.com/office/drawing/2014/main" id="{9B139E56-EBDE-1D3A-23E6-0435A532AD0E}"/>
              </a:ext>
            </a:extLst>
          </p:cNvPr>
          <p:cNvGrpSpPr/>
          <p:nvPr/>
        </p:nvGrpSpPr>
        <p:grpSpPr>
          <a:xfrm>
            <a:off x="1808389" y="2716826"/>
            <a:ext cx="7644191" cy="1424347"/>
            <a:chOff x="6445179" y="1703027"/>
            <a:chExt cx="5557181" cy="1068260"/>
          </a:xfrm>
        </p:grpSpPr>
        <p:pic>
          <p:nvPicPr>
            <p:cNvPr id="10" name="Picture 16">
              <a:extLst>
                <a:ext uri="{FF2B5EF4-FFF2-40B4-BE49-F238E27FC236}">
                  <a16:creationId xmlns:a16="http://schemas.microsoft.com/office/drawing/2014/main" id="{194E5FA4-EAC2-E892-422B-41B2D011E5E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445179" y="1722335"/>
              <a:ext cx="1032226" cy="1029644"/>
            </a:xfrm>
            <a:prstGeom prst="rect">
              <a:avLst/>
            </a:prstGeom>
          </p:spPr>
        </p:pic>
        <p:sp>
          <p:nvSpPr>
            <p:cNvPr id="11" name="Rectangle: Rounded Corners 6">
              <a:extLst>
                <a:ext uri="{FF2B5EF4-FFF2-40B4-BE49-F238E27FC236}">
                  <a16:creationId xmlns:a16="http://schemas.microsoft.com/office/drawing/2014/main" id="{FD7B8CB0-E123-1398-9926-64BFB0D5DC4C}"/>
                </a:ext>
              </a:extLst>
            </p:cNvPr>
            <p:cNvSpPr/>
            <p:nvPr/>
          </p:nvSpPr>
          <p:spPr>
            <a:xfrm>
              <a:off x="7678910" y="1703027"/>
              <a:ext cx="4323450" cy="1068260"/>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Nêu một số đức tính cần có </a:t>
              </a:r>
            </a:p>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để trở thành nhà sáng chế.</a:t>
              </a:r>
              <a:endParaRPr kumimoji="0" lang="vi-VN" sz="2400" b="0" i="0" u="none" strike="noStrike" kern="1200" cap="none" spc="0" normalizeH="0" baseline="0" noProof="0" dirty="0">
                <a:ln>
                  <a:noFill/>
                </a:ln>
                <a:solidFill>
                  <a:prstClr val="black"/>
                </a:solidFill>
                <a:effectLst/>
                <a:uLnTx/>
                <a:uFillTx/>
                <a:latin typeface="UTM Avo"/>
                <a:ea typeface="+mn-ea"/>
                <a:cs typeface="+mn-cs"/>
                <a:sym typeface="+mn-lt"/>
              </a:endParaRPr>
            </a:p>
          </p:txBody>
        </p:sp>
      </p:grpSp>
    </p:spTree>
    <p:custDataLst>
      <p:tags r:id="rId1"/>
    </p:custDataLst>
    <p:extLst>
      <p:ext uri="{BB962C8B-B14F-4D97-AF65-F5344CB8AC3E}">
        <p14:creationId xmlns:p14="http://schemas.microsoft.com/office/powerpoint/2010/main" val="3820941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20" name="Group 19">
            <a:extLst>
              <a:ext uri="{FF2B5EF4-FFF2-40B4-BE49-F238E27FC236}">
                <a16:creationId xmlns:a16="http://schemas.microsoft.com/office/drawing/2014/main" id="{59FB4190-A9CA-FB78-00D9-6E7D927617EF}"/>
              </a:ext>
            </a:extLst>
          </p:cNvPr>
          <p:cNvGrpSpPr/>
          <p:nvPr/>
        </p:nvGrpSpPr>
        <p:grpSpPr>
          <a:xfrm>
            <a:off x="690538" y="2601928"/>
            <a:ext cx="3399064" cy="2910664"/>
            <a:chOff x="665618" y="257216"/>
            <a:chExt cx="2549298" cy="2182998"/>
          </a:xfrm>
        </p:grpSpPr>
        <p:sp>
          <p:nvSpPr>
            <p:cNvPr id="21" name="Rectangle: Rounded Corners 3">
              <a:extLst>
                <a:ext uri="{FF2B5EF4-FFF2-40B4-BE49-F238E27FC236}">
                  <a16:creationId xmlns:a16="http://schemas.microsoft.com/office/drawing/2014/main" id="{8E16DF3E-7047-F80B-C4BF-CC6A806FC527}"/>
                </a:ext>
              </a:extLst>
            </p:cNvPr>
            <p:cNvSpPr/>
            <p:nvPr/>
          </p:nvSpPr>
          <p:spPr>
            <a:xfrm>
              <a:off x="665618" y="2084614"/>
              <a:ext cx="2549298" cy="355600"/>
            </a:xfrm>
            <a:prstGeom prst="roundRect">
              <a:avLst>
                <a:gd name="adj" fmla="val 50000"/>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srgbClr val="000000"/>
                  </a:solidFill>
                  <a:effectLst/>
                  <a:uLnTx/>
                  <a:uFillTx/>
                  <a:latin typeface="UTM Avo"/>
                  <a:ea typeface="+mn-ea"/>
                  <a:cs typeface="+mn-cs"/>
                  <a:sym typeface="+mn-lt"/>
                </a:rPr>
                <a:t>Chăm chỉ học tập</a:t>
              </a:r>
            </a:p>
          </p:txBody>
        </p:sp>
        <p:pic>
          <p:nvPicPr>
            <p:cNvPr id="22" name="Picture 2" descr="Kỹ năng học tập hiệu quả - Điểm 10+">
              <a:extLst>
                <a:ext uri="{FF2B5EF4-FFF2-40B4-BE49-F238E27FC236}">
                  <a16:creationId xmlns:a16="http://schemas.microsoft.com/office/drawing/2014/main" id="{4E0F51E5-D8A1-2D18-0D9E-09793430FF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618" y="257216"/>
              <a:ext cx="2549298" cy="17566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a:extLst>
              <a:ext uri="{FF2B5EF4-FFF2-40B4-BE49-F238E27FC236}">
                <a16:creationId xmlns:a16="http://schemas.microsoft.com/office/drawing/2014/main" id="{F9B9CC2B-5A40-C816-0984-68806FC44230}"/>
              </a:ext>
            </a:extLst>
          </p:cNvPr>
          <p:cNvGrpSpPr/>
          <p:nvPr/>
        </p:nvGrpSpPr>
        <p:grpSpPr>
          <a:xfrm>
            <a:off x="4364011" y="2639192"/>
            <a:ext cx="3399064" cy="2873400"/>
            <a:chOff x="665618" y="285164"/>
            <a:chExt cx="2549298" cy="2155050"/>
          </a:xfrm>
        </p:grpSpPr>
        <p:sp>
          <p:nvSpPr>
            <p:cNvPr id="27" name="Rectangle: Rounded Corners 9">
              <a:extLst>
                <a:ext uri="{FF2B5EF4-FFF2-40B4-BE49-F238E27FC236}">
                  <a16:creationId xmlns:a16="http://schemas.microsoft.com/office/drawing/2014/main" id="{29655EB9-F8FA-FC99-B2F8-2C10EB75AF7A}"/>
                </a:ext>
              </a:extLst>
            </p:cNvPr>
            <p:cNvSpPr/>
            <p:nvPr/>
          </p:nvSpPr>
          <p:spPr>
            <a:xfrm>
              <a:off x="665618" y="2084614"/>
              <a:ext cx="2549298" cy="355600"/>
            </a:xfrm>
            <a:prstGeom prst="roundRect">
              <a:avLst>
                <a:gd name="adj" fmla="val 50000"/>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srgbClr val="000000"/>
                  </a:solidFill>
                  <a:effectLst/>
                  <a:uLnTx/>
                  <a:uFillTx/>
                  <a:latin typeface="UTM Avo"/>
                  <a:ea typeface="+mn-ea"/>
                  <a:cs typeface="+mn-cs"/>
                  <a:sym typeface="+mn-lt"/>
                </a:rPr>
                <a:t>Ý tưởng sáng tạo</a:t>
              </a:r>
            </a:p>
          </p:txBody>
        </p:sp>
        <p:pic>
          <p:nvPicPr>
            <p:cNvPr id="28" name="Picture 2">
              <a:extLst>
                <a:ext uri="{FF2B5EF4-FFF2-40B4-BE49-F238E27FC236}">
                  <a16:creationId xmlns:a16="http://schemas.microsoft.com/office/drawing/2014/main" id="{B7F0D18D-17D0-EF4B-1036-648B2935652B}"/>
                </a:ext>
              </a:extLst>
            </p:cNvPr>
            <p:cNvPicPr>
              <a:picLocks noChangeAspect="1" noChangeArrowheads="1"/>
            </p:cNvPicPr>
            <p:nvPr/>
          </p:nvPicPr>
          <p:blipFill>
            <a:blip r:embed="rId6"/>
            <a:srcRect/>
            <a:stretch/>
          </p:blipFill>
          <p:spPr bwMode="auto">
            <a:xfrm>
              <a:off x="665618" y="285164"/>
              <a:ext cx="2549298" cy="17286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28">
            <a:extLst>
              <a:ext uri="{FF2B5EF4-FFF2-40B4-BE49-F238E27FC236}">
                <a16:creationId xmlns:a16="http://schemas.microsoft.com/office/drawing/2014/main" id="{70FCA4ED-A21A-0382-C026-E4A213FAC766}"/>
              </a:ext>
            </a:extLst>
          </p:cNvPr>
          <p:cNvGrpSpPr/>
          <p:nvPr/>
        </p:nvGrpSpPr>
        <p:grpSpPr>
          <a:xfrm>
            <a:off x="8037484" y="2639192"/>
            <a:ext cx="3399064" cy="2873401"/>
            <a:chOff x="665618" y="285163"/>
            <a:chExt cx="2549298" cy="2155051"/>
          </a:xfrm>
        </p:grpSpPr>
        <p:sp>
          <p:nvSpPr>
            <p:cNvPr id="30" name="Rectangle: Rounded Corners 12">
              <a:extLst>
                <a:ext uri="{FF2B5EF4-FFF2-40B4-BE49-F238E27FC236}">
                  <a16:creationId xmlns:a16="http://schemas.microsoft.com/office/drawing/2014/main" id="{4C719402-576F-7719-445F-45E26B0B697C}"/>
                </a:ext>
              </a:extLst>
            </p:cNvPr>
            <p:cNvSpPr/>
            <p:nvPr/>
          </p:nvSpPr>
          <p:spPr>
            <a:xfrm>
              <a:off x="665618" y="2084614"/>
              <a:ext cx="2549298" cy="355600"/>
            </a:xfrm>
            <a:prstGeom prst="roundRect">
              <a:avLst>
                <a:gd name="adj" fmla="val 50000"/>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srgbClr val="000000"/>
                  </a:solidFill>
                  <a:effectLst/>
                  <a:uLnTx/>
                  <a:uFillTx/>
                  <a:latin typeface="UTM Avo"/>
                  <a:ea typeface="+mn-ea"/>
                  <a:cs typeface="+mn-cs"/>
                  <a:sym typeface="+mn-lt"/>
                </a:rPr>
                <a:t>Tò mò khoa học</a:t>
              </a:r>
            </a:p>
          </p:txBody>
        </p:sp>
        <p:pic>
          <p:nvPicPr>
            <p:cNvPr id="31" name="Picture 2">
              <a:extLst>
                <a:ext uri="{FF2B5EF4-FFF2-40B4-BE49-F238E27FC236}">
                  <a16:creationId xmlns:a16="http://schemas.microsoft.com/office/drawing/2014/main" id="{C68A4FB2-84D5-3E43-A504-794180D677B9}"/>
                </a:ext>
              </a:extLst>
            </p:cNvPr>
            <p:cNvPicPr>
              <a:picLocks noChangeAspect="1" noChangeArrowheads="1"/>
            </p:cNvPicPr>
            <p:nvPr/>
          </p:nvPicPr>
          <p:blipFill rotWithShape="1">
            <a:blip r:embed="rId7"/>
            <a:srcRect l="9379" r="9379"/>
            <a:stretch/>
          </p:blipFill>
          <p:spPr bwMode="auto">
            <a:xfrm>
              <a:off x="665618" y="285163"/>
              <a:ext cx="2549298" cy="1728693"/>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1600296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p:tgtEl>
                                          <p:spTgt spid="26"/>
                                        </p:tgtEl>
                                        <p:attrNameLst>
                                          <p:attrName>ppt_y</p:attrName>
                                        </p:attrNameLst>
                                      </p:cBhvr>
                                      <p:tavLst>
                                        <p:tav tm="0">
                                          <p:val>
                                            <p:strVal val="#ppt_y+#ppt_h*1.125000"/>
                                          </p:val>
                                        </p:tav>
                                        <p:tav tm="100000">
                                          <p:val>
                                            <p:strVal val="#ppt_y"/>
                                          </p:val>
                                        </p:tav>
                                      </p:tavLst>
                                    </p:anim>
                                    <p:animEffect transition="in" filter="wipe(up)">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p:tgtEl>
                                          <p:spTgt spid="29"/>
                                        </p:tgtEl>
                                        <p:attrNameLst>
                                          <p:attrName>ppt_y</p:attrName>
                                        </p:attrNameLst>
                                      </p:cBhvr>
                                      <p:tavLst>
                                        <p:tav tm="0">
                                          <p:val>
                                            <p:strVal val="#ppt_y+#ppt_h*1.125000"/>
                                          </p:val>
                                        </p:tav>
                                        <p:tav tm="100000">
                                          <p:val>
                                            <p:strVal val="#ppt_y"/>
                                          </p:val>
                                        </p:tav>
                                      </p:tavLst>
                                    </p:anim>
                                    <p:animEffect transition="in" filter="wipe(up)">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2" name="Group 1">
            <a:extLst>
              <a:ext uri="{FF2B5EF4-FFF2-40B4-BE49-F238E27FC236}">
                <a16:creationId xmlns:a16="http://schemas.microsoft.com/office/drawing/2014/main" id="{61DAEA64-5321-810C-2A5D-5D578A0CDC57}"/>
              </a:ext>
            </a:extLst>
          </p:cNvPr>
          <p:cNvGrpSpPr/>
          <p:nvPr/>
        </p:nvGrpSpPr>
        <p:grpSpPr>
          <a:xfrm>
            <a:off x="570466" y="2639027"/>
            <a:ext cx="3805461" cy="2888672"/>
            <a:chOff x="513219" y="302903"/>
            <a:chExt cx="2854096" cy="2166504"/>
          </a:xfrm>
        </p:grpSpPr>
        <p:sp>
          <p:nvSpPr>
            <p:cNvPr id="3" name="Rectangle: Rounded Corners 6">
              <a:extLst>
                <a:ext uri="{FF2B5EF4-FFF2-40B4-BE49-F238E27FC236}">
                  <a16:creationId xmlns:a16="http://schemas.microsoft.com/office/drawing/2014/main" id="{8FD2B062-3675-6FEB-0DAF-186F5D45FB3D}"/>
                </a:ext>
              </a:extLst>
            </p:cNvPr>
            <p:cNvSpPr/>
            <p:nvPr/>
          </p:nvSpPr>
          <p:spPr>
            <a:xfrm>
              <a:off x="513219" y="2113807"/>
              <a:ext cx="2854096" cy="355600"/>
            </a:xfrm>
            <a:prstGeom prst="roundRect">
              <a:avLst>
                <a:gd name="adj" fmla="val 50000"/>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srgbClr val="000000"/>
                  </a:solidFill>
                  <a:effectLst/>
                  <a:uLnTx/>
                  <a:uFillTx/>
                  <a:latin typeface="UTM Avo"/>
                  <a:ea typeface="+mn-ea"/>
                  <a:cs typeface="+mn-cs"/>
                  <a:sym typeface="+mn-lt"/>
                </a:rPr>
                <a:t>Kiên trì theo đuổi ước mơ</a:t>
              </a:r>
            </a:p>
          </p:txBody>
        </p:sp>
        <p:pic>
          <p:nvPicPr>
            <p:cNvPr id="4" name="Picture 2">
              <a:extLst>
                <a:ext uri="{FF2B5EF4-FFF2-40B4-BE49-F238E27FC236}">
                  <a16:creationId xmlns:a16="http://schemas.microsoft.com/office/drawing/2014/main" id="{6E3746C0-FE64-11ED-B976-23ED02DB61D3}"/>
                </a:ext>
              </a:extLst>
            </p:cNvPr>
            <p:cNvPicPr>
              <a:picLocks noChangeAspect="1" noChangeArrowheads="1"/>
            </p:cNvPicPr>
            <p:nvPr/>
          </p:nvPicPr>
          <p:blipFill>
            <a:blip r:embed="rId5"/>
            <a:srcRect/>
            <a:stretch/>
          </p:blipFill>
          <p:spPr bwMode="auto">
            <a:xfrm>
              <a:off x="665618" y="302903"/>
              <a:ext cx="2549298" cy="170782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CDBAC6F4-AD34-2CD0-FDBA-D615203B52AA}"/>
              </a:ext>
            </a:extLst>
          </p:cNvPr>
          <p:cNvGrpSpPr/>
          <p:nvPr/>
        </p:nvGrpSpPr>
        <p:grpSpPr>
          <a:xfrm>
            <a:off x="4447138" y="2639027"/>
            <a:ext cx="3399064" cy="2910665"/>
            <a:chOff x="665618" y="257215"/>
            <a:chExt cx="2549298" cy="2182999"/>
          </a:xfrm>
        </p:grpSpPr>
        <p:sp>
          <p:nvSpPr>
            <p:cNvPr id="6" name="Rectangle: Rounded Corners 15">
              <a:extLst>
                <a:ext uri="{FF2B5EF4-FFF2-40B4-BE49-F238E27FC236}">
                  <a16:creationId xmlns:a16="http://schemas.microsoft.com/office/drawing/2014/main" id="{B6FE6088-D4C5-83C5-EB1D-01D130C4642C}"/>
                </a:ext>
              </a:extLst>
            </p:cNvPr>
            <p:cNvSpPr/>
            <p:nvPr/>
          </p:nvSpPr>
          <p:spPr>
            <a:xfrm>
              <a:off x="721067" y="2084614"/>
              <a:ext cx="2438400" cy="355600"/>
            </a:xfrm>
            <a:prstGeom prst="roundRect">
              <a:avLst>
                <a:gd name="adj" fmla="val 50000"/>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srgbClr val="000000"/>
                  </a:solidFill>
                  <a:effectLst/>
                  <a:uLnTx/>
                  <a:uFillTx/>
                  <a:latin typeface="UTM Avo"/>
                  <a:ea typeface="+mn-ea"/>
                  <a:cs typeface="+mn-cs"/>
                  <a:sym typeface="+mn-lt"/>
                </a:rPr>
                <a:t>Chấp nhận khó khăn</a:t>
              </a:r>
              <a:endParaRPr kumimoji="0" lang="vi-VN" sz="2200" b="0" i="0" u="none" strike="noStrike" kern="1200" cap="none" spc="0" normalizeH="0" baseline="0" noProof="0" dirty="0">
                <a:ln>
                  <a:noFill/>
                </a:ln>
                <a:solidFill>
                  <a:srgbClr val="000000"/>
                </a:solidFill>
                <a:effectLst/>
                <a:uLnTx/>
                <a:uFillTx/>
                <a:latin typeface="UTM Avo"/>
                <a:ea typeface="+mn-ea"/>
                <a:cs typeface="+mn-cs"/>
                <a:sym typeface="+mn-lt"/>
              </a:endParaRPr>
            </a:p>
          </p:txBody>
        </p:sp>
        <p:pic>
          <p:nvPicPr>
            <p:cNvPr id="7" name="Picture 2">
              <a:extLst>
                <a:ext uri="{FF2B5EF4-FFF2-40B4-BE49-F238E27FC236}">
                  <a16:creationId xmlns:a16="http://schemas.microsoft.com/office/drawing/2014/main" id="{ED030BAA-CEDD-E84E-5A3E-56BB7ACFAF26}"/>
                </a:ext>
              </a:extLst>
            </p:cNvPr>
            <p:cNvPicPr>
              <a:picLocks noChangeAspect="1" noChangeArrowheads="1"/>
            </p:cNvPicPr>
            <p:nvPr/>
          </p:nvPicPr>
          <p:blipFill>
            <a:blip r:embed="rId6"/>
            <a:srcRect/>
            <a:stretch/>
          </p:blipFill>
          <p:spPr bwMode="auto">
            <a:xfrm>
              <a:off x="665618" y="257215"/>
              <a:ext cx="2549298" cy="170782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E1E4BC3D-D2F4-AD4C-6D2D-E98F8EF18FC4}"/>
              </a:ext>
            </a:extLst>
          </p:cNvPr>
          <p:cNvGrpSpPr/>
          <p:nvPr/>
        </p:nvGrpSpPr>
        <p:grpSpPr>
          <a:xfrm>
            <a:off x="8120611" y="2639027"/>
            <a:ext cx="3399064" cy="2910664"/>
            <a:chOff x="665618" y="257216"/>
            <a:chExt cx="2549298" cy="2182998"/>
          </a:xfrm>
        </p:grpSpPr>
        <p:sp>
          <p:nvSpPr>
            <p:cNvPr id="9" name="Rectangle: Rounded Corners 18">
              <a:extLst>
                <a:ext uri="{FF2B5EF4-FFF2-40B4-BE49-F238E27FC236}">
                  <a16:creationId xmlns:a16="http://schemas.microsoft.com/office/drawing/2014/main" id="{69896C3C-B953-45F7-FDBA-BCBD056BC194}"/>
                </a:ext>
              </a:extLst>
            </p:cNvPr>
            <p:cNvSpPr/>
            <p:nvPr/>
          </p:nvSpPr>
          <p:spPr>
            <a:xfrm>
              <a:off x="665618" y="2084614"/>
              <a:ext cx="2549298" cy="355600"/>
            </a:xfrm>
            <a:prstGeom prst="roundRect">
              <a:avLst>
                <a:gd name="adj" fmla="val 50000"/>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dirty="0">
                  <a:ln>
                    <a:noFill/>
                  </a:ln>
                  <a:solidFill>
                    <a:srgbClr val="000000"/>
                  </a:solidFill>
                  <a:effectLst/>
                  <a:uLnTx/>
                  <a:uFillTx/>
                  <a:latin typeface="UTM Avo"/>
                  <a:ea typeface="+mn-ea"/>
                  <a:cs typeface="+mn-cs"/>
                  <a:sym typeface="+mn-lt"/>
                </a:rPr>
                <a:t>Khả năng quan sát</a:t>
              </a:r>
            </a:p>
          </p:txBody>
        </p:sp>
        <p:pic>
          <p:nvPicPr>
            <p:cNvPr id="10" name="Picture 2">
              <a:extLst>
                <a:ext uri="{FF2B5EF4-FFF2-40B4-BE49-F238E27FC236}">
                  <a16:creationId xmlns:a16="http://schemas.microsoft.com/office/drawing/2014/main" id="{433366DF-7875-A4D2-3C42-EDEB000CEAB9}"/>
                </a:ext>
              </a:extLst>
            </p:cNvPr>
            <p:cNvPicPr>
              <a:picLocks noChangeAspect="1" noChangeArrowheads="1"/>
            </p:cNvPicPr>
            <p:nvPr/>
          </p:nvPicPr>
          <p:blipFill>
            <a:blip r:embed="rId7"/>
            <a:srcRect/>
            <a:stretch/>
          </p:blipFill>
          <p:spPr bwMode="auto">
            <a:xfrm>
              <a:off x="665618" y="257216"/>
              <a:ext cx="2549298" cy="1707820"/>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2422654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up)">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7" name="Title 2">
            <a:extLst>
              <a:ext uri="{FF2B5EF4-FFF2-40B4-BE49-F238E27FC236}">
                <a16:creationId xmlns:a16="http://schemas.microsoft.com/office/drawing/2014/main" id="{343C0E83-CA88-109F-FC18-23BD235A5187}"/>
              </a:ext>
            </a:extLst>
          </p:cNvPr>
          <p:cNvSpPr txBox="1">
            <a:spLocks/>
          </p:cNvSpPr>
          <p:nvPr/>
        </p:nvSpPr>
        <p:spPr>
          <a:xfrm>
            <a:off x="1664338" y="1780278"/>
            <a:ext cx="8863324" cy="781237"/>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marL="0" marR="0" lvl="0" indent="0" algn="ctr" defTabSz="914377" rtl="0" eaLnBrk="1" fontAlgn="auto" latinLnBrk="0" hangingPunct="1">
              <a:lnSpc>
                <a:spcPct val="90000"/>
              </a:lnSpc>
              <a:spcBef>
                <a:spcPts val="0"/>
              </a:spcBef>
              <a:spcAft>
                <a:spcPts val="0"/>
              </a:spcAft>
              <a:buClrTx/>
              <a:buSzPts val="4200"/>
              <a:buFontTx/>
              <a:buNone/>
              <a:tabLst/>
              <a:defRPr/>
            </a:pPr>
            <a:r>
              <a:rPr kumimoji="0" lang="vi-VN" sz="3600" b="1" i="0" u="none" strike="noStrike" kern="1200" cap="none" spc="0" normalizeH="0" baseline="0" noProof="0" dirty="0">
                <a:ln>
                  <a:noFill/>
                </a:ln>
                <a:solidFill>
                  <a:sysClr val="windowText" lastClr="000000">
                    <a:lumMod val="100000"/>
                  </a:sysClr>
                </a:solidFill>
                <a:effectLst/>
                <a:uLnTx/>
                <a:uFillTx/>
                <a:latin typeface="UTM Avo"/>
                <a:ea typeface="+mj-ea"/>
                <a:cs typeface="+mj-cs"/>
                <a:sym typeface="+mn-lt"/>
              </a:rPr>
              <a:t>TRÒ CHƠI AI NHANH, AI ĐÚNG?</a:t>
            </a:r>
          </a:p>
        </p:txBody>
      </p:sp>
      <p:grpSp>
        <p:nvGrpSpPr>
          <p:cNvPr id="8" name="Group 7">
            <a:extLst>
              <a:ext uri="{FF2B5EF4-FFF2-40B4-BE49-F238E27FC236}">
                <a16:creationId xmlns:a16="http://schemas.microsoft.com/office/drawing/2014/main" id="{EED7C4F1-A36A-5CE7-BA1C-440C3FC1152A}"/>
              </a:ext>
            </a:extLst>
          </p:cNvPr>
          <p:cNvGrpSpPr/>
          <p:nvPr/>
        </p:nvGrpSpPr>
        <p:grpSpPr>
          <a:xfrm>
            <a:off x="704605" y="3755262"/>
            <a:ext cx="5867616" cy="2777528"/>
            <a:chOff x="1106545" y="2215017"/>
            <a:chExt cx="3221741" cy="1828073"/>
          </a:xfrm>
        </p:grpSpPr>
        <p:sp>
          <p:nvSpPr>
            <p:cNvPr id="9" name="Rectangle 8">
              <a:extLst>
                <a:ext uri="{FF2B5EF4-FFF2-40B4-BE49-F238E27FC236}">
                  <a16:creationId xmlns:a16="http://schemas.microsoft.com/office/drawing/2014/main" id="{BF28E81C-54D3-E2BE-C7D9-3EF82DDBD9B4}"/>
                </a:ext>
              </a:extLst>
            </p:cNvPr>
            <p:cNvSpPr/>
            <p:nvPr/>
          </p:nvSpPr>
          <p:spPr>
            <a:xfrm>
              <a:off x="1106545" y="2215017"/>
              <a:ext cx="3221741" cy="1828073"/>
            </a:xfrm>
            <a:prstGeom prst="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0" name="TextBox 9">
              <a:extLst>
                <a:ext uri="{FF2B5EF4-FFF2-40B4-BE49-F238E27FC236}">
                  <a16:creationId xmlns:a16="http://schemas.microsoft.com/office/drawing/2014/main" id="{1588DFAE-9207-5B4B-38CC-5E824A7A15FB}"/>
                </a:ext>
              </a:extLst>
            </p:cNvPr>
            <p:cNvSpPr txBox="1"/>
            <p:nvPr/>
          </p:nvSpPr>
          <p:spPr>
            <a:xfrm>
              <a:off x="1338852" y="2544903"/>
              <a:ext cx="2752497" cy="1168298"/>
            </a:xfrm>
            <a:prstGeom prst="rect">
              <a:avLst/>
            </a:prstGeom>
            <a:solidFill>
              <a:sysClr val="window" lastClr="FFFFFF"/>
            </a:solidFill>
            <a:ln w="12700" cap="flat" cmpd="sng" algn="ctr">
              <a:solidFill>
                <a:srgbClr val="FFC000"/>
              </a:solidFill>
              <a:prstDash val="solid"/>
              <a:miter lim="800000"/>
            </a:ln>
            <a:effectLst/>
          </p:spPr>
          <p:txBody>
            <a:bodyPr wrap="square" bIns="144000" anchor="ctr">
              <a:spAutoFit/>
            </a:bodyP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Em hãy chọn các thẻ chỉ đức tính cần có để trở thành nhà sáng chế.</a:t>
              </a:r>
              <a:endParaRPr kumimoji="0" lang="vi-VN" sz="2400" b="0" i="0" u="none" strike="noStrike" kern="1200" cap="none" spc="0" normalizeH="0" baseline="0" noProof="0" dirty="0">
                <a:ln>
                  <a:noFill/>
                </a:ln>
                <a:solidFill>
                  <a:prstClr val="black"/>
                </a:solidFill>
                <a:effectLst/>
                <a:uLnTx/>
                <a:uFillTx/>
                <a:latin typeface="UTM Avo"/>
                <a:ea typeface="+mn-ea"/>
                <a:cs typeface="+mn-cs"/>
                <a:sym typeface="+mn-lt"/>
              </a:endParaRPr>
            </a:p>
          </p:txBody>
        </p:sp>
      </p:grpSp>
      <p:pic>
        <p:nvPicPr>
          <p:cNvPr id="11" name="Picture 13">
            <a:extLst>
              <a:ext uri="{FF2B5EF4-FFF2-40B4-BE49-F238E27FC236}">
                <a16:creationId xmlns:a16="http://schemas.microsoft.com/office/drawing/2014/main" id="{E957FB99-E3DC-77D0-07E0-5CD3DA517C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572221" y="2850677"/>
            <a:ext cx="5105184" cy="3682113"/>
          </a:xfrm>
          <a:prstGeom prst="rect">
            <a:avLst/>
          </a:prstGeom>
        </p:spPr>
      </p:pic>
    </p:spTree>
    <p:custDataLst>
      <p:tags r:id="rId1"/>
    </p:custDataLst>
    <p:extLst>
      <p:ext uri="{BB962C8B-B14F-4D97-AF65-F5344CB8AC3E}">
        <p14:creationId xmlns:p14="http://schemas.microsoft.com/office/powerpoint/2010/main" val="27021248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34" name="Group 33">
            <a:extLst>
              <a:ext uri="{FF2B5EF4-FFF2-40B4-BE49-F238E27FC236}">
                <a16:creationId xmlns:a16="http://schemas.microsoft.com/office/drawing/2014/main" id="{070410DA-A2A2-6A2D-EFCB-ACE5F81FB1B1}"/>
              </a:ext>
            </a:extLst>
          </p:cNvPr>
          <p:cNvGrpSpPr/>
          <p:nvPr/>
        </p:nvGrpSpPr>
        <p:grpSpPr>
          <a:xfrm>
            <a:off x="1023069" y="2027799"/>
            <a:ext cx="4551475" cy="840457"/>
            <a:chOff x="499759" y="3545174"/>
            <a:chExt cx="2856566" cy="509666"/>
          </a:xfrm>
        </p:grpSpPr>
        <p:sp>
          <p:nvSpPr>
            <p:cNvPr id="35" name="Rectangle: Rounded Corners 4">
              <a:extLst>
                <a:ext uri="{FF2B5EF4-FFF2-40B4-BE49-F238E27FC236}">
                  <a16:creationId xmlns:a16="http://schemas.microsoft.com/office/drawing/2014/main" id="{0B43AFA4-59C6-D356-527A-F7C12154A6F3}"/>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36" name="Flowchart: Connector 5">
              <a:extLst>
                <a:ext uri="{FF2B5EF4-FFF2-40B4-BE49-F238E27FC236}">
                  <a16:creationId xmlns:a16="http://schemas.microsoft.com/office/drawing/2014/main" id="{5F444691-03AE-0231-8541-2992E9445710}"/>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1</a:t>
              </a:r>
            </a:p>
          </p:txBody>
        </p:sp>
        <p:sp>
          <p:nvSpPr>
            <p:cNvPr id="37" name="TextBox 36">
              <a:extLst>
                <a:ext uri="{FF2B5EF4-FFF2-40B4-BE49-F238E27FC236}">
                  <a16:creationId xmlns:a16="http://schemas.microsoft.com/office/drawing/2014/main" id="{BA14624F-E972-8F3C-0BA0-FA574E893380}"/>
                </a:ext>
              </a:extLst>
            </p:cNvPr>
            <p:cNvSpPr txBox="1"/>
            <p:nvPr/>
          </p:nvSpPr>
          <p:spPr>
            <a:xfrm>
              <a:off x="1120763" y="3645369"/>
              <a:ext cx="1952533" cy="309278"/>
            </a:xfrm>
            <a:prstGeom prst="rect">
              <a:avLst/>
            </a:prstGeom>
            <a:noFill/>
          </p:spPr>
          <p:txBody>
            <a:bodyPr wrap="square" anchor="ctr">
              <a:spAutoFit/>
            </a:bodyPr>
            <a:lstStyle/>
            <a:p>
              <a:pPr marL="0" marR="0" lvl="0" indent="0" algn="ctr" defTabSz="1219261" eaLnBrk="1" fontAlgn="auto" latinLnBrk="0" hangingPunct="1">
                <a:lnSpc>
                  <a:spcPct val="114000"/>
                </a:lnSpc>
                <a:spcBef>
                  <a:spcPts val="0"/>
                </a:spcBef>
                <a:spcAft>
                  <a:spcPts val="0"/>
                </a:spcAft>
                <a:buClrTx/>
                <a:buSzTx/>
                <a:buFontTx/>
                <a:buNone/>
                <a:tabLst/>
                <a:defRPr/>
              </a:pPr>
              <a:r>
                <a:rPr kumimoji="0" lang="vi-VN" sz="2667" b="0" i="0" u="none" strike="noStrike" kern="1200" cap="none" spc="0" normalizeH="0" baseline="0" noProof="0" dirty="0">
                  <a:ln>
                    <a:noFill/>
                  </a:ln>
                  <a:solidFill>
                    <a:sysClr val="windowText" lastClr="000000"/>
                  </a:solidFill>
                  <a:effectLst/>
                  <a:uLnTx/>
                  <a:uFillTx/>
                  <a:latin typeface="UTM Avo"/>
                  <a:ea typeface="+mn-ea"/>
                  <a:cs typeface="+mn-cs"/>
                  <a:sym typeface="+mn-lt"/>
                </a:rPr>
                <a:t>Kiên trì</a:t>
              </a:r>
              <a:endParaRPr kumimoji="0" lang="vi-VN" sz="2667" b="0" i="0" u="none" strike="noStrike" kern="1200" cap="none" spc="0" normalizeH="0" baseline="0" noProof="0" dirty="0">
                <a:ln>
                  <a:noFill/>
                </a:ln>
                <a:solidFill>
                  <a:prstClr val="black"/>
                </a:solidFill>
                <a:effectLst/>
                <a:uLnTx/>
                <a:uFillTx/>
                <a:latin typeface="UTM Avo"/>
                <a:ea typeface="+mn-ea"/>
                <a:cs typeface="+mn-cs"/>
                <a:sym typeface="+mn-lt"/>
              </a:endParaRPr>
            </a:p>
          </p:txBody>
        </p:sp>
      </p:grpSp>
      <p:grpSp>
        <p:nvGrpSpPr>
          <p:cNvPr id="38" name="Group 37">
            <a:extLst>
              <a:ext uri="{FF2B5EF4-FFF2-40B4-BE49-F238E27FC236}">
                <a16:creationId xmlns:a16="http://schemas.microsoft.com/office/drawing/2014/main" id="{BC8C813E-5005-D175-1F35-456714803C00}"/>
              </a:ext>
            </a:extLst>
          </p:cNvPr>
          <p:cNvGrpSpPr/>
          <p:nvPr/>
        </p:nvGrpSpPr>
        <p:grpSpPr>
          <a:xfrm>
            <a:off x="1023069" y="3195702"/>
            <a:ext cx="4551475" cy="840457"/>
            <a:chOff x="499759" y="3545174"/>
            <a:chExt cx="2856566" cy="509666"/>
          </a:xfrm>
        </p:grpSpPr>
        <p:sp>
          <p:nvSpPr>
            <p:cNvPr id="39" name="Rectangle: Rounded Corners 8">
              <a:extLst>
                <a:ext uri="{FF2B5EF4-FFF2-40B4-BE49-F238E27FC236}">
                  <a16:creationId xmlns:a16="http://schemas.microsoft.com/office/drawing/2014/main" id="{E4DF37B7-E8AB-339F-BA43-F21F14C1D8E1}"/>
                </a:ext>
              </a:extLst>
            </p:cNvPr>
            <p:cNvSpPr/>
            <p:nvPr/>
          </p:nvSpPr>
          <p:spPr>
            <a:xfrm>
              <a:off x="593892" y="3545174"/>
              <a:ext cx="2762433"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40" name="Flowchart: Connector 9">
              <a:extLst>
                <a:ext uri="{FF2B5EF4-FFF2-40B4-BE49-F238E27FC236}">
                  <a16:creationId xmlns:a16="http://schemas.microsoft.com/office/drawing/2014/main" id="{29A685FE-7FAB-6CF1-55AC-53C1D5550C42}"/>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2</a:t>
              </a:r>
            </a:p>
          </p:txBody>
        </p:sp>
        <p:sp>
          <p:nvSpPr>
            <p:cNvPr id="41" name="TextBox 40">
              <a:extLst>
                <a:ext uri="{FF2B5EF4-FFF2-40B4-BE49-F238E27FC236}">
                  <a16:creationId xmlns:a16="http://schemas.microsoft.com/office/drawing/2014/main" id="{0F7A79EB-ACD3-B314-5CF7-B5E6ED9C52AF}"/>
                </a:ext>
              </a:extLst>
            </p:cNvPr>
            <p:cNvSpPr txBox="1"/>
            <p:nvPr/>
          </p:nvSpPr>
          <p:spPr>
            <a:xfrm>
              <a:off x="994616" y="3647565"/>
              <a:ext cx="2310909"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Chấp nhận khó khăn</a:t>
              </a:r>
            </a:p>
          </p:txBody>
        </p:sp>
      </p:grpSp>
      <p:grpSp>
        <p:nvGrpSpPr>
          <p:cNvPr id="42" name="Group 41">
            <a:extLst>
              <a:ext uri="{FF2B5EF4-FFF2-40B4-BE49-F238E27FC236}">
                <a16:creationId xmlns:a16="http://schemas.microsoft.com/office/drawing/2014/main" id="{8D85CB0B-A9B8-EE45-017E-7DB5479DC0CC}"/>
              </a:ext>
            </a:extLst>
          </p:cNvPr>
          <p:cNvGrpSpPr/>
          <p:nvPr/>
        </p:nvGrpSpPr>
        <p:grpSpPr>
          <a:xfrm>
            <a:off x="1023069" y="4363605"/>
            <a:ext cx="4551475" cy="840456"/>
            <a:chOff x="499759" y="3545174"/>
            <a:chExt cx="2856566" cy="509666"/>
          </a:xfrm>
        </p:grpSpPr>
        <p:sp>
          <p:nvSpPr>
            <p:cNvPr id="43" name="Rectangle: Rounded Corners 12">
              <a:extLst>
                <a:ext uri="{FF2B5EF4-FFF2-40B4-BE49-F238E27FC236}">
                  <a16:creationId xmlns:a16="http://schemas.microsoft.com/office/drawing/2014/main" id="{E94205B7-826A-1A53-A016-86070D175EFB}"/>
                </a:ext>
              </a:extLst>
            </p:cNvPr>
            <p:cNvSpPr/>
            <p:nvPr/>
          </p:nvSpPr>
          <p:spPr>
            <a:xfrm>
              <a:off x="593892" y="3545174"/>
              <a:ext cx="2762433"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44" name="Flowchart: Connector 13">
              <a:extLst>
                <a:ext uri="{FF2B5EF4-FFF2-40B4-BE49-F238E27FC236}">
                  <a16:creationId xmlns:a16="http://schemas.microsoft.com/office/drawing/2014/main" id="{86BC7EF2-1B8B-3B7D-8A98-9B1A1A76D0E7}"/>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3</a:t>
              </a:r>
            </a:p>
          </p:txBody>
        </p:sp>
        <p:sp>
          <p:nvSpPr>
            <p:cNvPr id="45" name="TextBox 44">
              <a:extLst>
                <a:ext uri="{FF2B5EF4-FFF2-40B4-BE49-F238E27FC236}">
                  <a16:creationId xmlns:a16="http://schemas.microsoft.com/office/drawing/2014/main" id="{AF57DF4A-4686-ED0D-2F1B-048DAF323F98}"/>
                </a:ext>
              </a:extLst>
            </p:cNvPr>
            <p:cNvSpPr txBox="1"/>
            <p:nvPr/>
          </p:nvSpPr>
          <p:spPr>
            <a:xfrm>
              <a:off x="1009425" y="3647565"/>
              <a:ext cx="2296100"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Sáng tạo</a:t>
              </a:r>
            </a:p>
          </p:txBody>
        </p:sp>
      </p:grpSp>
      <p:grpSp>
        <p:nvGrpSpPr>
          <p:cNvPr id="46" name="Group 45">
            <a:extLst>
              <a:ext uri="{FF2B5EF4-FFF2-40B4-BE49-F238E27FC236}">
                <a16:creationId xmlns:a16="http://schemas.microsoft.com/office/drawing/2014/main" id="{6B0D5C6C-A358-AAC9-7704-3ADE90DFABC4}"/>
              </a:ext>
            </a:extLst>
          </p:cNvPr>
          <p:cNvGrpSpPr/>
          <p:nvPr/>
        </p:nvGrpSpPr>
        <p:grpSpPr>
          <a:xfrm>
            <a:off x="1023069" y="5535534"/>
            <a:ext cx="4551475" cy="840456"/>
            <a:chOff x="499759" y="3545174"/>
            <a:chExt cx="2856566" cy="509666"/>
          </a:xfrm>
        </p:grpSpPr>
        <p:sp>
          <p:nvSpPr>
            <p:cNvPr id="47" name="Rectangle: Rounded Corners 16">
              <a:extLst>
                <a:ext uri="{FF2B5EF4-FFF2-40B4-BE49-F238E27FC236}">
                  <a16:creationId xmlns:a16="http://schemas.microsoft.com/office/drawing/2014/main" id="{13FF1CF7-E9B8-972F-2CC2-BE6F41D0A664}"/>
                </a:ext>
              </a:extLst>
            </p:cNvPr>
            <p:cNvSpPr/>
            <p:nvPr/>
          </p:nvSpPr>
          <p:spPr>
            <a:xfrm>
              <a:off x="593892" y="3545174"/>
              <a:ext cx="2762433"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48" name="Flowchart: Connector 17">
              <a:extLst>
                <a:ext uri="{FF2B5EF4-FFF2-40B4-BE49-F238E27FC236}">
                  <a16:creationId xmlns:a16="http://schemas.microsoft.com/office/drawing/2014/main" id="{00A87E90-7F6B-6438-3882-883748B10C81}"/>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4</a:t>
              </a:r>
            </a:p>
          </p:txBody>
        </p:sp>
        <p:sp>
          <p:nvSpPr>
            <p:cNvPr id="49" name="TextBox 48">
              <a:extLst>
                <a:ext uri="{FF2B5EF4-FFF2-40B4-BE49-F238E27FC236}">
                  <a16:creationId xmlns:a16="http://schemas.microsoft.com/office/drawing/2014/main" id="{D3C3FD0F-208B-C49F-B7B7-1287C9FCC8EE}"/>
                </a:ext>
              </a:extLst>
            </p:cNvPr>
            <p:cNvSpPr txBox="1"/>
            <p:nvPr/>
          </p:nvSpPr>
          <p:spPr>
            <a:xfrm>
              <a:off x="1143682" y="3647565"/>
              <a:ext cx="179535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Chăm chỉ</a:t>
              </a:r>
            </a:p>
          </p:txBody>
        </p:sp>
      </p:grpSp>
      <p:grpSp>
        <p:nvGrpSpPr>
          <p:cNvPr id="50" name="Group 49">
            <a:extLst>
              <a:ext uri="{FF2B5EF4-FFF2-40B4-BE49-F238E27FC236}">
                <a16:creationId xmlns:a16="http://schemas.microsoft.com/office/drawing/2014/main" id="{794C6B66-C7F8-FF5A-2500-30CCE33461A7}"/>
              </a:ext>
            </a:extLst>
          </p:cNvPr>
          <p:cNvGrpSpPr/>
          <p:nvPr/>
        </p:nvGrpSpPr>
        <p:grpSpPr>
          <a:xfrm>
            <a:off x="6726288" y="2027789"/>
            <a:ext cx="4551475" cy="840456"/>
            <a:chOff x="499759" y="3545174"/>
            <a:chExt cx="2856566" cy="509666"/>
          </a:xfrm>
        </p:grpSpPr>
        <p:sp>
          <p:nvSpPr>
            <p:cNvPr id="51" name="Rectangle: Rounded Corners 20">
              <a:extLst>
                <a:ext uri="{FF2B5EF4-FFF2-40B4-BE49-F238E27FC236}">
                  <a16:creationId xmlns:a16="http://schemas.microsoft.com/office/drawing/2014/main" id="{890A0613-919F-57DE-34BE-6FCFFE146362}"/>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52" name="Flowchart: Connector 21">
              <a:extLst>
                <a:ext uri="{FF2B5EF4-FFF2-40B4-BE49-F238E27FC236}">
                  <a16:creationId xmlns:a16="http://schemas.microsoft.com/office/drawing/2014/main" id="{8BF3B5AF-7B52-552E-4A50-5661CF88B86D}"/>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5</a:t>
              </a:r>
            </a:p>
          </p:txBody>
        </p:sp>
        <p:sp>
          <p:nvSpPr>
            <p:cNvPr id="53" name="TextBox 52">
              <a:extLst>
                <a:ext uri="{FF2B5EF4-FFF2-40B4-BE49-F238E27FC236}">
                  <a16:creationId xmlns:a16="http://schemas.microsoft.com/office/drawing/2014/main" id="{76182BB1-9696-D387-F232-F19858E927AC}"/>
                </a:ext>
              </a:extLst>
            </p:cNvPr>
            <p:cNvSpPr txBox="1"/>
            <p:nvPr/>
          </p:nvSpPr>
          <p:spPr>
            <a:xfrm>
              <a:off x="1309659" y="3647565"/>
              <a:ext cx="156312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Hài hước</a:t>
              </a:r>
            </a:p>
          </p:txBody>
        </p:sp>
      </p:grpSp>
      <p:grpSp>
        <p:nvGrpSpPr>
          <p:cNvPr id="54" name="Group 53">
            <a:extLst>
              <a:ext uri="{FF2B5EF4-FFF2-40B4-BE49-F238E27FC236}">
                <a16:creationId xmlns:a16="http://schemas.microsoft.com/office/drawing/2014/main" id="{31E36D53-C8B3-95F8-BFAD-51C82D19DC0A}"/>
              </a:ext>
            </a:extLst>
          </p:cNvPr>
          <p:cNvGrpSpPr/>
          <p:nvPr/>
        </p:nvGrpSpPr>
        <p:grpSpPr>
          <a:xfrm>
            <a:off x="6726288" y="3195702"/>
            <a:ext cx="4551475" cy="840457"/>
            <a:chOff x="499759" y="3545174"/>
            <a:chExt cx="2856566" cy="509666"/>
          </a:xfrm>
        </p:grpSpPr>
        <p:sp>
          <p:nvSpPr>
            <p:cNvPr id="55" name="Rectangle: Rounded Corners 24">
              <a:extLst>
                <a:ext uri="{FF2B5EF4-FFF2-40B4-BE49-F238E27FC236}">
                  <a16:creationId xmlns:a16="http://schemas.microsoft.com/office/drawing/2014/main" id="{A884BC23-799C-B14A-6D29-7FB3A7901024}"/>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56" name="Flowchart: Connector 25">
              <a:extLst>
                <a:ext uri="{FF2B5EF4-FFF2-40B4-BE49-F238E27FC236}">
                  <a16:creationId xmlns:a16="http://schemas.microsoft.com/office/drawing/2014/main" id="{092188D3-3A96-E8D9-6656-72DF3E74AE17}"/>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6</a:t>
              </a:r>
            </a:p>
          </p:txBody>
        </p:sp>
        <p:sp>
          <p:nvSpPr>
            <p:cNvPr id="57" name="TextBox 56">
              <a:extLst>
                <a:ext uri="{FF2B5EF4-FFF2-40B4-BE49-F238E27FC236}">
                  <a16:creationId xmlns:a16="http://schemas.microsoft.com/office/drawing/2014/main" id="{96E422A2-0F12-0AB5-9A1C-C9E2893009DD}"/>
                </a:ext>
              </a:extLst>
            </p:cNvPr>
            <p:cNvSpPr txBox="1"/>
            <p:nvPr/>
          </p:nvSpPr>
          <p:spPr>
            <a:xfrm>
              <a:off x="1103559" y="3647565"/>
              <a:ext cx="1836683"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Có óc quan sát</a:t>
              </a:r>
            </a:p>
          </p:txBody>
        </p:sp>
      </p:grpSp>
      <p:grpSp>
        <p:nvGrpSpPr>
          <p:cNvPr id="58" name="Group 57">
            <a:extLst>
              <a:ext uri="{FF2B5EF4-FFF2-40B4-BE49-F238E27FC236}">
                <a16:creationId xmlns:a16="http://schemas.microsoft.com/office/drawing/2014/main" id="{8D35E613-520C-97E6-09B9-F4639C0AC6D4}"/>
              </a:ext>
            </a:extLst>
          </p:cNvPr>
          <p:cNvGrpSpPr/>
          <p:nvPr/>
        </p:nvGrpSpPr>
        <p:grpSpPr>
          <a:xfrm>
            <a:off x="6726288" y="4363611"/>
            <a:ext cx="4551475" cy="840457"/>
            <a:chOff x="499759" y="3545174"/>
            <a:chExt cx="2856566" cy="509666"/>
          </a:xfrm>
        </p:grpSpPr>
        <p:sp>
          <p:nvSpPr>
            <p:cNvPr id="59" name="Rectangle: Rounded Corners 28">
              <a:extLst>
                <a:ext uri="{FF2B5EF4-FFF2-40B4-BE49-F238E27FC236}">
                  <a16:creationId xmlns:a16="http://schemas.microsoft.com/office/drawing/2014/main" id="{C91763F3-0ADF-162A-FAF1-66A5471F0E44}"/>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60" name="Flowchart: Connector 29">
              <a:extLst>
                <a:ext uri="{FF2B5EF4-FFF2-40B4-BE49-F238E27FC236}">
                  <a16:creationId xmlns:a16="http://schemas.microsoft.com/office/drawing/2014/main" id="{05FB5744-DBDD-289F-06A2-986C1F1F25E5}"/>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7</a:t>
              </a:r>
            </a:p>
          </p:txBody>
        </p:sp>
        <p:sp>
          <p:nvSpPr>
            <p:cNvPr id="61" name="TextBox 60">
              <a:extLst>
                <a:ext uri="{FF2B5EF4-FFF2-40B4-BE49-F238E27FC236}">
                  <a16:creationId xmlns:a16="http://schemas.microsoft.com/office/drawing/2014/main" id="{44E86FDD-16CA-393C-9CD4-D5E0990536E9}"/>
                </a:ext>
              </a:extLst>
            </p:cNvPr>
            <p:cNvSpPr txBox="1"/>
            <p:nvPr/>
          </p:nvSpPr>
          <p:spPr>
            <a:xfrm>
              <a:off x="1089729" y="3647566"/>
              <a:ext cx="200298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Tò mò khoa học</a:t>
              </a:r>
            </a:p>
          </p:txBody>
        </p:sp>
      </p:grpSp>
      <p:grpSp>
        <p:nvGrpSpPr>
          <p:cNvPr id="62" name="Group 61">
            <a:extLst>
              <a:ext uri="{FF2B5EF4-FFF2-40B4-BE49-F238E27FC236}">
                <a16:creationId xmlns:a16="http://schemas.microsoft.com/office/drawing/2014/main" id="{E38B460C-F192-AB03-CFA9-7CAE6D0106E9}"/>
              </a:ext>
            </a:extLst>
          </p:cNvPr>
          <p:cNvGrpSpPr/>
          <p:nvPr/>
        </p:nvGrpSpPr>
        <p:grpSpPr>
          <a:xfrm>
            <a:off x="6726288" y="5531513"/>
            <a:ext cx="4551475" cy="840456"/>
            <a:chOff x="499759" y="3545174"/>
            <a:chExt cx="2856566" cy="509666"/>
          </a:xfrm>
        </p:grpSpPr>
        <p:sp>
          <p:nvSpPr>
            <p:cNvPr id="63" name="Rectangle: Rounded Corners 32">
              <a:extLst>
                <a:ext uri="{FF2B5EF4-FFF2-40B4-BE49-F238E27FC236}">
                  <a16:creationId xmlns:a16="http://schemas.microsoft.com/office/drawing/2014/main" id="{994E9796-6C2C-C519-470E-53A5372528AD}"/>
                </a:ext>
              </a:extLst>
            </p:cNvPr>
            <p:cNvSpPr/>
            <p:nvPr/>
          </p:nvSpPr>
          <p:spPr>
            <a:xfrm>
              <a:off x="593893" y="3545174"/>
              <a:ext cx="2762432" cy="50966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64" name="Flowchart: Connector 33">
              <a:extLst>
                <a:ext uri="{FF2B5EF4-FFF2-40B4-BE49-F238E27FC236}">
                  <a16:creationId xmlns:a16="http://schemas.microsoft.com/office/drawing/2014/main" id="{B8309FC9-3CB2-2534-D2A4-E6A24DEA58D5}"/>
                </a:ext>
              </a:extLst>
            </p:cNvPr>
            <p:cNvSpPr/>
            <p:nvPr/>
          </p:nvSpPr>
          <p:spPr>
            <a:xfrm>
              <a:off x="499759" y="3545174"/>
              <a:ext cx="509666" cy="50966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8</a:t>
              </a:r>
            </a:p>
          </p:txBody>
        </p:sp>
        <p:sp>
          <p:nvSpPr>
            <p:cNvPr id="65" name="TextBox 64">
              <a:extLst>
                <a:ext uri="{FF2B5EF4-FFF2-40B4-BE49-F238E27FC236}">
                  <a16:creationId xmlns:a16="http://schemas.microsoft.com/office/drawing/2014/main" id="{E9464DF8-33EE-D4AF-5DED-BA5AD9A6B43E}"/>
                </a:ext>
              </a:extLst>
            </p:cNvPr>
            <p:cNvSpPr txBox="1"/>
            <p:nvPr/>
          </p:nvSpPr>
          <p:spPr>
            <a:xfrm>
              <a:off x="1309659" y="3647565"/>
              <a:ext cx="1563127" cy="30488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Mưu trí</a:t>
              </a:r>
            </a:p>
          </p:txBody>
        </p:sp>
      </p:grpSp>
      <p:sp>
        <p:nvSpPr>
          <p:cNvPr id="67" name="Rectangle: Rounded Corners 4">
            <a:extLst>
              <a:ext uri="{FF2B5EF4-FFF2-40B4-BE49-F238E27FC236}">
                <a16:creationId xmlns:a16="http://schemas.microsoft.com/office/drawing/2014/main" id="{7AD8F784-B799-0CD4-9D12-47A6905183A9}"/>
              </a:ext>
            </a:extLst>
          </p:cNvPr>
          <p:cNvSpPr/>
          <p:nvPr/>
        </p:nvSpPr>
        <p:spPr>
          <a:xfrm>
            <a:off x="1173056" y="2027788"/>
            <a:ext cx="4401488" cy="840457"/>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68" name="Flowchart: Connector 5">
            <a:extLst>
              <a:ext uri="{FF2B5EF4-FFF2-40B4-BE49-F238E27FC236}">
                <a16:creationId xmlns:a16="http://schemas.microsoft.com/office/drawing/2014/main" id="{35E5E3A4-AECF-6C57-ECD8-6AB327C21961}"/>
              </a:ext>
            </a:extLst>
          </p:cNvPr>
          <p:cNvSpPr/>
          <p:nvPr/>
        </p:nvSpPr>
        <p:spPr>
          <a:xfrm>
            <a:off x="1023069" y="2027788"/>
            <a:ext cx="812070" cy="840457"/>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1</a:t>
            </a:r>
          </a:p>
        </p:txBody>
      </p:sp>
      <p:sp>
        <p:nvSpPr>
          <p:cNvPr id="69" name="TextBox 68">
            <a:extLst>
              <a:ext uri="{FF2B5EF4-FFF2-40B4-BE49-F238E27FC236}">
                <a16:creationId xmlns:a16="http://schemas.microsoft.com/office/drawing/2014/main" id="{3CD6E9F8-87D5-18B4-9759-F17615DC926A}"/>
              </a:ext>
            </a:extLst>
          </p:cNvPr>
          <p:cNvSpPr txBox="1"/>
          <p:nvPr/>
        </p:nvSpPr>
        <p:spPr>
          <a:xfrm>
            <a:off x="2012538" y="2193013"/>
            <a:ext cx="3111045" cy="510010"/>
          </a:xfrm>
          <a:prstGeom prst="rect">
            <a:avLst/>
          </a:prstGeom>
          <a:noFill/>
        </p:spPr>
        <p:txBody>
          <a:bodyPr wrap="square" anchor="ctr">
            <a:spAutoFit/>
          </a:bodyPr>
          <a:lstStyle/>
          <a:p>
            <a:pPr marL="0" marR="0" lvl="0" indent="0" algn="ctr" defTabSz="1219261" eaLnBrk="1" fontAlgn="auto" latinLnBrk="0" hangingPunct="1">
              <a:lnSpc>
                <a:spcPct val="114000"/>
              </a:lnSpc>
              <a:spcBef>
                <a:spcPts val="0"/>
              </a:spcBef>
              <a:spcAft>
                <a:spcPts val="0"/>
              </a:spcAft>
              <a:buClrTx/>
              <a:buSzTx/>
              <a:buFontTx/>
              <a:buNone/>
              <a:tabLst/>
              <a:defRPr/>
            </a:pPr>
            <a:r>
              <a:rPr kumimoji="0" lang="vi-VN" sz="2667" b="0" i="0" u="none" strike="noStrike" kern="1200" cap="none" spc="0" normalizeH="0" baseline="0" noProof="0" dirty="0">
                <a:ln>
                  <a:noFill/>
                </a:ln>
                <a:solidFill>
                  <a:sysClr val="windowText" lastClr="000000"/>
                </a:solidFill>
                <a:effectLst/>
                <a:uLnTx/>
                <a:uFillTx/>
                <a:latin typeface="UTM Avo"/>
                <a:ea typeface="+mn-ea"/>
                <a:cs typeface="+mn-cs"/>
                <a:sym typeface="+mn-lt"/>
              </a:rPr>
              <a:t>Kiên trì</a:t>
            </a:r>
            <a:endParaRPr kumimoji="0" lang="vi-VN" sz="2667" b="0" i="0" u="none" strike="noStrike" kern="1200" cap="none" spc="0" normalizeH="0" baseline="0" noProof="0" dirty="0">
              <a:ln>
                <a:noFill/>
              </a:ln>
              <a:solidFill>
                <a:prstClr val="black"/>
              </a:solidFill>
              <a:effectLst/>
              <a:uLnTx/>
              <a:uFillTx/>
              <a:latin typeface="UTM Avo"/>
              <a:ea typeface="+mn-ea"/>
              <a:cs typeface="+mn-cs"/>
              <a:sym typeface="+mn-lt"/>
            </a:endParaRPr>
          </a:p>
        </p:txBody>
      </p:sp>
      <p:sp>
        <p:nvSpPr>
          <p:cNvPr id="71" name="Rectangle: Rounded Corners 8">
            <a:extLst>
              <a:ext uri="{FF2B5EF4-FFF2-40B4-BE49-F238E27FC236}">
                <a16:creationId xmlns:a16="http://schemas.microsoft.com/office/drawing/2014/main" id="{CBD9E261-6422-B1EC-AC1D-FA0F3853DB4B}"/>
              </a:ext>
            </a:extLst>
          </p:cNvPr>
          <p:cNvSpPr/>
          <p:nvPr/>
        </p:nvSpPr>
        <p:spPr>
          <a:xfrm>
            <a:off x="1173055" y="3195691"/>
            <a:ext cx="4401489" cy="840457"/>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72" name="Flowchart: Connector 9">
            <a:extLst>
              <a:ext uri="{FF2B5EF4-FFF2-40B4-BE49-F238E27FC236}">
                <a16:creationId xmlns:a16="http://schemas.microsoft.com/office/drawing/2014/main" id="{BE1FE95E-711D-6995-9FF7-7A6243AE0686}"/>
              </a:ext>
            </a:extLst>
          </p:cNvPr>
          <p:cNvSpPr/>
          <p:nvPr/>
        </p:nvSpPr>
        <p:spPr>
          <a:xfrm>
            <a:off x="1023069" y="3195691"/>
            <a:ext cx="812070" cy="840457"/>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2</a:t>
            </a:r>
          </a:p>
        </p:txBody>
      </p:sp>
      <p:sp>
        <p:nvSpPr>
          <p:cNvPr id="73" name="TextBox 72">
            <a:extLst>
              <a:ext uri="{FF2B5EF4-FFF2-40B4-BE49-F238E27FC236}">
                <a16:creationId xmlns:a16="http://schemas.microsoft.com/office/drawing/2014/main" id="{B3D3A043-815F-1A1D-DDF5-9F84F4389E74}"/>
              </a:ext>
            </a:extLst>
          </p:cNvPr>
          <p:cNvSpPr txBox="1"/>
          <p:nvPr/>
        </p:nvSpPr>
        <p:spPr>
          <a:xfrm>
            <a:off x="1811543" y="3364537"/>
            <a:ext cx="3682059" cy="502766"/>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Chấp nhận khó khăn</a:t>
            </a:r>
          </a:p>
        </p:txBody>
      </p:sp>
      <p:sp>
        <p:nvSpPr>
          <p:cNvPr id="75" name="Rectangle: Rounded Corners 12">
            <a:extLst>
              <a:ext uri="{FF2B5EF4-FFF2-40B4-BE49-F238E27FC236}">
                <a16:creationId xmlns:a16="http://schemas.microsoft.com/office/drawing/2014/main" id="{17BA6938-ECAA-8EBE-AC90-CCD78C3F6BA1}"/>
              </a:ext>
            </a:extLst>
          </p:cNvPr>
          <p:cNvSpPr/>
          <p:nvPr/>
        </p:nvSpPr>
        <p:spPr>
          <a:xfrm>
            <a:off x="1173055" y="4363594"/>
            <a:ext cx="4401489" cy="84045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76" name="Flowchart: Connector 13">
            <a:extLst>
              <a:ext uri="{FF2B5EF4-FFF2-40B4-BE49-F238E27FC236}">
                <a16:creationId xmlns:a16="http://schemas.microsoft.com/office/drawing/2014/main" id="{67A23F24-613F-0A32-D187-9F810DA996F0}"/>
              </a:ext>
            </a:extLst>
          </p:cNvPr>
          <p:cNvSpPr/>
          <p:nvPr/>
        </p:nvSpPr>
        <p:spPr>
          <a:xfrm>
            <a:off x="1023069" y="4363594"/>
            <a:ext cx="812070" cy="84045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3</a:t>
            </a:r>
          </a:p>
        </p:txBody>
      </p:sp>
      <p:sp>
        <p:nvSpPr>
          <p:cNvPr id="77" name="TextBox 76">
            <a:extLst>
              <a:ext uri="{FF2B5EF4-FFF2-40B4-BE49-F238E27FC236}">
                <a16:creationId xmlns:a16="http://schemas.microsoft.com/office/drawing/2014/main" id="{2D95D17E-64E0-DCE9-0113-4EE387E3DE28}"/>
              </a:ext>
            </a:extLst>
          </p:cNvPr>
          <p:cNvSpPr txBox="1"/>
          <p:nvPr/>
        </p:nvSpPr>
        <p:spPr>
          <a:xfrm>
            <a:off x="1835139" y="4532440"/>
            <a:ext cx="3658463" cy="50276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Sáng tạo</a:t>
            </a:r>
          </a:p>
        </p:txBody>
      </p:sp>
      <p:sp>
        <p:nvSpPr>
          <p:cNvPr id="79" name="Rectangle: Rounded Corners 16">
            <a:extLst>
              <a:ext uri="{FF2B5EF4-FFF2-40B4-BE49-F238E27FC236}">
                <a16:creationId xmlns:a16="http://schemas.microsoft.com/office/drawing/2014/main" id="{10D913E7-0918-7315-C648-D59629FE4DD1}"/>
              </a:ext>
            </a:extLst>
          </p:cNvPr>
          <p:cNvSpPr/>
          <p:nvPr/>
        </p:nvSpPr>
        <p:spPr>
          <a:xfrm>
            <a:off x="1173055" y="5535523"/>
            <a:ext cx="4401489" cy="84045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80" name="Flowchart: Connector 17">
            <a:extLst>
              <a:ext uri="{FF2B5EF4-FFF2-40B4-BE49-F238E27FC236}">
                <a16:creationId xmlns:a16="http://schemas.microsoft.com/office/drawing/2014/main" id="{884B0302-6556-1263-AE0D-487775AEEF31}"/>
              </a:ext>
            </a:extLst>
          </p:cNvPr>
          <p:cNvSpPr/>
          <p:nvPr/>
        </p:nvSpPr>
        <p:spPr>
          <a:xfrm>
            <a:off x="1023069" y="5535523"/>
            <a:ext cx="812070" cy="84045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4</a:t>
            </a:r>
          </a:p>
        </p:txBody>
      </p:sp>
      <p:sp>
        <p:nvSpPr>
          <p:cNvPr id="81" name="TextBox 80">
            <a:extLst>
              <a:ext uri="{FF2B5EF4-FFF2-40B4-BE49-F238E27FC236}">
                <a16:creationId xmlns:a16="http://schemas.microsoft.com/office/drawing/2014/main" id="{01CC6AF9-4CEF-8C54-4E3E-EFA87BDCA3AD}"/>
              </a:ext>
            </a:extLst>
          </p:cNvPr>
          <p:cNvSpPr txBox="1"/>
          <p:nvPr/>
        </p:nvSpPr>
        <p:spPr>
          <a:xfrm>
            <a:off x="2049056" y="5704369"/>
            <a:ext cx="2860610" cy="50276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Chăm chỉ</a:t>
            </a:r>
          </a:p>
        </p:txBody>
      </p:sp>
      <p:sp>
        <p:nvSpPr>
          <p:cNvPr id="83" name="Rectangle: Rounded Corners 20">
            <a:extLst>
              <a:ext uri="{FF2B5EF4-FFF2-40B4-BE49-F238E27FC236}">
                <a16:creationId xmlns:a16="http://schemas.microsoft.com/office/drawing/2014/main" id="{DDC70CA7-6CD8-AD39-E6B5-BE7285B67BDA}"/>
              </a:ext>
            </a:extLst>
          </p:cNvPr>
          <p:cNvSpPr/>
          <p:nvPr/>
        </p:nvSpPr>
        <p:spPr>
          <a:xfrm>
            <a:off x="6876275" y="2027778"/>
            <a:ext cx="4401488" cy="84045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84" name="Flowchart: Connector 21">
            <a:extLst>
              <a:ext uri="{FF2B5EF4-FFF2-40B4-BE49-F238E27FC236}">
                <a16:creationId xmlns:a16="http://schemas.microsoft.com/office/drawing/2014/main" id="{C5B8115F-BC52-D6E6-4681-D4E01D8BBCCB}"/>
              </a:ext>
            </a:extLst>
          </p:cNvPr>
          <p:cNvSpPr/>
          <p:nvPr/>
        </p:nvSpPr>
        <p:spPr>
          <a:xfrm>
            <a:off x="6726288" y="2027778"/>
            <a:ext cx="812070" cy="84045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5</a:t>
            </a:r>
          </a:p>
        </p:txBody>
      </p:sp>
      <p:sp>
        <p:nvSpPr>
          <p:cNvPr id="85" name="TextBox 84">
            <a:extLst>
              <a:ext uri="{FF2B5EF4-FFF2-40B4-BE49-F238E27FC236}">
                <a16:creationId xmlns:a16="http://schemas.microsoft.com/office/drawing/2014/main" id="{472CF278-4E1A-98A9-3627-62CC193B2792}"/>
              </a:ext>
            </a:extLst>
          </p:cNvPr>
          <p:cNvSpPr txBox="1"/>
          <p:nvPr/>
        </p:nvSpPr>
        <p:spPr>
          <a:xfrm>
            <a:off x="8016732" y="2196624"/>
            <a:ext cx="2490590" cy="50276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Hài hước</a:t>
            </a:r>
          </a:p>
        </p:txBody>
      </p:sp>
      <p:sp>
        <p:nvSpPr>
          <p:cNvPr id="87" name="Rectangle: Rounded Corners 24">
            <a:extLst>
              <a:ext uri="{FF2B5EF4-FFF2-40B4-BE49-F238E27FC236}">
                <a16:creationId xmlns:a16="http://schemas.microsoft.com/office/drawing/2014/main" id="{1C81270A-3263-A63D-EBE3-2FCF1375991C}"/>
              </a:ext>
            </a:extLst>
          </p:cNvPr>
          <p:cNvSpPr/>
          <p:nvPr/>
        </p:nvSpPr>
        <p:spPr>
          <a:xfrm>
            <a:off x="6876275" y="3195691"/>
            <a:ext cx="4401488" cy="840457"/>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88" name="Flowchart: Connector 25">
            <a:extLst>
              <a:ext uri="{FF2B5EF4-FFF2-40B4-BE49-F238E27FC236}">
                <a16:creationId xmlns:a16="http://schemas.microsoft.com/office/drawing/2014/main" id="{76164129-51F1-A54C-F544-651C6AEF071E}"/>
              </a:ext>
            </a:extLst>
          </p:cNvPr>
          <p:cNvSpPr/>
          <p:nvPr/>
        </p:nvSpPr>
        <p:spPr>
          <a:xfrm>
            <a:off x="6726288" y="3195691"/>
            <a:ext cx="812070" cy="840457"/>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6</a:t>
            </a:r>
          </a:p>
        </p:txBody>
      </p:sp>
      <p:sp>
        <p:nvSpPr>
          <p:cNvPr id="89" name="TextBox 88">
            <a:extLst>
              <a:ext uri="{FF2B5EF4-FFF2-40B4-BE49-F238E27FC236}">
                <a16:creationId xmlns:a16="http://schemas.microsoft.com/office/drawing/2014/main" id="{DB6272AC-532D-F24F-5787-11920D35FBC9}"/>
              </a:ext>
            </a:extLst>
          </p:cNvPr>
          <p:cNvSpPr txBox="1"/>
          <p:nvPr/>
        </p:nvSpPr>
        <p:spPr>
          <a:xfrm>
            <a:off x="7688345" y="3364537"/>
            <a:ext cx="2926457" cy="502766"/>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Có óc quan sát</a:t>
            </a:r>
          </a:p>
        </p:txBody>
      </p:sp>
      <p:sp>
        <p:nvSpPr>
          <p:cNvPr id="91" name="Rectangle: Rounded Corners 28">
            <a:extLst>
              <a:ext uri="{FF2B5EF4-FFF2-40B4-BE49-F238E27FC236}">
                <a16:creationId xmlns:a16="http://schemas.microsoft.com/office/drawing/2014/main" id="{24A8AC87-63D6-E5B1-824F-213CC5C2BC71}"/>
              </a:ext>
            </a:extLst>
          </p:cNvPr>
          <p:cNvSpPr/>
          <p:nvPr/>
        </p:nvSpPr>
        <p:spPr>
          <a:xfrm>
            <a:off x="6876275" y="4363600"/>
            <a:ext cx="4401488" cy="840457"/>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92" name="Flowchart: Connector 29">
            <a:extLst>
              <a:ext uri="{FF2B5EF4-FFF2-40B4-BE49-F238E27FC236}">
                <a16:creationId xmlns:a16="http://schemas.microsoft.com/office/drawing/2014/main" id="{5740BB38-F5AB-8FE7-649B-DC8C3D6A7C31}"/>
              </a:ext>
            </a:extLst>
          </p:cNvPr>
          <p:cNvSpPr/>
          <p:nvPr/>
        </p:nvSpPr>
        <p:spPr>
          <a:xfrm>
            <a:off x="6726288" y="4363600"/>
            <a:ext cx="812070" cy="840457"/>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7</a:t>
            </a:r>
          </a:p>
        </p:txBody>
      </p:sp>
      <p:sp>
        <p:nvSpPr>
          <p:cNvPr id="93" name="TextBox 92">
            <a:extLst>
              <a:ext uri="{FF2B5EF4-FFF2-40B4-BE49-F238E27FC236}">
                <a16:creationId xmlns:a16="http://schemas.microsoft.com/office/drawing/2014/main" id="{26DCFE85-F1B8-C222-6049-A9D98B5436A7}"/>
              </a:ext>
            </a:extLst>
          </p:cNvPr>
          <p:cNvSpPr txBox="1"/>
          <p:nvPr/>
        </p:nvSpPr>
        <p:spPr>
          <a:xfrm>
            <a:off x="7666310" y="4532448"/>
            <a:ext cx="3191435" cy="502766"/>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Tò mò khoa học</a:t>
            </a:r>
          </a:p>
        </p:txBody>
      </p:sp>
      <p:sp>
        <p:nvSpPr>
          <p:cNvPr id="95" name="Rectangle: Rounded Corners 32">
            <a:extLst>
              <a:ext uri="{FF2B5EF4-FFF2-40B4-BE49-F238E27FC236}">
                <a16:creationId xmlns:a16="http://schemas.microsoft.com/office/drawing/2014/main" id="{327CC0ED-1450-2A1C-CF0C-12144FAC9793}"/>
              </a:ext>
            </a:extLst>
          </p:cNvPr>
          <p:cNvSpPr/>
          <p:nvPr/>
        </p:nvSpPr>
        <p:spPr>
          <a:xfrm>
            <a:off x="6876275" y="5531502"/>
            <a:ext cx="4401488" cy="840456"/>
          </a:xfrm>
          <a:prstGeom prst="roundRect">
            <a:avLst>
              <a:gd name="adj" fmla="val 50000"/>
            </a:avLst>
          </a:prstGeom>
          <a:solidFill>
            <a:schemeClr val="accent6">
              <a:lumMod val="40000"/>
              <a:lumOff val="60000"/>
            </a:schemeClr>
          </a:solidFill>
          <a:ln w="12700" cap="flat" cmpd="sng" algn="ctr">
            <a:solidFill>
              <a:srgbClr val="ED7D31"/>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endParaRPr>
          </a:p>
        </p:txBody>
      </p:sp>
      <p:sp>
        <p:nvSpPr>
          <p:cNvPr id="96" name="Flowchart: Connector 33">
            <a:extLst>
              <a:ext uri="{FF2B5EF4-FFF2-40B4-BE49-F238E27FC236}">
                <a16:creationId xmlns:a16="http://schemas.microsoft.com/office/drawing/2014/main" id="{E4E1E9F1-42A0-6431-7091-4867A37C4518}"/>
              </a:ext>
            </a:extLst>
          </p:cNvPr>
          <p:cNvSpPr/>
          <p:nvPr/>
        </p:nvSpPr>
        <p:spPr>
          <a:xfrm>
            <a:off x="6726288" y="5531502"/>
            <a:ext cx="812070" cy="840456"/>
          </a:xfrm>
          <a:prstGeom prst="flowChartConnector">
            <a:avLst/>
          </a:prstGeom>
          <a:solidFill>
            <a:srgbClr val="ED7D31"/>
          </a:solidFill>
          <a:ln w="19050" cap="flat" cmpd="sng" algn="ctr">
            <a:solidFill>
              <a:srgbClr val="70AD47"/>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lumMod val="50000"/>
                  </a:prstClr>
                </a:solidFill>
                <a:effectLst/>
                <a:uLnTx/>
                <a:uFillTx/>
                <a:latin typeface="UTM Avo"/>
                <a:ea typeface="+mn-ea"/>
                <a:cs typeface="+mn-cs"/>
                <a:sym typeface="+mn-lt"/>
              </a:rPr>
              <a:t>8</a:t>
            </a:r>
          </a:p>
        </p:txBody>
      </p:sp>
      <p:sp>
        <p:nvSpPr>
          <p:cNvPr id="97" name="TextBox 96">
            <a:extLst>
              <a:ext uri="{FF2B5EF4-FFF2-40B4-BE49-F238E27FC236}">
                <a16:creationId xmlns:a16="http://schemas.microsoft.com/office/drawing/2014/main" id="{73486B01-A408-AF80-EE79-AD0256F1F7E0}"/>
              </a:ext>
            </a:extLst>
          </p:cNvPr>
          <p:cNvSpPr txBox="1"/>
          <p:nvPr/>
        </p:nvSpPr>
        <p:spPr>
          <a:xfrm>
            <a:off x="8016732" y="5700348"/>
            <a:ext cx="2490590" cy="502765"/>
          </a:xfrm>
          <a:prstGeom prst="rect">
            <a:avLst/>
          </a:prstGeom>
          <a:noFill/>
        </p:spPr>
        <p:txBody>
          <a:bodyPr wrap="square" anchor="ctr">
            <a:spAutoFit/>
          </a:bodyP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lumMod val="50000"/>
                  </a:prstClr>
                </a:solidFill>
                <a:effectLst/>
                <a:uLnTx/>
                <a:uFillTx/>
                <a:latin typeface="UTM Avo"/>
                <a:ea typeface="+mn-ea"/>
                <a:cs typeface="+mn-cs"/>
                <a:sym typeface="+mn-lt"/>
              </a:rPr>
              <a:t>Mưu trí</a:t>
            </a:r>
          </a:p>
        </p:txBody>
      </p:sp>
    </p:spTree>
    <p:custDataLst>
      <p:tags r:id="rId1"/>
    </p:custDataLst>
    <p:extLst>
      <p:ext uri="{BB962C8B-B14F-4D97-AF65-F5344CB8AC3E}">
        <p14:creationId xmlns:p14="http://schemas.microsoft.com/office/powerpoint/2010/main" val="2134898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ppt_y</p:attrName>
                                        </p:attrNameLst>
                                      </p:cBhvr>
                                      <p:tavLst>
                                        <p:tav tm="0">
                                          <p:val>
                                            <p:strVal val="#ppt_y+#ppt_h*1.125000"/>
                                          </p:val>
                                        </p:tav>
                                        <p:tav tm="100000">
                                          <p:val>
                                            <p:strVal val="#ppt_y"/>
                                          </p:val>
                                        </p:tav>
                                      </p:tavLst>
                                    </p:anim>
                                    <p:animEffect transition="in" filter="wipe(up)">
                                      <p:cBhvr>
                                        <p:cTn id="8" dur="500"/>
                                        <p:tgtEl>
                                          <p:spTgt spid="34"/>
                                        </p:tgtEl>
                                      </p:cBhvr>
                                    </p:animEffect>
                                  </p:childTnLst>
                                </p:cTn>
                              </p:par>
                              <p:par>
                                <p:cTn id="9" presetID="12" presetClass="entr" presetSubtype="4"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p:tgtEl>
                                          <p:spTgt spid="38"/>
                                        </p:tgtEl>
                                        <p:attrNameLst>
                                          <p:attrName>ppt_y</p:attrName>
                                        </p:attrNameLst>
                                      </p:cBhvr>
                                      <p:tavLst>
                                        <p:tav tm="0">
                                          <p:val>
                                            <p:strVal val="#ppt_y+#ppt_h*1.125000"/>
                                          </p:val>
                                        </p:tav>
                                        <p:tav tm="100000">
                                          <p:val>
                                            <p:strVal val="#ppt_y"/>
                                          </p:val>
                                        </p:tav>
                                      </p:tavLst>
                                    </p:anim>
                                    <p:animEffect transition="in" filter="wipe(up)">
                                      <p:cBhvr>
                                        <p:cTn id="12" dur="500"/>
                                        <p:tgtEl>
                                          <p:spTgt spid="38"/>
                                        </p:tgtEl>
                                      </p:cBhvr>
                                    </p:animEffect>
                                  </p:childTnLst>
                                </p:cTn>
                              </p:par>
                              <p:par>
                                <p:cTn id="13" presetID="12" presetClass="entr" presetSubtype="4"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ppt_y</p:attrName>
                                        </p:attrNameLst>
                                      </p:cBhvr>
                                      <p:tavLst>
                                        <p:tav tm="0">
                                          <p:val>
                                            <p:strVal val="#ppt_y+#ppt_h*1.125000"/>
                                          </p:val>
                                        </p:tav>
                                        <p:tav tm="100000">
                                          <p:val>
                                            <p:strVal val="#ppt_y"/>
                                          </p:val>
                                        </p:tav>
                                      </p:tavLst>
                                    </p:anim>
                                    <p:animEffect transition="in" filter="wipe(up)">
                                      <p:cBhvr>
                                        <p:cTn id="16" dur="500"/>
                                        <p:tgtEl>
                                          <p:spTgt spid="42"/>
                                        </p:tgtEl>
                                      </p:cBhvr>
                                    </p:animEffect>
                                  </p:childTnLst>
                                </p:cTn>
                              </p:par>
                              <p:par>
                                <p:cTn id="17" presetID="12" presetClass="entr" presetSubtype="4"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p:tgtEl>
                                          <p:spTgt spid="46"/>
                                        </p:tgtEl>
                                        <p:attrNameLst>
                                          <p:attrName>ppt_y</p:attrName>
                                        </p:attrNameLst>
                                      </p:cBhvr>
                                      <p:tavLst>
                                        <p:tav tm="0">
                                          <p:val>
                                            <p:strVal val="#ppt_y+#ppt_h*1.125000"/>
                                          </p:val>
                                        </p:tav>
                                        <p:tav tm="100000">
                                          <p:val>
                                            <p:strVal val="#ppt_y"/>
                                          </p:val>
                                        </p:tav>
                                      </p:tavLst>
                                    </p:anim>
                                    <p:animEffect transition="in" filter="wipe(up)">
                                      <p:cBhvr>
                                        <p:cTn id="20" dur="500"/>
                                        <p:tgtEl>
                                          <p:spTgt spid="46"/>
                                        </p:tgtEl>
                                      </p:cBhvr>
                                    </p:animEffect>
                                  </p:childTnLst>
                                </p:cTn>
                              </p:par>
                              <p:par>
                                <p:cTn id="21" presetID="12" presetClass="entr" presetSubtype="4"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up)">
                                      <p:cBhvr>
                                        <p:cTn id="24" dur="500"/>
                                        <p:tgtEl>
                                          <p:spTgt spid="50"/>
                                        </p:tgtEl>
                                      </p:cBhvr>
                                    </p:animEffect>
                                  </p:childTnLst>
                                </p:cTn>
                              </p:par>
                              <p:par>
                                <p:cTn id="25" presetID="12" presetClass="entr" presetSubtype="4"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ppt_y</p:attrName>
                                        </p:attrNameLst>
                                      </p:cBhvr>
                                      <p:tavLst>
                                        <p:tav tm="0">
                                          <p:val>
                                            <p:strVal val="#ppt_y+#ppt_h*1.125000"/>
                                          </p:val>
                                        </p:tav>
                                        <p:tav tm="100000">
                                          <p:val>
                                            <p:strVal val="#ppt_y"/>
                                          </p:val>
                                        </p:tav>
                                      </p:tavLst>
                                    </p:anim>
                                    <p:animEffect transition="in" filter="wipe(up)">
                                      <p:cBhvr>
                                        <p:cTn id="28" dur="500"/>
                                        <p:tgtEl>
                                          <p:spTgt spid="54"/>
                                        </p:tgtEl>
                                      </p:cBhvr>
                                    </p:animEffect>
                                  </p:childTnLst>
                                </p:cTn>
                              </p:par>
                              <p:par>
                                <p:cTn id="29" presetID="12" presetClass="entr" presetSubtype="4"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ppt_y</p:attrName>
                                        </p:attrNameLst>
                                      </p:cBhvr>
                                      <p:tavLst>
                                        <p:tav tm="0">
                                          <p:val>
                                            <p:strVal val="#ppt_y+#ppt_h*1.125000"/>
                                          </p:val>
                                        </p:tav>
                                        <p:tav tm="100000">
                                          <p:val>
                                            <p:strVal val="#ppt_y"/>
                                          </p:val>
                                        </p:tav>
                                      </p:tavLst>
                                    </p:anim>
                                    <p:animEffect transition="in" filter="wipe(up)">
                                      <p:cBhvr>
                                        <p:cTn id="32" dur="500"/>
                                        <p:tgtEl>
                                          <p:spTgt spid="58"/>
                                        </p:tgtEl>
                                      </p:cBhvr>
                                    </p:animEffect>
                                  </p:childTnLst>
                                </p:cTn>
                              </p:par>
                              <p:par>
                                <p:cTn id="33" presetID="12" presetClass="entr" presetSubtype="4"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p:tgtEl>
                                          <p:spTgt spid="62"/>
                                        </p:tgtEl>
                                        <p:attrNameLst>
                                          <p:attrName>ppt_y</p:attrName>
                                        </p:attrNameLst>
                                      </p:cBhvr>
                                      <p:tavLst>
                                        <p:tav tm="0">
                                          <p:val>
                                            <p:strVal val="#ppt_y+#ppt_h*1.125000"/>
                                          </p:val>
                                        </p:tav>
                                        <p:tav tm="100000">
                                          <p:val>
                                            <p:strVal val="#ppt_y"/>
                                          </p:val>
                                        </p:tav>
                                      </p:tavLst>
                                    </p:anim>
                                    <p:animEffect transition="in" filter="wipe(up)">
                                      <p:cBhvr>
                                        <p:cTn id="36" dur="500"/>
                                        <p:tgtEl>
                                          <p:spTgt spid="6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p:tgtEl>
                                          <p:spTgt spid="67"/>
                                        </p:tgtEl>
                                        <p:attrNameLst>
                                          <p:attrName>ppt_y</p:attrName>
                                        </p:attrNameLst>
                                      </p:cBhvr>
                                      <p:tavLst>
                                        <p:tav tm="0">
                                          <p:val>
                                            <p:strVal val="#ppt_y+#ppt_h*1.125000"/>
                                          </p:val>
                                        </p:tav>
                                        <p:tav tm="100000">
                                          <p:val>
                                            <p:strVal val="#ppt_y"/>
                                          </p:val>
                                        </p:tav>
                                      </p:tavLst>
                                    </p:anim>
                                    <p:animEffect transition="in" filter="wipe(up)">
                                      <p:cBhvr>
                                        <p:cTn id="40" dur="500"/>
                                        <p:tgtEl>
                                          <p:spTgt spid="67"/>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p:tgtEl>
                                          <p:spTgt spid="68"/>
                                        </p:tgtEl>
                                        <p:attrNameLst>
                                          <p:attrName>ppt_y</p:attrName>
                                        </p:attrNameLst>
                                      </p:cBhvr>
                                      <p:tavLst>
                                        <p:tav tm="0">
                                          <p:val>
                                            <p:strVal val="#ppt_y+#ppt_h*1.125000"/>
                                          </p:val>
                                        </p:tav>
                                        <p:tav tm="100000">
                                          <p:val>
                                            <p:strVal val="#ppt_y"/>
                                          </p:val>
                                        </p:tav>
                                      </p:tavLst>
                                    </p:anim>
                                    <p:animEffect transition="in" filter="wipe(up)">
                                      <p:cBhvr>
                                        <p:cTn id="44" dur="500"/>
                                        <p:tgtEl>
                                          <p:spTgt spid="6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additive="base">
                                        <p:cTn id="47" dur="500"/>
                                        <p:tgtEl>
                                          <p:spTgt spid="69"/>
                                        </p:tgtEl>
                                        <p:attrNameLst>
                                          <p:attrName>ppt_y</p:attrName>
                                        </p:attrNameLst>
                                      </p:cBhvr>
                                      <p:tavLst>
                                        <p:tav tm="0">
                                          <p:val>
                                            <p:strVal val="#ppt_y+#ppt_h*1.125000"/>
                                          </p:val>
                                        </p:tav>
                                        <p:tav tm="100000">
                                          <p:val>
                                            <p:strVal val="#ppt_y"/>
                                          </p:val>
                                        </p:tav>
                                      </p:tavLst>
                                    </p:anim>
                                    <p:animEffect transition="in" filter="wipe(up)">
                                      <p:cBhvr>
                                        <p:cTn id="48" dur="500"/>
                                        <p:tgtEl>
                                          <p:spTgt spid="69"/>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p:tgtEl>
                                          <p:spTgt spid="71"/>
                                        </p:tgtEl>
                                        <p:attrNameLst>
                                          <p:attrName>ppt_y</p:attrName>
                                        </p:attrNameLst>
                                      </p:cBhvr>
                                      <p:tavLst>
                                        <p:tav tm="0">
                                          <p:val>
                                            <p:strVal val="#ppt_y+#ppt_h*1.125000"/>
                                          </p:val>
                                        </p:tav>
                                        <p:tav tm="100000">
                                          <p:val>
                                            <p:strVal val="#ppt_y"/>
                                          </p:val>
                                        </p:tav>
                                      </p:tavLst>
                                    </p:anim>
                                    <p:animEffect transition="in" filter="wipe(up)">
                                      <p:cBhvr>
                                        <p:cTn id="52" dur="500"/>
                                        <p:tgtEl>
                                          <p:spTgt spid="71"/>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p:tgtEl>
                                          <p:spTgt spid="72"/>
                                        </p:tgtEl>
                                        <p:attrNameLst>
                                          <p:attrName>ppt_y</p:attrName>
                                        </p:attrNameLst>
                                      </p:cBhvr>
                                      <p:tavLst>
                                        <p:tav tm="0">
                                          <p:val>
                                            <p:strVal val="#ppt_y+#ppt_h*1.125000"/>
                                          </p:val>
                                        </p:tav>
                                        <p:tav tm="100000">
                                          <p:val>
                                            <p:strVal val="#ppt_y"/>
                                          </p:val>
                                        </p:tav>
                                      </p:tavLst>
                                    </p:anim>
                                    <p:animEffect transition="in" filter="wipe(up)">
                                      <p:cBhvr>
                                        <p:cTn id="56" dur="500"/>
                                        <p:tgtEl>
                                          <p:spTgt spid="72"/>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p:tgtEl>
                                          <p:spTgt spid="73"/>
                                        </p:tgtEl>
                                        <p:attrNameLst>
                                          <p:attrName>ppt_y</p:attrName>
                                        </p:attrNameLst>
                                      </p:cBhvr>
                                      <p:tavLst>
                                        <p:tav tm="0">
                                          <p:val>
                                            <p:strVal val="#ppt_y+#ppt_h*1.125000"/>
                                          </p:val>
                                        </p:tav>
                                        <p:tav tm="100000">
                                          <p:val>
                                            <p:strVal val="#ppt_y"/>
                                          </p:val>
                                        </p:tav>
                                      </p:tavLst>
                                    </p:anim>
                                    <p:animEffect transition="in" filter="wipe(up)">
                                      <p:cBhvr>
                                        <p:cTn id="60" dur="500"/>
                                        <p:tgtEl>
                                          <p:spTgt spid="73"/>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anim calcmode="lin" valueType="num">
                                      <p:cBhvr additive="base">
                                        <p:cTn id="63" dur="500"/>
                                        <p:tgtEl>
                                          <p:spTgt spid="75"/>
                                        </p:tgtEl>
                                        <p:attrNameLst>
                                          <p:attrName>ppt_y</p:attrName>
                                        </p:attrNameLst>
                                      </p:cBhvr>
                                      <p:tavLst>
                                        <p:tav tm="0">
                                          <p:val>
                                            <p:strVal val="#ppt_y+#ppt_h*1.125000"/>
                                          </p:val>
                                        </p:tav>
                                        <p:tav tm="100000">
                                          <p:val>
                                            <p:strVal val="#ppt_y"/>
                                          </p:val>
                                        </p:tav>
                                      </p:tavLst>
                                    </p:anim>
                                    <p:animEffect transition="in" filter="wipe(up)">
                                      <p:cBhvr>
                                        <p:cTn id="64" dur="500"/>
                                        <p:tgtEl>
                                          <p:spTgt spid="75"/>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additive="base">
                                        <p:cTn id="67" dur="500"/>
                                        <p:tgtEl>
                                          <p:spTgt spid="76"/>
                                        </p:tgtEl>
                                        <p:attrNameLst>
                                          <p:attrName>ppt_y</p:attrName>
                                        </p:attrNameLst>
                                      </p:cBhvr>
                                      <p:tavLst>
                                        <p:tav tm="0">
                                          <p:val>
                                            <p:strVal val="#ppt_y+#ppt_h*1.125000"/>
                                          </p:val>
                                        </p:tav>
                                        <p:tav tm="100000">
                                          <p:val>
                                            <p:strVal val="#ppt_y"/>
                                          </p:val>
                                        </p:tav>
                                      </p:tavLst>
                                    </p:anim>
                                    <p:animEffect transition="in" filter="wipe(up)">
                                      <p:cBhvr>
                                        <p:cTn id="68" dur="500"/>
                                        <p:tgtEl>
                                          <p:spTgt spid="7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77"/>
                                        </p:tgtEl>
                                        <p:attrNameLst>
                                          <p:attrName>style.visibility</p:attrName>
                                        </p:attrNameLst>
                                      </p:cBhvr>
                                      <p:to>
                                        <p:strVal val="visible"/>
                                      </p:to>
                                    </p:set>
                                    <p:anim calcmode="lin" valueType="num">
                                      <p:cBhvr additive="base">
                                        <p:cTn id="71" dur="500"/>
                                        <p:tgtEl>
                                          <p:spTgt spid="77"/>
                                        </p:tgtEl>
                                        <p:attrNameLst>
                                          <p:attrName>ppt_y</p:attrName>
                                        </p:attrNameLst>
                                      </p:cBhvr>
                                      <p:tavLst>
                                        <p:tav tm="0">
                                          <p:val>
                                            <p:strVal val="#ppt_y+#ppt_h*1.125000"/>
                                          </p:val>
                                        </p:tav>
                                        <p:tav tm="100000">
                                          <p:val>
                                            <p:strVal val="#ppt_y"/>
                                          </p:val>
                                        </p:tav>
                                      </p:tavLst>
                                    </p:anim>
                                    <p:animEffect transition="in" filter="wipe(up)">
                                      <p:cBhvr>
                                        <p:cTn id="72" dur="500"/>
                                        <p:tgtEl>
                                          <p:spTgt spid="7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79"/>
                                        </p:tgtEl>
                                        <p:attrNameLst>
                                          <p:attrName>style.visibility</p:attrName>
                                        </p:attrNameLst>
                                      </p:cBhvr>
                                      <p:to>
                                        <p:strVal val="visible"/>
                                      </p:to>
                                    </p:set>
                                    <p:anim calcmode="lin" valueType="num">
                                      <p:cBhvr additive="base">
                                        <p:cTn id="75" dur="500"/>
                                        <p:tgtEl>
                                          <p:spTgt spid="79"/>
                                        </p:tgtEl>
                                        <p:attrNameLst>
                                          <p:attrName>ppt_y</p:attrName>
                                        </p:attrNameLst>
                                      </p:cBhvr>
                                      <p:tavLst>
                                        <p:tav tm="0">
                                          <p:val>
                                            <p:strVal val="#ppt_y+#ppt_h*1.125000"/>
                                          </p:val>
                                        </p:tav>
                                        <p:tav tm="100000">
                                          <p:val>
                                            <p:strVal val="#ppt_y"/>
                                          </p:val>
                                        </p:tav>
                                      </p:tavLst>
                                    </p:anim>
                                    <p:animEffect transition="in" filter="wipe(up)">
                                      <p:cBhvr>
                                        <p:cTn id="76" dur="500"/>
                                        <p:tgtEl>
                                          <p:spTgt spid="79"/>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additive="base">
                                        <p:cTn id="79" dur="500"/>
                                        <p:tgtEl>
                                          <p:spTgt spid="80"/>
                                        </p:tgtEl>
                                        <p:attrNameLst>
                                          <p:attrName>ppt_y</p:attrName>
                                        </p:attrNameLst>
                                      </p:cBhvr>
                                      <p:tavLst>
                                        <p:tav tm="0">
                                          <p:val>
                                            <p:strVal val="#ppt_y+#ppt_h*1.125000"/>
                                          </p:val>
                                        </p:tav>
                                        <p:tav tm="100000">
                                          <p:val>
                                            <p:strVal val="#ppt_y"/>
                                          </p:val>
                                        </p:tav>
                                      </p:tavLst>
                                    </p:anim>
                                    <p:animEffect transition="in" filter="wipe(up)">
                                      <p:cBhvr>
                                        <p:cTn id="80" dur="500"/>
                                        <p:tgtEl>
                                          <p:spTgt spid="80"/>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81"/>
                                        </p:tgtEl>
                                        <p:attrNameLst>
                                          <p:attrName>style.visibility</p:attrName>
                                        </p:attrNameLst>
                                      </p:cBhvr>
                                      <p:to>
                                        <p:strVal val="visible"/>
                                      </p:to>
                                    </p:set>
                                    <p:anim calcmode="lin" valueType="num">
                                      <p:cBhvr additive="base">
                                        <p:cTn id="83" dur="500"/>
                                        <p:tgtEl>
                                          <p:spTgt spid="81"/>
                                        </p:tgtEl>
                                        <p:attrNameLst>
                                          <p:attrName>ppt_y</p:attrName>
                                        </p:attrNameLst>
                                      </p:cBhvr>
                                      <p:tavLst>
                                        <p:tav tm="0">
                                          <p:val>
                                            <p:strVal val="#ppt_y+#ppt_h*1.125000"/>
                                          </p:val>
                                        </p:tav>
                                        <p:tav tm="100000">
                                          <p:val>
                                            <p:strVal val="#ppt_y"/>
                                          </p:val>
                                        </p:tav>
                                      </p:tavLst>
                                    </p:anim>
                                    <p:animEffect transition="in" filter="wipe(up)">
                                      <p:cBhvr>
                                        <p:cTn id="84" dur="500"/>
                                        <p:tgtEl>
                                          <p:spTgt spid="81"/>
                                        </p:tgtEl>
                                      </p:cBhvr>
                                    </p:animEffect>
                                  </p:childTnLst>
                                </p:cTn>
                              </p:par>
                              <p:par>
                                <p:cTn id="85" presetID="12" presetClass="entr" presetSubtype="4" fill="hold" grpId="0" nodeType="withEffect">
                                  <p:stCondLst>
                                    <p:cond delay="0"/>
                                  </p:stCondLst>
                                  <p:childTnLst>
                                    <p:set>
                                      <p:cBhvr>
                                        <p:cTn id="86" dur="1" fill="hold">
                                          <p:stCondLst>
                                            <p:cond delay="0"/>
                                          </p:stCondLst>
                                        </p:cTn>
                                        <p:tgtEl>
                                          <p:spTgt spid="83"/>
                                        </p:tgtEl>
                                        <p:attrNameLst>
                                          <p:attrName>style.visibility</p:attrName>
                                        </p:attrNameLst>
                                      </p:cBhvr>
                                      <p:to>
                                        <p:strVal val="visible"/>
                                      </p:to>
                                    </p:set>
                                    <p:anim calcmode="lin" valueType="num">
                                      <p:cBhvr additive="base">
                                        <p:cTn id="87" dur="500"/>
                                        <p:tgtEl>
                                          <p:spTgt spid="83"/>
                                        </p:tgtEl>
                                        <p:attrNameLst>
                                          <p:attrName>ppt_y</p:attrName>
                                        </p:attrNameLst>
                                      </p:cBhvr>
                                      <p:tavLst>
                                        <p:tav tm="0">
                                          <p:val>
                                            <p:strVal val="#ppt_y+#ppt_h*1.125000"/>
                                          </p:val>
                                        </p:tav>
                                        <p:tav tm="100000">
                                          <p:val>
                                            <p:strVal val="#ppt_y"/>
                                          </p:val>
                                        </p:tav>
                                      </p:tavLst>
                                    </p:anim>
                                    <p:animEffect transition="in" filter="wipe(up)">
                                      <p:cBhvr>
                                        <p:cTn id="88" dur="500"/>
                                        <p:tgtEl>
                                          <p:spTgt spid="83"/>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84"/>
                                        </p:tgtEl>
                                        <p:attrNameLst>
                                          <p:attrName>style.visibility</p:attrName>
                                        </p:attrNameLst>
                                      </p:cBhvr>
                                      <p:to>
                                        <p:strVal val="visible"/>
                                      </p:to>
                                    </p:set>
                                    <p:anim calcmode="lin" valueType="num">
                                      <p:cBhvr additive="base">
                                        <p:cTn id="91" dur="500"/>
                                        <p:tgtEl>
                                          <p:spTgt spid="84"/>
                                        </p:tgtEl>
                                        <p:attrNameLst>
                                          <p:attrName>ppt_y</p:attrName>
                                        </p:attrNameLst>
                                      </p:cBhvr>
                                      <p:tavLst>
                                        <p:tav tm="0">
                                          <p:val>
                                            <p:strVal val="#ppt_y+#ppt_h*1.125000"/>
                                          </p:val>
                                        </p:tav>
                                        <p:tav tm="100000">
                                          <p:val>
                                            <p:strVal val="#ppt_y"/>
                                          </p:val>
                                        </p:tav>
                                      </p:tavLst>
                                    </p:anim>
                                    <p:animEffect transition="in" filter="wipe(up)">
                                      <p:cBhvr>
                                        <p:cTn id="92" dur="500"/>
                                        <p:tgtEl>
                                          <p:spTgt spid="84"/>
                                        </p:tgtEl>
                                      </p:cBhvr>
                                    </p:animEffect>
                                  </p:childTnLst>
                                </p:cTn>
                              </p:par>
                              <p:par>
                                <p:cTn id="93" presetID="12" presetClass="entr" presetSubtype="4" fill="hold" grpId="0" nodeType="withEffect">
                                  <p:stCondLst>
                                    <p:cond delay="0"/>
                                  </p:stCondLst>
                                  <p:childTnLst>
                                    <p:set>
                                      <p:cBhvr>
                                        <p:cTn id="94" dur="1" fill="hold">
                                          <p:stCondLst>
                                            <p:cond delay="0"/>
                                          </p:stCondLst>
                                        </p:cTn>
                                        <p:tgtEl>
                                          <p:spTgt spid="85"/>
                                        </p:tgtEl>
                                        <p:attrNameLst>
                                          <p:attrName>style.visibility</p:attrName>
                                        </p:attrNameLst>
                                      </p:cBhvr>
                                      <p:to>
                                        <p:strVal val="visible"/>
                                      </p:to>
                                    </p:set>
                                    <p:anim calcmode="lin" valueType="num">
                                      <p:cBhvr additive="base">
                                        <p:cTn id="95" dur="500"/>
                                        <p:tgtEl>
                                          <p:spTgt spid="85"/>
                                        </p:tgtEl>
                                        <p:attrNameLst>
                                          <p:attrName>ppt_y</p:attrName>
                                        </p:attrNameLst>
                                      </p:cBhvr>
                                      <p:tavLst>
                                        <p:tav tm="0">
                                          <p:val>
                                            <p:strVal val="#ppt_y+#ppt_h*1.125000"/>
                                          </p:val>
                                        </p:tav>
                                        <p:tav tm="100000">
                                          <p:val>
                                            <p:strVal val="#ppt_y"/>
                                          </p:val>
                                        </p:tav>
                                      </p:tavLst>
                                    </p:anim>
                                    <p:animEffect transition="in" filter="wipe(up)">
                                      <p:cBhvr>
                                        <p:cTn id="96" dur="500"/>
                                        <p:tgtEl>
                                          <p:spTgt spid="85"/>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cBhvr additive="base">
                                        <p:cTn id="99" dur="500"/>
                                        <p:tgtEl>
                                          <p:spTgt spid="88"/>
                                        </p:tgtEl>
                                        <p:attrNameLst>
                                          <p:attrName>ppt_y</p:attrName>
                                        </p:attrNameLst>
                                      </p:cBhvr>
                                      <p:tavLst>
                                        <p:tav tm="0">
                                          <p:val>
                                            <p:strVal val="#ppt_y+#ppt_h*1.125000"/>
                                          </p:val>
                                        </p:tav>
                                        <p:tav tm="100000">
                                          <p:val>
                                            <p:strVal val="#ppt_y"/>
                                          </p:val>
                                        </p:tav>
                                      </p:tavLst>
                                    </p:anim>
                                    <p:animEffect transition="in" filter="wipe(up)">
                                      <p:cBhvr>
                                        <p:cTn id="100" dur="500"/>
                                        <p:tgtEl>
                                          <p:spTgt spid="88"/>
                                        </p:tgtEl>
                                      </p:cBhvr>
                                    </p:animEffect>
                                  </p:childTnLst>
                                </p:cTn>
                              </p:par>
                              <p:par>
                                <p:cTn id="101" presetID="12" presetClass="entr" presetSubtype="4" fill="hold" grpId="0" nodeType="withEffect">
                                  <p:stCondLst>
                                    <p:cond delay="0"/>
                                  </p:stCondLst>
                                  <p:childTnLst>
                                    <p:set>
                                      <p:cBhvr>
                                        <p:cTn id="102" dur="1" fill="hold">
                                          <p:stCondLst>
                                            <p:cond delay="0"/>
                                          </p:stCondLst>
                                        </p:cTn>
                                        <p:tgtEl>
                                          <p:spTgt spid="87"/>
                                        </p:tgtEl>
                                        <p:attrNameLst>
                                          <p:attrName>style.visibility</p:attrName>
                                        </p:attrNameLst>
                                      </p:cBhvr>
                                      <p:to>
                                        <p:strVal val="visible"/>
                                      </p:to>
                                    </p:set>
                                    <p:anim calcmode="lin" valueType="num">
                                      <p:cBhvr additive="base">
                                        <p:cTn id="103" dur="500"/>
                                        <p:tgtEl>
                                          <p:spTgt spid="87"/>
                                        </p:tgtEl>
                                        <p:attrNameLst>
                                          <p:attrName>ppt_y</p:attrName>
                                        </p:attrNameLst>
                                      </p:cBhvr>
                                      <p:tavLst>
                                        <p:tav tm="0">
                                          <p:val>
                                            <p:strVal val="#ppt_y+#ppt_h*1.125000"/>
                                          </p:val>
                                        </p:tav>
                                        <p:tav tm="100000">
                                          <p:val>
                                            <p:strVal val="#ppt_y"/>
                                          </p:val>
                                        </p:tav>
                                      </p:tavLst>
                                    </p:anim>
                                    <p:animEffect transition="in" filter="wipe(up)">
                                      <p:cBhvr>
                                        <p:cTn id="104" dur="500"/>
                                        <p:tgtEl>
                                          <p:spTgt spid="87"/>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89"/>
                                        </p:tgtEl>
                                        <p:attrNameLst>
                                          <p:attrName>style.visibility</p:attrName>
                                        </p:attrNameLst>
                                      </p:cBhvr>
                                      <p:to>
                                        <p:strVal val="visible"/>
                                      </p:to>
                                    </p:set>
                                    <p:anim calcmode="lin" valueType="num">
                                      <p:cBhvr additive="base">
                                        <p:cTn id="107" dur="500"/>
                                        <p:tgtEl>
                                          <p:spTgt spid="89"/>
                                        </p:tgtEl>
                                        <p:attrNameLst>
                                          <p:attrName>ppt_y</p:attrName>
                                        </p:attrNameLst>
                                      </p:cBhvr>
                                      <p:tavLst>
                                        <p:tav tm="0">
                                          <p:val>
                                            <p:strVal val="#ppt_y+#ppt_h*1.125000"/>
                                          </p:val>
                                        </p:tav>
                                        <p:tav tm="100000">
                                          <p:val>
                                            <p:strVal val="#ppt_y"/>
                                          </p:val>
                                        </p:tav>
                                      </p:tavLst>
                                    </p:anim>
                                    <p:animEffect transition="in" filter="wipe(up)">
                                      <p:cBhvr>
                                        <p:cTn id="108" dur="500"/>
                                        <p:tgtEl>
                                          <p:spTgt spid="89"/>
                                        </p:tgtEl>
                                      </p:cBhvr>
                                    </p:animEffect>
                                  </p:childTnLst>
                                </p:cTn>
                              </p:par>
                              <p:par>
                                <p:cTn id="109" presetID="12" presetClass="entr" presetSubtype="4" fill="hold" grpId="0" nodeType="withEffect">
                                  <p:stCondLst>
                                    <p:cond delay="0"/>
                                  </p:stCondLst>
                                  <p:childTnLst>
                                    <p:set>
                                      <p:cBhvr>
                                        <p:cTn id="110" dur="1" fill="hold">
                                          <p:stCondLst>
                                            <p:cond delay="0"/>
                                          </p:stCondLst>
                                        </p:cTn>
                                        <p:tgtEl>
                                          <p:spTgt spid="91"/>
                                        </p:tgtEl>
                                        <p:attrNameLst>
                                          <p:attrName>style.visibility</p:attrName>
                                        </p:attrNameLst>
                                      </p:cBhvr>
                                      <p:to>
                                        <p:strVal val="visible"/>
                                      </p:to>
                                    </p:set>
                                    <p:anim calcmode="lin" valueType="num">
                                      <p:cBhvr additive="base">
                                        <p:cTn id="111" dur="500"/>
                                        <p:tgtEl>
                                          <p:spTgt spid="91"/>
                                        </p:tgtEl>
                                        <p:attrNameLst>
                                          <p:attrName>ppt_y</p:attrName>
                                        </p:attrNameLst>
                                      </p:cBhvr>
                                      <p:tavLst>
                                        <p:tav tm="0">
                                          <p:val>
                                            <p:strVal val="#ppt_y+#ppt_h*1.125000"/>
                                          </p:val>
                                        </p:tav>
                                        <p:tav tm="100000">
                                          <p:val>
                                            <p:strVal val="#ppt_y"/>
                                          </p:val>
                                        </p:tav>
                                      </p:tavLst>
                                    </p:anim>
                                    <p:animEffect transition="in" filter="wipe(up)">
                                      <p:cBhvr>
                                        <p:cTn id="112" dur="500"/>
                                        <p:tgtEl>
                                          <p:spTgt spid="91"/>
                                        </p:tgtEl>
                                      </p:cBhvr>
                                    </p:animEffect>
                                  </p:childTnLst>
                                </p:cTn>
                              </p:par>
                              <p:par>
                                <p:cTn id="113" presetID="12" presetClass="entr" presetSubtype="4" fill="hold" grpId="0" nodeType="withEffect">
                                  <p:stCondLst>
                                    <p:cond delay="0"/>
                                  </p:stCondLst>
                                  <p:childTnLst>
                                    <p:set>
                                      <p:cBhvr>
                                        <p:cTn id="114" dur="1" fill="hold">
                                          <p:stCondLst>
                                            <p:cond delay="0"/>
                                          </p:stCondLst>
                                        </p:cTn>
                                        <p:tgtEl>
                                          <p:spTgt spid="92"/>
                                        </p:tgtEl>
                                        <p:attrNameLst>
                                          <p:attrName>style.visibility</p:attrName>
                                        </p:attrNameLst>
                                      </p:cBhvr>
                                      <p:to>
                                        <p:strVal val="visible"/>
                                      </p:to>
                                    </p:set>
                                    <p:anim calcmode="lin" valueType="num">
                                      <p:cBhvr additive="base">
                                        <p:cTn id="115" dur="500"/>
                                        <p:tgtEl>
                                          <p:spTgt spid="92"/>
                                        </p:tgtEl>
                                        <p:attrNameLst>
                                          <p:attrName>ppt_y</p:attrName>
                                        </p:attrNameLst>
                                      </p:cBhvr>
                                      <p:tavLst>
                                        <p:tav tm="0">
                                          <p:val>
                                            <p:strVal val="#ppt_y+#ppt_h*1.125000"/>
                                          </p:val>
                                        </p:tav>
                                        <p:tav tm="100000">
                                          <p:val>
                                            <p:strVal val="#ppt_y"/>
                                          </p:val>
                                        </p:tav>
                                      </p:tavLst>
                                    </p:anim>
                                    <p:animEffect transition="in" filter="wipe(up)">
                                      <p:cBhvr>
                                        <p:cTn id="116" dur="500"/>
                                        <p:tgtEl>
                                          <p:spTgt spid="92"/>
                                        </p:tgtEl>
                                      </p:cBhvr>
                                    </p:animEffect>
                                  </p:childTnLst>
                                </p:cTn>
                              </p:par>
                              <p:par>
                                <p:cTn id="117" presetID="12" presetClass="entr" presetSubtype="4" fill="hold" grpId="0" nodeType="withEffect">
                                  <p:stCondLst>
                                    <p:cond delay="0"/>
                                  </p:stCondLst>
                                  <p:childTnLst>
                                    <p:set>
                                      <p:cBhvr>
                                        <p:cTn id="118" dur="1" fill="hold">
                                          <p:stCondLst>
                                            <p:cond delay="0"/>
                                          </p:stCondLst>
                                        </p:cTn>
                                        <p:tgtEl>
                                          <p:spTgt spid="93"/>
                                        </p:tgtEl>
                                        <p:attrNameLst>
                                          <p:attrName>style.visibility</p:attrName>
                                        </p:attrNameLst>
                                      </p:cBhvr>
                                      <p:to>
                                        <p:strVal val="visible"/>
                                      </p:to>
                                    </p:set>
                                    <p:anim calcmode="lin" valueType="num">
                                      <p:cBhvr additive="base">
                                        <p:cTn id="119" dur="500"/>
                                        <p:tgtEl>
                                          <p:spTgt spid="93"/>
                                        </p:tgtEl>
                                        <p:attrNameLst>
                                          <p:attrName>ppt_y</p:attrName>
                                        </p:attrNameLst>
                                      </p:cBhvr>
                                      <p:tavLst>
                                        <p:tav tm="0">
                                          <p:val>
                                            <p:strVal val="#ppt_y+#ppt_h*1.125000"/>
                                          </p:val>
                                        </p:tav>
                                        <p:tav tm="100000">
                                          <p:val>
                                            <p:strVal val="#ppt_y"/>
                                          </p:val>
                                        </p:tav>
                                      </p:tavLst>
                                    </p:anim>
                                    <p:animEffect transition="in" filter="wipe(up)">
                                      <p:cBhvr>
                                        <p:cTn id="120" dur="500"/>
                                        <p:tgtEl>
                                          <p:spTgt spid="93"/>
                                        </p:tgtEl>
                                      </p:cBhvr>
                                    </p:animEffect>
                                  </p:childTnLst>
                                </p:cTn>
                              </p:par>
                              <p:par>
                                <p:cTn id="121" presetID="12" presetClass="entr" presetSubtype="4" fill="hold" grpId="0" nodeType="withEffect">
                                  <p:stCondLst>
                                    <p:cond delay="0"/>
                                  </p:stCondLst>
                                  <p:childTnLst>
                                    <p:set>
                                      <p:cBhvr>
                                        <p:cTn id="122" dur="1" fill="hold">
                                          <p:stCondLst>
                                            <p:cond delay="0"/>
                                          </p:stCondLst>
                                        </p:cTn>
                                        <p:tgtEl>
                                          <p:spTgt spid="95"/>
                                        </p:tgtEl>
                                        <p:attrNameLst>
                                          <p:attrName>style.visibility</p:attrName>
                                        </p:attrNameLst>
                                      </p:cBhvr>
                                      <p:to>
                                        <p:strVal val="visible"/>
                                      </p:to>
                                    </p:set>
                                    <p:anim calcmode="lin" valueType="num">
                                      <p:cBhvr additive="base">
                                        <p:cTn id="123" dur="500"/>
                                        <p:tgtEl>
                                          <p:spTgt spid="95"/>
                                        </p:tgtEl>
                                        <p:attrNameLst>
                                          <p:attrName>ppt_y</p:attrName>
                                        </p:attrNameLst>
                                      </p:cBhvr>
                                      <p:tavLst>
                                        <p:tav tm="0">
                                          <p:val>
                                            <p:strVal val="#ppt_y+#ppt_h*1.125000"/>
                                          </p:val>
                                        </p:tav>
                                        <p:tav tm="100000">
                                          <p:val>
                                            <p:strVal val="#ppt_y"/>
                                          </p:val>
                                        </p:tav>
                                      </p:tavLst>
                                    </p:anim>
                                    <p:animEffect transition="in" filter="wipe(up)">
                                      <p:cBhvr>
                                        <p:cTn id="124" dur="500"/>
                                        <p:tgtEl>
                                          <p:spTgt spid="95"/>
                                        </p:tgtEl>
                                      </p:cBhvr>
                                    </p:animEffect>
                                  </p:childTnLst>
                                </p:cTn>
                              </p:par>
                              <p:par>
                                <p:cTn id="125" presetID="12" presetClass="entr" presetSubtype="4" fill="hold" grpId="0" nodeType="withEffect">
                                  <p:stCondLst>
                                    <p:cond delay="0"/>
                                  </p:stCondLst>
                                  <p:childTnLst>
                                    <p:set>
                                      <p:cBhvr>
                                        <p:cTn id="126" dur="1" fill="hold">
                                          <p:stCondLst>
                                            <p:cond delay="0"/>
                                          </p:stCondLst>
                                        </p:cTn>
                                        <p:tgtEl>
                                          <p:spTgt spid="96"/>
                                        </p:tgtEl>
                                        <p:attrNameLst>
                                          <p:attrName>style.visibility</p:attrName>
                                        </p:attrNameLst>
                                      </p:cBhvr>
                                      <p:to>
                                        <p:strVal val="visible"/>
                                      </p:to>
                                    </p:set>
                                    <p:anim calcmode="lin" valueType="num">
                                      <p:cBhvr additive="base">
                                        <p:cTn id="127" dur="500"/>
                                        <p:tgtEl>
                                          <p:spTgt spid="96"/>
                                        </p:tgtEl>
                                        <p:attrNameLst>
                                          <p:attrName>ppt_y</p:attrName>
                                        </p:attrNameLst>
                                      </p:cBhvr>
                                      <p:tavLst>
                                        <p:tav tm="0">
                                          <p:val>
                                            <p:strVal val="#ppt_y+#ppt_h*1.125000"/>
                                          </p:val>
                                        </p:tav>
                                        <p:tav tm="100000">
                                          <p:val>
                                            <p:strVal val="#ppt_y"/>
                                          </p:val>
                                        </p:tav>
                                      </p:tavLst>
                                    </p:anim>
                                    <p:animEffect transition="in" filter="wipe(up)">
                                      <p:cBhvr>
                                        <p:cTn id="128" dur="500"/>
                                        <p:tgtEl>
                                          <p:spTgt spid="96"/>
                                        </p:tgtEl>
                                      </p:cBhvr>
                                    </p:animEffect>
                                  </p:childTnLst>
                                </p:cTn>
                              </p:par>
                              <p:par>
                                <p:cTn id="129" presetID="12" presetClass="entr" presetSubtype="4" fill="hold" grpId="0" nodeType="withEffect">
                                  <p:stCondLst>
                                    <p:cond delay="0"/>
                                  </p:stCondLst>
                                  <p:childTnLst>
                                    <p:set>
                                      <p:cBhvr>
                                        <p:cTn id="130" dur="1" fill="hold">
                                          <p:stCondLst>
                                            <p:cond delay="0"/>
                                          </p:stCondLst>
                                        </p:cTn>
                                        <p:tgtEl>
                                          <p:spTgt spid="97"/>
                                        </p:tgtEl>
                                        <p:attrNameLst>
                                          <p:attrName>style.visibility</p:attrName>
                                        </p:attrNameLst>
                                      </p:cBhvr>
                                      <p:to>
                                        <p:strVal val="visible"/>
                                      </p:to>
                                    </p:set>
                                    <p:anim calcmode="lin" valueType="num">
                                      <p:cBhvr additive="base">
                                        <p:cTn id="131" dur="500"/>
                                        <p:tgtEl>
                                          <p:spTgt spid="97"/>
                                        </p:tgtEl>
                                        <p:attrNameLst>
                                          <p:attrName>ppt_y</p:attrName>
                                        </p:attrNameLst>
                                      </p:cBhvr>
                                      <p:tavLst>
                                        <p:tav tm="0">
                                          <p:val>
                                            <p:strVal val="#ppt_y+#ppt_h*1.125000"/>
                                          </p:val>
                                        </p:tav>
                                        <p:tav tm="100000">
                                          <p:val>
                                            <p:strVal val="#ppt_y"/>
                                          </p:val>
                                        </p:tav>
                                      </p:tavLst>
                                    </p:anim>
                                    <p:animEffect transition="in" filter="wipe(up)">
                                      <p:cBhvr>
                                        <p:cTn id="132" dur="500"/>
                                        <p:tgtEl>
                                          <p:spTgt spid="97"/>
                                        </p:tgtEl>
                                      </p:cBhvr>
                                    </p:animEffect>
                                  </p:childTnLst>
                                </p:cTn>
                              </p:par>
                            </p:childTnLst>
                          </p:cTn>
                        </p:par>
                      </p:childTnLst>
                    </p:cTn>
                  </p:par>
                  <p:par>
                    <p:cTn id="133" fill="hold">
                      <p:stCondLst>
                        <p:cond delay="indefinite"/>
                      </p:stCondLst>
                      <p:childTnLst>
                        <p:par>
                          <p:cTn id="134" fill="hold">
                            <p:stCondLst>
                              <p:cond delay="0"/>
                            </p:stCondLst>
                            <p:childTnLst>
                              <p:par>
                                <p:cTn id="135" presetID="1" presetClass="emph" presetSubtype="2" fill="hold" nodeType="clickEffect">
                                  <p:stCondLst>
                                    <p:cond delay="0"/>
                                  </p:stCondLst>
                                  <p:childTnLst>
                                    <p:animClr clrSpc="rgb" dir="cw">
                                      <p:cBhvr>
                                        <p:cTn id="136" dur="2000" fill="hold"/>
                                        <p:tgtEl>
                                          <p:spTgt spid="67"/>
                                        </p:tgtEl>
                                        <p:attrNameLst>
                                          <p:attrName>fillcolor</p:attrName>
                                        </p:attrNameLst>
                                      </p:cBhvr>
                                      <p:to>
                                        <a:srgbClr val="15E24B"/>
                                      </p:to>
                                    </p:animClr>
                                    <p:set>
                                      <p:cBhvr>
                                        <p:cTn id="137" dur="2000" fill="hold"/>
                                        <p:tgtEl>
                                          <p:spTgt spid="67"/>
                                        </p:tgtEl>
                                        <p:attrNameLst>
                                          <p:attrName>fill.type</p:attrName>
                                        </p:attrNameLst>
                                      </p:cBhvr>
                                      <p:to>
                                        <p:strVal val="solid"/>
                                      </p:to>
                                    </p:set>
                                    <p:set>
                                      <p:cBhvr>
                                        <p:cTn id="138" dur="2000" fill="hold"/>
                                        <p:tgtEl>
                                          <p:spTgt spid="67"/>
                                        </p:tgtEl>
                                        <p:attrNameLst>
                                          <p:attrName>fill.on</p:attrName>
                                        </p:attrNameLst>
                                      </p:cBhvr>
                                      <p:to>
                                        <p:strVal val="true"/>
                                      </p:to>
                                    </p:set>
                                  </p:childTnLst>
                                </p:cTn>
                              </p:par>
                              <p:par>
                                <p:cTn id="139" presetID="1" presetClass="emph" presetSubtype="2" fill="hold" nodeType="withEffect">
                                  <p:stCondLst>
                                    <p:cond delay="0"/>
                                  </p:stCondLst>
                                  <p:childTnLst>
                                    <p:animClr clrSpc="rgb" dir="cw">
                                      <p:cBhvr>
                                        <p:cTn id="140" dur="2000" fill="hold"/>
                                        <p:tgtEl>
                                          <p:spTgt spid="71"/>
                                        </p:tgtEl>
                                        <p:attrNameLst>
                                          <p:attrName>fillcolor</p:attrName>
                                        </p:attrNameLst>
                                      </p:cBhvr>
                                      <p:to>
                                        <a:srgbClr val="15E24B"/>
                                      </p:to>
                                    </p:animClr>
                                    <p:set>
                                      <p:cBhvr>
                                        <p:cTn id="141" dur="2000" fill="hold"/>
                                        <p:tgtEl>
                                          <p:spTgt spid="71"/>
                                        </p:tgtEl>
                                        <p:attrNameLst>
                                          <p:attrName>fill.type</p:attrName>
                                        </p:attrNameLst>
                                      </p:cBhvr>
                                      <p:to>
                                        <p:strVal val="solid"/>
                                      </p:to>
                                    </p:set>
                                    <p:set>
                                      <p:cBhvr>
                                        <p:cTn id="142" dur="2000" fill="hold"/>
                                        <p:tgtEl>
                                          <p:spTgt spid="71"/>
                                        </p:tgtEl>
                                        <p:attrNameLst>
                                          <p:attrName>fill.on</p:attrName>
                                        </p:attrNameLst>
                                      </p:cBhvr>
                                      <p:to>
                                        <p:strVal val="true"/>
                                      </p:to>
                                    </p:set>
                                  </p:childTnLst>
                                </p:cTn>
                              </p:par>
                              <p:par>
                                <p:cTn id="143" presetID="1" presetClass="emph" presetSubtype="2" fill="hold" nodeType="withEffect">
                                  <p:stCondLst>
                                    <p:cond delay="0"/>
                                  </p:stCondLst>
                                  <p:childTnLst>
                                    <p:animClr clrSpc="rgb" dir="cw">
                                      <p:cBhvr>
                                        <p:cTn id="144" dur="2000" fill="hold"/>
                                        <p:tgtEl>
                                          <p:spTgt spid="75"/>
                                        </p:tgtEl>
                                        <p:attrNameLst>
                                          <p:attrName>fillcolor</p:attrName>
                                        </p:attrNameLst>
                                      </p:cBhvr>
                                      <p:to>
                                        <a:srgbClr val="15E24B"/>
                                      </p:to>
                                    </p:animClr>
                                    <p:set>
                                      <p:cBhvr>
                                        <p:cTn id="145" dur="2000" fill="hold"/>
                                        <p:tgtEl>
                                          <p:spTgt spid="75"/>
                                        </p:tgtEl>
                                        <p:attrNameLst>
                                          <p:attrName>fill.type</p:attrName>
                                        </p:attrNameLst>
                                      </p:cBhvr>
                                      <p:to>
                                        <p:strVal val="solid"/>
                                      </p:to>
                                    </p:set>
                                    <p:set>
                                      <p:cBhvr>
                                        <p:cTn id="146" dur="2000" fill="hold"/>
                                        <p:tgtEl>
                                          <p:spTgt spid="75"/>
                                        </p:tgtEl>
                                        <p:attrNameLst>
                                          <p:attrName>fill.on</p:attrName>
                                        </p:attrNameLst>
                                      </p:cBhvr>
                                      <p:to>
                                        <p:strVal val="true"/>
                                      </p:to>
                                    </p:set>
                                  </p:childTnLst>
                                </p:cTn>
                              </p:par>
                              <p:par>
                                <p:cTn id="147" presetID="1" presetClass="emph" presetSubtype="2" fill="hold" nodeType="withEffect">
                                  <p:stCondLst>
                                    <p:cond delay="0"/>
                                  </p:stCondLst>
                                  <p:childTnLst>
                                    <p:animClr clrSpc="rgb" dir="cw">
                                      <p:cBhvr>
                                        <p:cTn id="148" dur="2000" fill="hold"/>
                                        <p:tgtEl>
                                          <p:spTgt spid="79"/>
                                        </p:tgtEl>
                                        <p:attrNameLst>
                                          <p:attrName>fillcolor</p:attrName>
                                        </p:attrNameLst>
                                      </p:cBhvr>
                                      <p:to>
                                        <a:srgbClr val="15E24B"/>
                                      </p:to>
                                    </p:animClr>
                                    <p:set>
                                      <p:cBhvr>
                                        <p:cTn id="149" dur="2000" fill="hold"/>
                                        <p:tgtEl>
                                          <p:spTgt spid="79"/>
                                        </p:tgtEl>
                                        <p:attrNameLst>
                                          <p:attrName>fill.type</p:attrName>
                                        </p:attrNameLst>
                                      </p:cBhvr>
                                      <p:to>
                                        <p:strVal val="solid"/>
                                      </p:to>
                                    </p:set>
                                    <p:set>
                                      <p:cBhvr>
                                        <p:cTn id="150" dur="2000" fill="hold"/>
                                        <p:tgtEl>
                                          <p:spTgt spid="79"/>
                                        </p:tgtEl>
                                        <p:attrNameLst>
                                          <p:attrName>fill.on</p:attrName>
                                        </p:attrNameLst>
                                      </p:cBhvr>
                                      <p:to>
                                        <p:strVal val="true"/>
                                      </p:to>
                                    </p:set>
                                  </p:childTnLst>
                                </p:cTn>
                              </p:par>
                              <p:par>
                                <p:cTn id="151" presetID="1" presetClass="emph" presetSubtype="2" fill="hold" nodeType="withEffect">
                                  <p:stCondLst>
                                    <p:cond delay="0"/>
                                  </p:stCondLst>
                                  <p:childTnLst>
                                    <p:animClr clrSpc="rgb" dir="cw">
                                      <p:cBhvr>
                                        <p:cTn id="152" dur="2000" fill="hold"/>
                                        <p:tgtEl>
                                          <p:spTgt spid="83"/>
                                        </p:tgtEl>
                                        <p:attrNameLst>
                                          <p:attrName>fillcolor</p:attrName>
                                        </p:attrNameLst>
                                      </p:cBhvr>
                                      <p:to>
                                        <a:srgbClr val="F22B2F"/>
                                      </p:to>
                                    </p:animClr>
                                    <p:set>
                                      <p:cBhvr>
                                        <p:cTn id="153" dur="2000" fill="hold"/>
                                        <p:tgtEl>
                                          <p:spTgt spid="83"/>
                                        </p:tgtEl>
                                        <p:attrNameLst>
                                          <p:attrName>fill.type</p:attrName>
                                        </p:attrNameLst>
                                      </p:cBhvr>
                                      <p:to>
                                        <p:strVal val="solid"/>
                                      </p:to>
                                    </p:set>
                                    <p:set>
                                      <p:cBhvr>
                                        <p:cTn id="154" dur="2000" fill="hold"/>
                                        <p:tgtEl>
                                          <p:spTgt spid="83"/>
                                        </p:tgtEl>
                                        <p:attrNameLst>
                                          <p:attrName>fill.on</p:attrName>
                                        </p:attrNameLst>
                                      </p:cBhvr>
                                      <p:to>
                                        <p:strVal val="true"/>
                                      </p:to>
                                    </p:set>
                                  </p:childTnLst>
                                </p:cTn>
                              </p:par>
                              <p:par>
                                <p:cTn id="155" presetID="1" presetClass="emph" presetSubtype="2" fill="hold" nodeType="withEffect">
                                  <p:stCondLst>
                                    <p:cond delay="0"/>
                                  </p:stCondLst>
                                  <p:childTnLst>
                                    <p:animClr clrSpc="rgb" dir="cw">
                                      <p:cBhvr>
                                        <p:cTn id="156" dur="2000" fill="hold"/>
                                        <p:tgtEl>
                                          <p:spTgt spid="87"/>
                                        </p:tgtEl>
                                        <p:attrNameLst>
                                          <p:attrName>fillcolor</p:attrName>
                                        </p:attrNameLst>
                                      </p:cBhvr>
                                      <p:to>
                                        <a:srgbClr val="15E24B"/>
                                      </p:to>
                                    </p:animClr>
                                    <p:set>
                                      <p:cBhvr>
                                        <p:cTn id="157" dur="2000" fill="hold"/>
                                        <p:tgtEl>
                                          <p:spTgt spid="87"/>
                                        </p:tgtEl>
                                        <p:attrNameLst>
                                          <p:attrName>fill.type</p:attrName>
                                        </p:attrNameLst>
                                      </p:cBhvr>
                                      <p:to>
                                        <p:strVal val="solid"/>
                                      </p:to>
                                    </p:set>
                                    <p:set>
                                      <p:cBhvr>
                                        <p:cTn id="158" dur="2000" fill="hold"/>
                                        <p:tgtEl>
                                          <p:spTgt spid="87"/>
                                        </p:tgtEl>
                                        <p:attrNameLst>
                                          <p:attrName>fill.on</p:attrName>
                                        </p:attrNameLst>
                                      </p:cBhvr>
                                      <p:to>
                                        <p:strVal val="true"/>
                                      </p:to>
                                    </p:set>
                                  </p:childTnLst>
                                </p:cTn>
                              </p:par>
                              <p:par>
                                <p:cTn id="159" presetID="1" presetClass="emph" presetSubtype="2" fill="hold" nodeType="withEffect">
                                  <p:stCondLst>
                                    <p:cond delay="0"/>
                                  </p:stCondLst>
                                  <p:childTnLst>
                                    <p:animClr clrSpc="rgb" dir="cw">
                                      <p:cBhvr>
                                        <p:cTn id="160" dur="2000" fill="hold"/>
                                        <p:tgtEl>
                                          <p:spTgt spid="91"/>
                                        </p:tgtEl>
                                        <p:attrNameLst>
                                          <p:attrName>fillcolor</p:attrName>
                                        </p:attrNameLst>
                                      </p:cBhvr>
                                      <p:to>
                                        <a:srgbClr val="15E24B"/>
                                      </p:to>
                                    </p:animClr>
                                    <p:set>
                                      <p:cBhvr>
                                        <p:cTn id="161" dur="2000" fill="hold"/>
                                        <p:tgtEl>
                                          <p:spTgt spid="91"/>
                                        </p:tgtEl>
                                        <p:attrNameLst>
                                          <p:attrName>fill.type</p:attrName>
                                        </p:attrNameLst>
                                      </p:cBhvr>
                                      <p:to>
                                        <p:strVal val="solid"/>
                                      </p:to>
                                    </p:set>
                                    <p:set>
                                      <p:cBhvr>
                                        <p:cTn id="162" dur="2000" fill="hold"/>
                                        <p:tgtEl>
                                          <p:spTgt spid="91"/>
                                        </p:tgtEl>
                                        <p:attrNameLst>
                                          <p:attrName>fill.on</p:attrName>
                                        </p:attrNameLst>
                                      </p:cBhvr>
                                      <p:to>
                                        <p:strVal val="true"/>
                                      </p:to>
                                    </p:set>
                                  </p:childTnLst>
                                </p:cTn>
                              </p:par>
                              <p:par>
                                <p:cTn id="163" presetID="1" presetClass="emph" presetSubtype="2" fill="hold" nodeType="withEffect">
                                  <p:stCondLst>
                                    <p:cond delay="0"/>
                                  </p:stCondLst>
                                  <p:childTnLst>
                                    <p:animClr clrSpc="rgb" dir="cw">
                                      <p:cBhvr>
                                        <p:cTn id="164" dur="2000" fill="hold"/>
                                        <p:tgtEl>
                                          <p:spTgt spid="95"/>
                                        </p:tgtEl>
                                        <p:attrNameLst>
                                          <p:attrName>fillcolor</p:attrName>
                                        </p:attrNameLst>
                                      </p:cBhvr>
                                      <p:to>
                                        <a:srgbClr val="F22B2F"/>
                                      </p:to>
                                    </p:animClr>
                                    <p:set>
                                      <p:cBhvr>
                                        <p:cTn id="165" dur="2000" fill="hold"/>
                                        <p:tgtEl>
                                          <p:spTgt spid="95"/>
                                        </p:tgtEl>
                                        <p:attrNameLst>
                                          <p:attrName>fill.type</p:attrName>
                                        </p:attrNameLst>
                                      </p:cBhvr>
                                      <p:to>
                                        <p:strVal val="solid"/>
                                      </p:to>
                                    </p:set>
                                    <p:set>
                                      <p:cBhvr>
                                        <p:cTn id="166" dur="2000" fill="hold"/>
                                        <p:tgtEl>
                                          <p:spTgt spid="9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p:bldP spid="71" grpId="0" animBg="1"/>
      <p:bldP spid="72" grpId="0" animBg="1"/>
      <p:bldP spid="73" grpId="0"/>
      <p:bldP spid="75" grpId="0" animBg="1"/>
      <p:bldP spid="76" grpId="0" animBg="1"/>
      <p:bldP spid="77" grpId="0"/>
      <p:bldP spid="79" grpId="0" animBg="1"/>
      <p:bldP spid="80" grpId="0" animBg="1"/>
      <p:bldP spid="81" grpId="0"/>
      <p:bldP spid="83" grpId="0" animBg="1"/>
      <p:bldP spid="84" grpId="0" animBg="1"/>
      <p:bldP spid="85" grpId="0"/>
      <p:bldP spid="87" grpId="0" animBg="1"/>
      <p:bldP spid="88" grpId="0" animBg="1"/>
      <p:bldP spid="89" grpId="0"/>
      <p:bldP spid="91" grpId="0" animBg="1"/>
      <p:bldP spid="92" grpId="0" animBg="1"/>
      <p:bldP spid="93" grpId="0"/>
      <p:bldP spid="95" grpId="0" animBg="1"/>
      <p:bldP spid="96" grpId="0" animBg="1"/>
      <p:bldP spid="9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2" name="Group 1">
            <a:extLst>
              <a:ext uri="{FF2B5EF4-FFF2-40B4-BE49-F238E27FC236}">
                <a16:creationId xmlns:a16="http://schemas.microsoft.com/office/drawing/2014/main" id="{113F4702-FE72-067D-1218-07DCE428FEE6}"/>
              </a:ext>
            </a:extLst>
          </p:cNvPr>
          <p:cNvGrpSpPr/>
          <p:nvPr/>
        </p:nvGrpSpPr>
        <p:grpSpPr>
          <a:xfrm>
            <a:off x="914400" y="1662545"/>
            <a:ext cx="10363200" cy="4969892"/>
            <a:chOff x="595086" y="437297"/>
            <a:chExt cx="7772400" cy="3825914"/>
          </a:xfrm>
        </p:grpSpPr>
        <p:sp>
          <p:nvSpPr>
            <p:cNvPr id="3" name="Rectangle: Rounded Corners 8">
              <a:extLst>
                <a:ext uri="{FF2B5EF4-FFF2-40B4-BE49-F238E27FC236}">
                  <a16:creationId xmlns:a16="http://schemas.microsoft.com/office/drawing/2014/main" id="{11465175-277F-6BFD-CFAA-00358ADDC1E9}"/>
                </a:ext>
              </a:extLst>
            </p:cNvPr>
            <p:cNvSpPr/>
            <p:nvPr/>
          </p:nvSpPr>
          <p:spPr>
            <a:xfrm rot="19286472">
              <a:off x="702746" y="617471"/>
              <a:ext cx="445904" cy="699344"/>
            </a:xfrm>
            <a:prstGeom prst="roundRect">
              <a:avLst>
                <a:gd name="adj" fmla="val 37808"/>
              </a:avLst>
            </a:prstGeom>
            <a:solidFill>
              <a:srgbClr val="003C74"/>
            </a:solidFill>
            <a:ln>
              <a:solidFill>
                <a:srgbClr val="003C7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2200" b="1" i="1" dirty="0">
                <a:latin typeface="UTM Avo" panose="02040603050506020204" pitchFamily="18"/>
                <a:cs typeface="+mn-ea"/>
                <a:sym typeface="+mn-lt"/>
              </a:endParaRPr>
            </a:p>
          </p:txBody>
        </p:sp>
        <p:sp>
          <p:nvSpPr>
            <p:cNvPr id="4" name="Rectangle: Rounded Corners 9">
              <a:extLst>
                <a:ext uri="{FF2B5EF4-FFF2-40B4-BE49-F238E27FC236}">
                  <a16:creationId xmlns:a16="http://schemas.microsoft.com/office/drawing/2014/main" id="{39EB09B1-1DFA-E384-141F-2571F1C6D352}"/>
                </a:ext>
              </a:extLst>
            </p:cNvPr>
            <p:cNvSpPr/>
            <p:nvPr/>
          </p:nvSpPr>
          <p:spPr>
            <a:xfrm>
              <a:off x="870857" y="820057"/>
              <a:ext cx="7496629" cy="3443154"/>
            </a:xfrm>
            <a:prstGeom prst="roundRect">
              <a:avLst>
                <a:gd name="adj" fmla="val 5498"/>
              </a:avLst>
            </a:prstGeom>
            <a:solidFill>
              <a:schemeClr val="tx2"/>
            </a:solidFill>
            <a:ln>
              <a:solidFill>
                <a:srgbClr val="F48B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2200">
                <a:latin typeface="UTM Avo" panose="02040603050506020204" pitchFamily="18"/>
                <a:cs typeface="+mn-ea"/>
                <a:sym typeface="+mn-lt"/>
              </a:endParaRPr>
            </a:p>
          </p:txBody>
        </p:sp>
        <p:sp>
          <p:nvSpPr>
            <p:cNvPr id="5" name="Rectangle: Rounded Corners 5">
              <a:extLst>
                <a:ext uri="{FF2B5EF4-FFF2-40B4-BE49-F238E27FC236}">
                  <a16:creationId xmlns:a16="http://schemas.microsoft.com/office/drawing/2014/main" id="{1633C3D5-3C0E-6F65-A7BA-B57B2DFF23D5}"/>
                </a:ext>
              </a:extLst>
            </p:cNvPr>
            <p:cNvSpPr/>
            <p:nvPr/>
          </p:nvSpPr>
          <p:spPr>
            <a:xfrm>
              <a:off x="595086" y="437297"/>
              <a:ext cx="2240824" cy="542418"/>
            </a:xfrm>
            <a:prstGeom prst="roundRect">
              <a:avLst/>
            </a:prstGeom>
            <a:solidFill>
              <a:srgbClr val="F48B99"/>
            </a:solidFill>
            <a:ln>
              <a:solidFill>
                <a:srgbClr val="F48B9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1" i="1" dirty="0">
                  <a:solidFill>
                    <a:schemeClr val="tx1"/>
                  </a:solidFill>
                  <a:latin typeface="UTM Avo" panose="02040603050506020204" pitchFamily="18"/>
                  <a:cs typeface="+mn-ea"/>
                  <a:sym typeface="+mn-lt"/>
                </a:rPr>
                <a:t>Em có biết?</a:t>
              </a:r>
            </a:p>
          </p:txBody>
        </p:sp>
      </p:grpSp>
      <p:sp>
        <p:nvSpPr>
          <p:cNvPr id="6" name="TextBox 5">
            <a:extLst>
              <a:ext uri="{FF2B5EF4-FFF2-40B4-BE49-F238E27FC236}">
                <a16:creationId xmlns:a16="http://schemas.microsoft.com/office/drawing/2014/main" id="{A2475C7C-0C47-8F0C-9122-169AD0355029}"/>
              </a:ext>
            </a:extLst>
          </p:cNvPr>
          <p:cNvSpPr txBox="1"/>
          <p:nvPr/>
        </p:nvSpPr>
        <p:spPr>
          <a:xfrm>
            <a:off x="1649788" y="2639669"/>
            <a:ext cx="9260117" cy="3720249"/>
          </a:xfrm>
          <a:prstGeom prst="rect">
            <a:avLst/>
          </a:prstGeom>
          <a:noFill/>
        </p:spPr>
        <p:txBody>
          <a:bodyPr wrap="square">
            <a:spAutoFit/>
          </a:bodyPr>
          <a:lstStyle/>
          <a:p>
            <a:pPr algn="just">
              <a:lnSpc>
                <a:spcPct val="150000"/>
              </a:lnSpc>
            </a:pPr>
            <a:r>
              <a:rPr lang="vi-VN" sz="2000" dirty="0">
                <a:latin typeface="UTM Avo" panose="02040603050506020204" pitchFamily="18"/>
                <a:cs typeface="+mn-ea"/>
                <a:sym typeface="+mn-lt"/>
              </a:rPr>
              <a:t>"Thiên tài gồm 1% cảm hứng và 99% cực nhọc" là câu nói nổi tiếng của Tô-mát Ê-đi-xơn về tinh thần học tập và lao động miệt mài không ngừng nghỉ. Để sáng chế ra bóng đèn sợi đốt, Tô-mát Ê-đi-xơn đã phải làm hàng nghìn thí nghiệm mới đi tới thành công.</a:t>
            </a:r>
          </a:p>
          <a:p>
            <a:pPr algn="just">
              <a:lnSpc>
                <a:spcPct val="150000"/>
              </a:lnSpc>
            </a:pPr>
            <a:r>
              <a:rPr lang="vi-VN" sz="2000" dirty="0">
                <a:latin typeface="UTM Avo" panose="02040603050506020204" pitchFamily="18"/>
                <a:cs typeface="+mn-ea"/>
                <a:sym typeface="+mn-lt"/>
              </a:rPr>
              <a:t>Từ một món quà biết bay được bố tặng vào dịp sinh nhật ngày còn nhỏ, hai anh em nhà Rai đã nuôi dưỡng ước mơ cháy bỏng là chế tạo được vật thể bay. Sau rất nhiều năm nghiên cứu, thử nghiệm, hai anh em đã chế tạo thành công chiếc máy bay đầu tiên trên thế giới.</a:t>
            </a:r>
          </a:p>
        </p:txBody>
      </p:sp>
    </p:spTree>
    <p:custDataLst>
      <p:tags r:id="rId1"/>
    </p:custDataLst>
    <p:extLst>
      <p:ext uri="{BB962C8B-B14F-4D97-AF65-F5344CB8AC3E}">
        <p14:creationId xmlns:p14="http://schemas.microsoft.com/office/powerpoint/2010/main" val="355416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5"/>
            <a:extLst>
              <a:ext uri="{FF2B5EF4-FFF2-40B4-BE49-F238E27FC236}">
                <a16:creationId xmlns:a16="http://schemas.microsoft.com/office/drawing/2014/main" id="{8C9B5765-4D94-5C80-708F-985643EC3596}"/>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2898FA50-98E2-1EC0-BCB2-5604CE511B86}"/>
              </a:ext>
            </a:extLst>
          </p:cNvPr>
          <p:cNvSpPr/>
          <p:nvPr/>
        </p:nvSpPr>
        <p:spPr>
          <a:xfrm>
            <a:off x="362857" y="-897557"/>
            <a:ext cx="11466286" cy="567848"/>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Có</a:t>
            </a:r>
          </a:p>
        </p:txBody>
      </p:sp>
      <p:grpSp>
        <p:nvGrpSpPr>
          <p:cNvPr id="20" name="Group 19">
            <a:extLst>
              <a:ext uri="{FF2B5EF4-FFF2-40B4-BE49-F238E27FC236}">
                <a16:creationId xmlns:a16="http://schemas.microsoft.com/office/drawing/2014/main" id="{49EAF59B-C581-8F97-CA6D-47F0DA09FA77}"/>
              </a:ext>
            </a:extLst>
          </p:cNvPr>
          <p:cNvGrpSpPr/>
          <p:nvPr/>
        </p:nvGrpSpPr>
        <p:grpSpPr>
          <a:xfrm>
            <a:off x="2618122" y="4121135"/>
            <a:ext cx="2422783" cy="1285722"/>
            <a:chOff x="1863243" y="2657827"/>
            <a:chExt cx="2039311" cy="1082221"/>
          </a:xfrm>
        </p:grpSpPr>
        <p:sp>
          <p:nvSpPr>
            <p:cNvPr id="21" name="Freeform: Shape 27">
              <a:hlinkClick r:id="rId5" action="ppaction://hlinksldjump"/>
              <a:extLst>
                <a:ext uri="{FF2B5EF4-FFF2-40B4-BE49-F238E27FC236}">
                  <a16:creationId xmlns:a16="http://schemas.microsoft.com/office/drawing/2014/main" id="{4102C822-E30A-1E2A-8123-5B4AE75B2DA6}"/>
                </a:ext>
              </a:extLst>
            </p:cNvPr>
            <p:cNvSpPr/>
            <p:nvPr/>
          </p:nvSpPr>
          <p:spPr>
            <a:xfrm rot="10800000">
              <a:off x="1863243" y="2657827"/>
              <a:ext cx="2039311" cy="1082221"/>
            </a:xfrm>
            <a:custGeom>
              <a:avLst/>
              <a:gdLst>
                <a:gd name="connsiteX0" fmla="*/ 73392 w 2039311"/>
                <a:gd name="connsiteY0" fmla="*/ 1082221 h 1082221"/>
                <a:gd name="connsiteX1" fmla="*/ 0 w 2039311"/>
                <a:gd name="connsiteY1" fmla="*/ 831151 h 1082221"/>
                <a:gd name="connsiteX2" fmla="*/ 706680 w 2039311"/>
                <a:gd name="connsiteY2" fmla="*/ 658536 h 1082221"/>
                <a:gd name="connsiteX3" fmla="*/ 872710 w 2039311"/>
                <a:gd name="connsiteY3" fmla="*/ 618180 h 1082221"/>
                <a:gd name="connsiteX4" fmla="*/ 866927 w 2039311"/>
                <a:gd name="connsiteY4" fmla="*/ 591401 h 1082221"/>
                <a:gd name="connsiteX5" fmla="*/ 925261 w 2039311"/>
                <a:gd name="connsiteY5" fmla="*/ 328089 h 1082221"/>
                <a:gd name="connsiteX6" fmla="*/ 1258084 w 2039311"/>
                <a:gd name="connsiteY6" fmla="*/ 46283 h 1082221"/>
                <a:gd name="connsiteX7" fmla="*/ 1513668 w 2039311"/>
                <a:gd name="connsiteY7" fmla="*/ 0 h 1082221"/>
                <a:gd name="connsiteX8" fmla="*/ 1728268 w 2039311"/>
                <a:gd name="connsiteY8" fmla="*/ 12904 h 1082221"/>
                <a:gd name="connsiteX9" fmla="*/ 1915768 w 2039311"/>
                <a:gd name="connsiteY9" fmla="*/ 174503 h 1082221"/>
                <a:gd name="connsiteX10" fmla="*/ 2020406 w 2039311"/>
                <a:gd name="connsiteY10" fmla="*/ 394192 h 1082221"/>
                <a:gd name="connsiteX11" fmla="*/ 1935388 w 2039311"/>
                <a:gd name="connsiteY11" fmla="*/ 862288 h 1082221"/>
                <a:gd name="connsiteX12" fmla="*/ 1501896 w 2039311"/>
                <a:gd name="connsiteY12" fmla="*/ 1068799 h 1082221"/>
                <a:gd name="connsiteX13" fmla="*/ 1116387 w 2039311"/>
                <a:gd name="connsiteY13" fmla="*/ 956435 h 1082221"/>
                <a:gd name="connsiteX14" fmla="*/ 971245 w 2039311"/>
                <a:gd name="connsiteY14" fmla="*/ 829992 h 1082221"/>
                <a:gd name="connsiteX15" fmla="*/ 962530 w 2039311"/>
                <a:gd name="connsiteY15" fmla="*/ 817274 h 1082221"/>
                <a:gd name="connsiteX16" fmla="*/ 943166 w 2039311"/>
                <a:gd name="connsiteY16" fmla="*/ 820243 h 1082221"/>
                <a:gd name="connsiteX17" fmla="*/ 73392 w 2039311"/>
                <a:gd name="connsiteY17" fmla="*/ 1082221 h 108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39311" h="1082221">
                  <a:moveTo>
                    <a:pt x="73392" y="1082221"/>
                  </a:moveTo>
                  <a:lnTo>
                    <a:pt x="0" y="831151"/>
                  </a:lnTo>
                  <a:cubicBezTo>
                    <a:pt x="0" y="831151"/>
                    <a:pt x="363944" y="741977"/>
                    <a:pt x="706680" y="658536"/>
                  </a:cubicBezTo>
                  <a:lnTo>
                    <a:pt x="872710" y="618180"/>
                  </a:lnTo>
                  <a:lnTo>
                    <a:pt x="866927" y="591401"/>
                  </a:lnTo>
                  <a:cubicBezTo>
                    <a:pt x="857602" y="505626"/>
                    <a:pt x="875386" y="415731"/>
                    <a:pt x="925261" y="328089"/>
                  </a:cubicBezTo>
                  <a:cubicBezTo>
                    <a:pt x="995731" y="203200"/>
                    <a:pt x="1117832" y="103045"/>
                    <a:pt x="1258084" y="46283"/>
                  </a:cubicBezTo>
                  <a:cubicBezTo>
                    <a:pt x="1345971" y="10522"/>
                    <a:pt x="1428741" y="0"/>
                    <a:pt x="1513668" y="0"/>
                  </a:cubicBezTo>
                  <a:cubicBezTo>
                    <a:pt x="1582509" y="0"/>
                    <a:pt x="1652773" y="6916"/>
                    <a:pt x="1728268" y="12904"/>
                  </a:cubicBezTo>
                  <a:cubicBezTo>
                    <a:pt x="1839446" y="21592"/>
                    <a:pt x="1862715" y="97035"/>
                    <a:pt x="1915768" y="174503"/>
                  </a:cubicBezTo>
                  <a:cubicBezTo>
                    <a:pt x="1962993" y="241934"/>
                    <a:pt x="1999318" y="316724"/>
                    <a:pt x="2020406" y="394192"/>
                  </a:cubicBezTo>
                  <a:cubicBezTo>
                    <a:pt x="2062560" y="555116"/>
                    <a:pt x="2034221" y="723399"/>
                    <a:pt x="1935388" y="862288"/>
                  </a:cubicBezTo>
                  <a:cubicBezTo>
                    <a:pt x="1833572" y="1005585"/>
                    <a:pt x="1670419" y="1068799"/>
                    <a:pt x="1501896" y="1068799"/>
                  </a:cubicBezTo>
                  <a:cubicBezTo>
                    <a:pt x="1367312" y="1068799"/>
                    <a:pt x="1229309" y="1028484"/>
                    <a:pt x="1116387" y="956435"/>
                  </a:cubicBezTo>
                  <a:cubicBezTo>
                    <a:pt x="1059157" y="920210"/>
                    <a:pt x="1010284" y="877433"/>
                    <a:pt x="971245" y="829992"/>
                  </a:cubicBezTo>
                  <a:lnTo>
                    <a:pt x="962530" y="817274"/>
                  </a:lnTo>
                  <a:lnTo>
                    <a:pt x="943166" y="820243"/>
                  </a:lnTo>
                  <a:cubicBezTo>
                    <a:pt x="576833" y="893907"/>
                    <a:pt x="73392" y="1082221"/>
                    <a:pt x="73392" y="1082221"/>
                  </a:cubicBezTo>
                  <a:close/>
                </a:path>
              </a:pathLst>
            </a:custGeom>
            <a:solidFill>
              <a:srgbClr val="A5A5A5"/>
            </a:solidFill>
            <a:ln w="19050"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3200" b="1" i="0" u="none" strike="noStrike" kern="1200" cap="none" spc="0" normalizeH="0" baseline="0" noProof="0">
                <a:ln>
                  <a:noFill/>
                </a:ln>
                <a:solidFill>
                  <a:schemeClr val="tx1"/>
                </a:solidFill>
                <a:effectLst/>
                <a:uLnTx/>
                <a:uFillTx/>
                <a:latin typeface="UTM Avo" panose="02040603050506020204" pitchFamily="18"/>
                <a:ea typeface="+mn-ea"/>
                <a:cs typeface="+mn-cs"/>
                <a:sym typeface="+mn-lt"/>
              </a:endParaRPr>
            </a:p>
          </p:txBody>
        </p:sp>
        <p:sp>
          <p:nvSpPr>
            <p:cNvPr id="22" name="Title 4">
              <a:hlinkClick r:id="rId5" action="ppaction://hlinksldjump"/>
              <a:extLst>
                <a:ext uri="{FF2B5EF4-FFF2-40B4-BE49-F238E27FC236}">
                  <a16:creationId xmlns:a16="http://schemas.microsoft.com/office/drawing/2014/main" id="{D4A3708C-6A98-6301-3112-0B39C829E913}"/>
                </a:ext>
              </a:extLst>
            </p:cNvPr>
            <p:cNvSpPr txBox="1">
              <a:spLocks/>
            </p:cNvSpPr>
            <p:nvPr/>
          </p:nvSpPr>
          <p:spPr>
            <a:xfrm>
              <a:off x="2066898" y="2916924"/>
              <a:ext cx="686029" cy="638419"/>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lt1"/>
                </a:buClr>
                <a:buSzPts val="4200"/>
                <a:buFont typeface="Indie Flower"/>
                <a:buNone/>
                <a:defRPr sz="4200" b="1" i="0" u="none" strike="noStrike" cap="none">
                  <a:solidFill>
                    <a:schemeClr val="lt1"/>
                  </a:solidFill>
                  <a:latin typeface="Indie Flower"/>
                  <a:ea typeface="Indie Flower"/>
                  <a:cs typeface="Indie Flower"/>
                  <a:sym typeface="Indie Flower"/>
                </a:defRPr>
              </a:lvl1pPr>
              <a:lvl2pPr marR="0" lvl="1"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9pPr>
            </a:lstStyle>
            <a:p>
              <a:pPr marL="0" marR="0" lvl="0" indent="0" algn="ctr" defTabSz="1219261" rtl="0" eaLnBrk="1" fontAlgn="auto" latinLnBrk="0" hangingPunct="1">
                <a:lnSpc>
                  <a:spcPct val="100000"/>
                </a:lnSpc>
                <a:spcBef>
                  <a:spcPts val="0"/>
                </a:spcBef>
                <a:spcAft>
                  <a:spcPts val="0"/>
                </a:spcAft>
                <a:buClr>
                  <a:prstClr val="white"/>
                </a:buClr>
                <a:buSzPts val="4200"/>
                <a:buFont typeface="Indie Flower"/>
                <a:buNone/>
                <a:tabLst/>
                <a:defRPr/>
              </a:pPr>
              <a:r>
                <a:rPr kumimoji="0" lang="vi-VN" sz="4000" i="0" u="none" strike="noStrike" kern="1200" cap="none" spc="0" normalizeH="0" baseline="0" noProof="0" dirty="0">
                  <a:ln>
                    <a:noFill/>
                  </a:ln>
                  <a:solidFill>
                    <a:schemeClr val="tx1"/>
                  </a:solidFill>
                  <a:effectLst/>
                  <a:uLnTx/>
                  <a:uFillTx/>
                  <a:latin typeface="UTM Avo" panose="02040603050506020204" pitchFamily="18"/>
                  <a:ea typeface="+mn-ea"/>
                  <a:cs typeface="+mn-ea"/>
                  <a:sym typeface="+mn-lt"/>
                </a:rPr>
                <a:t>3</a:t>
              </a:r>
            </a:p>
          </p:txBody>
        </p:sp>
      </p:grpSp>
      <p:grpSp>
        <p:nvGrpSpPr>
          <p:cNvPr id="23" name="Group 22">
            <a:extLst>
              <a:ext uri="{FF2B5EF4-FFF2-40B4-BE49-F238E27FC236}">
                <a16:creationId xmlns:a16="http://schemas.microsoft.com/office/drawing/2014/main" id="{A1F2828B-3C01-B848-62E6-DC9AAB4F40F7}"/>
              </a:ext>
            </a:extLst>
          </p:cNvPr>
          <p:cNvGrpSpPr/>
          <p:nvPr/>
        </p:nvGrpSpPr>
        <p:grpSpPr>
          <a:xfrm>
            <a:off x="6873736" y="1571666"/>
            <a:ext cx="2353391" cy="1629413"/>
            <a:chOff x="5054954" y="714201"/>
            <a:chExt cx="1980902" cy="1371514"/>
          </a:xfrm>
        </p:grpSpPr>
        <p:sp>
          <p:nvSpPr>
            <p:cNvPr id="24" name="Freeform: Shape 26">
              <a:hlinkClick r:id="rId6" action="ppaction://hlinksldjump"/>
              <a:extLst>
                <a:ext uri="{FF2B5EF4-FFF2-40B4-BE49-F238E27FC236}">
                  <a16:creationId xmlns:a16="http://schemas.microsoft.com/office/drawing/2014/main" id="{5A41E0BF-A3ED-9D69-C261-36F808004815}"/>
                </a:ext>
              </a:extLst>
            </p:cNvPr>
            <p:cNvSpPr/>
            <p:nvPr/>
          </p:nvSpPr>
          <p:spPr>
            <a:xfrm rot="10800000">
              <a:off x="5054954" y="714201"/>
              <a:ext cx="1980902" cy="1371514"/>
            </a:xfrm>
            <a:custGeom>
              <a:avLst/>
              <a:gdLst>
                <a:gd name="connsiteX0" fmla="*/ 439044 w 1980902"/>
                <a:gd name="connsiteY0" fmla="*/ 1371514 h 1371514"/>
                <a:gd name="connsiteX1" fmla="*/ 259799 w 1980902"/>
                <a:gd name="connsiteY1" fmla="*/ 1359687 h 1371514"/>
                <a:gd name="connsiteX2" fmla="*/ 103189 w 1980902"/>
                <a:gd name="connsiteY2" fmla="*/ 1211585 h 1371514"/>
                <a:gd name="connsiteX3" fmla="*/ 15790 w 1980902"/>
                <a:gd name="connsiteY3" fmla="*/ 1010243 h 1371514"/>
                <a:gd name="connsiteX4" fmla="*/ 86802 w 1980902"/>
                <a:gd name="connsiteY4" fmla="*/ 581239 h 1371514"/>
                <a:gd name="connsiteX5" fmla="*/ 448876 w 1980902"/>
                <a:gd name="connsiteY5" fmla="*/ 391975 h 1371514"/>
                <a:gd name="connsiteX6" fmla="*/ 770874 w 1980902"/>
                <a:gd name="connsiteY6" fmla="*/ 494956 h 1371514"/>
                <a:gd name="connsiteX7" fmla="*/ 810607 w 1980902"/>
                <a:gd name="connsiteY7" fmla="*/ 527363 h 1371514"/>
                <a:gd name="connsiteX8" fmla="*/ 835327 w 1980902"/>
                <a:gd name="connsiteY8" fmla="*/ 523993 h 1371514"/>
                <a:gd name="connsiteX9" fmla="*/ 1854929 w 1980902"/>
                <a:gd name="connsiteY9" fmla="*/ 0 h 1371514"/>
                <a:gd name="connsiteX10" fmla="*/ 1980902 w 1980902"/>
                <a:gd name="connsiteY10" fmla="*/ 229248 h 1371514"/>
                <a:gd name="connsiteX11" fmla="*/ 980507 w 1980902"/>
                <a:gd name="connsiteY11" fmla="*/ 721251 h 1371514"/>
                <a:gd name="connsiteX12" fmla="*/ 956322 w 1980902"/>
                <a:gd name="connsiteY12" fmla="*/ 733054 h 1371514"/>
                <a:gd name="connsiteX13" fmla="*/ 964053 w 1980902"/>
                <a:gd name="connsiteY13" fmla="*/ 752367 h 1371514"/>
                <a:gd name="connsiteX14" fmla="*/ 930512 w 1980902"/>
                <a:gd name="connsiteY14" fmla="*/ 1070825 h 1371514"/>
                <a:gd name="connsiteX15" fmla="*/ 652521 w 1980902"/>
                <a:gd name="connsiteY15" fmla="*/ 1329097 h 1371514"/>
                <a:gd name="connsiteX16" fmla="*/ 439044 w 1980902"/>
                <a:gd name="connsiteY16" fmla="*/ 1371514 h 137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80902" h="1371514">
                  <a:moveTo>
                    <a:pt x="439044" y="1371514"/>
                  </a:moveTo>
                  <a:cubicBezTo>
                    <a:pt x="381544" y="1371514"/>
                    <a:pt x="322856" y="1365176"/>
                    <a:pt x="259799" y="1359687"/>
                  </a:cubicBezTo>
                  <a:cubicBezTo>
                    <a:pt x="166937" y="1351726"/>
                    <a:pt x="147502" y="1282583"/>
                    <a:pt x="103189" y="1211585"/>
                  </a:cubicBezTo>
                  <a:cubicBezTo>
                    <a:pt x="63744" y="1149785"/>
                    <a:pt x="33404" y="1081241"/>
                    <a:pt x="15790" y="1010243"/>
                  </a:cubicBezTo>
                  <a:cubicBezTo>
                    <a:pt x="-19419" y="862758"/>
                    <a:pt x="4251" y="708530"/>
                    <a:pt x="86802" y="581239"/>
                  </a:cubicBezTo>
                  <a:cubicBezTo>
                    <a:pt x="171843" y="449910"/>
                    <a:pt x="308117" y="391975"/>
                    <a:pt x="448876" y="391975"/>
                  </a:cubicBezTo>
                  <a:cubicBezTo>
                    <a:pt x="561288" y="391975"/>
                    <a:pt x="676556" y="428924"/>
                    <a:pt x="770874" y="494956"/>
                  </a:cubicBezTo>
                  <a:lnTo>
                    <a:pt x="810607" y="527363"/>
                  </a:lnTo>
                  <a:lnTo>
                    <a:pt x="835327" y="523993"/>
                  </a:lnTo>
                  <a:cubicBezTo>
                    <a:pt x="1150582" y="457460"/>
                    <a:pt x="1854929" y="0"/>
                    <a:pt x="1854929" y="0"/>
                  </a:cubicBezTo>
                  <a:lnTo>
                    <a:pt x="1980902" y="229248"/>
                  </a:lnTo>
                  <a:cubicBezTo>
                    <a:pt x="1980902" y="229248"/>
                    <a:pt x="1322271" y="554219"/>
                    <a:pt x="980507" y="721251"/>
                  </a:cubicBezTo>
                  <a:lnTo>
                    <a:pt x="956322" y="733054"/>
                  </a:lnTo>
                  <a:lnTo>
                    <a:pt x="964053" y="752367"/>
                  </a:lnTo>
                  <a:cubicBezTo>
                    <a:pt x="993948" y="852961"/>
                    <a:pt x="986057" y="963729"/>
                    <a:pt x="930512" y="1070825"/>
                  </a:cubicBezTo>
                  <a:cubicBezTo>
                    <a:pt x="871652" y="1185284"/>
                    <a:pt x="769667" y="1277075"/>
                    <a:pt x="652521" y="1329097"/>
                  </a:cubicBezTo>
                  <a:cubicBezTo>
                    <a:pt x="579113" y="1361871"/>
                    <a:pt x="509979" y="1371514"/>
                    <a:pt x="439044" y="1371514"/>
                  </a:cubicBezTo>
                  <a:close/>
                </a:path>
              </a:pathLst>
            </a:custGeom>
            <a:solidFill>
              <a:srgbClr val="A5A5A5"/>
            </a:solidFill>
            <a:ln w="19800"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3200" b="1" i="0" u="none" strike="noStrike" kern="1200" cap="none" spc="0" normalizeH="0" baseline="0" noProof="0">
                <a:ln>
                  <a:noFill/>
                </a:ln>
                <a:solidFill>
                  <a:schemeClr val="tx1"/>
                </a:solidFill>
                <a:effectLst/>
                <a:uLnTx/>
                <a:uFillTx/>
                <a:latin typeface="UTM Avo" panose="02040603050506020204" pitchFamily="18"/>
                <a:ea typeface="+mn-ea"/>
                <a:cs typeface="+mn-cs"/>
                <a:sym typeface="+mn-lt"/>
              </a:endParaRPr>
            </a:p>
          </p:txBody>
        </p:sp>
        <p:sp>
          <p:nvSpPr>
            <p:cNvPr id="25" name="Title 4">
              <a:hlinkClick r:id="rId6" action="ppaction://hlinksldjump"/>
              <a:extLst>
                <a:ext uri="{FF2B5EF4-FFF2-40B4-BE49-F238E27FC236}">
                  <a16:creationId xmlns:a16="http://schemas.microsoft.com/office/drawing/2014/main" id="{816ECEA8-5BBA-7964-DAC5-6B0F4CEE2600}"/>
                </a:ext>
              </a:extLst>
            </p:cNvPr>
            <p:cNvSpPr txBox="1">
              <a:spLocks/>
            </p:cNvSpPr>
            <p:nvPr/>
          </p:nvSpPr>
          <p:spPr>
            <a:xfrm>
              <a:off x="6226278" y="897348"/>
              <a:ext cx="686029" cy="638419"/>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lt1"/>
                </a:buClr>
                <a:buSzPts val="4200"/>
                <a:buFont typeface="Indie Flower"/>
                <a:buNone/>
                <a:defRPr sz="4200" b="1" i="0" u="none" strike="noStrike" cap="none">
                  <a:solidFill>
                    <a:schemeClr val="lt1"/>
                  </a:solidFill>
                  <a:latin typeface="Indie Flower"/>
                  <a:ea typeface="Indie Flower"/>
                  <a:cs typeface="Indie Flower"/>
                  <a:sym typeface="Indie Flower"/>
                </a:defRPr>
              </a:lvl1pPr>
              <a:lvl2pPr marR="0" lvl="1"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9pPr>
            </a:lstStyle>
            <a:p>
              <a:pPr marL="0" marR="0" lvl="0" indent="0" algn="ctr" defTabSz="1219261" rtl="0" eaLnBrk="1" fontAlgn="auto" latinLnBrk="0" hangingPunct="1">
                <a:lnSpc>
                  <a:spcPct val="100000"/>
                </a:lnSpc>
                <a:spcBef>
                  <a:spcPts val="0"/>
                </a:spcBef>
                <a:spcAft>
                  <a:spcPts val="0"/>
                </a:spcAft>
                <a:buClr>
                  <a:prstClr val="white"/>
                </a:buClr>
                <a:buSzPts val="4200"/>
                <a:buFont typeface="Indie Flower"/>
                <a:buNone/>
                <a:tabLst/>
                <a:defRPr/>
              </a:pPr>
              <a:r>
                <a:rPr kumimoji="0" lang="vi-VN" sz="4000" i="0" u="none" strike="noStrike" kern="1200" cap="none" spc="0" normalizeH="0" baseline="0" noProof="0" dirty="0">
                  <a:ln>
                    <a:noFill/>
                  </a:ln>
                  <a:solidFill>
                    <a:schemeClr val="tx1"/>
                  </a:solidFill>
                  <a:effectLst/>
                  <a:uLnTx/>
                  <a:uFillTx/>
                  <a:latin typeface="UTM Avo" panose="02040603050506020204" pitchFamily="18"/>
                  <a:ea typeface="+mn-ea"/>
                  <a:cs typeface="+mn-ea"/>
                  <a:sym typeface="+mn-lt"/>
                </a:rPr>
                <a:t>2</a:t>
              </a:r>
            </a:p>
          </p:txBody>
        </p:sp>
      </p:grpSp>
      <p:grpSp>
        <p:nvGrpSpPr>
          <p:cNvPr id="26" name="Group 25">
            <a:extLst>
              <a:ext uri="{FF2B5EF4-FFF2-40B4-BE49-F238E27FC236}">
                <a16:creationId xmlns:a16="http://schemas.microsoft.com/office/drawing/2014/main" id="{FA650EE2-85B8-3AD7-6046-C81BF4BE6982}"/>
              </a:ext>
            </a:extLst>
          </p:cNvPr>
          <p:cNvGrpSpPr/>
          <p:nvPr/>
        </p:nvGrpSpPr>
        <p:grpSpPr>
          <a:xfrm>
            <a:off x="7682332" y="3122769"/>
            <a:ext cx="1636728" cy="2484668"/>
            <a:chOff x="5661400" y="1799081"/>
            <a:chExt cx="1377671" cy="2091402"/>
          </a:xfrm>
        </p:grpSpPr>
        <p:sp>
          <p:nvSpPr>
            <p:cNvPr id="27" name="Freeform: Shape 28">
              <a:hlinkClick r:id="rId7" action="ppaction://hlinksldjump"/>
              <a:extLst>
                <a:ext uri="{FF2B5EF4-FFF2-40B4-BE49-F238E27FC236}">
                  <a16:creationId xmlns:a16="http://schemas.microsoft.com/office/drawing/2014/main" id="{DC0D7F77-204D-27CB-5B04-27C5D9023CD9}"/>
                </a:ext>
              </a:extLst>
            </p:cNvPr>
            <p:cNvSpPr/>
            <p:nvPr/>
          </p:nvSpPr>
          <p:spPr>
            <a:xfrm rot="13901289">
              <a:off x="5304535" y="2155946"/>
              <a:ext cx="2091402" cy="1377671"/>
            </a:xfrm>
            <a:custGeom>
              <a:avLst/>
              <a:gdLst>
                <a:gd name="connsiteX0" fmla="*/ 2091402 w 2091402"/>
                <a:gd name="connsiteY0" fmla="*/ 229249 h 1377671"/>
                <a:gd name="connsiteX1" fmla="*/ 1254031 w 2091402"/>
                <a:gd name="connsiteY1" fmla="*/ 641407 h 1377671"/>
                <a:gd name="connsiteX2" fmla="*/ 1127605 w 2091402"/>
                <a:gd name="connsiteY2" fmla="*/ 703327 h 1377671"/>
                <a:gd name="connsiteX3" fmla="*/ 1128708 w 2091402"/>
                <a:gd name="connsiteY3" fmla="*/ 719381 h 1377671"/>
                <a:gd name="connsiteX4" fmla="*/ 970087 w 2091402"/>
                <a:gd name="connsiteY4" fmla="*/ 1119891 h 1377671"/>
                <a:gd name="connsiteX5" fmla="*/ 769604 w 2091402"/>
                <a:gd name="connsiteY5" fmla="*/ 1276701 h 1377671"/>
                <a:gd name="connsiteX6" fmla="*/ 577329 w 2091402"/>
                <a:gd name="connsiteY6" fmla="*/ 1362496 h 1377671"/>
                <a:gd name="connsiteX7" fmla="*/ 339818 w 2091402"/>
                <a:gd name="connsiteY7" fmla="*/ 1304250 h 1377671"/>
                <a:gd name="connsiteX8" fmla="*/ 147380 w 2091402"/>
                <a:gd name="connsiteY8" fmla="*/ 1156986 h 1377671"/>
                <a:gd name="connsiteX9" fmla="*/ 4719 w 2091402"/>
                <a:gd name="connsiteY9" fmla="*/ 703673 h 1377671"/>
                <a:gd name="connsiteX10" fmla="*/ 285556 w 2091402"/>
                <a:gd name="connsiteY10" fmla="*/ 324275 h 1377671"/>
                <a:gd name="connsiteX11" fmla="*/ 672202 w 2091402"/>
                <a:gd name="connsiteY11" fmla="*/ 249181 h 1377671"/>
                <a:gd name="connsiteX12" fmla="*/ 1057582 w 2091402"/>
                <a:gd name="connsiteY12" fmla="*/ 459624 h 1377671"/>
                <a:gd name="connsiteX13" fmla="*/ 1071034 w 2091402"/>
                <a:gd name="connsiteY13" fmla="*/ 485327 h 1377671"/>
                <a:gd name="connsiteX14" fmla="*/ 1090085 w 2091402"/>
                <a:gd name="connsiteY14" fmla="*/ 478543 h 1377671"/>
                <a:gd name="connsiteX15" fmla="*/ 1965429 w 2091402"/>
                <a:gd name="connsiteY15" fmla="*/ 0 h 1377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91402" h="1377671">
                  <a:moveTo>
                    <a:pt x="2091402" y="229249"/>
                  </a:moveTo>
                  <a:cubicBezTo>
                    <a:pt x="2091402" y="229249"/>
                    <a:pt x="1607509" y="468004"/>
                    <a:pt x="1254031" y="641407"/>
                  </a:cubicBezTo>
                  <a:lnTo>
                    <a:pt x="1127605" y="703327"/>
                  </a:lnTo>
                  <a:lnTo>
                    <a:pt x="1128708" y="719381"/>
                  </a:lnTo>
                  <a:cubicBezTo>
                    <a:pt x="1125284" y="861977"/>
                    <a:pt x="1065598" y="1006049"/>
                    <a:pt x="970087" y="1119891"/>
                  </a:cubicBezTo>
                  <a:cubicBezTo>
                    <a:pt x="910325" y="1191399"/>
                    <a:pt x="843333" y="1238223"/>
                    <a:pt x="769604" y="1276701"/>
                  </a:cubicBezTo>
                  <a:cubicBezTo>
                    <a:pt x="709839" y="1307891"/>
                    <a:pt x="645641" y="1333597"/>
                    <a:pt x="577329" y="1362496"/>
                  </a:cubicBezTo>
                  <a:cubicBezTo>
                    <a:pt x="476792" y="1405170"/>
                    <a:pt x="421702" y="1348859"/>
                    <a:pt x="339818" y="1304250"/>
                  </a:cubicBezTo>
                  <a:cubicBezTo>
                    <a:pt x="267636" y="1265894"/>
                    <a:pt x="201514" y="1216078"/>
                    <a:pt x="147380" y="1156986"/>
                  </a:cubicBezTo>
                  <a:cubicBezTo>
                    <a:pt x="36365" y="1033486"/>
                    <a:pt x="-16854" y="871526"/>
                    <a:pt x="4719" y="703673"/>
                  </a:cubicBezTo>
                  <a:cubicBezTo>
                    <a:pt x="26843" y="530564"/>
                    <a:pt x="139252" y="400629"/>
                    <a:pt x="285556" y="324275"/>
                  </a:cubicBezTo>
                  <a:cubicBezTo>
                    <a:pt x="402397" y="263299"/>
                    <a:pt x="540849" y="236498"/>
                    <a:pt x="672202" y="249181"/>
                  </a:cubicBezTo>
                  <a:cubicBezTo>
                    <a:pt x="838294" y="264607"/>
                    <a:pt x="977979" y="339986"/>
                    <a:pt x="1057582" y="459624"/>
                  </a:cubicBezTo>
                  <a:lnTo>
                    <a:pt x="1071034" y="485327"/>
                  </a:lnTo>
                  <a:lnTo>
                    <a:pt x="1090085" y="478543"/>
                  </a:lnTo>
                  <a:cubicBezTo>
                    <a:pt x="1436384" y="343605"/>
                    <a:pt x="1965429" y="0"/>
                    <a:pt x="1965429" y="0"/>
                  </a:cubicBezTo>
                  <a:close/>
                </a:path>
              </a:pathLst>
            </a:custGeom>
            <a:solidFill>
              <a:srgbClr val="A5A5A5"/>
            </a:solidFill>
            <a:ln w="19800"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3200" b="1" i="0" u="none" strike="noStrike" kern="1200" cap="none" spc="0" normalizeH="0" baseline="0" noProof="0">
                <a:ln>
                  <a:noFill/>
                </a:ln>
                <a:solidFill>
                  <a:schemeClr val="tx1"/>
                </a:solidFill>
                <a:effectLst/>
                <a:uLnTx/>
                <a:uFillTx/>
                <a:latin typeface="UTM Avo" panose="02040603050506020204" pitchFamily="18"/>
                <a:ea typeface="+mn-ea"/>
                <a:cs typeface="+mn-cs"/>
                <a:sym typeface="+mn-lt"/>
              </a:endParaRPr>
            </a:p>
          </p:txBody>
        </p:sp>
        <p:sp>
          <p:nvSpPr>
            <p:cNvPr id="28" name="Title 4">
              <a:hlinkClick r:id="rId7" action="ppaction://hlinksldjump"/>
              <a:extLst>
                <a:ext uri="{FF2B5EF4-FFF2-40B4-BE49-F238E27FC236}">
                  <a16:creationId xmlns:a16="http://schemas.microsoft.com/office/drawing/2014/main" id="{0842BB22-03BE-1CCF-C922-AA59288F69DE}"/>
                </a:ext>
              </a:extLst>
            </p:cNvPr>
            <p:cNvSpPr txBox="1">
              <a:spLocks/>
            </p:cNvSpPr>
            <p:nvPr/>
          </p:nvSpPr>
          <p:spPr>
            <a:xfrm>
              <a:off x="6344201" y="2830730"/>
              <a:ext cx="686029" cy="638419"/>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lt1"/>
                </a:buClr>
                <a:buSzPts val="4200"/>
                <a:buFont typeface="Indie Flower"/>
                <a:buNone/>
                <a:defRPr sz="4200" b="1" i="0" u="none" strike="noStrike" cap="none">
                  <a:solidFill>
                    <a:schemeClr val="lt1"/>
                  </a:solidFill>
                  <a:latin typeface="Indie Flower"/>
                  <a:ea typeface="Indie Flower"/>
                  <a:cs typeface="Indie Flower"/>
                  <a:sym typeface="Indie Flower"/>
                </a:defRPr>
              </a:lvl1pPr>
              <a:lvl2pPr marR="0" lvl="1"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9pPr>
            </a:lstStyle>
            <a:p>
              <a:pPr marL="0" marR="0" lvl="0" indent="0" algn="ctr" defTabSz="1219261" rtl="0" eaLnBrk="1" fontAlgn="auto" latinLnBrk="0" hangingPunct="1">
                <a:lnSpc>
                  <a:spcPct val="100000"/>
                </a:lnSpc>
                <a:spcBef>
                  <a:spcPts val="0"/>
                </a:spcBef>
                <a:spcAft>
                  <a:spcPts val="0"/>
                </a:spcAft>
                <a:buClr>
                  <a:prstClr val="white"/>
                </a:buClr>
                <a:buSzPts val="4200"/>
                <a:buFont typeface="Indie Flower"/>
                <a:buNone/>
                <a:tabLst/>
                <a:defRPr/>
              </a:pPr>
              <a:r>
                <a:rPr kumimoji="0" lang="vi-VN" sz="4000" i="0" u="none" strike="noStrike" kern="1200" cap="none" spc="0" normalizeH="0" baseline="0" noProof="0" dirty="0">
                  <a:ln>
                    <a:noFill/>
                  </a:ln>
                  <a:solidFill>
                    <a:schemeClr val="tx1"/>
                  </a:solidFill>
                  <a:effectLst/>
                  <a:uLnTx/>
                  <a:uFillTx/>
                  <a:latin typeface="UTM Avo" panose="02040603050506020204" pitchFamily="18"/>
                  <a:ea typeface="+mn-ea"/>
                  <a:cs typeface="+mn-ea"/>
                  <a:sym typeface="+mn-lt"/>
                </a:rPr>
                <a:t>4</a:t>
              </a:r>
            </a:p>
          </p:txBody>
        </p:sp>
      </p:grpSp>
      <p:grpSp>
        <p:nvGrpSpPr>
          <p:cNvPr id="29" name="Group 28">
            <a:extLst>
              <a:ext uri="{FF2B5EF4-FFF2-40B4-BE49-F238E27FC236}">
                <a16:creationId xmlns:a16="http://schemas.microsoft.com/office/drawing/2014/main" id="{78EBE2E2-15AF-B201-A5A0-5FFFDE3052C4}"/>
              </a:ext>
            </a:extLst>
          </p:cNvPr>
          <p:cNvGrpSpPr/>
          <p:nvPr/>
        </p:nvGrpSpPr>
        <p:grpSpPr>
          <a:xfrm>
            <a:off x="5665276" y="5004999"/>
            <a:ext cx="1434483" cy="1853001"/>
            <a:chOff x="4148609" y="3268692"/>
            <a:chExt cx="1207437" cy="1559713"/>
          </a:xfrm>
        </p:grpSpPr>
        <p:sp>
          <p:nvSpPr>
            <p:cNvPr id="30" name="Freeform: Shape 29">
              <a:hlinkClick r:id="rId8" action="ppaction://hlinksldjump"/>
              <a:extLst>
                <a:ext uri="{FF2B5EF4-FFF2-40B4-BE49-F238E27FC236}">
                  <a16:creationId xmlns:a16="http://schemas.microsoft.com/office/drawing/2014/main" id="{39352179-2946-FF5B-BEE9-3428E2AB6558}"/>
                </a:ext>
              </a:extLst>
            </p:cNvPr>
            <p:cNvSpPr/>
            <p:nvPr/>
          </p:nvSpPr>
          <p:spPr>
            <a:xfrm rot="17687156">
              <a:off x="3972471" y="3444830"/>
              <a:ext cx="1559713" cy="1207437"/>
            </a:xfrm>
            <a:custGeom>
              <a:avLst/>
              <a:gdLst>
                <a:gd name="connsiteX0" fmla="*/ 1559713 w 1559713"/>
                <a:gd name="connsiteY0" fmla="*/ 191940 h 1207437"/>
                <a:gd name="connsiteX1" fmla="*/ 1064998 w 1559713"/>
                <a:gd name="connsiteY1" fmla="*/ 435594 h 1207437"/>
                <a:gd name="connsiteX2" fmla="*/ 966985 w 1559713"/>
                <a:gd name="connsiteY2" fmla="*/ 483729 h 1207437"/>
                <a:gd name="connsiteX3" fmla="*/ 993395 w 1559713"/>
                <a:gd name="connsiteY3" fmla="*/ 581178 h 1207437"/>
                <a:gd name="connsiteX4" fmla="*/ 1013516 w 1559713"/>
                <a:gd name="connsiteY4" fmla="*/ 791345 h 1207437"/>
                <a:gd name="connsiteX5" fmla="*/ 621116 w 1559713"/>
                <a:gd name="connsiteY5" fmla="*/ 1199718 h 1207437"/>
                <a:gd name="connsiteX6" fmla="*/ 255781 w 1559713"/>
                <a:gd name="connsiteY6" fmla="*/ 972816 h 1207437"/>
                <a:gd name="connsiteX7" fmla="*/ 104882 w 1559713"/>
                <a:gd name="connsiteY7" fmla="*/ 738704 h 1207437"/>
                <a:gd name="connsiteX8" fmla="*/ 17631 w 1559713"/>
                <a:gd name="connsiteY8" fmla="*/ 523915 h 1207437"/>
                <a:gd name="connsiteX9" fmla="*/ 55961 w 1559713"/>
                <a:gd name="connsiteY9" fmla="*/ 283349 h 1207437"/>
                <a:gd name="connsiteX10" fmla="*/ 176048 w 1559713"/>
                <a:gd name="connsiteY10" fmla="*/ 103521 h 1207437"/>
                <a:gd name="connsiteX11" fmla="*/ 571249 w 1559713"/>
                <a:gd name="connsiteY11" fmla="*/ 22086 h 1207437"/>
                <a:gd name="connsiteX12" fmla="*/ 859181 w 1559713"/>
                <a:gd name="connsiteY12" fmla="*/ 256390 h 1207437"/>
                <a:gd name="connsiteX13" fmla="*/ 903259 w 1559713"/>
                <a:gd name="connsiteY13" fmla="*/ 335534 h 1207437"/>
                <a:gd name="connsiteX14" fmla="*/ 997899 w 1559713"/>
                <a:gd name="connsiteY14" fmla="*/ 289976 h 1207437"/>
                <a:gd name="connsiteX15" fmla="*/ 1464218 w 1559713"/>
                <a:gd name="connsiteY15" fmla="*/ 18156 h 1207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59713" h="1207437">
                  <a:moveTo>
                    <a:pt x="1559713" y="191940"/>
                  </a:moveTo>
                  <a:cubicBezTo>
                    <a:pt x="1559713" y="191940"/>
                    <a:pt x="1304978" y="317627"/>
                    <a:pt x="1064998" y="435594"/>
                  </a:cubicBezTo>
                  <a:lnTo>
                    <a:pt x="966985" y="483729"/>
                  </a:lnTo>
                  <a:lnTo>
                    <a:pt x="993395" y="581178"/>
                  </a:lnTo>
                  <a:cubicBezTo>
                    <a:pt x="1008455" y="652006"/>
                    <a:pt x="1015427" y="723351"/>
                    <a:pt x="1013516" y="791345"/>
                  </a:cubicBezTo>
                  <a:cubicBezTo>
                    <a:pt x="1006651" y="1066613"/>
                    <a:pt x="859398" y="1247774"/>
                    <a:pt x="621116" y="1199718"/>
                  </a:cubicBezTo>
                  <a:cubicBezTo>
                    <a:pt x="494057" y="1174627"/>
                    <a:pt x="362489" y="1090248"/>
                    <a:pt x="255781" y="972816"/>
                  </a:cubicBezTo>
                  <a:cubicBezTo>
                    <a:pt x="188767" y="899297"/>
                    <a:pt x="143303" y="821909"/>
                    <a:pt x="104882" y="738704"/>
                  </a:cubicBezTo>
                  <a:cubicBezTo>
                    <a:pt x="73739" y="671259"/>
                    <a:pt x="47222" y="599987"/>
                    <a:pt x="17631" y="523915"/>
                  </a:cubicBezTo>
                  <a:cubicBezTo>
                    <a:pt x="-26045" y="411935"/>
                    <a:pt x="20924" y="362589"/>
                    <a:pt x="55961" y="283349"/>
                  </a:cubicBezTo>
                  <a:cubicBezTo>
                    <a:pt x="85986" y="213352"/>
                    <a:pt x="126550" y="151444"/>
                    <a:pt x="176048" y="103521"/>
                  </a:cubicBezTo>
                  <a:cubicBezTo>
                    <a:pt x="279619" y="5591"/>
                    <a:pt x="420689" y="-25865"/>
                    <a:pt x="571249" y="22086"/>
                  </a:cubicBezTo>
                  <a:cubicBezTo>
                    <a:pt x="687701" y="59078"/>
                    <a:pt x="785431" y="145725"/>
                    <a:pt x="859181" y="256390"/>
                  </a:cubicBezTo>
                  <a:lnTo>
                    <a:pt x="903259" y="335534"/>
                  </a:lnTo>
                  <a:lnTo>
                    <a:pt x="997899" y="289976"/>
                  </a:lnTo>
                  <a:cubicBezTo>
                    <a:pt x="1226913" y="172281"/>
                    <a:pt x="1464218" y="18156"/>
                    <a:pt x="1464218" y="18156"/>
                  </a:cubicBezTo>
                  <a:close/>
                </a:path>
              </a:pathLst>
            </a:custGeom>
            <a:solidFill>
              <a:srgbClr val="A5A5A5"/>
            </a:solidFill>
            <a:ln w="19800"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3200" b="1" i="0" u="none" strike="noStrike" kern="1200" cap="none" spc="0" normalizeH="0" baseline="0" noProof="0">
                <a:ln>
                  <a:noFill/>
                </a:ln>
                <a:solidFill>
                  <a:schemeClr val="tx1"/>
                </a:solidFill>
                <a:effectLst/>
                <a:uLnTx/>
                <a:uFillTx/>
                <a:latin typeface="UTM Avo" panose="02040603050506020204" pitchFamily="18"/>
                <a:ea typeface="+mn-ea"/>
                <a:cs typeface="+mn-cs"/>
                <a:sym typeface="+mn-lt"/>
              </a:endParaRPr>
            </a:p>
          </p:txBody>
        </p:sp>
        <p:sp>
          <p:nvSpPr>
            <p:cNvPr id="31" name="Title 4">
              <a:hlinkClick r:id="rId8" action="ppaction://hlinksldjump"/>
              <a:extLst>
                <a:ext uri="{FF2B5EF4-FFF2-40B4-BE49-F238E27FC236}">
                  <a16:creationId xmlns:a16="http://schemas.microsoft.com/office/drawing/2014/main" id="{E35649FE-9CF3-B750-B4E0-67B0090653D9}"/>
                </a:ext>
              </a:extLst>
            </p:cNvPr>
            <p:cNvSpPr txBox="1">
              <a:spLocks/>
            </p:cNvSpPr>
            <p:nvPr/>
          </p:nvSpPr>
          <p:spPr>
            <a:xfrm>
              <a:off x="4252830" y="3950122"/>
              <a:ext cx="686029" cy="638419"/>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lt1"/>
                </a:buClr>
                <a:buSzPts val="4200"/>
                <a:buFont typeface="Indie Flower"/>
                <a:buNone/>
                <a:defRPr sz="4200" b="1" i="0" u="none" strike="noStrike" cap="none">
                  <a:solidFill>
                    <a:schemeClr val="lt1"/>
                  </a:solidFill>
                  <a:latin typeface="Indie Flower"/>
                  <a:ea typeface="Indie Flower"/>
                  <a:cs typeface="Indie Flower"/>
                  <a:sym typeface="Indie Flower"/>
                </a:defRPr>
              </a:lvl1pPr>
              <a:lvl2pPr marR="0" lvl="1"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9pPr>
            </a:lstStyle>
            <a:p>
              <a:pPr marL="0" marR="0" lvl="0" indent="0" algn="ctr" defTabSz="1219261" rtl="0" eaLnBrk="1" fontAlgn="auto" latinLnBrk="0" hangingPunct="1">
                <a:lnSpc>
                  <a:spcPct val="100000"/>
                </a:lnSpc>
                <a:spcBef>
                  <a:spcPts val="0"/>
                </a:spcBef>
                <a:spcAft>
                  <a:spcPts val="0"/>
                </a:spcAft>
                <a:buClr>
                  <a:prstClr val="white"/>
                </a:buClr>
                <a:buSzPts val="4200"/>
                <a:buFont typeface="Indie Flower"/>
                <a:buNone/>
                <a:tabLst/>
                <a:defRPr/>
              </a:pPr>
              <a:r>
                <a:rPr kumimoji="0" lang="vi-VN" sz="4000" i="0" u="none" strike="noStrike" kern="1200" cap="none" spc="0" normalizeH="0" baseline="0" noProof="0" dirty="0">
                  <a:ln>
                    <a:noFill/>
                  </a:ln>
                  <a:solidFill>
                    <a:schemeClr val="tx1"/>
                  </a:solidFill>
                  <a:effectLst/>
                  <a:uLnTx/>
                  <a:uFillTx/>
                  <a:latin typeface="UTM Avo" panose="02040603050506020204" pitchFamily="18"/>
                  <a:ea typeface="+mn-ea"/>
                  <a:cs typeface="+mn-ea"/>
                  <a:sym typeface="+mn-lt"/>
                </a:rPr>
                <a:t>5</a:t>
              </a:r>
            </a:p>
          </p:txBody>
        </p:sp>
      </p:grpSp>
      <p:grpSp>
        <p:nvGrpSpPr>
          <p:cNvPr id="32" name="Group 31">
            <a:extLst>
              <a:ext uri="{FF2B5EF4-FFF2-40B4-BE49-F238E27FC236}">
                <a16:creationId xmlns:a16="http://schemas.microsoft.com/office/drawing/2014/main" id="{3FECFE73-0BD0-3FC8-D97E-9D88667A317D}"/>
              </a:ext>
            </a:extLst>
          </p:cNvPr>
          <p:cNvGrpSpPr/>
          <p:nvPr/>
        </p:nvGrpSpPr>
        <p:grpSpPr>
          <a:xfrm>
            <a:off x="3394902" y="1661389"/>
            <a:ext cx="1546713" cy="2380885"/>
            <a:chOff x="2445828" y="712566"/>
            <a:chExt cx="1301903" cy="2004045"/>
          </a:xfrm>
        </p:grpSpPr>
        <p:sp>
          <p:nvSpPr>
            <p:cNvPr id="33" name="Freeform: Shape 25">
              <a:hlinkClick r:id="rId9" action="ppaction://hlinksldjump"/>
              <a:extLst>
                <a:ext uri="{FF2B5EF4-FFF2-40B4-BE49-F238E27FC236}">
                  <a16:creationId xmlns:a16="http://schemas.microsoft.com/office/drawing/2014/main" id="{686A9D9D-7BB9-F16D-AE02-478C36BC41CD}"/>
                </a:ext>
              </a:extLst>
            </p:cNvPr>
            <p:cNvSpPr/>
            <p:nvPr/>
          </p:nvSpPr>
          <p:spPr>
            <a:xfrm rot="3599943">
              <a:off x="2119851" y="1088731"/>
              <a:ext cx="2004045" cy="1251715"/>
            </a:xfrm>
            <a:custGeom>
              <a:avLst/>
              <a:gdLst>
                <a:gd name="connsiteX0" fmla="*/ 84013 w 2004045"/>
                <a:gd name="connsiteY0" fmla="*/ 490007 h 1251715"/>
                <a:gd name="connsiteX1" fmla="*/ 361210 w 2004045"/>
                <a:gd name="connsiteY1" fmla="*/ 213208 h 1251715"/>
                <a:gd name="connsiteX2" fmla="*/ 947280 w 2004045"/>
                <a:gd name="connsiteY2" fmla="*/ 335014 h 1251715"/>
                <a:gd name="connsiteX3" fmla="*/ 986376 w 2004045"/>
                <a:gd name="connsiteY3" fmla="*/ 427854 h 1251715"/>
                <a:gd name="connsiteX4" fmla="*/ 997970 w 2004045"/>
                <a:gd name="connsiteY4" fmla="*/ 480233 h 1251715"/>
                <a:gd name="connsiteX5" fmla="*/ 1002761 w 2004045"/>
                <a:gd name="connsiteY5" fmla="*/ 478528 h 1251715"/>
                <a:gd name="connsiteX6" fmla="*/ 1878077 w 2004045"/>
                <a:gd name="connsiteY6" fmla="*/ 0 h 1251715"/>
                <a:gd name="connsiteX7" fmla="*/ 2004045 w 2004045"/>
                <a:gd name="connsiteY7" fmla="*/ 229241 h 1251715"/>
                <a:gd name="connsiteX8" fmla="*/ 1166701 w 2004045"/>
                <a:gd name="connsiteY8" fmla="*/ 641385 h 1251715"/>
                <a:gd name="connsiteX9" fmla="*/ 1007173 w 2004045"/>
                <a:gd name="connsiteY9" fmla="*/ 719519 h 1251715"/>
                <a:gd name="connsiteX10" fmla="*/ 1004756 w 2004045"/>
                <a:gd name="connsiteY10" fmla="*/ 745341 h 1251715"/>
                <a:gd name="connsiteX11" fmla="*/ 915607 w 2004045"/>
                <a:gd name="connsiteY11" fmla="*/ 983485 h 1251715"/>
                <a:gd name="connsiteX12" fmla="*/ 800197 w 2004045"/>
                <a:gd name="connsiteY12" fmla="*/ 1160027 h 1251715"/>
                <a:gd name="connsiteX13" fmla="*/ 581586 w 2004045"/>
                <a:gd name="connsiteY13" fmla="*/ 1246275 h 1251715"/>
                <a:gd name="connsiteX14" fmla="*/ 358123 w 2004045"/>
                <a:gd name="connsiteY14" fmla="*/ 1235825 h 1251715"/>
                <a:gd name="connsiteX15" fmla="*/ 33101 w 2004045"/>
                <a:gd name="connsiteY15" fmla="*/ 951827 h 1251715"/>
                <a:gd name="connsiteX16" fmla="*/ 84013 w 2004045"/>
                <a:gd name="connsiteY16" fmla="*/ 490007 h 125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4045" h="1251715">
                  <a:moveTo>
                    <a:pt x="84013" y="490007"/>
                  </a:moveTo>
                  <a:cubicBezTo>
                    <a:pt x="150051" y="375630"/>
                    <a:pt x="249353" y="276584"/>
                    <a:pt x="361210" y="213208"/>
                  </a:cubicBezTo>
                  <a:cubicBezTo>
                    <a:pt x="587060" y="84206"/>
                    <a:pt x="829436" y="116263"/>
                    <a:pt x="947280" y="335014"/>
                  </a:cubicBezTo>
                  <a:cubicBezTo>
                    <a:pt x="963097" y="364110"/>
                    <a:pt x="976120" y="395249"/>
                    <a:pt x="986376" y="427854"/>
                  </a:cubicBezTo>
                  <a:lnTo>
                    <a:pt x="997970" y="480233"/>
                  </a:lnTo>
                  <a:lnTo>
                    <a:pt x="1002761" y="478528"/>
                  </a:lnTo>
                  <a:cubicBezTo>
                    <a:pt x="1349049" y="343593"/>
                    <a:pt x="1878077" y="0"/>
                    <a:pt x="1878077" y="0"/>
                  </a:cubicBezTo>
                  <a:lnTo>
                    <a:pt x="2004045" y="229241"/>
                  </a:lnTo>
                  <a:cubicBezTo>
                    <a:pt x="2004045" y="229241"/>
                    <a:pt x="1520168" y="467988"/>
                    <a:pt x="1166701" y="641385"/>
                  </a:cubicBezTo>
                  <a:lnTo>
                    <a:pt x="1007173" y="719519"/>
                  </a:lnTo>
                  <a:lnTo>
                    <a:pt x="1004756" y="745341"/>
                  </a:lnTo>
                  <a:cubicBezTo>
                    <a:pt x="989649" y="836208"/>
                    <a:pt x="957279" y="911310"/>
                    <a:pt x="915607" y="983485"/>
                  </a:cubicBezTo>
                  <a:cubicBezTo>
                    <a:pt x="881828" y="1041990"/>
                    <a:pt x="841933" y="1098575"/>
                    <a:pt x="800197" y="1160027"/>
                  </a:cubicBezTo>
                  <a:cubicBezTo>
                    <a:pt x="738837" y="1250582"/>
                    <a:pt x="668312" y="1236230"/>
                    <a:pt x="581586" y="1246275"/>
                  </a:cubicBezTo>
                  <a:cubicBezTo>
                    <a:pt x="505584" y="1255906"/>
                    <a:pt x="429164" y="1252946"/>
                    <a:pt x="358123" y="1235825"/>
                  </a:cubicBezTo>
                  <a:cubicBezTo>
                    <a:pt x="211360" y="1198855"/>
                    <a:pt x="93421" y="1098647"/>
                    <a:pt x="33101" y="951827"/>
                  </a:cubicBezTo>
                  <a:cubicBezTo>
                    <a:pt x="-29208" y="800478"/>
                    <a:pt x="1322" y="633226"/>
                    <a:pt x="84013" y="490007"/>
                  </a:cubicBezTo>
                  <a:close/>
                </a:path>
              </a:pathLst>
            </a:custGeom>
            <a:solidFill>
              <a:srgbClr val="A5A5A5"/>
            </a:solidFill>
            <a:ln w="19800"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3200" b="1" i="0" u="none" strike="noStrike" kern="1200" cap="none" spc="0" normalizeH="0" baseline="0" noProof="0">
                <a:ln>
                  <a:noFill/>
                </a:ln>
                <a:solidFill>
                  <a:schemeClr val="tx1"/>
                </a:solidFill>
                <a:effectLst/>
                <a:uLnTx/>
                <a:uFillTx/>
                <a:latin typeface="UTM Avo" panose="02040603050506020204" pitchFamily="18"/>
                <a:ea typeface="+mn-ea"/>
                <a:cs typeface="+mn-cs"/>
                <a:sym typeface="+mn-lt"/>
              </a:endParaRPr>
            </a:p>
          </p:txBody>
        </p:sp>
        <p:sp>
          <p:nvSpPr>
            <p:cNvPr id="34" name="Title 4">
              <a:hlinkClick r:id="" action="ppaction://hlinkshowjump?jump=nextslide"/>
              <a:extLst>
                <a:ext uri="{FF2B5EF4-FFF2-40B4-BE49-F238E27FC236}">
                  <a16:creationId xmlns:a16="http://schemas.microsoft.com/office/drawing/2014/main" id="{266151C1-51A0-16E8-22CF-451ECF8780E4}"/>
                </a:ext>
              </a:extLst>
            </p:cNvPr>
            <p:cNvSpPr txBox="1">
              <a:spLocks/>
            </p:cNvSpPr>
            <p:nvPr/>
          </p:nvSpPr>
          <p:spPr>
            <a:xfrm>
              <a:off x="2445828" y="1015889"/>
              <a:ext cx="686029" cy="638419"/>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lt1"/>
                </a:buClr>
                <a:buSzPts val="4200"/>
                <a:buFont typeface="Indie Flower"/>
                <a:buNone/>
                <a:defRPr sz="4200" b="1" i="0" u="none" strike="noStrike" cap="none">
                  <a:solidFill>
                    <a:schemeClr val="lt1"/>
                  </a:solidFill>
                  <a:latin typeface="Indie Flower"/>
                  <a:ea typeface="Indie Flower"/>
                  <a:cs typeface="Indie Flower"/>
                  <a:sym typeface="Indie Flower"/>
                </a:defRPr>
              </a:lvl1pPr>
              <a:lvl2pPr marR="0" lvl="1"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2pPr>
              <a:lvl3pPr marR="0" lvl="2"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3pPr>
              <a:lvl4pPr marR="0" lvl="3"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4pPr>
              <a:lvl5pPr marR="0" lvl="4"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5pPr>
              <a:lvl6pPr marR="0" lvl="5"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6pPr>
              <a:lvl7pPr marR="0" lvl="6"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7pPr>
              <a:lvl8pPr marR="0" lvl="7"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8pPr>
              <a:lvl9pPr marR="0" lvl="8" algn="l" rtl="0">
                <a:lnSpc>
                  <a:spcPct val="10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9pPr>
            </a:lstStyle>
            <a:p>
              <a:pPr marL="0" marR="0" lvl="0" indent="0" algn="ctr" defTabSz="1219261" rtl="0" eaLnBrk="1" fontAlgn="auto" latinLnBrk="0" hangingPunct="1">
                <a:lnSpc>
                  <a:spcPct val="100000"/>
                </a:lnSpc>
                <a:spcBef>
                  <a:spcPts val="0"/>
                </a:spcBef>
                <a:spcAft>
                  <a:spcPts val="0"/>
                </a:spcAft>
                <a:buClr>
                  <a:prstClr val="white"/>
                </a:buClr>
                <a:buSzPts val="4200"/>
                <a:buFont typeface="Indie Flower"/>
                <a:buNone/>
                <a:tabLst/>
                <a:defRPr/>
              </a:pPr>
              <a:r>
                <a:rPr kumimoji="0" lang="vi-VN" sz="4000" i="0" u="none" strike="noStrike" kern="1200" cap="none" spc="0" normalizeH="0" baseline="0" noProof="0" dirty="0">
                  <a:ln>
                    <a:noFill/>
                  </a:ln>
                  <a:solidFill>
                    <a:schemeClr val="tx1"/>
                  </a:solidFill>
                  <a:effectLst/>
                  <a:uLnTx/>
                  <a:uFillTx/>
                  <a:latin typeface="UTM Avo" panose="02040603050506020204" pitchFamily="18"/>
                  <a:ea typeface="+mn-ea"/>
                  <a:cs typeface="+mn-ea"/>
                  <a:sym typeface="+mn-lt"/>
                </a:rPr>
                <a:t>1</a:t>
              </a:r>
            </a:p>
          </p:txBody>
        </p:sp>
      </p:grpSp>
      <p:sp>
        <p:nvSpPr>
          <p:cNvPr id="35" name="Google Shape;1195;p46">
            <a:extLst>
              <a:ext uri="{FF2B5EF4-FFF2-40B4-BE49-F238E27FC236}">
                <a16:creationId xmlns:a16="http://schemas.microsoft.com/office/drawing/2014/main" id="{2B989D02-65B2-3ED8-5405-BD2BD676FADB}"/>
              </a:ext>
            </a:extLst>
          </p:cNvPr>
          <p:cNvSpPr/>
          <p:nvPr/>
        </p:nvSpPr>
        <p:spPr>
          <a:xfrm>
            <a:off x="4534752" y="2429883"/>
            <a:ext cx="2841285" cy="2565166"/>
          </a:xfrm>
          <a:custGeom>
            <a:avLst/>
            <a:gdLst/>
            <a:ahLst/>
            <a:cxnLst/>
            <a:rect l="l" t="t" r="r" b="b"/>
            <a:pathLst>
              <a:path w="67203" h="61522" extrusionOk="0">
                <a:moveTo>
                  <a:pt x="38086" y="1"/>
                </a:moveTo>
                <a:cubicBezTo>
                  <a:pt x="33621" y="1"/>
                  <a:pt x="29258" y="609"/>
                  <a:pt x="24607" y="2665"/>
                </a:cubicBezTo>
                <a:cubicBezTo>
                  <a:pt x="17165" y="5958"/>
                  <a:pt x="10768" y="11690"/>
                  <a:pt x="6999" y="18942"/>
                </a:cubicBezTo>
                <a:cubicBezTo>
                  <a:pt x="1" y="32338"/>
                  <a:pt x="5068" y="46716"/>
                  <a:pt x="17165" y="55108"/>
                </a:cubicBezTo>
                <a:cubicBezTo>
                  <a:pt x="23141" y="59214"/>
                  <a:pt x="30446" y="61522"/>
                  <a:pt x="37568" y="61522"/>
                </a:cubicBezTo>
                <a:cubicBezTo>
                  <a:pt x="46487" y="61522"/>
                  <a:pt x="55118" y="57902"/>
                  <a:pt x="60488" y="49661"/>
                </a:cubicBezTo>
                <a:cubicBezTo>
                  <a:pt x="65714" y="41681"/>
                  <a:pt x="67202" y="31990"/>
                  <a:pt x="64954" y="22774"/>
                </a:cubicBezTo>
                <a:cubicBezTo>
                  <a:pt x="63845" y="18246"/>
                  <a:pt x="61945" y="13970"/>
                  <a:pt x="59443" y="10107"/>
                </a:cubicBezTo>
                <a:cubicBezTo>
                  <a:pt x="56561" y="5642"/>
                  <a:pt x="55390" y="1271"/>
                  <a:pt x="49468" y="765"/>
                </a:cubicBezTo>
                <a:cubicBezTo>
                  <a:pt x="45463" y="408"/>
                  <a:pt x="41740" y="1"/>
                  <a:pt x="38086" y="1"/>
                </a:cubicBezTo>
                <a:close/>
              </a:path>
            </a:pathLst>
          </a:custGeom>
          <a:solidFill>
            <a:srgbClr val="A5A5A5"/>
          </a:solidFill>
          <a:ln w="19050" cap="flat" cmpd="sng">
            <a:solidFill>
              <a:sysClr val="windowText" lastClr="000000"/>
            </a:solidFill>
            <a:prstDash val="solid"/>
            <a:miter lim="31669"/>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3200" b="1" i="0" u="none" strike="noStrike" kern="1200" cap="none" spc="0" normalizeH="0" baseline="0" noProof="0">
              <a:ln>
                <a:noFill/>
              </a:ln>
              <a:solidFill>
                <a:prstClr val="black"/>
              </a:solidFill>
              <a:effectLst/>
              <a:uLnTx/>
              <a:uFillTx/>
              <a:latin typeface="UTM Avo" panose="02040603050506020204" pitchFamily="18"/>
              <a:ea typeface="+mn-ea"/>
              <a:cs typeface="+mn-cs"/>
              <a:sym typeface="+mn-lt"/>
            </a:endParaRPr>
          </a:p>
        </p:txBody>
      </p:sp>
      <p:sp>
        <p:nvSpPr>
          <p:cNvPr id="36" name="Title 4">
            <a:extLst>
              <a:ext uri="{FF2B5EF4-FFF2-40B4-BE49-F238E27FC236}">
                <a16:creationId xmlns:a16="http://schemas.microsoft.com/office/drawing/2014/main" id="{D56EE4F9-DCAE-B932-627A-90AF0AB3C6E0}"/>
              </a:ext>
            </a:extLst>
          </p:cNvPr>
          <p:cNvSpPr txBox="1">
            <a:spLocks/>
          </p:cNvSpPr>
          <p:nvPr/>
        </p:nvSpPr>
        <p:spPr>
          <a:xfrm>
            <a:off x="4826868" y="2508611"/>
            <a:ext cx="2414703" cy="2299575"/>
          </a:xfrm>
          <a:prstGeom prst="rect">
            <a:avLst/>
          </a:prstGeom>
          <a:noFill/>
          <a:ln>
            <a:noFill/>
          </a:ln>
        </p:spPr>
        <p:txBody>
          <a:bodyPr spcFirstLastPara="1" vert="horz" wrap="square" lIns="91425" tIns="91425" rIns="91425" bIns="91425" rtlCol="0" anchor="ctr" anchorCtr="0">
            <a:noAutofit/>
          </a:bodyPr>
          <a:lstStyle>
            <a:lvl1pPr lvl="0" algn="ctr" defTabSz="914377" rtl="0" eaLnBrk="1" latinLnBrk="0" hangingPunct="1">
              <a:lnSpc>
                <a:spcPct val="8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lnSpc>
                <a:spcPct val="150000"/>
              </a:lnSpc>
              <a:buClrTx/>
              <a:buFontTx/>
            </a:pPr>
            <a:r>
              <a:rPr lang="vi-VN" sz="3200" b="1" dirty="0">
                <a:latin typeface="UTM Avo" panose="02040603050506020204" pitchFamily="18"/>
                <a:ea typeface="+mn-ea"/>
                <a:cs typeface="+mn-ea"/>
                <a:sym typeface="+mn-lt"/>
              </a:rPr>
              <a:t>NHÀ SÁNG CHẾ</a:t>
            </a:r>
          </a:p>
        </p:txBody>
      </p:sp>
      <p:grpSp>
        <p:nvGrpSpPr>
          <p:cNvPr id="37" name="Group 36">
            <a:extLst>
              <a:ext uri="{FF2B5EF4-FFF2-40B4-BE49-F238E27FC236}">
                <a16:creationId xmlns:a16="http://schemas.microsoft.com/office/drawing/2014/main" id="{C65C6273-1AE2-8A3D-325F-79DE57EAE6CA}"/>
              </a:ext>
            </a:extLst>
          </p:cNvPr>
          <p:cNvGrpSpPr/>
          <p:nvPr/>
        </p:nvGrpSpPr>
        <p:grpSpPr>
          <a:xfrm>
            <a:off x="103512" y="5739578"/>
            <a:ext cx="622208" cy="1011958"/>
            <a:chOff x="1085925" y="915775"/>
            <a:chExt cx="2142467" cy="3484505"/>
          </a:xfrm>
        </p:grpSpPr>
        <p:sp>
          <p:nvSpPr>
            <p:cNvPr id="38" name="Google Shape;574;p31">
              <a:extLst>
                <a:ext uri="{FF2B5EF4-FFF2-40B4-BE49-F238E27FC236}">
                  <a16:creationId xmlns:a16="http://schemas.microsoft.com/office/drawing/2014/main" id="{055007DD-D975-A809-3B5E-4C167B46552A}"/>
                </a:ext>
              </a:extLst>
            </p:cNvPr>
            <p:cNvSpPr/>
            <p:nvPr/>
          </p:nvSpPr>
          <p:spPr>
            <a:xfrm>
              <a:off x="1484179" y="3801465"/>
              <a:ext cx="1512872" cy="598815"/>
            </a:xfrm>
            <a:custGeom>
              <a:avLst/>
              <a:gdLst/>
              <a:ahLst/>
              <a:cxnLst/>
              <a:rect l="l" t="t" r="r" b="b"/>
              <a:pathLst>
                <a:path w="45956" h="18190" extrusionOk="0">
                  <a:moveTo>
                    <a:pt x="0" y="0"/>
                  </a:moveTo>
                  <a:cubicBezTo>
                    <a:pt x="2122" y="2977"/>
                    <a:pt x="3421" y="6524"/>
                    <a:pt x="4054" y="10071"/>
                  </a:cubicBezTo>
                  <a:cubicBezTo>
                    <a:pt x="4656" y="13174"/>
                    <a:pt x="4434" y="15771"/>
                    <a:pt x="8203" y="17101"/>
                  </a:cubicBezTo>
                  <a:cubicBezTo>
                    <a:pt x="9190" y="17459"/>
                    <a:pt x="10454" y="17552"/>
                    <a:pt x="11761" y="17552"/>
                  </a:cubicBezTo>
                  <a:cubicBezTo>
                    <a:pt x="13168" y="17552"/>
                    <a:pt x="14623" y="17444"/>
                    <a:pt x="15831" y="17444"/>
                  </a:cubicBezTo>
                  <a:cubicBezTo>
                    <a:pt x="15984" y="17444"/>
                    <a:pt x="16133" y="17446"/>
                    <a:pt x="16278" y="17450"/>
                  </a:cubicBezTo>
                  <a:cubicBezTo>
                    <a:pt x="21155" y="17671"/>
                    <a:pt x="25937" y="17830"/>
                    <a:pt x="30941" y="17893"/>
                  </a:cubicBezTo>
                  <a:cubicBezTo>
                    <a:pt x="33380" y="17925"/>
                    <a:pt x="35786" y="17988"/>
                    <a:pt x="38257" y="18020"/>
                  </a:cubicBezTo>
                  <a:cubicBezTo>
                    <a:pt x="38876" y="18020"/>
                    <a:pt x="40356" y="18190"/>
                    <a:pt x="41830" y="18190"/>
                  </a:cubicBezTo>
                  <a:cubicBezTo>
                    <a:pt x="43899" y="18190"/>
                    <a:pt x="45955" y="17855"/>
                    <a:pt x="45604" y="16246"/>
                  </a:cubicBezTo>
                  <a:cubicBezTo>
                    <a:pt x="45541" y="16151"/>
                    <a:pt x="45477" y="16024"/>
                    <a:pt x="45477" y="15929"/>
                  </a:cubicBezTo>
                  <a:cubicBezTo>
                    <a:pt x="43544" y="16453"/>
                    <a:pt x="41571" y="16676"/>
                    <a:pt x="39591" y="16676"/>
                  </a:cubicBezTo>
                  <a:cubicBezTo>
                    <a:pt x="35345" y="16676"/>
                    <a:pt x="31063" y="15652"/>
                    <a:pt x="27046" y="14378"/>
                  </a:cubicBezTo>
                  <a:cubicBezTo>
                    <a:pt x="20934" y="12414"/>
                    <a:pt x="14727" y="9976"/>
                    <a:pt x="9121" y="6904"/>
                  </a:cubicBezTo>
                  <a:cubicBezTo>
                    <a:pt x="5701" y="5067"/>
                    <a:pt x="2661" y="2724"/>
                    <a:pt x="0" y="0"/>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39" name="Google Shape;575;p31">
              <a:hlinkClick r:id="rId10" action="ppaction://hlinksldjump"/>
              <a:extLst>
                <a:ext uri="{FF2B5EF4-FFF2-40B4-BE49-F238E27FC236}">
                  <a16:creationId xmlns:a16="http://schemas.microsoft.com/office/drawing/2014/main" id="{2781ED86-7717-7D0F-DA72-BB2BBE73CF22}"/>
                </a:ext>
              </a:extLst>
            </p:cNvPr>
            <p:cNvSpPr/>
            <p:nvPr/>
          </p:nvSpPr>
          <p:spPr>
            <a:xfrm>
              <a:off x="1085925" y="1508977"/>
              <a:ext cx="2142467" cy="2855547"/>
            </a:xfrm>
            <a:custGeom>
              <a:avLst/>
              <a:gdLst/>
              <a:ahLst/>
              <a:cxnLst/>
              <a:rect l="l" t="t" r="r" b="b"/>
              <a:pathLst>
                <a:path w="65081" h="86742" extrusionOk="0">
                  <a:moveTo>
                    <a:pt x="24861" y="0"/>
                  </a:moveTo>
                  <a:cubicBezTo>
                    <a:pt x="6968" y="9311"/>
                    <a:pt x="1" y="35469"/>
                    <a:pt x="4435" y="54027"/>
                  </a:cubicBezTo>
                  <a:cubicBezTo>
                    <a:pt x="10167" y="78032"/>
                    <a:pt x="37655" y="86551"/>
                    <a:pt x="59665" y="86741"/>
                  </a:cubicBezTo>
                  <a:cubicBezTo>
                    <a:pt x="59665" y="86710"/>
                    <a:pt x="59697" y="86646"/>
                    <a:pt x="59729" y="86615"/>
                  </a:cubicBezTo>
                  <a:cubicBezTo>
                    <a:pt x="62104" y="85474"/>
                    <a:pt x="62832" y="78729"/>
                    <a:pt x="63212" y="76449"/>
                  </a:cubicBezTo>
                  <a:cubicBezTo>
                    <a:pt x="63466" y="75024"/>
                    <a:pt x="65081" y="67613"/>
                    <a:pt x="63244" y="66441"/>
                  </a:cubicBezTo>
                  <a:lnTo>
                    <a:pt x="63244" y="66441"/>
                  </a:lnTo>
                  <a:cubicBezTo>
                    <a:pt x="63212" y="66441"/>
                    <a:pt x="63212" y="66473"/>
                    <a:pt x="63212" y="66473"/>
                  </a:cubicBezTo>
                  <a:cubicBezTo>
                    <a:pt x="61275" y="66707"/>
                    <a:pt x="59307" y="66823"/>
                    <a:pt x="57325" y="66823"/>
                  </a:cubicBezTo>
                  <a:cubicBezTo>
                    <a:pt x="43206" y="66823"/>
                    <a:pt x="28439" y="60917"/>
                    <a:pt x="19857" y="49530"/>
                  </a:cubicBezTo>
                  <a:cubicBezTo>
                    <a:pt x="10958" y="37781"/>
                    <a:pt x="14917" y="19128"/>
                    <a:pt x="29010" y="13586"/>
                  </a:cubicBezTo>
                  <a:cubicBezTo>
                    <a:pt x="27490" y="9121"/>
                    <a:pt x="26159" y="4560"/>
                    <a:pt x="24861" y="0"/>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40" name="Google Shape;576;p31">
              <a:extLst>
                <a:ext uri="{FF2B5EF4-FFF2-40B4-BE49-F238E27FC236}">
                  <a16:creationId xmlns:a16="http://schemas.microsoft.com/office/drawing/2014/main" id="{1886DD6F-6DF2-45AF-0E29-B8069A16BC6B}"/>
                </a:ext>
              </a:extLst>
            </p:cNvPr>
            <p:cNvSpPr/>
            <p:nvPr/>
          </p:nvSpPr>
          <p:spPr>
            <a:xfrm>
              <a:off x="1085925" y="1494361"/>
              <a:ext cx="2010062" cy="2881817"/>
            </a:xfrm>
            <a:custGeom>
              <a:avLst/>
              <a:gdLst/>
              <a:ahLst/>
              <a:cxnLst/>
              <a:rect l="l" t="t" r="r" b="b"/>
              <a:pathLst>
                <a:path w="61059" h="87540" extrusionOk="0">
                  <a:moveTo>
                    <a:pt x="25241" y="1"/>
                  </a:moveTo>
                  <a:cubicBezTo>
                    <a:pt x="14822" y="3928"/>
                    <a:pt x="8615" y="13872"/>
                    <a:pt x="4941" y="23404"/>
                  </a:cubicBezTo>
                  <a:cubicBezTo>
                    <a:pt x="1078" y="33570"/>
                    <a:pt x="64" y="46396"/>
                    <a:pt x="3484" y="56815"/>
                  </a:cubicBezTo>
                  <a:cubicBezTo>
                    <a:pt x="6651" y="66474"/>
                    <a:pt x="13302" y="73441"/>
                    <a:pt x="22739" y="78350"/>
                  </a:cubicBezTo>
                  <a:cubicBezTo>
                    <a:pt x="32399" y="83346"/>
                    <a:pt x="43445" y="87539"/>
                    <a:pt x="54557" y="87539"/>
                  </a:cubicBezTo>
                  <a:cubicBezTo>
                    <a:pt x="56122" y="87539"/>
                    <a:pt x="57689" y="87456"/>
                    <a:pt x="59254" y="87280"/>
                  </a:cubicBezTo>
                  <a:cubicBezTo>
                    <a:pt x="59317" y="87280"/>
                    <a:pt x="59380" y="87280"/>
                    <a:pt x="59412" y="87312"/>
                  </a:cubicBezTo>
                  <a:cubicBezTo>
                    <a:pt x="60045" y="86900"/>
                    <a:pt x="60584" y="86489"/>
                    <a:pt x="61059" y="86013"/>
                  </a:cubicBezTo>
                  <a:lnTo>
                    <a:pt x="61059" y="86013"/>
                  </a:lnTo>
                  <a:cubicBezTo>
                    <a:pt x="60866" y="86015"/>
                    <a:pt x="60673" y="86015"/>
                    <a:pt x="60479" y="86015"/>
                  </a:cubicBezTo>
                  <a:cubicBezTo>
                    <a:pt x="37626" y="86015"/>
                    <a:pt x="9803" y="76727"/>
                    <a:pt x="4213" y="53426"/>
                  </a:cubicBezTo>
                  <a:cubicBezTo>
                    <a:pt x="1" y="35755"/>
                    <a:pt x="7063" y="9628"/>
                    <a:pt x="25684" y="1394"/>
                  </a:cubicBezTo>
                  <a:cubicBezTo>
                    <a:pt x="25526" y="919"/>
                    <a:pt x="25399" y="476"/>
                    <a:pt x="25241" y="1"/>
                  </a:cubicBezTo>
                  <a:close/>
                </a:path>
              </a:pathLst>
            </a:custGeom>
            <a:solidFill>
              <a:srgbClr val="FFC000"/>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41" name="Google Shape;577;p31">
              <a:extLst>
                <a:ext uri="{FF2B5EF4-FFF2-40B4-BE49-F238E27FC236}">
                  <a16:creationId xmlns:a16="http://schemas.microsoft.com/office/drawing/2014/main" id="{D843D0D6-903D-A144-1E4E-1856815659D9}"/>
                </a:ext>
              </a:extLst>
            </p:cNvPr>
            <p:cNvSpPr/>
            <p:nvPr/>
          </p:nvSpPr>
          <p:spPr>
            <a:xfrm>
              <a:off x="1758361" y="915775"/>
              <a:ext cx="177274" cy="90135"/>
            </a:xfrm>
            <a:custGeom>
              <a:avLst/>
              <a:gdLst/>
              <a:ahLst/>
              <a:cxnLst/>
              <a:rect l="l" t="t" r="r" b="b"/>
              <a:pathLst>
                <a:path w="5385" h="2738" extrusionOk="0">
                  <a:moveTo>
                    <a:pt x="5384" y="1"/>
                  </a:moveTo>
                  <a:cubicBezTo>
                    <a:pt x="3231" y="159"/>
                    <a:pt x="1299" y="1046"/>
                    <a:pt x="0" y="2692"/>
                  </a:cubicBezTo>
                  <a:cubicBezTo>
                    <a:pt x="241" y="2723"/>
                    <a:pt x="479" y="2738"/>
                    <a:pt x="715" y="2738"/>
                  </a:cubicBezTo>
                  <a:cubicBezTo>
                    <a:pt x="2684" y="2738"/>
                    <a:pt x="4451" y="1698"/>
                    <a:pt x="5384" y="1"/>
                  </a:cubicBezTo>
                  <a:close/>
                </a:path>
              </a:pathLst>
            </a:custGeom>
            <a:solidFill>
              <a:srgbClr val="FFC000"/>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42" name="Google Shape;578;p31">
              <a:extLst>
                <a:ext uri="{FF2B5EF4-FFF2-40B4-BE49-F238E27FC236}">
                  <a16:creationId xmlns:a16="http://schemas.microsoft.com/office/drawing/2014/main" id="{0FD44CAF-E190-36A2-4FB5-7F43CCA0191C}"/>
                </a:ext>
              </a:extLst>
            </p:cNvPr>
            <p:cNvSpPr/>
            <p:nvPr/>
          </p:nvSpPr>
          <p:spPr>
            <a:xfrm>
              <a:off x="1758361" y="915775"/>
              <a:ext cx="348228" cy="378218"/>
            </a:xfrm>
            <a:custGeom>
              <a:avLst/>
              <a:gdLst/>
              <a:ahLst/>
              <a:cxnLst/>
              <a:rect l="l" t="t" r="r" b="b"/>
              <a:pathLst>
                <a:path w="10578" h="11489" extrusionOk="0">
                  <a:moveTo>
                    <a:pt x="5384" y="1"/>
                  </a:moveTo>
                  <a:cubicBezTo>
                    <a:pt x="4592" y="1698"/>
                    <a:pt x="2563" y="2738"/>
                    <a:pt x="671" y="2738"/>
                  </a:cubicBezTo>
                  <a:cubicBezTo>
                    <a:pt x="445" y="2738"/>
                    <a:pt x="220" y="2723"/>
                    <a:pt x="0" y="2692"/>
                  </a:cubicBezTo>
                  <a:lnTo>
                    <a:pt x="0" y="2692"/>
                  </a:lnTo>
                  <a:cubicBezTo>
                    <a:pt x="1584" y="5036"/>
                    <a:pt x="3801" y="8519"/>
                    <a:pt x="4181" y="11243"/>
                  </a:cubicBezTo>
                  <a:cubicBezTo>
                    <a:pt x="4735" y="11409"/>
                    <a:pt x="5293" y="11488"/>
                    <a:pt x="5844" y="11488"/>
                  </a:cubicBezTo>
                  <a:cubicBezTo>
                    <a:pt x="7498" y="11488"/>
                    <a:pt x="9089" y="10776"/>
                    <a:pt x="10325" y="9565"/>
                  </a:cubicBezTo>
                  <a:cubicBezTo>
                    <a:pt x="10420" y="9470"/>
                    <a:pt x="10483" y="9470"/>
                    <a:pt x="10578" y="9470"/>
                  </a:cubicBezTo>
                  <a:cubicBezTo>
                    <a:pt x="10515" y="9406"/>
                    <a:pt x="10578" y="9311"/>
                    <a:pt x="10578" y="9248"/>
                  </a:cubicBezTo>
                  <a:lnTo>
                    <a:pt x="10578" y="9248"/>
                  </a:lnTo>
                  <a:cubicBezTo>
                    <a:pt x="10549" y="9296"/>
                    <a:pt x="10523" y="9318"/>
                    <a:pt x="10497" y="9318"/>
                  </a:cubicBezTo>
                  <a:cubicBezTo>
                    <a:pt x="10439" y="9318"/>
                    <a:pt x="10381" y="9203"/>
                    <a:pt x="10293" y="9026"/>
                  </a:cubicBezTo>
                  <a:cubicBezTo>
                    <a:pt x="8709" y="6176"/>
                    <a:pt x="6714" y="3009"/>
                    <a:pt x="5384" y="1"/>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43" name="Google Shape;579;p31">
              <a:extLst>
                <a:ext uri="{FF2B5EF4-FFF2-40B4-BE49-F238E27FC236}">
                  <a16:creationId xmlns:a16="http://schemas.microsoft.com/office/drawing/2014/main" id="{1916BE23-18C0-B80C-685F-28F28A4E5063}"/>
                </a:ext>
              </a:extLst>
            </p:cNvPr>
            <p:cNvSpPr/>
            <p:nvPr/>
          </p:nvSpPr>
          <p:spPr>
            <a:xfrm>
              <a:off x="1846979" y="1199340"/>
              <a:ext cx="356589" cy="164633"/>
            </a:xfrm>
            <a:custGeom>
              <a:avLst/>
              <a:gdLst/>
              <a:ahLst/>
              <a:cxnLst/>
              <a:rect l="l" t="t" r="r" b="b"/>
              <a:pathLst>
                <a:path w="10832" h="5001" extrusionOk="0">
                  <a:moveTo>
                    <a:pt x="7854" y="0"/>
                  </a:moveTo>
                  <a:cubicBezTo>
                    <a:pt x="7854" y="64"/>
                    <a:pt x="7854" y="95"/>
                    <a:pt x="7823" y="190"/>
                  </a:cubicBezTo>
                  <a:cubicBezTo>
                    <a:pt x="6682" y="1797"/>
                    <a:pt x="4806" y="2650"/>
                    <a:pt x="2898" y="2650"/>
                  </a:cubicBezTo>
                  <a:cubicBezTo>
                    <a:pt x="2210" y="2650"/>
                    <a:pt x="1518" y="2539"/>
                    <a:pt x="855" y="2312"/>
                  </a:cubicBezTo>
                  <a:cubicBezTo>
                    <a:pt x="634" y="3231"/>
                    <a:pt x="349" y="4054"/>
                    <a:pt x="0" y="4909"/>
                  </a:cubicBezTo>
                  <a:cubicBezTo>
                    <a:pt x="64" y="4846"/>
                    <a:pt x="159" y="4846"/>
                    <a:pt x="254" y="4846"/>
                  </a:cubicBezTo>
                  <a:cubicBezTo>
                    <a:pt x="872" y="4949"/>
                    <a:pt x="1487" y="5001"/>
                    <a:pt x="2098" y="5001"/>
                  </a:cubicBezTo>
                  <a:cubicBezTo>
                    <a:pt x="3739" y="5001"/>
                    <a:pt x="5340" y="4626"/>
                    <a:pt x="6841" y="3864"/>
                  </a:cubicBezTo>
                  <a:cubicBezTo>
                    <a:pt x="8393" y="3104"/>
                    <a:pt x="9501" y="1901"/>
                    <a:pt x="10831" y="887"/>
                  </a:cubicBezTo>
                  <a:cubicBezTo>
                    <a:pt x="10768" y="824"/>
                    <a:pt x="10704" y="697"/>
                    <a:pt x="10704" y="634"/>
                  </a:cubicBezTo>
                  <a:cubicBezTo>
                    <a:pt x="10635" y="636"/>
                    <a:pt x="10565" y="637"/>
                    <a:pt x="10496" y="637"/>
                  </a:cubicBezTo>
                  <a:cubicBezTo>
                    <a:pt x="9580" y="637"/>
                    <a:pt x="8649" y="442"/>
                    <a:pt x="7854" y="0"/>
                  </a:cubicBezTo>
                  <a:close/>
                </a:path>
              </a:pathLst>
            </a:custGeom>
            <a:solidFill>
              <a:srgbClr val="FFC000"/>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44" name="Google Shape;580;p31">
              <a:extLst>
                <a:ext uri="{FF2B5EF4-FFF2-40B4-BE49-F238E27FC236}">
                  <a16:creationId xmlns:a16="http://schemas.microsoft.com/office/drawing/2014/main" id="{BE5A4D58-9C2B-086F-10FB-1730BA8BB902}"/>
                </a:ext>
              </a:extLst>
            </p:cNvPr>
            <p:cNvSpPr/>
            <p:nvPr/>
          </p:nvSpPr>
          <p:spPr>
            <a:xfrm>
              <a:off x="1849053" y="1220178"/>
              <a:ext cx="1011302" cy="852990"/>
            </a:xfrm>
            <a:custGeom>
              <a:avLst/>
              <a:gdLst/>
              <a:ahLst/>
              <a:cxnLst/>
              <a:rect l="l" t="t" r="r" b="b"/>
              <a:pathLst>
                <a:path w="30720" h="25911" extrusionOk="0">
                  <a:moveTo>
                    <a:pt x="10420" y="1"/>
                  </a:moveTo>
                  <a:cubicBezTo>
                    <a:pt x="8813" y="2977"/>
                    <a:pt x="5301" y="4201"/>
                    <a:pt x="1979" y="4201"/>
                  </a:cubicBezTo>
                  <a:cubicBezTo>
                    <a:pt x="1306" y="4201"/>
                    <a:pt x="641" y="4150"/>
                    <a:pt x="1" y="4054"/>
                  </a:cubicBezTo>
                  <a:lnTo>
                    <a:pt x="1" y="4054"/>
                  </a:lnTo>
                  <a:cubicBezTo>
                    <a:pt x="64" y="4118"/>
                    <a:pt x="96" y="4149"/>
                    <a:pt x="96" y="4213"/>
                  </a:cubicBezTo>
                  <a:cubicBezTo>
                    <a:pt x="1837" y="10167"/>
                    <a:pt x="6113" y="24734"/>
                    <a:pt x="6398" y="25716"/>
                  </a:cubicBezTo>
                  <a:cubicBezTo>
                    <a:pt x="6398" y="25811"/>
                    <a:pt x="6429" y="25843"/>
                    <a:pt x="6398" y="25906"/>
                  </a:cubicBezTo>
                  <a:cubicBezTo>
                    <a:pt x="6598" y="25909"/>
                    <a:pt x="6798" y="25910"/>
                    <a:pt x="6998" y="25910"/>
                  </a:cubicBezTo>
                  <a:cubicBezTo>
                    <a:pt x="11223" y="25910"/>
                    <a:pt x="15357" y="25267"/>
                    <a:pt x="19319" y="23816"/>
                  </a:cubicBezTo>
                  <a:cubicBezTo>
                    <a:pt x="23594" y="22264"/>
                    <a:pt x="26919" y="19699"/>
                    <a:pt x="30720" y="17450"/>
                  </a:cubicBezTo>
                  <a:cubicBezTo>
                    <a:pt x="27236" y="14632"/>
                    <a:pt x="13428" y="3199"/>
                    <a:pt x="10420" y="1"/>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45" name="Google Shape;581;p31">
              <a:extLst>
                <a:ext uri="{FF2B5EF4-FFF2-40B4-BE49-F238E27FC236}">
                  <a16:creationId xmlns:a16="http://schemas.microsoft.com/office/drawing/2014/main" id="{56BF7C42-06CA-9C85-C401-F1131F151C47}"/>
                </a:ext>
              </a:extLst>
            </p:cNvPr>
            <p:cNvSpPr/>
            <p:nvPr/>
          </p:nvSpPr>
          <p:spPr>
            <a:xfrm>
              <a:off x="2023161" y="1760216"/>
              <a:ext cx="912246" cy="415681"/>
            </a:xfrm>
            <a:custGeom>
              <a:avLst/>
              <a:gdLst/>
              <a:ahLst/>
              <a:cxnLst/>
              <a:rect l="l" t="t" r="r" b="b"/>
              <a:pathLst>
                <a:path w="27711" h="12627" extrusionOk="0">
                  <a:moveTo>
                    <a:pt x="24164" y="0"/>
                  </a:moveTo>
                  <a:cubicBezTo>
                    <a:pt x="24256" y="92"/>
                    <a:pt x="24401" y="175"/>
                    <a:pt x="24565" y="253"/>
                  </a:cubicBezTo>
                  <a:lnTo>
                    <a:pt x="24565" y="253"/>
                  </a:lnTo>
                  <a:cubicBezTo>
                    <a:pt x="24427" y="163"/>
                    <a:pt x="24293" y="78"/>
                    <a:pt x="24164" y="0"/>
                  </a:cubicBezTo>
                  <a:close/>
                  <a:moveTo>
                    <a:pt x="24565" y="253"/>
                  </a:moveTo>
                  <a:cubicBezTo>
                    <a:pt x="24852" y="442"/>
                    <a:pt x="25153" y="655"/>
                    <a:pt x="25450" y="874"/>
                  </a:cubicBezTo>
                  <a:lnTo>
                    <a:pt x="25450" y="874"/>
                  </a:lnTo>
                  <a:cubicBezTo>
                    <a:pt x="25501" y="827"/>
                    <a:pt x="25546" y="781"/>
                    <a:pt x="25526" y="760"/>
                  </a:cubicBezTo>
                  <a:cubicBezTo>
                    <a:pt x="25333" y="568"/>
                    <a:pt x="24908" y="418"/>
                    <a:pt x="24565" y="253"/>
                  </a:cubicBezTo>
                  <a:close/>
                  <a:moveTo>
                    <a:pt x="25450" y="874"/>
                  </a:moveTo>
                  <a:cubicBezTo>
                    <a:pt x="25421" y="901"/>
                    <a:pt x="25390" y="928"/>
                    <a:pt x="25367" y="950"/>
                  </a:cubicBezTo>
                  <a:cubicBezTo>
                    <a:pt x="17222" y="7424"/>
                    <a:pt x="9864" y="9639"/>
                    <a:pt x="1642" y="9639"/>
                  </a:cubicBezTo>
                  <a:cubicBezTo>
                    <a:pt x="1297" y="9639"/>
                    <a:pt x="950" y="9635"/>
                    <a:pt x="602" y="9628"/>
                  </a:cubicBezTo>
                  <a:cubicBezTo>
                    <a:pt x="222" y="9628"/>
                    <a:pt x="792" y="8488"/>
                    <a:pt x="792" y="8171"/>
                  </a:cubicBezTo>
                  <a:cubicBezTo>
                    <a:pt x="792" y="8171"/>
                    <a:pt x="791" y="8171"/>
                    <a:pt x="791" y="8171"/>
                  </a:cubicBezTo>
                  <a:cubicBezTo>
                    <a:pt x="721" y="8171"/>
                    <a:pt x="1" y="11027"/>
                    <a:pt x="95" y="12066"/>
                  </a:cubicBezTo>
                  <a:cubicBezTo>
                    <a:pt x="190" y="12066"/>
                    <a:pt x="222" y="12066"/>
                    <a:pt x="317" y="12098"/>
                  </a:cubicBezTo>
                  <a:cubicBezTo>
                    <a:pt x="1343" y="12471"/>
                    <a:pt x="2470" y="12626"/>
                    <a:pt x="3652" y="12626"/>
                  </a:cubicBezTo>
                  <a:cubicBezTo>
                    <a:pt x="7686" y="12626"/>
                    <a:pt x="12357" y="10818"/>
                    <a:pt x="15835" y="9691"/>
                  </a:cubicBezTo>
                  <a:cubicBezTo>
                    <a:pt x="20744" y="8044"/>
                    <a:pt x="23974" y="6271"/>
                    <a:pt x="27711" y="2629"/>
                  </a:cubicBezTo>
                  <a:cubicBezTo>
                    <a:pt x="27665" y="2629"/>
                    <a:pt x="26584" y="1708"/>
                    <a:pt x="25450" y="874"/>
                  </a:cubicBezTo>
                  <a:close/>
                </a:path>
              </a:pathLst>
            </a:custGeom>
            <a:solidFill>
              <a:srgbClr val="FFC000"/>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46" name="Google Shape;582;p31">
              <a:extLst>
                <a:ext uri="{FF2B5EF4-FFF2-40B4-BE49-F238E27FC236}">
                  <a16:creationId xmlns:a16="http://schemas.microsoft.com/office/drawing/2014/main" id="{A70F2BD7-C03D-C50B-496B-CCAD180B31A7}"/>
                </a:ext>
              </a:extLst>
            </p:cNvPr>
            <p:cNvSpPr/>
            <p:nvPr/>
          </p:nvSpPr>
          <p:spPr>
            <a:xfrm>
              <a:off x="2239998" y="2134474"/>
              <a:ext cx="182476" cy="186623"/>
            </a:xfrm>
            <a:custGeom>
              <a:avLst/>
              <a:gdLst/>
              <a:ahLst/>
              <a:cxnLst/>
              <a:rect l="l" t="t" r="r" b="b"/>
              <a:pathLst>
                <a:path w="5543" h="5669" extrusionOk="0">
                  <a:moveTo>
                    <a:pt x="3737" y="0"/>
                  </a:moveTo>
                  <a:cubicBezTo>
                    <a:pt x="2534" y="412"/>
                    <a:pt x="1267" y="729"/>
                    <a:pt x="0" y="919"/>
                  </a:cubicBezTo>
                  <a:cubicBezTo>
                    <a:pt x="761" y="2471"/>
                    <a:pt x="1394" y="4054"/>
                    <a:pt x="1996" y="5638"/>
                  </a:cubicBezTo>
                  <a:lnTo>
                    <a:pt x="2027" y="5638"/>
                  </a:lnTo>
                  <a:cubicBezTo>
                    <a:pt x="2215" y="5658"/>
                    <a:pt x="2399" y="5669"/>
                    <a:pt x="2578" y="5669"/>
                  </a:cubicBezTo>
                  <a:cubicBezTo>
                    <a:pt x="3764" y="5669"/>
                    <a:pt x="4773" y="5215"/>
                    <a:pt x="5543" y="4307"/>
                  </a:cubicBezTo>
                  <a:cubicBezTo>
                    <a:pt x="4878" y="2946"/>
                    <a:pt x="4244" y="1457"/>
                    <a:pt x="3737" y="0"/>
                  </a:cubicBez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47" name="Google Shape;583;p31">
              <a:extLst>
                <a:ext uri="{FF2B5EF4-FFF2-40B4-BE49-F238E27FC236}">
                  <a16:creationId xmlns:a16="http://schemas.microsoft.com/office/drawing/2014/main" id="{A280757C-2595-F534-4489-EEF2AFFAE9F4}"/>
                </a:ext>
              </a:extLst>
            </p:cNvPr>
            <p:cNvSpPr/>
            <p:nvPr/>
          </p:nvSpPr>
          <p:spPr>
            <a:xfrm>
              <a:off x="2489162" y="2014582"/>
              <a:ext cx="323209" cy="297794"/>
            </a:xfrm>
            <a:custGeom>
              <a:avLst/>
              <a:gdLst/>
              <a:ahLst/>
              <a:cxnLst/>
              <a:rect l="l" t="t" r="r" b="b"/>
              <a:pathLst>
                <a:path w="9818" h="9046" extrusionOk="0">
                  <a:moveTo>
                    <a:pt x="6524" y="1"/>
                  </a:moveTo>
                  <a:cubicBezTo>
                    <a:pt x="5036" y="729"/>
                    <a:pt x="3484" y="1299"/>
                    <a:pt x="1932" y="1837"/>
                  </a:cubicBezTo>
                  <a:cubicBezTo>
                    <a:pt x="1299" y="1996"/>
                    <a:pt x="665" y="2217"/>
                    <a:pt x="0" y="2471"/>
                  </a:cubicBezTo>
                  <a:lnTo>
                    <a:pt x="32" y="2502"/>
                  </a:lnTo>
                  <a:cubicBezTo>
                    <a:pt x="1394" y="4529"/>
                    <a:pt x="2407" y="6841"/>
                    <a:pt x="3484" y="9026"/>
                  </a:cubicBezTo>
                  <a:cubicBezTo>
                    <a:pt x="3505" y="9026"/>
                    <a:pt x="3526" y="9012"/>
                    <a:pt x="3566" y="9012"/>
                  </a:cubicBezTo>
                  <a:cubicBezTo>
                    <a:pt x="3586" y="9012"/>
                    <a:pt x="3611" y="9016"/>
                    <a:pt x="3642" y="9026"/>
                  </a:cubicBezTo>
                  <a:cubicBezTo>
                    <a:pt x="3857" y="9039"/>
                    <a:pt x="4067" y="9045"/>
                    <a:pt x="4272" y="9045"/>
                  </a:cubicBezTo>
                  <a:cubicBezTo>
                    <a:pt x="6631" y="9045"/>
                    <a:pt x="8332" y="8199"/>
                    <a:pt x="9818" y="6334"/>
                  </a:cubicBezTo>
                  <a:cubicBezTo>
                    <a:pt x="9754" y="6303"/>
                    <a:pt x="9659" y="6271"/>
                    <a:pt x="9628" y="6176"/>
                  </a:cubicBezTo>
                  <a:cubicBezTo>
                    <a:pt x="8994" y="5226"/>
                    <a:pt x="8583" y="4118"/>
                    <a:pt x="8076" y="3136"/>
                  </a:cubicBezTo>
                  <a:cubicBezTo>
                    <a:pt x="7569" y="2091"/>
                    <a:pt x="6999" y="1109"/>
                    <a:pt x="6524" y="96"/>
                  </a:cubicBezTo>
                  <a:lnTo>
                    <a:pt x="6524" y="1"/>
                  </a:lnTo>
                  <a:close/>
                </a:path>
              </a:pathLst>
            </a:custGeom>
            <a:solidFill>
              <a:srgbClr val="70AD47"/>
            </a:solidFill>
            <a:ln w="19800" cap="rnd"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Horizontal)">
                                      <p:cBhvr>
                                        <p:cTn id="7" dur="500"/>
                                        <p:tgtEl>
                                          <p:spTgt spid="3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500"/>
                                        <p:tgtEl>
                                          <p:spTgt spid="3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500"/>
                                        <p:tgtEl>
                                          <p:spTgt spid="2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7" name="Rectangle 6">
            <a:extLst>
              <a:ext uri="{FF2B5EF4-FFF2-40B4-BE49-F238E27FC236}">
                <a16:creationId xmlns:a16="http://schemas.microsoft.com/office/drawing/2014/main" id="{09F4D211-F8BE-0C54-30C2-F4F9A1FA9EDE}"/>
              </a:ext>
            </a:extLst>
          </p:cNvPr>
          <p:cNvSpPr/>
          <p:nvPr/>
        </p:nvSpPr>
        <p:spPr>
          <a:xfrm>
            <a:off x="362857" y="-897557"/>
            <a:ext cx="11466286" cy="567848"/>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Có</a:t>
            </a:r>
          </a:p>
        </p:txBody>
      </p:sp>
      <p:sp>
        <p:nvSpPr>
          <p:cNvPr id="10" name="Google Shape;1500;p46">
            <a:extLst>
              <a:ext uri="{FF2B5EF4-FFF2-40B4-BE49-F238E27FC236}">
                <a16:creationId xmlns:a16="http://schemas.microsoft.com/office/drawing/2014/main" id="{7A64BFD8-E364-406F-F4B2-F3136772E716}"/>
              </a:ext>
            </a:extLst>
          </p:cNvPr>
          <p:cNvSpPr txBox="1">
            <a:spLocks/>
          </p:cNvSpPr>
          <p:nvPr/>
        </p:nvSpPr>
        <p:spPr>
          <a:xfrm>
            <a:off x="362857" y="1567077"/>
            <a:ext cx="11721997" cy="850692"/>
          </a:xfrm>
          <a:prstGeom prst="rect">
            <a:avLst/>
          </a:prstGeom>
        </p:spPr>
        <p:txBody>
          <a:bodyPr spcFirstLastPara="1" vert="horz" wrap="square" lIns="121900" tIns="96000" rIns="121900" bIns="96000" rtlCol="0" anchor="ctr" anchorCtr="0">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buClrTx/>
              <a:buFontTx/>
            </a:pPr>
            <a:r>
              <a:rPr lang="vi-VN" sz="2800" b="1" dirty="0">
                <a:solidFill>
                  <a:srgbClr val="000000"/>
                </a:solidFill>
                <a:latin typeface="UTM Avo" panose="02040603050506020204" pitchFamily="18"/>
                <a:ea typeface="+mn-ea"/>
                <a:cs typeface="+mn-ea"/>
                <a:sym typeface="+mn-lt"/>
              </a:rPr>
              <a:t>Câu 1. Chiếc ô tô đầu tiên do ai sáng chế ra? </a:t>
            </a:r>
          </a:p>
        </p:txBody>
      </p:sp>
      <p:sp>
        <p:nvSpPr>
          <p:cNvPr id="11" name="Rectangle: Rounded Corners 12">
            <a:extLst>
              <a:ext uri="{FF2B5EF4-FFF2-40B4-BE49-F238E27FC236}">
                <a16:creationId xmlns:a16="http://schemas.microsoft.com/office/drawing/2014/main" id="{5198D169-CE18-9201-740B-F63710AF5A3B}"/>
              </a:ext>
            </a:extLst>
          </p:cNvPr>
          <p:cNvSpPr/>
          <p:nvPr/>
        </p:nvSpPr>
        <p:spPr>
          <a:xfrm>
            <a:off x="479683" y="2513888"/>
            <a:ext cx="4987515" cy="850692"/>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A. Giôn Lo-gi Ba. </a:t>
            </a:r>
          </a:p>
        </p:txBody>
      </p:sp>
      <p:sp>
        <p:nvSpPr>
          <p:cNvPr id="12" name="Rectangle: Rounded Corners 13">
            <a:extLst>
              <a:ext uri="{FF2B5EF4-FFF2-40B4-BE49-F238E27FC236}">
                <a16:creationId xmlns:a16="http://schemas.microsoft.com/office/drawing/2014/main" id="{C9E0F4F9-082F-50B1-BF94-0F9BAE1FFAE2}"/>
              </a:ext>
            </a:extLst>
          </p:cNvPr>
          <p:cNvSpPr/>
          <p:nvPr/>
        </p:nvSpPr>
        <p:spPr>
          <a:xfrm>
            <a:off x="479683" y="3593968"/>
            <a:ext cx="4987515" cy="850692"/>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B. Hai anh em nhà Rai.</a:t>
            </a:r>
          </a:p>
        </p:txBody>
      </p:sp>
      <p:sp>
        <p:nvSpPr>
          <p:cNvPr id="13" name="Rectangle: Rounded Corners 14">
            <a:extLst>
              <a:ext uri="{FF2B5EF4-FFF2-40B4-BE49-F238E27FC236}">
                <a16:creationId xmlns:a16="http://schemas.microsoft.com/office/drawing/2014/main" id="{5A1D4743-27CB-05C7-37FB-F75A4CA45CF6}"/>
              </a:ext>
            </a:extLst>
          </p:cNvPr>
          <p:cNvSpPr/>
          <p:nvPr/>
        </p:nvSpPr>
        <p:spPr>
          <a:xfrm>
            <a:off x="479683" y="4655827"/>
            <a:ext cx="4987515" cy="850692"/>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C. Tô-mát Ê-đi-xơn. </a:t>
            </a:r>
          </a:p>
        </p:txBody>
      </p:sp>
      <p:sp>
        <p:nvSpPr>
          <p:cNvPr id="14" name="Rectangle: Rounded Corners 15">
            <a:extLst>
              <a:ext uri="{FF2B5EF4-FFF2-40B4-BE49-F238E27FC236}">
                <a16:creationId xmlns:a16="http://schemas.microsoft.com/office/drawing/2014/main" id="{69807827-DF56-DE7B-29D4-1F0A74638735}"/>
              </a:ext>
            </a:extLst>
          </p:cNvPr>
          <p:cNvSpPr/>
          <p:nvPr/>
        </p:nvSpPr>
        <p:spPr>
          <a:xfrm>
            <a:off x="479683" y="5759511"/>
            <a:ext cx="4987515" cy="850692"/>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D. Các Ben.</a:t>
            </a:r>
          </a:p>
        </p:txBody>
      </p:sp>
      <p:pic>
        <p:nvPicPr>
          <p:cNvPr id="15" name="Picture 2">
            <a:extLst>
              <a:ext uri="{FF2B5EF4-FFF2-40B4-BE49-F238E27FC236}">
                <a16:creationId xmlns:a16="http://schemas.microsoft.com/office/drawing/2014/main" id="{E3353C8A-2F14-D623-3034-300BD3DD98A7}"/>
              </a:ext>
            </a:extLst>
          </p:cNvPr>
          <p:cNvPicPr>
            <a:picLocks noChangeAspect="1" noChangeArrowheads="1"/>
          </p:cNvPicPr>
          <p:nvPr/>
        </p:nvPicPr>
        <p:blipFill rotWithShape="1">
          <a:blip r:embed="rId7"/>
          <a:srcRect l="2844" r="2844"/>
          <a:stretch/>
        </p:blipFill>
        <p:spPr bwMode="auto">
          <a:xfrm>
            <a:off x="5880954" y="2513888"/>
            <a:ext cx="5831363" cy="4096315"/>
          </a:xfrm>
          <a:prstGeom prst="rect">
            <a:avLst/>
          </a:prstGeom>
          <a:noFill/>
          <a:extLst>
            <a:ext uri="{909E8E84-426E-40DD-AFC4-6F175D3DCCD1}">
              <a14:hiddenFill xmlns:a14="http://schemas.microsoft.com/office/drawing/2010/main">
                <a:solidFill>
                  <a:srgbClr val="FFFFFF"/>
                </a:solidFill>
              </a14:hiddenFill>
            </a:ext>
          </a:extLst>
        </p:spPr>
      </p:pic>
      <p:pic>
        <p:nvPicPr>
          <p:cNvPr id="16" name="Graphic 15" descr="Magnifying glass">
            <a:hlinkClick r:id="rId8" action="ppaction://hlinksldjump"/>
            <a:extLst>
              <a:ext uri="{FF2B5EF4-FFF2-40B4-BE49-F238E27FC236}">
                <a16:creationId xmlns:a16="http://schemas.microsoft.com/office/drawing/2014/main" id="{C9775F7E-A0D9-2EF5-039F-9C7CF118752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22782" y="1567077"/>
            <a:ext cx="706361" cy="706361"/>
          </a:xfrm>
          <a:prstGeom prst="rect">
            <a:avLst/>
          </a:prstGeom>
        </p:spPr>
      </p:pic>
    </p:spTree>
    <p:custDataLst>
      <p:tags r:id="rId1"/>
    </p:custDataLst>
    <p:extLst>
      <p:ext uri="{BB962C8B-B14F-4D97-AF65-F5344CB8AC3E}">
        <p14:creationId xmlns:p14="http://schemas.microsoft.com/office/powerpoint/2010/main" val="2603469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11"/>
                                        </p:tgtEl>
                                        <p:attrNameLst>
                                          <p:attrName>fillcolor</p:attrName>
                                        </p:attrNameLst>
                                      </p:cBhvr>
                                      <p:to>
                                        <a:srgbClr val="F8BE84"/>
                                      </p:to>
                                    </p:animClr>
                                    <p:set>
                                      <p:cBhvr>
                                        <p:cTn id="32" dur="500" fill="hold"/>
                                        <p:tgtEl>
                                          <p:spTgt spid="11"/>
                                        </p:tgtEl>
                                        <p:attrNameLst>
                                          <p:attrName>fill.type</p:attrName>
                                        </p:attrNameLst>
                                      </p:cBhvr>
                                      <p:to>
                                        <p:strVal val="solid"/>
                                      </p:to>
                                    </p:set>
                                    <p:set>
                                      <p:cBhvr>
                                        <p:cTn id="33" dur="5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500" fill="hold"/>
                                        <p:tgtEl>
                                          <p:spTgt spid="12"/>
                                        </p:tgtEl>
                                        <p:attrNameLst>
                                          <p:attrName>fillcolor</p:attrName>
                                        </p:attrNameLst>
                                      </p:cBhvr>
                                      <p:to>
                                        <a:srgbClr val="F8BE84"/>
                                      </p:to>
                                    </p:animClr>
                                    <p:set>
                                      <p:cBhvr>
                                        <p:cTn id="39" dur="500" fill="hold"/>
                                        <p:tgtEl>
                                          <p:spTgt spid="12"/>
                                        </p:tgtEl>
                                        <p:attrNameLst>
                                          <p:attrName>fill.type</p:attrName>
                                        </p:attrNameLst>
                                      </p:cBhvr>
                                      <p:to>
                                        <p:strVal val="solid"/>
                                      </p:to>
                                    </p:set>
                                    <p:set>
                                      <p:cBhvr>
                                        <p:cTn id="40" dur="5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13"/>
                                        </p:tgtEl>
                                        <p:attrNameLst>
                                          <p:attrName>fillcolor</p:attrName>
                                        </p:attrNameLst>
                                      </p:cBhvr>
                                      <p:to>
                                        <a:srgbClr val="F8BE84"/>
                                      </p:to>
                                    </p:animClr>
                                    <p:set>
                                      <p:cBhvr>
                                        <p:cTn id="46" dur="500" fill="hold"/>
                                        <p:tgtEl>
                                          <p:spTgt spid="13"/>
                                        </p:tgtEl>
                                        <p:attrNameLst>
                                          <p:attrName>fill.type</p:attrName>
                                        </p:attrNameLst>
                                      </p:cBhvr>
                                      <p:to>
                                        <p:strVal val="solid"/>
                                      </p:to>
                                    </p:set>
                                    <p:set>
                                      <p:cBhvr>
                                        <p:cTn id="47" dur="500" fill="hold"/>
                                        <p:tgtEl>
                                          <p:spTgt spid="13"/>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3"/>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14"/>
                                        </p:tgtEl>
                                        <p:attrNameLst>
                                          <p:attrName>fillcolor</p:attrName>
                                        </p:attrNameLst>
                                      </p:cBhvr>
                                      <p:to>
                                        <a:srgbClr val="92D050"/>
                                      </p:to>
                                    </p:animClr>
                                    <p:set>
                                      <p:cBhvr>
                                        <p:cTn id="53" dur="500" fill="hold"/>
                                        <p:tgtEl>
                                          <p:spTgt spid="14"/>
                                        </p:tgtEl>
                                        <p:attrNameLst>
                                          <p:attrName>fill.type</p:attrName>
                                        </p:attrNameLst>
                                      </p:cBhvr>
                                      <p:to>
                                        <p:strVal val="solid"/>
                                      </p:to>
                                    </p:set>
                                    <p:set>
                                      <p:cBhvr>
                                        <p:cTn id="54" dur="500" fill="hold"/>
                                        <p:tgtEl>
                                          <p:spTgt spid="14"/>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14"/>
                  </p:tgtEl>
                </p:cond>
              </p:nextCondLst>
            </p:seq>
          </p:childTnLst>
        </p:cTn>
      </p:par>
    </p:tnLst>
    <p:bldLst>
      <p:bldP spid="10" grpId="0"/>
      <p:bldP spid="11" grpId="0" animBg="1"/>
      <p:bldP spid="12" grpId="0" animBg="1"/>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3" name="Rectangle 2">
            <a:extLst>
              <a:ext uri="{FF2B5EF4-FFF2-40B4-BE49-F238E27FC236}">
                <a16:creationId xmlns:a16="http://schemas.microsoft.com/office/drawing/2014/main" id="{223BADE4-5026-E8A8-768D-536E5AE58C89}"/>
              </a:ext>
            </a:extLst>
          </p:cNvPr>
          <p:cNvSpPr/>
          <p:nvPr/>
        </p:nvSpPr>
        <p:spPr>
          <a:xfrm>
            <a:off x="362857" y="-897557"/>
            <a:ext cx="11466286" cy="567848"/>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Có</a:t>
            </a:r>
          </a:p>
        </p:txBody>
      </p:sp>
      <p:sp>
        <p:nvSpPr>
          <p:cNvPr id="10" name="Google Shape;1500;p46">
            <a:extLst>
              <a:ext uri="{FF2B5EF4-FFF2-40B4-BE49-F238E27FC236}">
                <a16:creationId xmlns:a16="http://schemas.microsoft.com/office/drawing/2014/main" id="{E1DA2C28-3990-83C9-BA48-35CB41FF4D0A}"/>
              </a:ext>
            </a:extLst>
          </p:cNvPr>
          <p:cNvSpPr txBox="1">
            <a:spLocks/>
          </p:cNvSpPr>
          <p:nvPr/>
        </p:nvSpPr>
        <p:spPr>
          <a:xfrm>
            <a:off x="479677" y="1491263"/>
            <a:ext cx="8689219" cy="1254947"/>
          </a:xfrm>
          <a:prstGeom prst="rect">
            <a:avLst/>
          </a:prstGeom>
        </p:spPr>
        <p:txBody>
          <a:bodyPr spcFirstLastPara="1" vert="horz" wrap="square" lIns="121900" tIns="96000" rIns="121900" bIns="96000" rtlCol="0" anchor="ctr" anchorCtr="0">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buClrTx/>
              <a:buFontTx/>
            </a:pPr>
            <a:r>
              <a:rPr lang="vi-VN" sz="2400" b="1" dirty="0">
                <a:solidFill>
                  <a:srgbClr val="000000"/>
                </a:solidFill>
                <a:latin typeface="UTM Avo" panose="02040603050506020204" pitchFamily="18"/>
                <a:ea typeface="+mn-ea"/>
                <a:cs typeface="+mn-ea"/>
                <a:sym typeface="+mn-lt"/>
              </a:rPr>
              <a:t>Câu 2. Nhà sáng chế nào được gọi là </a:t>
            </a:r>
            <a:br>
              <a:rPr lang="vi-VN" sz="2400" b="1" dirty="0">
                <a:solidFill>
                  <a:srgbClr val="000000"/>
                </a:solidFill>
                <a:latin typeface="UTM Avo" panose="02040603050506020204" pitchFamily="18"/>
                <a:ea typeface="+mn-ea"/>
                <a:cs typeface="+mn-ea"/>
                <a:sym typeface="+mn-lt"/>
              </a:rPr>
            </a:br>
            <a:r>
              <a:rPr lang="vi-VN" sz="2400" b="1" dirty="0">
                <a:solidFill>
                  <a:srgbClr val="000000"/>
                </a:solidFill>
                <a:latin typeface="UTM Avo" panose="02040603050506020204" pitchFamily="18"/>
                <a:ea typeface="+mn-ea"/>
                <a:cs typeface="+mn-ea"/>
                <a:sym typeface="+mn-lt"/>
              </a:rPr>
              <a:t>“Cha đẻ của ti vi và truyền hình vô tuyến”?</a:t>
            </a:r>
          </a:p>
        </p:txBody>
      </p:sp>
      <p:sp>
        <p:nvSpPr>
          <p:cNvPr id="11" name="Rectangle: Rounded Corners 12">
            <a:extLst>
              <a:ext uri="{FF2B5EF4-FFF2-40B4-BE49-F238E27FC236}">
                <a16:creationId xmlns:a16="http://schemas.microsoft.com/office/drawing/2014/main" id="{0B0E9B7D-4285-63A0-34A9-B70B3B063731}"/>
              </a:ext>
            </a:extLst>
          </p:cNvPr>
          <p:cNvSpPr/>
          <p:nvPr/>
        </p:nvSpPr>
        <p:spPr>
          <a:xfrm>
            <a:off x="479677" y="2886362"/>
            <a:ext cx="4987515" cy="845316"/>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A. Giôn Lo-gi Ba. </a:t>
            </a:r>
          </a:p>
        </p:txBody>
      </p:sp>
      <p:sp>
        <p:nvSpPr>
          <p:cNvPr id="12" name="Rectangle: Rounded Corners 13">
            <a:extLst>
              <a:ext uri="{FF2B5EF4-FFF2-40B4-BE49-F238E27FC236}">
                <a16:creationId xmlns:a16="http://schemas.microsoft.com/office/drawing/2014/main" id="{1C9F276A-9E15-693C-8AFB-D779AF84EEBF}"/>
              </a:ext>
            </a:extLst>
          </p:cNvPr>
          <p:cNvSpPr/>
          <p:nvPr/>
        </p:nvSpPr>
        <p:spPr>
          <a:xfrm>
            <a:off x="479678" y="3871830"/>
            <a:ext cx="4987515" cy="845316"/>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B. Hai anh em nhà Rai.</a:t>
            </a:r>
          </a:p>
        </p:txBody>
      </p:sp>
      <p:sp>
        <p:nvSpPr>
          <p:cNvPr id="13" name="Rectangle: Rounded Corners 14">
            <a:extLst>
              <a:ext uri="{FF2B5EF4-FFF2-40B4-BE49-F238E27FC236}">
                <a16:creationId xmlns:a16="http://schemas.microsoft.com/office/drawing/2014/main" id="{807D30BD-41AF-5936-5DBE-D83A9F856116}"/>
              </a:ext>
            </a:extLst>
          </p:cNvPr>
          <p:cNvSpPr/>
          <p:nvPr/>
        </p:nvSpPr>
        <p:spPr>
          <a:xfrm>
            <a:off x="479679" y="4857298"/>
            <a:ext cx="4987515" cy="845316"/>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C. Tô-mát Ê-đi-xơn. </a:t>
            </a:r>
          </a:p>
        </p:txBody>
      </p:sp>
      <p:sp>
        <p:nvSpPr>
          <p:cNvPr id="14" name="Rectangle: Rounded Corners 15">
            <a:extLst>
              <a:ext uri="{FF2B5EF4-FFF2-40B4-BE49-F238E27FC236}">
                <a16:creationId xmlns:a16="http://schemas.microsoft.com/office/drawing/2014/main" id="{558F3169-B2E1-BA74-9348-9C0ED3175C36}"/>
              </a:ext>
            </a:extLst>
          </p:cNvPr>
          <p:cNvSpPr/>
          <p:nvPr/>
        </p:nvSpPr>
        <p:spPr>
          <a:xfrm>
            <a:off x="479678" y="5842766"/>
            <a:ext cx="4987515" cy="845316"/>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D. Các Ben.</a:t>
            </a:r>
          </a:p>
        </p:txBody>
      </p:sp>
      <p:pic>
        <p:nvPicPr>
          <p:cNvPr id="15" name="Picture 2">
            <a:extLst>
              <a:ext uri="{FF2B5EF4-FFF2-40B4-BE49-F238E27FC236}">
                <a16:creationId xmlns:a16="http://schemas.microsoft.com/office/drawing/2014/main" id="{816AA9B1-406F-4A6A-3812-4D9B16BFDA09}"/>
              </a:ext>
            </a:extLst>
          </p:cNvPr>
          <p:cNvPicPr>
            <a:picLocks noChangeAspect="1" noChangeArrowheads="1"/>
          </p:cNvPicPr>
          <p:nvPr/>
        </p:nvPicPr>
        <p:blipFill>
          <a:blip r:embed="rId7"/>
          <a:srcRect l="2664" r="2664"/>
          <a:stretch/>
        </p:blipFill>
        <p:spPr bwMode="auto">
          <a:xfrm>
            <a:off x="6335408" y="2903261"/>
            <a:ext cx="5376907" cy="3777077"/>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descr="Magnifying glass">
            <a:hlinkClick r:id="rId8" action="ppaction://hlinksldjump"/>
            <a:extLst>
              <a:ext uri="{FF2B5EF4-FFF2-40B4-BE49-F238E27FC236}">
                <a16:creationId xmlns:a16="http://schemas.microsoft.com/office/drawing/2014/main" id="{006721A1-CF33-A9DC-5BC9-508A9AB6767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22782" y="1567077"/>
            <a:ext cx="706361" cy="706361"/>
          </a:xfrm>
          <a:prstGeom prst="rect">
            <a:avLst/>
          </a:prstGeom>
        </p:spPr>
      </p:pic>
    </p:spTree>
    <p:custDataLst>
      <p:tags r:id="rId1"/>
    </p:custDataLst>
    <p:extLst>
      <p:ext uri="{BB962C8B-B14F-4D97-AF65-F5344CB8AC3E}">
        <p14:creationId xmlns:p14="http://schemas.microsoft.com/office/powerpoint/2010/main" val="32769625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11"/>
                                        </p:tgtEl>
                                        <p:attrNameLst>
                                          <p:attrName>fillcolor</p:attrName>
                                        </p:attrNameLst>
                                      </p:cBhvr>
                                      <p:to>
                                        <a:srgbClr val="92D050"/>
                                      </p:to>
                                    </p:animClr>
                                    <p:set>
                                      <p:cBhvr>
                                        <p:cTn id="32" dur="500" fill="hold"/>
                                        <p:tgtEl>
                                          <p:spTgt spid="11"/>
                                        </p:tgtEl>
                                        <p:attrNameLst>
                                          <p:attrName>fill.type</p:attrName>
                                        </p:attrNameLst>
                                      </p:cBhvr>
                                      <p:to>
                                        <p:strVal val="solid"/>
                                      </p:to>
                                    </p:set>
                                    <p:set>
                                      <p:cBhvr>
                                        <p:cTn id="33" dur="5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500" fill="hold"/>
                                        <p:tgtEl>
                                          <p:spTgt spid="12"/>
                                        </p:tgtEl>
                                        <p:attrNameLst>
                                          <p:attrName>fillcolor</p:attrName>
                                        </p:attrNameLst>
                                      </p:cBhvr>
                                      <p:to>
                                        <a:srgbClr val="F8BE84"/>
                                      </p:to>
                                    </p:animClr>
                                    <p:set>
                                      <p:cBhvr>
                                        <p:cTn id="39" dur="500" fill="hold"/>
                                        <p:tgtEl>
                                          <p:spTgt spid="12"/>
                                        </p:tgtEl>
                                        <p:attrNameLst>
                                          <p:attrName>fill.type</p:attrName>
                                        </p:attrNameLst>
                                      </p:cBhvr>
                                      <p:to>
                                        <p:strVal val="solid"/>
                                      </p:to>
                                    </p:set>
                                    <p:set>
                                      <p:cBhvr>
                                        <p:cTn id="40" dur="5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5" name="Am-thanh-tra-loi-sai-wav-www_tiengdong_com.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13"/>
                                        </p:tgtEl>
                                        <p:attrNameLst>
                                          <p:attrName>fillcolor</p:attrName>
                                        </p:attrNameLst>
                                      </p:cBhvr>
                                      <p:to>
                                        <a:srgbClr val="F8BE84"/>
                                      </p:to>
                                    </p:animClr>
                                    <p:set>
                                      <p:cBhvr>
                                        <p:cTn id="46" dur="500" fill="hold"/>
                                        <p:tgtEl>
                                          <p:spTgt spid="13"/>
                                        </p:tgtEl>
                                        <p:attrNameLst>
                                          <p:attrName>fill.type</p:attrName>
                                        </p:attrNameLst>
                                      </p:cBhvr>
                                      <p:to>
                                        <p:strVal val="solid"/>
                                      </p:to>
                                    </p:set>
                                    <p:set>
                                      <p:cBhvr>
                                        <p:cTn id="47" dur="500" fill="hold"/>
                                        <p:tgtEl>
                                          <p:spTgt spid="13"/>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5" name="Am-thanh-tra-loi-sai-wav-www_tiengdong_com.wav"/>
                                        </p:tgtEl>
                                      </p:cMediaNode>
                                    </p:audio>
                                  </p:subTnLst>
                                </p:cTn>
                              </p:par>
                            </p:childTnLst>
                          </p:cTn>
                        </p:par>
                      </p:childTnLst>
                    </p:cTn>
                  </p:par>
                </p:childTnLst>
              </p:cTn>
              <p:nextCondLst>
                <p:cond evt="onClick" delay="0">
                  <p:tgtEl>
                    <p:spTgt spid="13"/>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14"/>
                                        </p:tgtEl>
                                        <p:attrNameLst>
                                          <p:attrName>fillcolor</p:attrName>
                                        </p:attrNameLst>
                                      </p:cBhvr>
                                      <p:to>
                                        <a:srgbClr val="F8BE84"/>
                                      </p:to>
                                    </p:animClr>
                                    <p:set>
                                      <p:cBhvr>
                                        <p:cTn id="53" dur="500" fill="hold"/>
                                        <p:tgtEl>
                                          <p:spTgt spid="14"/>
                                        </p:tgtEl>
                                        <p:attrNameLst>
                                          <p:attrName>fill.type</p:attrName>
                                        </p:attrNameLst>
                                      </p:cBhvr>
                                      <p:to>
                                        <p:strVal val="solid"/>
                                      </p:to>
                                    </p:set>
                                    <p:set>
                                      <p:cBhvr>
                                        <p:cTn id="54" dur="500" fill="hold"/>
                                        <p:tgtEl>
                                          <p:spTgt spid="14"/>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5" name="Am-thanh-tra-loi-sai-wav-www_tiengdong_com.wav"/>
                                        </p:tgtEl>
                                      </p:cMediaNode>
                                    </p:audio>
                                  </p:subTnLst>
                                </p:cTn>
                              </p:par>
                            </p:childTnLst>
                          </p:cTn>
                        </p:par>
                      </p:childTnLst>
                    </p:cTn>
                  </p:par>
                </p:childTnLst>
              </p:cTn>
              <p:nextCondLst>
                <p:cond evt="onClick" delay="0">
                  <p:tgtEl>
                    <p:spTgt spid="14"/>
                  </p:tgtEl>
                </p:cond>
              </p:nextCondLst>
            </p:seq>
          </p:childTnLst>
        </p:cTn>
      </p:par>
    </p:tnLst>
    <p:bldLst>
      <p:bldP spid="10" grpId="0"/>
      <p:bldP spid="11" grpId="0" animBg="1"/>
      <p:bldP spid="12"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10" name="Google Shape;1500;p46">
            <a:extLst>
              <a:ext uri="{FF2B5EF4-FFF2-40B4-BE49-F238E27FC236}">
                <a16:creationId xmlns:a16="http://schemas.microsoft.com/office/drawing/2014/main" id="{6AE41013-BDC8-143A-5A09-E13E2A71C3FF}"/>
              </a:ext>
            </a:extLst>
          </p:cNvPr>
          <p:cNvSpPr txBox="1">
            <a:spLocks/>
          </p:cNvSpPr>
          <p:nvPr/>
        </p:nvSpPr>
        <p:spPr>
          <a:xfrm>
            <a:off x="596507" y="1397267"/>
            <a:ext cx="9482667" cy="1368763"/>
          </a:xfrm>
          <a:prstGeom prst="rect">
            <a:avLst/>
          </a:prstGeom>
        </p:spPr>
        <p:txBody>
          <a:bodyPr spcFirstLastPara="1" vert="horz" wrap="square" lIns="121900" tIns="96000" rIns="121900" bIns="96000" rtlCol="0" anchor="ctr" anchorCtr="0">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buClrTx/>
              <a:buFontTx/>
            </a:pPr>
            <a:r>
              <a:rPr lang="vi-VN" sz="2400" b="1" dirty="0">
                <a:solidFill>
                  <a:srgbClr val="000000"/>
                </a:solidFill>
                <a:latin typeface="UTM Avo" panose="02040603050506020204" pitchFamily="18"/>
                <a:ea typeface="+mn-ea"/>
                <a:cs typeface="+mn-ea"/>
                <a:sym typeface="+mn-lt"/>
              </a:rPr>
              <a:t>Câu 3. Nhà sáng chế nào được gọi là </a:t>
            </a:r>
            <a:br>
              <a:rPr lang="vi-VN" sz="2400" b="1" dirty="0">
                <a:solidFill>
                  <a:srgbClr val="000000"/>
                </a:solidFill>
                <a:latin typeface="UTM Avo" panose="02040603050506020204" pitchFamily="18"/>
                <a:ea typeface="+mn-ea"/>
                <a:cs typeface="+mn-ea"/>
                <a:sym typeface="+mn-lt"/>
              </a:rPr>
            </a:br>
            <a:r>
              <a:rPr lang="vi-VN" sz="2400" b="1" dirty="0">
                <a:solidFill>
                  <a:srgbClr val="000000"/>
                </a:solidFill>
                <a:latin typeface="UTM Avo" panose="02040603050506020204" pitchFamily="18"/>
                <a:ea typeface="+mn-ea"/>
                <a:cs typeface="+mn-ea"/>
                <a:sym typeface="+mn-lt"/>
              </a:rPr>
              <a:t>“Người tạo ra Mặt Trời thứ hai cho nhân loại”?</a:t>
            </a:r>
          </a:p>
        </p:txBody>
      </p:sp>
      <p:sp>
        <p:nvSpPr>
          <p:cNvPr id="11" name="Rectangle: Rounded Corners 12">
            <a:extLst>
              <a:ext uri="{FF2B5EF4-FFF2-40B4-BE49-F238E27FC236}">
                <a16:creationId xmlns:a16="http://schemas.microsoft.com/office/drawing/2014/main" id="{1521393C-D64C-8261-3A31-50D806F97D58}"/>
              </a:ext>
            </a:extLst>
          </p:cNvPr>
          <p:cNvSpPr/>
          <p:nvPr/>
        </p:nvSpPr>
        <p:spPr>
          <a:xfrm>
            <a:off x="596507" y="2840093"/>
            <a:ext cx="4987515" cy="726498"/>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A. Giôn Lo-gi Ba. </a:t>
            </a:r>
          </a:p>
        </p:txBody>
      </p:sp>
      <p:sp>
        <p:nvSpPr>
          <p:cNvPr id="12" name="Rectangle: Rounded Corners 13">
            <a:extLst>
              <a:ext uri="{FF2B5EF4-FFF2-40B4-BE49-F238E27FC236}">
                <a16:creationId xmlns:a16="http://schemas.microsoft.com/office/drawing/2014/main" id="{FBB24514-EE16-3D0B-45EC-13F1A482C01A}"/>
              </a:ext>
            </a:extLst>
          </p:cNvPr>
          <p:cNvSpPr/>
          <p:nvPr/>
        </p:nvSpPr>
        <p:spPr>
          <a:xfrm>
            <a:off x="596507" y="3913502"/>
            <a:ext cx="4987515" cy="726498"/>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000"/>
                </a:solidFill>
                <a:effectLst/>
                <a:uLnTx/>
                <a:uFillTx/>
                <a:latin typeface="UTM Avo"/>
                <a:ea typeface="+mn-ea"/>
                <a:cs typeface="+mn-cs"/>
                <a:sym typeface="+mn-lt"/>
              </a:rPr>
              <a:t>B. Hai anh em nhà Rai.</a:t>
            </a:r>
          </a:p>
        </p:txBody>
      </p:sp>
      <p:sp>
        <p:nvSpPr>
          <p:cNvPr id="13" name="Rectangle: Rounded Corners 14">
            <a:extLst>
              <a:ext uri="{FF2B5EF4-FFF2-40B4-BE49-F238E27FC236}">
                <a16:creationId xmlns:a16="http://schemas.microsoft.com/office/drawing/2014/main" id="{2DD821CD-1975-2955-221A-C79FA799E917}"/>
              </a:ext>
            </a:extLst>
          </p:cNvPr>
          <p:cNvSpPr/>
          <p:nvPr/>
        </p:nvSpPr>
        <p:spPr>
          <a:xfrm>
            <a:off x="596507" y="4904540"/>
            <a:ext cx="4987515" cy="726498"/>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C. Tô-mát Ê-đi-xơn. </a:t>
            </a:r>
          </a:p>
        </p:txBody>
      </p:sp>
      <p:sp>
        <p:nvSpPr>
          <p:cNvPr id="14" name="Rectangle: Rounded Corners 15">
            <a:extLst>
              <a:ext uri="{FF2B5EF4-FFF2-40B4-BE49-F238E27FC236}">
                <a16:creationId xmlns:a16="http://schemas.microsoft.com/office/drawing/2014/main" id="{984C69B2-5C1C-05DC-7B69-5461F67A1BF2}"/>
              </a:ext>
            </a:extLst>
          </p:cNvPr>
          <p:cNvSpPr/>
          <p:nvPr/>
        </p:nvSpPr>
        <p:spPr>
          <a:xfrm>
            <a:off x="596511" y="5977949"/>
            <a:ext cx="4987515" cy="726498"/>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D. Các Ben.</a:t>
            </a:r>
          </a:p>
        </p:txBody>
      </p:sp>
      <p:pic>
        <p:nvPicPr>
          <p:cNvPr id="15" name="Picture 2">
            <a:extLst>
              <a:ext uri="{FF2B5EF4-FFF2-40B4-BE49-F238E27FC236}">
                <a16:creationId xmlns:a16="http://schemas.microsoft.com/office/drawing/2014/main" id="{469142BA-7873-AB1A-993C-1258FF2B7BB4}"/>
              </a:ext>
            </a:extLst>
          </p:cNvPr>
          <p:cNvPicPr>
            <a:picLocks noChangeAspect="1" noChangeArrowheads="1"/>
          </p:cNvPicPr>
          <p:nvPr/>
        </p:nvPicPr>
        <p:blipFill>
          <a:blip r:embed="rId7"/>
          <a:srcRect t="2676" b="2676"/>
          <a:stretch/>
        </p:blipFill>
        <p:spPr bwMode="auto">
          <a:xfrm>
            <a:off x="6096000" y="2841261"/>
            <a:ext cx="5499489" cy="3863186"/>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descr="Magnifying glass">
            <a:hlinkClick r:id="rId8" action="ppaction://hlinksldjump"/>
            <a:extLst>
              <a:ext uri="{FF2B5EF4-FFF2-40B4-BE49-F238E27FC236}">
                <a16:creationId xmlns:a16="http://schemas.microsoft.com/office/drawing/2014/main" id="{22E56AED-E620-EA35-7954-286F3890B33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22782" y="1567077"/>
            <a:ext cx="706361" cy="706361"/>
          </a:xfrm>
          <a:prstGeom prst="rect">
            <a:avLst/>
          </a:prstGeom>
        </p:spPr>
      </p:pic>
    </p:spTree>
    <p:custDataLst>
      <p:tags r:id="rId1"/>
    </p:custDataLst>
    <p:extLst>
      <p:ext uri="{BB962C8B-B14F-4D97-AF65-F5344CB8AC3E}">
        <p14:creationId xmlns:p14="http://schemas.microsoft.com/office/powerpoint/2010/main" val="1155619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11"/>
                                        </p:tgtEl>
                                        <p:attrNameLst>
                                          <p:attrName>fillcolor</p:attrName>
                                        </p:attrNameLst>
                                      </p:cBhvr>
                                      <p:to>
                                        <a:srgbClr val="F8BE84"/>
                                      </p:to>
                                    </p:animClr>
                                    <p:set>
                                      <p:cBhvr>
                                        <p:cTn id="32" dur="500" fill="hold"/>
                                        <p:tgtEl>
                                          <p:spTgt spid="11"/>
                                        </p:tgtEl>
                                        <p:attrNameLst>
                                          <p:attrName>fill.type</p:attrName>
                                        </p:attrNameLst>
                                      </p:cBhvr>
                                      <p:to>
                                        <p:strVal val="solid"/>
                                      </p:to>
                                    </p:set>
                                    <p:set>
                                      <p:cBhvr>
                                        <p:cTn id="33" dur="5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500" fill="hold"/>
                                        <p:tgtEl>
                                          <p:spTgt spid="12"/>
                                        </p:tgtEl>
                                        <p:attrNameLst>
                                          <p:attrName>fillcolor</p:attrName>
                                        </p:attrNameLst>
                                      </p:cBhvr>
                                      <p:to>
                                        <a:srgbClr val="F8BE84"/>
                                      </p:to>
                                    </p:animClr>
                                    <p:set>
                                      <p:cBhvr>
                                        <p:cTn id="39" dur="500" fill="hold"/>
                                        <p:tgtEl>
                                          <p:spTgt spid="12"/>
                                        </p:tgtEl>
                                        <p:attrNameLst>
                                          <p:attrName>fill.type</p:attrName>
                                        </p:attrNameLst>
                                      </p:cBhvr>
                                      <p:to>
                                        <p:strVal val="solid"/>
                                      </p:to>
                                    </p:set>
                                    <p:set>
                                      <p:cBhvr>
                                        <p:cTn id="40" dur="5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13"/>
                                        </p:tgtEl>
                                        <p:attrNameLst>
                                          <p:attrName>fillcolor</p:attrName>
                                        </p:attrNameLst>
                                      </p:cBhvr>
                                      <p:to>
                                        <a:srgbClr val="92D050"/>
                                      </p:to>
                                    </p:animClr>
                                    <p:set>
                                      <p:cBhvr>
                                        <p:cTn id="46" dur="500" fill="hold"/>
                                        <p:tgtEl>
                                          <p:spTgt spid="13"/>
                                        </p:tgtEl>
                                        <p:attrNameLst>
                                          <p:attrName>fill.type</p:attrName>
                                        </p:attrNameLst>
                                      </p:cBhvr>
                                      <p:to>
                                        <p:strVal val="solid"/>
                                      </p:to>
                                    </p:set>
                                    <p:set>
                                      <p:cBhvr>
                                        <p:cTn id="47" dur="500" fill="hold"/>
                                        <p:tgtEl>
                                          <p:spTgt spid="13"/>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13"/>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14"/>
                                        </p:tgtEl>
                                        <p:attrNameLst>
                                          <p:attrName>fillcolor</p:attrName>
                                        </p:attrNameLst>
                                      </p:cBhvr>
                                      <p:to>
                                        <a:srgbClr val="F8BE84"/>
                                      </p:to>
                                    </p:animClr>
                                    <p:set>
                                      <p:cBhvr>
                                        <p:cTn id="53" dur="500" fill="hold"/>
                                        <p:tgtEl>
                                          <p:spTgt spid="14"/>
                                        </p:tgtEl>
                                        <p:attrNameLst>
                                          <p:attrName>fill.type</p:attrName>
                                        </p:attrNameLst>
                                      </p:cBhvr>
                                      <p:to>
                                        <p:strVal val="solid"/>
                                      </p:to>
                                    </p:set>
                                    <p:set>
                                      <p:cBhvr>
                                        <p:cTn id="54" dur="500" fill="hold"/>
                                        <p:tgtEl>
                                          <p:spTgt spid="14"/>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4"/>
                  </p:tgtEl>
                </p:cond>
              </p:nextCondLst>
            </p:seq>
          </p:childTnLst>
        </p:cTn>
      </p:par>
    </p:tnLst>
    <p:bldLst>
      <p:bldP spid="10" grpId="0"/>
      <p:bldP spid="11" grpId="0" animBg="1"/>
      <p:bldP spid="12" grpId="0" animBg="1"/>
      <p:bldP spid="13"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3" name="Rectangle 2">
            <a:extLst>
              <a:ext uri="{FF2B5EF4-FFF2-40B4-BE49-F238E27FC236}">
                <a16:creationId xmlns:a16="http://schemas.microsoft.com/office/drawing/2014/main" id="{223BADE4-5026-E8A8-768D-536E5AE58C89}"/>
              </a:ext>
            </a:extLst>
          </p:cNvPr>
          <p:cNvSpPr/>
          <p:nvPr/>
        </p:nvSpPr>
        <p:spPr>
          <a:xfrm>
            <a:off x="362857" y="-897557"/>
            <a:ext cx="11466286" cy="567848"/>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Có</a:t>
            </a:r>
          </a:p>
        </p:txBody>
      </p:sp>
      <p:sp>
        <p:nvSpPr>
          <p:cNvPr id="10" name="Google Shape;1500;p46">
            <a:extLst>
              <a:ext uri="{FF2B5EF4-FFF2-40B4-BE49-F238E27FC236}">
                <a16:creationId xmlns:a16="http://schemas.microsoft.com/office/drawing/2014/main" id="{0D5F497C-0285-ACBB-F567-A7025D8CE2B3}"/>
              </a:ext>
            </a:extLst>
          </p:cNvPr>
          <p:cNvSpPr txBox="1">
            <a:spLocks/>
          </p:cNvSpPr>
          <p:nvPr/>
        </p:nvSpPr>
        <p:spPr>
          <a:xfrm>
            <a:off x="596511" y="1484056"/>
            <a:ext cx="9482667" cy="1368763"/>
          </a:xfrm>
          <a:prstGeom prst="rect">
            <a:avLst/>
          </a:prstGeom>
        </p:spPr>
        <p:txBody>
          <a:bodyPr spcFirstLastPara="1" vert="horz" wrap="square" lIns="121900" tIns="96000" rIns="121900" bIns="96000" rtlCol="0" anchor="ctr" anchorCtr="0">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buClrTx/>
              <a:buFontTx/>
            </a:pPr>
            <a:r>
              <a:rPr lang="vi-VN" sz="2400" b="1" dirty="0">
                <a:solidFill>
                  <a:srgbClr val="000000"/>
                </a:solidFill>
                <a:latin typeface="UTM Avo" panose="02040603050506020204" pitchFamily="18"/>
                <a:ea typeface="+mn-ea"/>
                <a:cs typeface="+mn-ea"/>
                <a:sym typeface="+mn-lt"/>
              </a:rPr>
              <a:t>Câu 4. Những nhà sáng chế nào được coi là </a:t>
            </a:r>
          </a:p>
          <a:p>
            <a:pPr>
              <a:lnSpc>
                <a:spcPct val="150000"/>
              </a:lnSpc>
              <a:buClrTx/>
              <a:buFontTx/>
            </a:pPr>
            <a:r>
              <a:rPr lang="vi-VN" sz="2400" b="1" dirty="0">
                <a:solidFill>
                  <a:srgbClr val="000000"/>
                </a:solidFill>
                <a:latin typeface="UTM Avo" panose="02040603050506020204" pitchFamily="18"/>
                <a:ea typeface="+mn-ea"/>
                <a:cs typeface="+mn-ea"/>
                <a:sym typeface="+mn-lt"/>
              </a:rPr>
              <a:t>“Người chắp cánh cho nhân loại”?</a:t>
            </a:r>
          </a:p>
        </p:txBody>
      </p:sp>
      <p:sp>
        <p:nvSpPr>
          <p:cNvPr id="11" name="Rectangle: Rounded Corners 12">
            <a:extLst>
              <a:ext uri="{FF2B5EF4-FFF2-40B4-BE49-F238E27FC236}">
                <a16:creationId xmlns:a16="http://schemas.microsoft.com/office/drawing/2014/main" id="{061B473C-587F-EA41-EB6C-7104BC46CEAD}"/>
              </a:ext>
            </a:extLst>
          </p:cNvPr>
          <p:cNvSpPr/>
          <p:nvPr/>
        </p:nvSpPr>
        <p:spPr>
          <a:xfrm>
            <a:off x="603230" y="2989951"/>
            <a:ext cx="5529231" cy="677588"/>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A. Tô-mát Ê-đi-xơn và Các Ben.</a:t>
            </a:r>
          </a:p>
        </p:txBody>
      </p:sp>
      <p:sp>
        <p:nvSpPr>
          <p:cNvPr id="12" name="Rectangle: Rounded Corners 13">
            <a:extLst>
              <a:ext uri="{FF2B5EF4-FFF2-40B4-BE49-F238E27FC236}">
                <a16:creationId xmlns:a16="http://schemas.microsoft.com/office/drawing/2014/main" id="{4A3428B6-8309-0D26-D5B4-90775CE5F191}"/>
              </a:ext>
            </a:extLst>
          </p:cNvPr>
          <p:cNvSpPr/>
          <p:nvPr/>
        </p:nvSpPr>
        <p:spPr>
          <a:xfrm>
            <a:off x="603230" y="3957608"/>
            <a:ext cx="5529231" cy="677588"/>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B. Uy-bơ Rai và Các Ben.</a:t>
            </a:r>
          </a:p>
        </p:txBody>
      </p:sp>
      <p:sp>
        <p:nvSpPr>
          <p:cNvPr id="13" name="Rectangle: Rounded Corners 14">
            <a:extLst>
              <a:ext uri="{FF2B5EF4-FFF2-40B4-BE49-F238E27FC236}">
                <a16:creationId xmlns:a16="http://schemas.microsoft.com/office/drawing/2014/main" id="{54E0773F-C2D3-9FBB-7E0A-50902B1213C7}"/>
              </a:ext>
            </a:extLst>
          </p:cNvPr>
          <p:cNvSpPr/>
          <p:nvPr/>
        </p:nvSpPr>
        <p:spPr>
          <a:xfrm>
            <a:off x="596511" y="4925265"/>
            <a:ext cx="5529231" cy="677588"/>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C. Uy-bơ Rai và O-vơ Rai.</a:t>
            </a:r>
          </a:p>
        </p:txBody>
      </p:sp>
      <p:sp>
        <p:nvSpPr>
          <p:cNvPr id="14" name="Rectangle: Rounded Corners 15">
            <a:extLst>
              <a:ext uri="{FF2B5EF4-FFF2-40B4-BE49-F238E27FC236}">
                <a16:creationId xmlns:a16="http://schemas.microsoft.com/office/drawing/2014/main" id="{C1212C92-4D36-4246-A5E6-29FA52312A7E}"/>
              </a:ext>
            </a:extLst>
          </p:cNvPr>
          <p:cNvSpPr/>
          <p:nvPr/>
        </p:nvSpPr>
        <p:spPr>
          <a:xfrm>
            <a:off x="603230" y="5955968"/>
            <a:ext cx="5529231" cy="677588"/>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D. Giôn Lo-gi Ba và Tô-mát Ê-đi-xơn. </a:t>
            </a:r>
          </a:p>
        </p:txBody>
      </p:sp>
      <p:pic>
        <p:nvPicPr>
          <p:cNvPr id="15" name="Picture 2">
            <a:extLst>
              <a:ext uri="{FF2B5EF4-FFF2-40B4-BE49-F238E27FC236}">
                <a16:creationId xmlns:a16="http://schemas.microsoft.com/office/drawing/2014/main" id="{A00FB100-7BB5-16ED-1054-1EF711000DAF}"/>
              </a:ext>
            </a:extLst>
          </p:cNvPr>
          <p:cNvPicPr>
            <a:picLocks noChangeAspect="1" noChangeArrowheads="1"/>
          </p:cNvPicPr>
          <p:nvPr/>
        </p:nvPicPr>
        <p:blipFill>
          <a:blip r:embed="rId7"/>
          <a:srcRect l="590" r="590"/>
          <a:stretch/>
        </p:blipFill>
        <p:spPr bwMode="auto">
          <a:xfrm>
            <a:off x="6653241" y="2852819"/>
            <a:ext cx="4942248" cy="3780737"/>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descr="Magnifying glass">
            <a:hlinkClick r:id="rId8" action="ppaction://hlinksldjump"/>
            <a:extLst>
              <a:ext uri="{FF2B5EF4-FFF2-40B4-BE49-F238E27FC236}">
                <a16:creationId xmlns:a16="http://schemas.microsoft.com/office/drawing/2014/main" id="{6347EB6A-B5EC-F0D0-7D95-4468181A962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22782" y="1567077"/>
            <a:ext cx="706361" cy="706361"/>
          </a:xfrm>
          <a:prstGeom prst="rect">
            <a:avLst/>
          </a:prstGeom>
        </p:spPr>
      </p:pic>
    </p:spTree>
    <p:custDataLst>
      <p:tags r:id="rId1"/>
    </p:custDataLst>
    <p:extLst>
      <p:ext uri="{BB962C8B-B14F-4D97-AF65-F5344CB8AC3E}">
        <p14:creationId xmlns:p14="http://schemas.microsoft.com/office/powerpoint/2010/main" val="20092206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11"/>
                                        </p:tgtEl>
                                        <p:attrNameLst>
                                          <p:attrName>fillcolor</p:attrName>
                                        </p:attrNameLst>
                                      </p:cBhvr>
                                      <p:to>
                                        <a:srgbClr val="F8BE84"/>
                                      </p:to>
                                    </p:animClr>
                                    <p:set>
                                      <p:cBhvr>
                                        <p:cTn id="32" dur="500" fill="hold"/>
                                        <p:tgtEl>
                                          <p:spTgt spid="11"/>
                                        </p:tgtEl>
                                        <p:attrNameLst>
                                          <p:attrName>fill.type</p:attrName>
                                        </p:attrNameLst>
                                      </p:cBhvr>
                                      <p:to>
                                        <p:strVal val="solid"/>
                                      </p:to>
                                    </p:set>
                                    <p:set>
                                      <p:cBhvr>
                                        <p:cTn id="33" dur="5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500" fill="hold"/>
                                        <p:tgtEl>
                                          <p:spTgt spid="12"/>
                                        </p:tgtEl>
                                        <p:attrNameLst>
                                          <p:attrName>fillcolor</p:attrName>
                                        </p:attrNameLst>
                                      </p:cBhvr>
                                      <p:to>
                                        <a:srgbClr val="F8BE84"/>
                                      </p:to>
                                    </p:animClr>
                                    <p:set>
                                      <p:cBhvr>
                                        <p:cTn id="39" dur="500" fill="hold"/>
                                        <p:tgtEl>
                                          <p:spTgt spid="12"/>
                                        </p:tgtEl>
                                        <p:attrNameLst>
                                          <p:attrName>fill.type</p:attrName>
                                        </p:attrNameLst>
                                      </p:cBhvr>
                                      <p:to>
                                        <p:strVal val="solid"/>
                                      </p:to>
                                    </p:set>
                                    <p:set>
                                      <p:cBhvr>
                                        <p:cTn id="40" dur="5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13"/>
                                        </p:tgtEl>
                                        <p:attrNameLst>
                                          <p:attrName>fillcolor</p:attrName>
                                        </p:attrNameLst>
                                      </p:cBhvr>
                                      <p:to>
                                        <a:srgbClr val="92D050"/>
                                      </p:to>
                                    </p:animClr>
                                    <p:set>
                                      <p:cBhvr>
                                        <p:cTn id="46" dur="500" fill="hold"/>
                                        <p:tgtEl>
                                          <p:spTgt spid="13"/>
                                        </p:tgtEl>
                                        <p:attrNameLst>
                                          <p:attrName>fill.type</p:attrName>
                                        </p:attrNameLst>
                                      </p:cBhvr>
                                      <p:to>
                                        <p:strVal val="solid"/>
                                      </p:to>
                                    </p:set>
                                    <p:set>
                                      <p:cBhvr>
                                        <p:cTn id="47" dur="500" fill="hold"/>
                                        <p:tgtEl>
                                          <p:spTgt spid="13"/>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13"/>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14"/>
                                        </p:tgtEl>
                                        <p:attrNameLst>
                                          <p:attrName>fillcolor</p:attrName>
                                        </p:attrNameLst>
                                      </p:cBhvr>
                                      <p:to>
                                        <a:srgbClr val="F8BE84"/>
                                      </p:to>
                                    </p:animClr>
                                    <p:set>
                                      <p:cBhvr>
                                        <p:cTn id="53" dur="500" fill="hold"/>
                                        <p:tgtEl>
                                          <p:spTgt spid="14"/>
                                        </p:tgtEl>
                                        <p:attrNameLst>
                                          <p:attrName>fill.type</p:attrName>
                                        </p:attrNameLst>
                                      </p:cBhvr>
                                      <p:to>
                                        <p:strVal val="solid"/>
                                      </p:to>
                                    </p:set>
                                    <p:set>
                                      <p:cBhvr>
                                        <p:cTn id="54" dur="500" fill="hold"/>
                                        <p:tgtEl>
                                          <p:spTgt spid="14"/>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4"/>
                  </p:tgtEl>
                </p:cond>
              </p:nextCondLst>
            </p:seq>
          </p:childTnLst>
        </p:cTn>
      </p:par>
    </p:tnLst>
    <p:bldLst>
      <p:bldP spid="10" grpId="0"/>
      <p:bldP spid="11" grpId="0" animBg="1"/>
      <p:bldP spid="12" grpId="0" animBg="1"/>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3" name="Rectangle 2">
            <a:extLst>
              <a:ext uri="{FF2B5EF4-FFF2-40B4-BE49-F238E27FC236}">
                <a16:creationId xmlns:a16="http://schemas.microsoft.com/office/drawing/2014/main" id="{223BADE4-5026-E8A8-768D-536E5AE58C89}"/>
              </a:ext>
            </a:extLst>
          </p:cNvPr>
          <p:cNvSpPr/>
          <p:nvPr/>
        </p:nvSpPr>
        <p:spPr>
          <a:xfrm>
            <a:off x="362857" y="-897557"/>
            <a:ext cx="11466286" cy="567848"/>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Có</a:t>
            </a:r>
          </a:p>
        </p:txBody>
      </p:sp>
      <p:sp>
        <p:nvSpPr>
          <p:cNvPr id="10" name="Google Shape;1500;p46">
            <a:extLst>
              <a:ext uri="{FF2B5EF4-FFF2-40B4-BE49-F238E27FC236}">
                <a16:creationId xmlns:a16="http://schemas.microsoft.com/office/drawing/2014/main" id="{3C254EDB-8433-9A47-7C5C-4ED22F87D74E}"/>
              </a:ext>
            </a:extLst>
          </p:cNvPr>
          <p:cNvSpPr txBox="1">
            <a:spLocks/>
          </p:cNvSpPr>
          <p:nvPr/>
        </p:nvSpPr>
        <p:spPr>
          <a:xfrm>
            <a:off x="621413" y="1542215"/>
            <a:ext cx="10949174" cy="1368763"/>
          </a:xfrm>
          <a:prstGeom prst="rect">
            <a:avLst/>
          </a:prstGeom>
        </p:spPr>
        <p:txBody>
          <a:bodyPr spcFirstLastPara="1" vert="horz" wrap="square" lIns="121900" tIns="96000" rIns="121900" bIns="96000" rtlCol="0" anchor="ctr" anchorCtr="0">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buClrTx/>
              <a:buFontTx/>
            </a:pPr>
            <a:r>
              <a:rPr lang="vi-VN" sz="2400" b="1" dirty="0">
                <a:solidFill>
                  <a:srgbClr val="000000"/>
                </a:solidFill>
                <a:latin typeface="UTM Avo" panose="02040603050506020204" pitchFamily="18"/>
                <a:ea typeface="+mn-ea"/>
                <a:cs typeface="+mn-ea"/>
                <a:sym typeface="+mn-lt"/>
              </a:rPr>
              <a:t>Câu 5. Đức tính nào dưới đây không cần có để trở thành</a:t>
            </a:r>
          </a:p>
          <a:p>
            <a:pPr>
              <a:lnSpc>
                <a:spcPct val="150000"/>
              </a:lnSpc>
              <a:buClrTx/>
              <a:buFontTx/>
            </a:pPr>
            <a:r>
              <a:rPr lang="vi-VN" sz="2400" b="1" dirty="0">
                <a:solidFill>
                  <a:srgbClr val="000000"/>
                </a:solidFill>
                <a:latin typeface="UTM Avo" panose="02040603050506020204" pitchFamily="18"/>
                <a:ea typeface="+mn-ea"/>
                <a:cs typeface="+mn-ea"/>
                <a:sym typeface="+mn-lt"/>
              </a:rPr>
              <a:t>nhà sáng chế?</a:t>
            </a:r>
          </a:p>
        </p:txBody>
      </p:sp>
      <p:sp>
        <p:nvSpPr>
          <p:cNvPr id="11" name="Rectangle: Rounded Corners 12">
            <a:extLst>
              <a:ext uri="{FF2B5EF4-FFF2-40B4-BE49-F238E27FC236}">
                <a16:creationId xmlns:a16="http://schemas.microsoft.com/office/drawing/2014/main" id="{6963E22A-33D6-8445-6B76-387EFF9B161A}"/>
              </a:ext>
            </a:extLst>
          </p:cNvPr>
          <p:cNvSpPr/>
          <p:nvPr/>
        </p:nvSpPr>
        <p:spPr>
          <a:xfrm>
            <a:off x="1345263" y="3003654"/>
            <a:ext cx="3555136" cy="743804"/>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A. Kiên trì. </a:t>
            </a:r>
          </a:p>
        </p:txBody>
      </p:sp>
      <p:sp>
        <p:nvSpPr>
          <p:cNvPr id="12" name="Rectangle: Rounded Corners 13">
            <a:extLst>
              <a:ext uri="{FF2B5EF4-FFF2-40B4-BE49-F238E27FC236}">
                <a16:creationId xmlns:a16="http://schemas.microsoft.com/office/drawing/2014/main" id="{FB39A77A-2ACE-D0D8-05E3-3E9E74FBD0C3}"/>
              </a:ext>
            </a:extLst>
          </p:cNvPr>
          <p:cNvSpPr/>
          <p:nvPr/>
        </p:nvSpPr>
        <p:spPr>
          <a:xfrm>
            <a:off x="1345263" y="3946777"/>
            <a:ext cx="3555136" cy="743804"/>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B. </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Hài hước.</a:t>
            </a:r>
            <a:endParaRPr kumimoji="0" lang="pt-BR"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endParaRPr>
          </a:p>
        </p:txBody>
      </p:sp>
      <p:sp>
        <p:nvSpPr>
          <p:cNvPr id="13" name="Rectangle: Rounded Corners 14">
            <a:extLst>
              <a:ext uri="{FF2B5EF4-FFF2-40B4-BE49-F238E27FC236}">
                <a16:creationId xmlns:a16="http://schemas.microsoft.com/office/drawing/2014/main" id="{91A001E1-FBE3-31D6-B700-8BE1FACFBAD1}"/>
              </a:ext>
            </a:extLst>
          </p:cNvPr>
          <p:cNvSpPr/>
          <p:nvPr/>
        </p:nvSpPr>
        <p:spPr>
          <a:xfrm>
            <a:off x="1345263" y="4880808"/>
            <a:ext cx="3555136" cy="743804"/>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C. Sáng tạo.</a:t>
            </a:r>
          </a:p>
        </p:txBody>
      </p:sp>
      <p:sp>
        <p:nvSpPr>
          <p:cNvPr id="14" name="Rectangle: Rounded Corners 15">
            <a:extLst>
              <a:ext uri="{FF2B5EF4-FFF2-40B4-BE49-F238E27FC236}">
                <a16:creationId xmlns:a16="http://schemas.microsoft.com/office/drawing/2014/main" id="{A9ECE8FE-F418-199D-BA26-DF8B5DFD752C}"/>
              </a:ext>
            </a:extLst>
          </p:cNvPr>
          <p:cNvSpPr/>
          <p:nvPr/>
        </p:nvSpPr>
        <p:spPr>
          <a:xfrm>
            <a:off x="1345263" y="5823931"/>
            <a:ext cx="3555136" cy="743804"/>
          </a:xfrm>
          <a:prstGeom prst="roundRect">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mn-ea"/>
                <a:cs typeface="+mn-cs"/>
                <a:sym typeface="+mn-lt"/>
              </a:rPr>
              <a:t>D. Chăm chỉ.</a:t>
            </a:r>
          </a:p>
        </p:txBody>
      </p:sp>
      <p:pic>
        <p:nvPicPr>
          <p:cNvPr id="15" name="Picture 2">
            <a:extLst>
              <a:ext uri="{FF2B5EF4-FFF2-40B4-BE49-F238E27FC236}">
                <a16:creationId xmlns:a16="http://schemas.microsoft.com/office/drawing/2014/main" id="{5FDD7F4D-DC06-0C39-DCC9-BAA444D92C4D}"/>
              </a:ext>
            </a:extLst>
          </p:cNvPr>
          <p:cNvPicPr>
            <a:picLocks noChangeAspect="1" noChangeArrowheads="1"/>
          </p:cNvPicPr>
          <p:nvPr/>
        </p:nvPicPr>
        <p:blipFill>
          <a:blip r:embed="rId7"/>
          <a:srcRect l="5800" r="5800"/>
          <a:stretch/>
        </p:blipFill>
        <p:spPr bwMode="auto">
          <a:xfrm>
            <a:off x="6049088" y="3003654"/>
            <a:ext cx="5073694" cy="3564081"/>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descr="Magnifying glass">
            <a:hlinkClick r:id="rId8" action="ppaction://hlinksldjump"/>
            <a:extLst>
              <a:ext uri="{FF2B5EF4-FFF2-40B4-BE49-F238E27FC236}">
                <a16:creationId xmlns:a16="http://schemas.microsoft.com/office/drawing/2014/main" id="{96302739-F3F8-B327-A595-2E3C4375470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22782" y="1567077"/>
            <a:ext cx="706361" cy="706361"/>
          </a:xfrm>
          <a:prstGeom prst="rect">
            <a:avLst/>
          </a:prstGeom>
        </p:spPr>
      </p:pic>
    </p:spTree>
    <p:custDataLst>
      <p:tags r:id="rId1"/>
    </p:custDataLst>
    <p:extLst>
      <p:ext uri="{BB962C8B-B14F-4D97-AF65-F5344CB8AC3E}">
        <p14:creationId xmlns:p14="http://schemas.microsoft.com/office/powerpoint/2010/main" val="2170913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11"/>
                                        </p:tgtEl>
                                        <p:attrNameLst>
                                          <p:attrName>fillcolor</p:attrName>
                                        </p:attrNameLst>
                                      </p:cBhvr>
                                      <p:to>
                                        <a:srgbClr val="F8BE84"/>
                                      </p:to>
                                    </p:animClr>
                                    <p:set>
                                      <p:cBhvr>
                                        <p:cTn id="32" dur="500" fill="hold"/>
                                        <p:tgtEl>
                                          <p:spTgt spid="11"/>
                                        </p:tgtEl>
                                        <p:attrNameLst>
                                          <p:attrName>fill.type</p:attrName>
                                        </p:attrNameLst>
                                      </p:cBhvr>
                                      <p:to>
                                        <p:strVal val="solid"/>
                                      </p:to>
                                    </p:set>
                                    <p:set>
                                      <p:cBhvr>
                                        <p:cTn id="33" dur="5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500" fill="hold"/>
                                        <p:tgtEl>
                                          <p:spTgt spid="12"/>
                                        </p:tgtEl>
                                        <p:attrNameLst>
                                          <p:attrName>fillcolor</p:attrName>
                                        </p:attrNameLst>
                                      </p:cBhvr>
                                      <p:to>
                                        <a:srgbClr val="92D050"/>
                                      </p:to>
                                    </p:animClr>
                                    <p:set>
                                      <p:cBhvr>
                                        <p:cTn id="39" dur="500" fill="hold"/>
                                        <p:tgtEl>
                                          <p:spTgt spid="12"/>
                                        </p:tgtEl>
                                        <p:attrNameLst>
                                          <p:attrName>fill.type</p:attrName>
                                        </p:attrNameLst>
                                      </p:cBhvr>
                                      <p:to>
                                        <p:strVal val="solid"/>
                                      </p:to>
                                    </p:set>
                                    <p:set>
                                      <p:cBhvr>
                                        <p:cTn id="40" dur="5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13"/>
                                        </p:tgtEl>
                                        <p:attrNameLst>
                                          <p:attrName>fillcolor</p:attrName>
                                        </p:attrNameLst>
                                      </p:cBhvr>
                                      <p:to>
                                        <a:srgbClr val="F8BE84"/>
                                      </p:to>
                                    </p:animClr>
                                    <p:set>
                                      <p:cBhvr>
                                        <p:cTn id="46" dur="500" fill="hold"/>
                                        <p:tgtEl>
                                          <p:spTgt spid="13"/>
                                        </p:tgtEl>
                                        <p:attrNameLst>
                                          <p:attrName>fill.type</p:attrName>
                                        </p:attrNameLst>
                                      </p:cBhvr>
                                      <p:to>
                                        <p:strVal val="solid"/>
                                      </p:to>
                                    </p:set>
                                    <p:set>
                                      <p:cBhvr>
                                        <p:cTn id="47" dur="500" fill="hold"/>
                                        <p:tgtEl>
                                          <p:spTgt spid="13"/>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3"/>
                  </p:tgtEl>
                </p:cond>
              </p:nextCondLst>
            </p:seq>
            <p:seq concurrent="1" nextAc="seek">
              <p:cTn id="48" restart="whenNotActive" fill="hold" evtFilter="cancelBubble" nodeType="interactiveSeq">
                <p:stCondLst>
                  <p:cond evt="onClick" delay="0">
                    <p:tgtEl>
                      <p:spTgt spid="14"/>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14"/>
                                        </p:tgtEl>
                                        <p:attrNameLst>
                                          <p:attrName>fillcolor</p:attrName>
                                        </p:attrNameLst>
                                      </p:cBhvr>
                                      <p:to>
                                        <a:srgbClr val="F8BE84"/>
                                      </p:to>
                                    </p:animClr>
                                    <p:set>
                                      <p:cBhvr>
                                        <p:cTn id="53" dur="500" fill="hold"/>
                                        <p:tgtEl>
                                          <p:spTgt spid="14"/>
                                        </p:tgtEl>
                                        <p:attrNameLst>
                                          <p:attrName>fill.type</p:attrName>
                                        </p:attrNameLst>
                                      </p:cBhvr>
                                      <p:to>
                                        <p:strVal val="solid"/>
                                      </p:to>
                                    </p:set>
                                    <p:set>
                                      <p:cBhvr>
                                        <p:cTn id="54" dur="500" fill="hold"/>
                                        <p:tgtEl>
                                          <p:spTgt spid="14"/>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4"/>
                  </p:tgtEl>
                </p:cond>
              </p:nextCondLst>
            </p:seq>
          </p:childTnLst>
        </p:cTn>
      </p:par>
    </p:tnLst>
    <p:bldLst>
      <p:bldP spid="10" grpId="0"/>
      <p:bldP spid="11" grpId="0" animBg="1"/>
      <p:bldP spid="12" grpId="0" animBg="1"/>
      <p:bldP spid="13" grpId="0" animBg="1"/>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997BAEAA-CA90-507D-C354-463FDBDE1D82}"/>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302391213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0099EBFC-F9BC-92BF-AA8F-D85D3454BC3F}"/>
              </a:ext>
            </a:extLst>
          </p:cNvPr>
          <p:cNvSpPr/>
          <p:nvPr/>
        </p:nvSpPr>
        <p:spPr>
          <a:xfrm>
            <a:off x="362857" y="-897557"/>
            <a:ext cx="11466286" cy="567848"/>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Có</a:t>
            </a:r>
          </a:p>
        </p:txBody>
      </p:sp>
      <p:pic>
        <p:nvPicPr>
          <p:cNvPr id="10" name="yt1s.com - Những mô hình xe đạp đầu tiên trên thế giới từ năm 1818 to 1890s Bicycle Models from 1915_v720P">
            <a:hlinkClick r:id="" action="ppaction://media"/>
            <a:extLst>
              <a:ext uri="{FF2B5EF4-FFF2-40B4-BE49-F238E27FC236}">
                <a16:creationId xmlns:a16="http://schemas.microsoft.com/office/drawing/2014/main" id="{242EDBDC-260E-AE8E-7B64-858EE4542EB8}"/>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5781724" y="2397782"/>
            <a:ext cx="4815029" cy="2836191"/>
          </a:xfrm>
          <a:prstGeom prst="rect">
            <a:avLst/>
          </a:prstGeom>
        </p:spPr>
      </p:pic>
      <p:grpSp>
        <p:nvGrpSpPr>
          <p:cNvPr id="11" name="Google Shape;1177;p45">
            <a:extLst>
              <a:ext uri="{FF2B5EF4-FFF2-40B4-BE49-F238E27FC236}">
                <a16:creationId xmlns:a16="http://schemas.microsoft.com/office/drawing/2014/main" id="{DE232F63-97A0-6009-D1C5-C18F481CE9E3}"/>
              </a:ext>
            </a:extLst>
          </p:cNvPr>
          <p:cNvGrpSpPr/>
          <p:nvPr/>
        </p:nvGrpSpPr>
        <p:grpSpPr>
          <a:xfrm>
            <a:off x="5556210" y="2147041"/>
            <a:ext cx="5175477" cy="4489144"/>
            <a:chOff x="2614450" y="7646325"/>
            <a:chExt cx="2236400" cy="1939825"/>
          </a:xfrm>
        </p:grpSpPr>
        <p:sp>
          <p:nvSpPr>
            <p:cNvPr id="12" name="Google Shape;1178;p45">
              <a:extLst>
                <a:ext uri="{FF2B5EF4-FFF2-40B4-BE49-F238E27FC236}">
                  <a16:creationId xmlns:a16="http://schemas.microsoft.com/office/drawing/2014/main" id="{0766A5CF-BFE6-4DA3-0FCD-923121496F1D}"/>
                </a:ext>
              </a:extLst>
            </p:cNvPr>
            <p:cNvSpPr/>
            <p:nvPr/>
          </p:nvSpPr>
          <p:spPr>
            <a:xfrm>
              <a:off x="2614450" y="7646325"/>
              <a:ext cx="2236400" cy="1939825"/>
            </a:xfrm>
            <a:custGeom>
              <a:avLst/>
              <a:gdLst/>
              <a:ahLst/>
              <a:cxnLst/>
              <a:rect l="l" t="t" r="r" b="b"/>
              <a:pathLst>
                <a:path w="89456" h="77593" extrusionOk="0">
                  <a:moveTo>
                    <a:pt x="37841" y="4926"/>
                  </a:moveTo>
                  <a:cubicBezTo>
                    <a:pt x="39169" y="4926"/>
                    <a:pt x="40498" y="4928"/>
                    <a:pt x="41827" y="4933"/>
                  </a:cubicBezTo>
                  <a:cubicBezTo>
                    <a:pt x="53062" y="4988"/>
                    <a:pt x="64314" y="5905"/>
                    <a:pt x="75532" y="5905"/>
                  </a:cubicBezTo>
                  <a:cubicBezTo>
                    <a:pt x="75862" y="5905"/>
                    <a:pt x="76192" y="5904"/>
                    <a:pt x="76521" y="5903"/>
                  </a:cubicBezTo>
                  <a:cubicBezTo>
                    <a:pt x="76597" y="6112"/>
                    <a:pt x="76750" y="6264"/>
                    <a:pt x="76997" y="6264"/>
                  </a:cubicBezTo>
                  <a:cubicBezTo>
                    <a:pt x="80896" y="6454"/>
                    <a:pt x="80268" y="15755"/>
                    <a:pt x="80497" y="18513"/>
                  </a:cubicBezTo>
                  <a:cubicBezTo>
                    <a:pt x="80744" y="22146"/>
                    <a:pt x="80934" y="25798"/>
                    <a:pt x="81086" y="29431"/>
                  </a:cubicBezTo>
                  <a:cubicBezTo>
                    <a:pt x="81219" y="33064"/>
                    <a:pt x="81315" y="36735"/>
                    <a:pt x="81372" y="40368"/>
                  </a:cubicBezTo>
                  <a:cubicBezTo>
                    <a:pt x="81391" y="42023"/>
                    <a:pt x="81391" y="43659"/>
                    <a:pt x="81391" y="45333"/>
                  </a:cubicBezTo>
                  <a:cubicBezTo>
                    <a:pt x="81426" y="46387"/>
                    <a:pt x="81932" y="51658"/>
                    <a:pt x="80099" y="51658"/>
                  </a:cubicBezTo>
                  <a:cubicBezTo>
                    <a:pt x="79982" y="51658"/>
                    <a:pt x="79854" y="51636"/>
                    <a:pt x="79717" y="51590"/>
                  </a:cubicBezTo>
                  <a:cubicBezTo>
                    <a:pt x="79677" y="51577"/>
                    <a:pt x="79641" y="51571"/>
                    <a:pt x="79608" y="51571"/>
                  </a:cubicBezTo>
                  <a:cubicBezTo>
                    <a:pt x="79502" y="51571"/>
                    <a:pt x="79433" y="51636"/>
                    <a:pt x="79374" y="51724"/>
                  </a:cubicBezTo>
                  <a:cubicBezTo>
                    <a:pt x="73829" y="51544"/>
                    <a:pt x="68280" y="51471"/>
                    <a:pt x="62732" y="51471"/>
                  </a:cubicBezTo>
                  <a:cubicBezTo>
                    <a:pt x="56500" y="51471"/>
                    <a:pt x="50271" y="51564"/>
                    <a:pt x="44053" y="51705"/>
                  </a:cubicBezTo>
                  <a:cubicBezTo>
                    <a:pt x="38270" y="51819"/>
                    <a:pt x="32469" y="52009"/>
                    <a:pt x="26687" y="52237"/>
                  </a:cubicBezTo>
                  <a:cubicBezTo>
                    <a:pt x="21057" y="52427"/>
                    <a:pt x="15350" y="52465"/>
                    <a:pt x="9739" y="52998"/>
                  </a:cubicBezTo>
                  <a:cubicBezTo>
                    <a:pt x="9725" y="52898"/>
                    <a:pt x="9635" y="52819"/>
                    <a:pt x="9534" y="52819"/>
                  </a:cubicBezTo>
                  <a:cubicBezTo>
                    <a:pt x="9501" y="52819"/>
                    <a:pt x="9468" y="52827"/>
                    <a:pt x="9435" y="52846"/>
                  </a:cubicBezTo>
                  <a:cubicBezTo>
                    <a:pt x="9283" y="52941"/>
                    <a:pt x="9111" y="53017"/>
                    <a:pt x="8978" y="53055"/>
                  </a:cubicBezTo>
                  <a:lnTo>
                    <a:pt x="8332" y="53131"/>
                  </a:lnTo>
                  <a:cubicBezTo>
                    <a:pt x="8236" y="53131"/>
                    <a:pt x="8160" y="53188"/>
                    <a:pt x="8103" y="53226"/>
                  </a:cubicBezTo>
                  <a:cubicBezTo>
                    <a:pt x="6030" y="53055"/>
                    <a:pt x="6049" y="48395"/>
                    <a:pt x="6049" y="46911"/>
                  </a:cubicBezTo>
                  <a:cubicBezTo>
                    <a:pt x="6049" y="45066"/>
                    <a:pt x="6030" y="43240"/>
                    <a:pt x="6049" y="41433"/>
                  </a:cubicBezTo>
                  <a:cubicBezTo>
                    <a:pt x="6068" y="37610"/>
                    <a:pt x="6125" y="33806"/>
                    <a:pt x="6220" y="29964"/>
                  </a:cubicBezTo>
                  <a:cubicBezTo>
                    <a:pt x="6410" y="22337"/>
                    <a:pt x="6886" y="14709"/>
                    <a:pt x="7285" y="7101"/>
                  </a:cubicBezTo>
                  <a:cubicBezTo>
                    <a:pt x="7285" y="7006"/>
                    <a:pt x="7285" y="6930"/>
                    <a:pt x="7266" y="6892"/>
                  </a:cubicBezTo>
                  <a:cubicBezTo>
                    <a:pt x="7976" y="5387"/>
                    <a:pt x="10385" y="5124"/>
                    <a:pt x="12559" y="5124"/>
                  </a:cubicBezTo>
                  <a:cubicBezTo>
                    <a:pt x="13729" y="5124"/>
                    <a:pt x="14831" y="5200"/>
                    <a:pt x="15564" y="5200"/>
                  </a:cubicBezTo>
                  <a:cubicBezTo>
                    <a:pt x="15622" y="5200"/>
                    <a:pt x="15678" y="5200"/>
                    <a:pt x="15731" y="5199"/>
                  </a:cubicBezTo>
                  <a:cubicBezTo>
                    <a:pt x="18508" y="5142"/>
                    <a:pt x="21323" y="5085"/>
                    <a:pt x="24100" y="5028"/>
                  </a:cubicBezTo>
                  <a:cubicBezTo>
                    <a:pt x="28686" y="4954"/>
                    <a:pt x="33260" y="4926"/>
                    <a:pt x="37841" y="4926"/>
                  </a:cubicBezTo>
                  <a:close/>
                  <a:moveTo>
                    <a:pt x="60555" y="1"/>
                  </a:moveTo>
                  <a:cubicBezTo>
                    <a:pt x="52470" y="1"/>
                    <a:pt x="44382" y="85"/>
                    <a:pt x="36316" y="85"/>
                  </a:cubicBezTo>
                  <a:cubicBezTo>
                    <a:pt x="35484" y="85"/>
                    <a:pt x="34652" y="84"/>
                    <a:pt x="33820" y="82"/>
                  </a:cubicBezTo>
                  <a:cubicBezTo>
                    <a:pt x="25812" y="63"/>
                    <a:pt x="17823" y="63"/>
                    <a:pt x="9796" y="63"/>
                  </a:cubicBezTo>
                  <a:cubicBezTo>
                    <a:pt x="9411" y="63"/>
                    <a:pt x="9013" y="58"/>
                    <a:pt x="8608" y="58"/>
                  </a:cubicBezTo>
                  <a:cubicBezTo>
                    <a:pt x="6652" y="58"/>
                    <a:pt x="4541" y="176"/>
                    <a:pt x="3044" y="1547"/>
                  </a:cubicBezTo>
                  <a:cubicBezTo>
                    <a:pt x="2036" y="2460"/>
                    <a:pt x="1522" y="3677"/>
                    <a:pt x="1370" y="4990"/>
                  </a:cubicBezTo>
                  <a:cubicBezTo>
                    <a:pt x="1237" y="5085"/>
                    <a:pt x="1180" y="5218"/>
                    <a:pt x="1142" y="5408"/>
                  </a:cubicBezTo>
                  <a:cubicBezTo>
                    <a:pt x="96" y="14823"/>
                    <a:pt x="0" y="24448"/>
                    <a:pt x="0" y="33939"/>
                  </a:cubicBezTo>
                  <a:cubicBezTo>
                    <a:pt x="0" y="38866"/>
                    <a:pt x="134" y="43792"/>
                    <a:pt x="324" y="48718"/>
                  </a:cubicBezTo>
                  <a:cubicBezTo>
                    <a:pt x="438" y="51990"/>
                    <a:pt x="286" y="55718"/>
                    <a:pt x="1693" y="58799"/>
                  </a:cubicBezTo>
                  <a:cubicBezTo>
                    <a:pt x="2930" y="61462"/>
                    <a:pt x="5174" y="62565"/>
                    <a:pt x="7970" y="62946"/>
                  </a:cubicBezTo>
                  <a:cubicBezTo>
                    <a:pt x="10376" y="63258"/>
                    <a:pt x="12827" y="63326"/>
                    <a:pt x="15281" y="63326"/>
                  </a:cubicBezTo>
                  <a:cubicBezTo>
                    <a:pt x="17134" y="63326"/>
                    <a:pt x="18989" y="63287"/>
                    <a:pt x="20826" y="63287"/>
                  </a:cubicBezTo>
                  <a:cubicBezTo>
                    <a:pt x="20998" y="63287"/>
                    <a:pt x="21170" y="63288"/>
                    <a:pt x="21342" y="63288"/>
                  </a:cubicBezTo>
                  <a:cubicBezTo>
                    <a:pt x="26002" y="63288"/>
                    <a:pt x="30624" y="63307"/>
                    <a:pt x="35284" y="63307"/>
                  </a:cubicBezTo>
                  <a:cubicBezTo>
                    <a:pt x="34942" y="67359"/>
                    <a:pt x="32678" y="70174"/>
                    <a:pt x="28893" y="71791"/>
                  </a:cubicBezTo>
                  <a:cubicBezTo>
                    <a:pt x="28532" y="71943"/>
                    <a:pt x="28494" y="72266"/>
                    <a:pt x="28627" y="72551"/>
                  </a:cubicBezTo>
                  <a:cubicBezTo>
                    <a:pt x="28380" y="72913"/>
                    <a:pt x="28494" y="73407"/>
                    <a:pt x="28513" y="73864"/>
                  </a:cubicBezTo>
                  <a:cubicBezTo>
                    <a:pt x="28532" y="74530"/>
                    <a:pt x="28570" y="75214"/>
                    <a:pt x="28627" y="75880"/>
                  </a:cubicBezTo>
                  <a:cubicBezTo>
                    <a:pt x="28663" y="76151"/>
                    <a:pt x="28888" y="76319"/>
                    <a:pt x="29122" y="76319"/>
                  </a:cubicBezTo>
                  <a:cubicBezTo>
                    <a:pt x="29134" y="76319"/>
                    <a:pt x="29147" y="76318"/>
                    <a:pt x="29159" y="76317"/>
                  </a:cubicBezTo>
                  <a:cubicBezTo>
                    <a:pt x="33300" y="77407"/>
                    <a:pt x="37811" y="77592"/>
                    <a:pt x="42170" y="77592"/>
                  </a:cubicBezTo>
                  <a:cubicBezTo>
                    <a:pt x="43136" y="77592"/>
                    <a:pt x="44096" y="77583"/>
                    <a:pt x="45042" y="77573"/>
                  </a:cubicBezTo>
                  <a:cubicBezTo>
                    <a:pt x="50292" y="77497"/>
                    <a:pt x="55808" y="77269"/>
                    <a:pt x="60962" y="76070"/>
                  </a:cubicBezTo>
                  <a:cubicBezTo>
                    <a:pt x="61210" y="76032"/>
                    <a:pt x="61305" y="75842"/>
                    <a:pt x="61324" y="75633"/>
                  </a:cubicBezTo>
                  <a:cubicBezTo>
                    <a:pt x="61398" y="75693"/>
                    <a:pt x="61500" y="75726"/>
                    <a:pt x="61597" y="75726"/>
                  </a:cubicBezTo>
                  <a:cubicBezTo>
                    <a:pt x="61748" y="75726"/>
                    <a:pt x="61890" y="75646"/>
                    <a:pt x="61913" y="75462"/>
                  </a:cubicBezTo>
                  <a:cubicBezTo>
                    <a:pt x="62161" y="74206"/>
                    <a:pt x="62142" y="72970"/>
                    <a:pt x="61875" y="71695"/>
                  </a:cubicBezTo>
                  <a:cubicBezTo>
                    <a:pt x="61818" y="71543"/>
                    <a:pt x="61723" y="71410"/>
                    <a:pt x="61609" y="71372"/>
                  </a:cubicBezTo>
                  <a:cubicBezTo>
                    <a:pt x="61685" y="71125"/>
                    <a:pt x="61628" y="70840"/>
                    <a:pt x="61343" y="70649"/>
                  </a:cubicBezTo>
                  <a:cubicBezTo>
                    <a:pt x="58547" y="68728"/>
                    <a:pt x="57196" y="66446"/>
                    <a:pt x="56568" y="63307"/>
                  </a:cubicBezTo>
                  <a:lnTo>
                    <a:pt x="56568" y="63307"/>
                  </a:lnTo>
                  <a:cubicBezTo>
                    <a:pt x="59608" y="63314"/>
                    <a:pt x="62650" y="63327"/>
                    <a:pt x="65692" y="63327"/>
                  </a:cubicBezTo>
                  <a:cubicBezTo>
                    <a:pt x="71520" y="63327"/>
                    <a:pt x="77348" y="63278"/>
                    <a:pt x="83160" y="63041"/>
                  </a:cubicBezTo>
                  <a:cubicBezTo>
                    <a:pt x="83179" y="63041"/>
                    <a:pt x="83198" y="63022"/>
                    <a:pt x="83217" y="63022"/>
                  </a:cubicBezTo>
                  <a:cubicBezTo>
                    <a:pt x="83359" y="63039"/>
                    <a:pt x="83501" y="63047"/>
                    <a:pt x="83643" y="63047"/>
                  </a:cubicBezTo>
                  <a:cubicBezTo>
                    <a:pt x="84772" y="63047"/>
                    <a:pt x="85878" y="62527"/>
                    <a:pt x="86774" y="61767"/>
                  </a:cubicBezTo>
                  <a:cubicBezTo>
                    <a:pt x="88771" y="60055"/>
                    <a:pt x="89189" y="57335"/>
                    <a:pt x="89265" y="54824"/>
                  </a:cubicBezTo>
                  <a:cubicBezTo>
                    <a:pt x="89455" y="47235"/>
                    <a:pt x="88999" y="39588"/>
                    <a:pt x="88904" y="31999"/>
                  </a:cubicBezTo>
                  <a:cubicBezTo>
                    <a:pt x="88809" y="24296"/>
                    <a:pt x="88714" y="16592"/>
                    <a:pt x="88619" y="8908"/>
                  </a:cubicBezTo>
                  <a:cubicBezTo>
                    <a:pt x="88600" y="6492"/>
                    <a:pt x="88714" y="3601"/>
                    <a:pt x="87002" y="1661"/>
                  </a:cubicBezTo>
                  <a:cubicBezTo>
                    <a:pt x="86132" y="672"/>
                    <a:pt x="84997" y="150"/>
                    <a:pt x="83813" y="150"/>
                  </a:cubicBezTo>
                  <a:cubicBezTo>
                    <a:pt x="83288" y="150"/>
                    <a:pt x="82753" y="252"/>
                    <a:pt x="82228" y="463"/>
                  </a:cubicBezTo>
                  <a:cubicBezTo>
                    <a:pt x="82132" y="368"/>
                    <a:pt x="82018" y="330"/>
                    <a:pt x="81847" y="310"/>
                  </a:cubicBezTo>
                  <a:cubicBezTo>
                    <a:pt x="74763" y="66"/>
                    <a:pt x="67660" y="1"/>
                    <a:pt x="60555" y="1"/>
                  </a:cubicBezTo>
                  <a:close/>
                </a:path>
              </a:pathLst>
            </a:custGeom>
            <a:solidFill>
              <a:srgbClr val="A5A5A5"/>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3" name="Google Shape;1179;p45">
              <a:extLst>
                <a:ext uri="{FF2B5EF4-FFF2-40B4-BE49-F238E27FC236}">
                  <a16:creationId xmlns:a16="http://schemas.microsoft.com/office/drawing/2014/main" id="{6B7AF37B-10B5-E1C9-C273-717E951749E5}"/>
                </a:ext>
              </a:extLst>
            </p:cNvPr>
            <p:cNvSpPr/>
            <p:nvPr/>
          </p:nvSpPr>
          <p:spPr>
            <a:xfrm>
              <a:off x="3703578" y="9025146"/>
              <a:ext cx="102361" cy="102362"/>
            </a:xfrm>
            <a:custGeom>
              <a:avLst/>
              <a:gdLst/>
              <a:ahLst/>
              <a:cxnLst/>
              <a:rect l="l" t="t" r="r" b="b"/>
              <a:pathLst>
                <a:path w="5175" h="5175" extrusionOk="0">
                  <a:moveTo>
                    <a:pt x="2587" y="0"/>
                  </a:moveTo>
                  <a:cubicBezTo>
                    <a:pt x="1161" y="0"/>
                    <a:pt x="1" y="1161"/>
                    <a:pt x="1" y="2587"/>
                  </a:cubicBezTo>
                  <a:cubicBezTo>
                    <a:pt x="1" y="4014"/>
                    <a:pt x="1161" y="5174"/>
                    <a:pt x="2587" y="5174"/>
                  </a:cubicBezTo>
                  <a:cubicBezTo>
                    <a:pt x="4014" y="5174"/>
                    <a:pt x="5174" y="4014"/>
                    <a:pt x="5174" y="2587"/>
                  </a:cubicBezTo>
                  <a:cubicBezTo>
                    <a:pt x="5174" y="1161"/>
                    <a:pt x="4014" y="0"/>
                    <a:pt x="2587" y="0"/>
                  </a:cubicBezTo>
                  <a:close/>
                </a:path>
              </a:pathLst>
            </a:custGeom>
            <a:solidFill>
              <a:srgbClr val="4472C4"/>
            </a:solidFill>
            <a:ln w="19050" cap="flat" cmpd="sng">
              <a:solidFill>
                <a:sysClr val="windowText" lastClr="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4" name="Google Shape;1180;p45">
              <a:extLst>
                <a:ext uri="{FF2B5EF4-FFF2-40B4-BE49-F238E27FC236}">
                  <a16:creationId xmlns:a16="http://schemas.microsoft.com/office/drawing/2014/main" id="{3203DBA2-D294-D5E1-12C6-EB13AD555582}"/>
                </a:ext>
              </a:extLst>
            </p:cNvPr>
            <p:cNvSpPr/>
            <p:nvPr/>
          </p:nvSpPr>
          <p:spPr>
            <a:xfrm>
              <a:off x="3329150" y="9447725"/>
              <a:ext cx="831250" cy="130800"/>
            </a:xfrm>
            <a:custGeom>
              <a:avLst/>
              <a:gdLst/>
              <a:ahLst/>
              <a:cxnLst/>
              <a:rect l="l" t="t" r="r" b="b"/>
              <a:pathLst>
                <a:path w="33250" h="5232" fill="none" extrusionOk="0">
                  <a:moveTo>
                    <a:pt x="1" y="476"/>
                  </a:moveTo>
                  <a:cubicBezTo>
                    <a:pt x="1" y="476"/>
                    <a:pt x="17861" y="5232"/>
                    <a:pt x="33249" y="1"/>
                  </a:cubicBez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sp>
          <p:nvSpPr>
            <p:cNvPr id="15" name="Google Shape;1181;p45">
              <a:extLst>
                <a:ext uri="{FF2B5EF4-FFF2-40B4-BE49-F238E27FC236}">
                  <a16:creationId xmlns:a16="http://schemas.microsoft.com/office/drawing/2014/main" id="{478FC7A5-E886-38F3-0215-DE865AA3A5C8}"/>
                </a:ext>
              </a:extLst>
            </p:cNvPr>
            <p:cNvSpPr/>
            <p:nvPr/>
          </p:nvSpPr>
          <p:spPr>
            <a:xfrm>
              <a:off x="3496075" y="9220425"/>
              <a:ext cx="531175" cy="8125"/>
            </a:xfrm>
            <a:custGeom>
              <a:avLst/>
              <a:gdLst/>
              <a:ahLst/>
              <a:cxnLst/>
              <a:rect l="l" t="t" r="r" b="b"/>
              <a:pathLst>
                <a:path w="21247" h="325" fill="none" extrusionOk="0">
                  <a:moveTo>
                    <a:pt x="0" y="324"/>
                  </a:moveTo>
                  <a:lnTo>
                    <a:pt x="21246" y="1"/>
                  </a:lnTo>
                </a:path>
              </a:pathLst>
            </a:custGeom>
            <a:noFill/>
            <a:ln w="19050" cap="flat" cmpd="sng">
              <a:solidFill>
                <a:sysClr val="windowText" lastClr="000000"/>
              </a:solidFill>
              <a:prstDash val="solid"/>
              <a:miter lim="19020"/>
              <a:headEnd type="none" w="sm" len="sm"/>
              <a:tailEnd type="none" w="sm" len="sm"/>
            </a:ln>
          </p:spPr>
          <p:txBody>
            <a:bodyPr spcFirstLastPara="1" wrap="square" lIns="121900" tIns="121900" rIns="121900" bIns="121900" anchor="ctr" anchorCtr="0">
              <a:noAutofit/>
            </a:bodyPr>
            <a:lstStyle/>
            <a:p>
              <a:pPr marL="0" marR="0" lvl="0" indent="0" defTabSz="1219261"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prstClr val="black"/>
                </a:solidFill>
                <a:effectLst/>
                <a:uLnTx/>
                <a:uFillTx/>
                <a:latin typeface="UTM Avo"/>
                <a:ea typeface="+mn-ea"/>
                <a:cs typeface="+mn-cs"/>
                <a:sym typeface="+mn-lt"/>
              </a:endParaRPr>
            </a:p>
          </p:txBody>
        </p:sp>
      </p:grpSp>
      <p:sp>
        <p:nvSpPr>
          <p:cNvPr id="16" name="Rectangle: Rounded Corners 9">
            <a:extLst>
              <a:ext uri="{FF2B5EF4-FFF2-40B4-BE49-F238E27FC236}">
                <a16:creationId xmlns:a16="http://schemas.microsoft.com/office/drawing/2014/main" id="{316CB537-AF4C-6ACC-0B5B-213A7192E33E}"/>
              </a:ext>
            </a:extLst>
          </p:cNvPr>
          <p:cNvSpPr/>
          <p:nvPr/>
        </p:nvSpPr>
        <p:spPr>
          <a:xfrm>
            <a:off x="1325462" y="2147041"/>
            <a:ext cx="3500585" cy="3661585"/>
          </a:xfrm>
          <a:prstGeom prst="roundRect">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lumMod val="50000"/>
                  </a:prstClr>
                </a:solidFill>
                <a:effectLst/>
                <a:uLnTx/>
                <a:uFillTx/>
                <a:latin typeface="UTM Avo"/>
                <a:ea typeface="+mn-ea"/>
                <a:cs typeface="+mn-cs"/>
                <a:sym typeface="+mn-lt"/>
              </a:rPr>
              <a:t>Quan sát video về </a:t>
            </a: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những mô hình xe đạp đầu tiên trên thế giới từ năm 1818 đến 1890.</a:t>
            </a:r>
          </a:p>
        </p:txBody>
      </p:sp>
    </p:spTree>
    <p:custDataLst>
      <p:tags r:id="rId1"/>
    </p:custDataLst>
    <p:extLst>
      <p:ext uri="{BB962C8B-B14F-4D97-AF65-F5344CB8AC3E}">
        <p14:creationId xmlns:p14="http://schemas.microsoft.com/office/powerpoint/2010/main" val="141441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3305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0"/>
                                        </p:tgtEl>
                                      </p:cBhvr>
                                    </p:cmd>
                                  </p:childTnLst>
                                </p:cTn>
                              </p:par>
                            </p:childTnLst>
                          </p:cTn>
                        </p:par>
                      </p:childTnLst>
                    </p:cTn>
                  </p:par>
                </p:childTnLst>
              </p:cTn>
              <p:nextCondLst>
                <p:cond evt="onClick" delay="0">
                  <p:tgtEl>
                    <p:spTgt spid="10"/>
                  </p:tgtEl>
                </p:cond>
              </p:nextCondLst>
            </p:seq>
            <p:video fullScrn="1">
              <p:cMediaNode vol="80000">
                <p:cTn id="22" fill="hold" display="0">
                  <p:stCondLst>
                    <p:cond delay="indefinite"/>
                  </p:stCondLst>
                </p:cTn>
                <p:tgtEl>
                  <p:spTgt spid="10"/>
                </p:tgtEl>
              </p:cMediaNode>
            </p:video>
          </p:childTnLst>
        </p:cTn>
      </p:par>
    </p:tnLst>
    <p:bldLst>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6" name="Title 2">
            <a:extLst>
              <a:ext uri="{FF2B5EF4-FFF2-40B4-BE49-F238E27FC236}">
                <a16:creationId xmlns:a16="http://schemas.microsoft.com/office/drawing/2014/main" id="{96314EF1-6014-99CB-AA57-5F17E6440247}"/>
              </a:ext>
            </a:extLst>
          </p:cNvPr>
          <p:cNvSpPr txBox="1">
            <a:spLocks/>
          </p:cNvSpPr>
          <p:nvPr/>
        </p:nvSpPr>
        <p:spPr>
          <a:xfrm>
            <a:off x="551609" y="1587444"/>
            <a:ext cx="11088781" cy="774095"/>
          </a:xfrm>
          <a:prstGeom prst="rect">
            <a:avLst/>
          </a:prstGeom>
          <a:noFill/>
          <a:ln>
            <a:noFill/>
          </a:ln>
        </p:spPr>
        <p:txBody>
          <a:bodyPr spcFirstLastPara="1" vert="horz" wrap="square" lIns="91425" tIns="91425" rIns="91425" bIns="91425" rtlCol="0" anchor="ctr" anchorCtr="0">
            <a:noAutofit/>
          </a:bodyPr>
          <a:lstStyle>
            <a:lvl1pPr lvl="0" algn="l" defTabSz="914377" rtl="0" eaLnBrk="1" latinLnBrk="0" hangingPunct="1">
              <a:lnSpc>
                <a:spcPct val="90000"/>
              </a:lnSpc>
              <a:spcBef>
                <a:spcPts val="0"/>
              </a:spcBef>
              <a:spcAft>
                <a:spcPts val="0"/>
              </a:spcAft>
              <a:buSzPts val="4200"/>
              <a:buNone/>
              <a:defRPr sz="4400" kern="1200">
                <a:solidFill>
                  <a:schemeClr val="tx1"/>
                </a:solidFill>
                <a:latin typeface="+mj-lt"/>
                <a:ea typeface="+mj-ea"/>
                <a:cs typeface="+mj-cs"/>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lgn="ctr">
              <a:buClrTx/>
              <a:buFontTx/>
            </a:pPr>
            <a:r>
              <a:rPr lang="vi-VN" sz="2800" b="1" dirty="0">
                <a:solidFill>
                  <a:srgbClr val="000000"/>
                </a:solidFill>
                <a:latin typeface="UTM Avo" panose="02040603050506020204" pitchFamily="18"/>
                <a:ea typeface="+mn-ea"/>
                <a:cs typeface="+mn-ea"/>
                <a:sym typeface="+mn-lt"/>
              </a:rPr>
              <a:t>Lịch sử ra đời của xe đạp</a:t>
            </a:r>
          </a:p>
        </p:txBody>
      </p:sp>
      <p:sp>
        <p:nvSpPr>
          <p:cNvPr id="7" name="Rectangle: Rounded Corners 6">
            <a:extLst>
              <a:ext uri="{FF2B5EF4-FFF2-40B4-BE49-F238E27FC236}">
                <a16:creationId xmlns:a16="http://schemas.microsoft.com/office/drawing/2014/main" id="{4841B7C0-2B74-D8A6-F91A-CE1F11937572}"/>
              </a:ext>
            </a:extLst>
          </p:cNvPr>
          <p:cNvSpPr/>
          <p:nvPr/>
        </p:nvSpPr>
        <p:spPr>
          <a:xfrm>
            <a:off x="551609" y="2465057"/>
            <a:ext cx="5274227" cy="4189789"/>
          </a:xfrm>
          <a:prstGeom prst="roundRect">
            <a:avLst>
              <a:gd name="adj" fmla="val 7946"/>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UTM Avo"/>
                <a:ea typeface="+mn-ea"/>
                <a:cs typeface="+mn-cs"/>
                <a:sym typeface="+mn-lt"/>
              </a:rPr>
              <a:t>Khái niệm đầu tiên về xe đạp xuất hiện từ đầu thế kỉ XIX. Nam tước người Đức – Karl von Drais đã có ý tưởng phát minh một phương tiện dùng sức người và có thể giúp ông di chuyển nhanh quanh khu vườn hoàng gia. </a:t>
            </a:r>
          </a:p>
        </p:txBody>
      </p:sp>
      <p:pic>
        <p:nvPicPr>
          <p:cNvPr id="8" name="Picture 2" descr="Xe đạp là gì? Tìm hiểu lịch sử phát triển xe đạp hơn 200 năm">
            <a:extLst>
              <a:ext uri="{FF2B5EF4-FFF2-40B4-BE49-F238E27FC236}">
                <a16:creationId xmlns:a16="http://schemas.microsoft.com/office/drawing/2014/main" id="{B7F15560-96CF-DCDA-FE9E-C312E12489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9" y="2540217"/>
            <a:ext cx="5527932" cy="403946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55696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Rectangle: Rounded Corners 3">
            <a:extLst>
              <a:ext uri="{FF2B5EF4-FFF2-40B4-BE49-F238E27FC236}">
                <a16:creationId xmlns:a16="http://schemas.microsoft.com/office/drawing/2014/main" id="{374F4339-EC18-F91E-9B21-6991ECB4E3DA}"/>
              </a:ext>
            </a:extLst>
          </p:cNvPr>
          <p:cNvSpPr/>
          <p:nvPr/>
        </p:nvSpPr>
        <p:spPr>
          <a:xfrm>
            <a:off x="505745" y="1621767"/>
            <a:ext cx="7178778" cy="5089584"/>
          </a:xfrm>
          <a:prstGeom prst="roundRect">
            <a:avLst>
              <a:gd name="adj" fmla="val 7946"/>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srgbClr val="000000"/>
                </a:solidFill>
                <a:effectLst/>
                <a:uLnTx/>
                <a:uFillTx/>
                <a:latin typeface="UTM Avo"/>
                <a:ea typeface="+mn-ea"/>
                <a:cs typeface="+mn-cs"/>
                <a:sym typeface="+mn-lt"/>
              </a:rPr>
              <a:t>Năm 1817, ông đã trình làng một chiếc xe “đi bộ” có tên Laufmaschine (trong tiếng Đức có nghĩa là “cỗ máy chạy bằng chân”). Chiếc xe nặng 22 kg với cấu tạo gồm hai bánh xe bằng gỗ được bọc sắt có kích thước bằng nhau và được lắp thẳng hàng trên một chiếc khung gỗ. Bánh trước có thể lái được và bánh sau được trang bị một chiếc phanh. Chiếc xe được vận hành bằng cách người điều khiển sẽ đẩy chân xuống đất ra phía sau và nó sẽ tiến phía trước. Ông được cấp bằng sáng chế thương mại cho phát minh này vào năm 1818. </a:t>
            </a:r>
          </a:p>
        </p:txBody>
      </p:sp>
      <p:pic>
        <p:nvPicPr>
          <p:cNvPr id="9" name="Picture 2" descr="Nguồn gốc của chiếc xe đạp đầu tiên trên thế giới, hình dáng kì lạ khác xa  với xe đạp ngày nay">
            <a:extLst>
              <a:ext uri="{FF2B5EF4-FFF2-40B4-BE49-F238E27FC236}">
                <a16:creationId xmlns:a16="http://schemas.microsoft.com/office/drawing/2014/main" id="{EFE74069-3ADC-A8A4-00AB-C4A6D35A6D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0000"/>
          <a:stretch/>
        </p:blipFill>
        <p:spPr bwMode="auto">
          <a:xfrm>
            <a:off x="8115844" y="1621767"/>
            <a:ext cx="2891462" cy="30259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Ai đã phát minh ra xe đạp?">
            <a:extLst>
              <a:ext uri="{FF2B5EF4-FFF2-40B4-BE49-F238E27FC236}">
                <a16:creationId xmlns:a16="http://schemas.microsoft.com/office/drawing/2014/main" id="{229B0E7F-031E-4A6C-ABD8-73824C17B1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4793" y="4545546"/>
            <a:ext cx="2891462" cy="216580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11529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Speech Bubble: Oval 8">
            <a:extLst>
              <a:ext uri="{FF2B5EF4-FFF2-40B4-BE49-F238E27FC236}">
                <a16:creationId xmlns:a16="http://schemas.microsoft.com/office/drawing/2014/main" id="{8D969B28-DB14-30FA-E32C-5425D6BEAA75}"/>
              </a:ext>
            </a:extLst>
          </p:cNvPr>
          <p:cNvSpPr/>
          <p:nvPr/>
        </p:nvSpPr>
        <p:spPr>
          <a:xfrm>
            <a:off x="5019252" y="1808885"/>
            <a:ext cx="5908368" cy="4189791"/>
          </a:xfrm>
          <a:prstGeom prst="wedgeEllipseCallout">
            <a:avLst>
              <a:gd name="adj1" fmla="val -808"/>
              <a:gd name="adj2" fmla="val 61230"/>
            </a:avLst>
          </a:prstGeom>
          <a:solidFill>
            <a:sysClr val="window" lastClr="FFFFFF"/>
          </a:solidFill>
          <a:ln w="12700" cap="flat" cmpd="sng" algn="ctr">
            <a:solidFill>
              <a:srgbClr val="FFC000"/>
            </a:solidFill>
            <a:prstDash val="solid"/>
            <a:miter lim="800000"/>
          </a:ln>
          <a:effectLst/>
        </p:spPr>
        <p:txBody>
          <a:bodyPr rtlCol="0" anchor="ct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Lựa chọn một sản phẩm công nghệ mà em yêu thích và tìm hiểu các thông tin liên quan (người sáng chế, lịch sử ra đời). </a:t>
            </a:r>
          </a:p>
        </p:txBody>
      </p:sp>
      <p:sp>
        <p:nvSpPr>
          <p:cNvPr id="6" name="Freeform 23">
            <a:extLst>
              <a:ext uri="{FF2B5EF4-FFF2-40B4-BE49-F238E27FC236}">
                <a16:creationId xmlns:a16="http://schemas.microsoft.com/office/drawing/2014/main" id="{7C1C2DCC-1696-F83B-0CD9-DFA92A66548A}"/>
              </a:ext>
            </a:extLst>
          </p:cNvPr>
          <p:cNvSpPr/>
          <p:nvPr/>
        </p:nvSpPr>
        <p:spPr>
          <a:xfrm>
            <a:off x="1491351" y="1808885"/>
            <a:ext cx="3143607" cy="4721311"/>
          </a:xfrm>
          <a:custGeom>
            <a:avLst/>
            <a:gdLst/>
            <a:ahLst/>
            <a:cxnLst/>
            <a:rect l="l" t="t" r="r" b="b"/>
            <a:pathLst>
              <a:path w="1180528" h="1773008">
                <a:moveTo>
                  <a:pt x="0" y="0"/>
                </a:moveTo>
                <a:lnTo>
                  <a:pt x="1180528" y="0"/>
                </a:lnTo>
                <a:lnTo>
                  <a:pt x="1180528" y="1773008"/>
                </a:lnTo>
                <a:lnTo>
                  <a:pt x="0" y="1773008"/>
                </a:lnTo>
                <a:lnTo>
                  <a:pt x="0" y="0"/>
                </a:lnTo>
                <a:close/>
              </a:path>
            </a:pathLst>
          </a:custGeom>
          <a:blipFill>
            <a:blip r:embed="rId5"/>
            <a:stretch>
              <a:fillRect/>
            </a:stretch>
          </a:blipFill>
        </p:spPr>
        <p:txBody>
          <a:bodyPr/>
          <a:lstStyle/>
          <a:p>
            <a:pPr defTabSz="1219261">
              <a:buClrTx/>
              <a:buFontTx/>
              <a:buNone/>
            </a:pPr>
            <a:endParaRPr lang="en-US" sz="2800" kern="1200">
              <a:solidFill>
                <a:prstClr val="black"/>
              </a:solidFill>
              <a:latin typeface="UTM Avo"/>
              <a:ea typeface="+mn-ea"/>
              <a:cs typeface="+mn-cs"/>
              <a:sym typeface="+mn-lt"/>
            </a:endParaRPr>
          </a:p>
        </p:txBody>
      </p:sp>
    </p:spTree>
    <p:custDataLst>
      <p:tags r:id="rId1"/>
    </p:custDataLst>
    <p:extLst>
      <p:ext uri="{BB962C8B-B14F-4D97-AF65-F5344CB8AC3E}">
        <p14:creationId xmlns:p14="http://schemas.microsoft.com/office/powerpoint/2010/main" val="35975880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3" name="Rectangle 2">
            <a:extLst>
              <a:ext uri="{FF2B5EF4-FFF2-40B4-BE49-F238E27FC236}">
                <a16:creationId xmlns:a16="http://schemas.microsoft.com/office/drawing/2014/main" id="{236A6386-91C5-05FF-C9B5-D875DABBA790}"/>
              </a:ext>
            </a:extLst>
          </p:cNvPr>
          <p:cNvSpPr/>
          <p:nvPr/>
        </p:nvSpPr>
        <p:spPr>
          <a:xfrm>
            <a:off x="502557" y="-973757"/>
            <a:ext cx="11466286" cy="528286"/>
          </a:xfrm>
          <a:prstGeom prst="rect">
            <a:avLst/>
          </a:prstGeom>
        </p:spPr>
        <p:txBody>
          <a:bodyPr wrap="square">
            <a:spAutoFit/>
          </a:bodyPr>
          <a:lstStyle/>
          <a:p>
            <a:pPr marL="380990" indent="-380990" algn="just">
              <a:lnSpc>
                <a:spcPct val="150000"/>
              </a:lnSpc>
              <a:buFont typeface="Wingdings" panose="05000000000000000000" pitchFamily="2" charset="2"/>
              <a:buChar char="Ø"/>
            </a:pPr>
            <a:r>
              <a:rPr lang="vi-VN" sz="2200">
                <a:solidFill>
                  <a:schemeClr val="tx1">
                    <a:lumMod val="50000"/>
                  </a:schemeClr>
                </a:solidFill>
                <a:latin typeface="UTM Avo" panose="02040603050506020204" pitchFamily="18" charset="0"/>
              </a:rPr>
              <a:t>Có</a:t>
            </a:r>
          </a:p>
        </p:txBody>
      </p:sp>
      <p:pic>
        <p:nvPicPr>
          <p:cNvPr id="13" name="Picture 12">
            <a:extLst>
              <a:ext uri="{FF2B5EF4-FFF2-40B4-BE49-F238E27FC236}">
                <a16:creationId xmlns:a16="http://schemas.microsoft.com/office/drawing/2014/main" id="{BA6C7B50-800E-7C36-9A74-1B4912627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504" y="5069034"/>
            <a:ext cx="3267739" cy="2145977"/>
          </a:xfrm>
          <a:prstGeom prst="rect">
            <a:avLst/>
          </a:prstGeom>
        </p:spPr>
      </p:pic>
      <p:sp>
        <p:nvSpPr>
          <p:cNvPr id="5" name="Rectangle: Rounded Corners 7">
            <a:extLst>
              <a:ext uri="{FF2B5EF4-FFF2-40B4-BE49-F238E27FC236}">
                <a16:creationId xmlns:a16="http://schemas.microsoft.com/office/drawing/2014/main" id="{022C3D93-CB77-4E67-2A17-6B63772D4F22}"/>
              </a:ext>
            </a:extLst>
          </p:cNvPr>
          <p:cNvSpPr/>
          <p:nvPr/>
        </p:nvSpPr>
        <p:spPr>
          <a:xfrm>
            <a:off x="2362605" y="2210729"/>
            <a:ext cx="7466787" cy="4189789"/>
          </a:xfrm>
          <a:prstGeom prst="roundRect">
            <a:avLst>
              <a:gd name="adj" fmla="val 7946"/>
            </a:avLst>
          </a:prstGeom>
          <a:solidFill>
            <a:sysClr val="window" lastClr="FFFFFF"/>
          </a:solidFill>
          <a:ln w="12700" cap="flat" cmpd="sng" algn="ctr">
            <a:solidFill>
              <a:srgbClr val="5B9BD5"/>
            </a:solidFill>
            <a:prstDash val="solid"/>
            <a:miter lim="800000"/>
          </a:ln>
          <a:effectLst/>
        </p:spPr>
        <p:txBody>
          <a:bodyPr bIns="144000" rtlCol="0" anchor="ct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  Ôn tập kiến thức đã học. </a:t>
            </a:r>
          </a:p>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  Về nhà tìm hiểu các thông tin liên quan về một sản phẩm công nghệ mà em yêu thích.</a:t>
            </a:r>
          </a:p>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a:t>
            </a:r>
            <a:r>
              <a:rPr kumimoji="0" lang="vi-VN" sz="2400" b="0" i="0" u="none" strike="noStrike" kern="1200" cap="none" spc="0" normalizeH="0" noProof="0" dirty="0">
                <a:ln>
                  <a:noFill/>
                </a:ln>
                <a:solidFill>
                  <a:srgbClr val="000000"/>
                </a:solidFill>
                <a:effectLst/>
                <a:uLnTx/>
                <a:uFillTx/>
                <a:latin typeface="UTM Avo"/>
                <a:ea typeface="+mn-ea"/>
                <a:cs typeface="+mn-cs"/>
                <a:sym typeface="+mn-lt"/>
              </a:rPr>
              <a:t>  </a:t>
            </a:r>
            <a:r>
              <a:rPr kumimoji="0" lang="vi-VN" sz="2400" b="0" i="0" u="none" strike="noStrike" kern="1200" cap="none" spc="0" normalizeH="0" baseline="0" noProof="0" dirty="0">
                <a:ln>
                  <a:noFill/>
                </a:ln>
                <a:solidFill>
                  <a:srgbClr val="000000"/>
                </a:solidFill>
                <a:effectLst/>
                <a:uLnTx/>
                <a:uFillTx/>
                <a:latin typeface="UTM Avo"/>
                <a:ea typeface="+mn-ea"/>
                <a:cs typeface="+mn-cs"/>
                <a:sym typeface="+mn-lt"/>
              </a:rPr>
              <a:t>Đọc và tìm hiểu </a:t>
            </a:r>
          </a:p>
          <a:p>
            <a:pPr marL="0" marR="0" lvl="0" indent="0" algn="just" defTabSz="1219261" eaLnBrk="1" fontAlgn="auto" latinLnBrk="0" hangingPunct="1">
              <a:lnSpc>
                <a:spcPct val="150000"/>
              </a:lnSpc>
              <a:spcBef>
                <a:spcPts val="0"/>
              </a:spcBef>
              <a:spcAft>
                <a:spcPts val="0"/>
              </a:spcAft>
              <a:buClrTx/>
              <a:buSzTx/>
              <a:buFontTx/>
              <a:buNone/>
              <a:tabLst/>
              <a:defRPr/>
            </a:pPr>
            <a:r>
              <a:rPr kumimoji="0" lang="vi-VN" sz="2400" b="1" u="none" strike="noStrike" kern="1200" cap="none" spc="0" normalizeH="0" baseline="0" noProof="0" dirty="0">
                <a:ln>
                  <a:noFill/>
                </a:ln>
                <a:solidFill>
                  <a:srgbClr val="000000"/>
                </a:solidFill>
                <a:effectLst/>
                <a:uLnTx/>
                <a:uFillTx/>
                <a:latin typeface="UTM Avo"/>
                <a:ea typeface="+mn-ea"/>
                <a:cs typeface="+mn-cs"/>
                <a:sym typeface="+mn-lt"/>
              </a:rPr>
              <a:t>Bài 4. Thiết kế sản phẩm công nghệ.</a:t>
            </a:r>
          </a:p>
        </p:txBody>
      </p:sp>
    </p:spTree>
    <p:custDataLst>
      <p:tags r:id="rId1"/>
    </p:custDataLst>
    <p:extLst>
      <p:ext uri="{BB962C8B-B14F-4D97-AF65-F5344CB8AC3E}">
        <p14:creationId xmlns:p14="http://schemas.microsoft.com/office/powerpoint/2010/main" val="702637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29"/>
        <p:cNvGrpSpPr/>
        <p:nvPr/>
      </p:nvGrpSpPr>
      <p:grpSpPr>
        <a:xfrm>
          <a:off x="0" y="0"/>
          <a:ext cx="0" cy="0"/>
          <a:chOff x="0" y="0"/>
          <a:chExt cx="0" cy="0"/>
        </a:xfrm>
      </p:grpSpPr>
    </p:spTree>
    <p:custDataLst>
      <p:tags r:id="rId1"/>
    </p:custData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6C57221-3BA6-4C43-121D-F1C29D5AD248}"/>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972A6CA-8616-F566-0309-FB6D757F3FEF}"/>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8" name="Rectangle: Rounded Corners 7">
            <a:extLst>
              <a:ext uri="{FF2B5EF4-FFF2-40B4-BE49-F238E27FC236}">
                <a16:creationId xmlns:a16="http://schemas.microsoft.com/office/drawing/2014/main" id="{54DB424E-5578-5FE6-7551-1FCD1874AA0E}"/>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054644D8-EA4C-9440-543E-6008B13040B7}"/>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1" name="TextBox 10">
            <a:extLst>
              <a:ext uri="{FF2B5EF4-FFF2-40B4-BE49-F238E27FC236}">
                <a16:creationId xmlns:a16="http://schemas.microsoft.com/office/drawing/2014/main" id="{FAC3D7D4-07AF-FC29-9E72-345295855F37}"/>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3" name="Picture 2" descr="Ngón Trỏ, ngón tay, Máy tính Biểu tượng Tay - tay png tải về - Miễn phí  trong suốt Tay png Tải về.">
            <a:extLst>
              <a:ext uri="{FF2B5EF4-FFF2-40B4-BE49-F238E27FC236}">
                <a16:creationId xmlns:a16="http://schemas.microsoft.com/office/drawing/2014/main" id="{980CC7C3-D7A7-0332-9851-3E714B1BA73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91D6068-8472-1F97-9197-3121ECC6462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8"/>
                                        </p:tgtEl>
                                        <p:attrNameLst>
                                          <p:attrName>fillcolor</p:attrName>
                                        </p:attrNameLst>
                                      </p:cBhvr>
                                      <p:to>
                                        <a:srgbClr val="C5E0B3"/>
                                      </p:to>
                                    </p:animClr>
                                    <p:set>
                                      <p:cBhvr>
                                        <p:cTn id="12" dur="1000" fill="hold"/>
                                        <p:tgtEl>
                                          <p:spTgt spid="8"/>
                                        </p:tgtEl>
                                        <p:attrNameLst>
                                          <p:attrName>fill.type</p:attrName>
                                        </p:attrNameLst>
                                      </p:cBhvr>
                                      <p:to>
                                        <p:strVal val="solid"/>
                                      </p:to>
                                    </p:set>
                                    <p:set>
                                      <p:cBhvr>
                                        <p:cTn id="13" dur="1000" fill="hold"/>
                                        <p:tgtEl>
                                          <p:spTgt spid="8"/>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BkUTYClu"/>
  <p:tag name="ARTICULATE_SLIDE_COUNT" val="21"/>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1088</TotalTime>
  <Words>1595</Words>
  <Application>Microsoft Office PowerPoint</Application>
  <PresentationFormat>Widescreen</PresentationFormat>
  <Paragraphs>176</Paragraphs>
  <Slides>43</Slides>
  <Notes>41</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Indie Flower</vt:lpstr>
      <vt:lpstr>Wingdings</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admin</dc:creator>
  <dc:description>9Slide.vn</dc:description>
  <cp:lastModifiedBy>Thuynt</cp:lastModifiedBy>
  <cp:revision>53</cp:revision>
  <dcterms:modified xsi:type="dcterms:W3CDTF">2024-10-09T03:00:58Z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