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87" r:id="rId2"/>
    <p:sldMasterId id="2147483710" r:id="rId3"/>
  </p:sldMasterIdLst>
  <p:notesMasterIdLst>
    <p:notesMasterId r:id="rId39"/>
  </p:notesMasterIdLst>
  <p:sldIdLst>
    <p:sldId id="257" r:id="rId4"/>
    <p:sldId id="256" r:id="rId5"/>
    <p:sldId id="267" r:id="rId6"/>
    <p:sldId id="432" r:id="rId7"/>
    <p:sldId id="260" r:id="rId8"/>
    <p:sldId id="262" r:id="rId9"/>
    <p:sldId id="271" r:id="rId10"/>
    <p:sldId id="434" r:id="rId11"/>
    <p:sldId id="272" r:id="rId12"/>
    <p:sldId id="444" r:id="rId13"/>
    <p:sldId id="430" r:id="rId14"/>
    <p:sldId id="276" r:id="rId15"/>
    <p:sldId id="273" r:id="rId16"/>
    <p:sldId id="446" r:id="rId17"/>
    <p:sldId id="445" r:id="rId18"/>
    <p:sldId id="447" r:id="rId19"/>
    <p:sldId id="274" r:id="rId20"/>
    <p:sldId id="448" r:id="rId21"/>
    <p:sldId id="259" r:id="rId22"/>
    <p:sldId id="263" r:id="rId23"/>
    <p:sldId id="449" r:id="rId24"/>
    <p:sldId id="663" r:id="rId25"/>
    <p:sldId id="664" r:id="rId26"/>
    <p:sldId id="665" r:id="rId27"/>
    <p:sldId id="666" r:id="rId28"/>
    <p:sldId id="667" r:id="rId29"/>
    <p:sldId id="668" r:id="rId30"/>
    <p:sldId id="669" r:id="rId31"/>
    <p:sldId id="261" r:id="rId32"/>
    <p:sldId id="258" r:id="rId33"/>
    <p:sldId id="265" r:id="rId34"/>
    <p:sldId id="264" r:id="rId35"/>
    <p:sldId id="284" r:id="rId36"/>
    <p:sldId id="266" r:id="rId37"/>
    <p:sldId id="670" r:id="rId38"/>
  </p:sldIdLst>
  <p:sldSz cx="12192000" cy="6858000"/>
  <p:notesSz cx="6858000" cy="9144000"/>
  <p:embeddedFontLst>
    <p:embeddedFont>
      <p:font typeface="UTM Avo" panose="02040603050506020204" pitchFamily="18"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AD8"/>
    <a:srgbClr val="FFF4EB"/>
    <a:srgbClr val="FFCCCC"/>
    <a:srgbClr val="9F9FFF"/>
    <a:srgbClr val="CCCCFF"/>
    <a:srgbClr val="FBD5E1"/>
    <a:srgbClr val="FFE6B9"/>
    <a:srgbClr val="8DBE47"/>
    <a:srgbClr val="FBD9E2"/>
    <a:srgbClr val="BCE3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2" d="100"/>
          <a:sy n="102" d="100"/>
        </p:scale>
        <p:origin x="87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0A319E-BE4B-4412-AAEC-A29263D8DF50}" type="datetimeFigureOut">
              <a:rPr lang="en-US" smtClean="0"/>
              <a:t>10/9/2024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1E1D07-01BA-4526-9E8F-AF86C3325CD5}" type="slidenum">
              <a:rPr lang="en-US" smtClean="0"/>
              <a:t>‹#›</a:t>
            </a:fld>
            <a:endParaRPr lang="en-US"/>
          </a:p>
        </p:txBody>
      </p:sp>
    </p:spTree>
    <p:extLst>
      <p:ext uri="{BB962C8B-B14F-4D97-AF65-F5344CB8AC3E}">
        <p14:creationId xmlns:p14="http://schemas.microsoft.com/office/powerpoint/2010/main" val="1581858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6</a:t>
            </a:fld>
            <a:endParaRPr lang="en-US"/>
          </a:p>
        </p:txBody>
      </p:sp>
    </p:spTree>
    <p:extLst>
      <p:ext uri="{BB962C8B-B14F-4D97-AF65-F5344CB8AC3E}">
        <p14:creationId xmlns:p14="http://schemas.microsoft.com/office/powerpoint/2010/main" val="2021632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7</a:t>
            </a:fld>
            <a:endParaRPr lang="en-US"/>
          </a:p>
        </p:txBody>
      </p:sp>
    </p:spTree>
    <p:extLst>
      <p:ext uri="{BB962C8B-B14F-4D97-AF65-F5344CB8AC3E}">
        <p14:creationId xmlns:p14="http://schemas.microsoft.com/office/powerpoint/2010/main" val="1601184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8</a:t>
            </a:fld>
            <a:endParaRPr lang="en-US" dirty="0"/>
          </a:p>
        </p:txBody>
      </p:sp>
    </p:spTree>
    <p:extLst>
      <p:ext uri="{BB962C8B-B14F-4D97-AF65-F5344CB8AC3E}">
        <p14:creationId xmlns:p14="http://schemas.microsoft.com/office/powerpoint/2010/main" val="3711899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Bấm</a:t>
            </a:r>
            <a:r>
              <a:rPr lang="en-US" dirty="0"/>
              <a:t> Play </a:t>
            </a:r>
            <a:r>
              <a:rPr lang="en-US" dirty="0" err="1"/>
              <a:t>để</a:t>
            </a:r>
            <a:r>
              <a:rPr lang="en-US" dirty="0"/>
              <a:t> </a:t>
            </a:r>
            <a:r>
              <a:rPr lang="en-US" dirty="0" err="1"/>
              <a:t>chơi</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31E698-1E37-44D3-8E04-60CC7DFC9A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8984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r>
              <a:rPr lang="en-US" dirty="0" err="1"/>
              <a:t>vào</a:t>
            </a:r>
            <a:r>
              <a:rPr lang="en-US" dirty="0"/>
              <a:t> </a:t>
            </a:r>
            <a:r>
              <a:rPr lang="en-US" dirty="0" err="1"/>
              <a:t>từng</a:t>
            </a:r>
            <a:r>
              <a:rPr lang="en-US" dirty="0"/>
              <a:t> </a:t>
            </a:r>
            <a:r>
              <a:rPr lang="en-US" dirty="0" err="1"/>
              <a:t>nguyên</a:t>
            </a:r>
            <a:r>
              <a:rPr lang="en-US" dirty="0"/>
              <a:t> </a:t>
            </a:r>
            <a:r>
              <a:rPr lang="en-US" dirty="0" err="1"/>
              <a:t>liệu</a:t>
            </a:r>
            <a:r>
              <a:rPr lang="en-US" dirty="0"/>
              <a:t> </a:t>
            </a:r>
            <a:r>
              <a:rPr lang="en-US" dirty="0" err="1"/>
              <a:t>để</a:t>
            </a:r>
            <a:r>
              <a:rPr lang="en-US" dirty="0"/>
              <a:t> </a:t>
            </a:r>
            <a:r>
              <a:rPr lang="en-US" dirty="0" err="1"/>
              <a:t>hiện</a:t>
            </a:r>
            <a:r>
              <a:rPr lang="en-US" dirty="0"/>
              <a:t> </a:t>
            </a:r>
            <a:r>
              <a:rPr lang="en-US" dirty="0" err="1"/>
              <a:t>ra</a:t>
            </a:r>
            <a:r>
              <a:rPr lang="en-US" dirty="0"/>
              <a:t> slide </a:t>
            </a:r>
            <a:r>
              <a:rPr lang="en-US" dirty="0" err="1"/>
              <a:t>câu</a:t>
            </a:r>
            <a:r>
              <a:rPr lang="en-US" dirty="0"/>
              <a:t> </a:t>
            </a:r>
            <a:r>
              <a:rPr lang="en-US" dirty="0" err="1"/>
              <a:t>hỏi</a:t>
            </a:r>
            <a:r>
              <a:rPr lang="en-US" dirty="0"/>
              <a:t>. Khi </a:t>
            </a:r>
            <a:r>
              <a:rPr lang="en-US" dirty="0" err="1"/>
              <a:t>bấm</a:t>
            </a:r>
            <a:r>
              <a:rPr lang="en-US" dirty="0"/>
              <a:t> </a:t>
            </a:r>
            <a:r>
              <a:rPr lang="en-US" dirty="0" err="1"/>
              <a:t>hiện</a:t>
            </a:r>
            <a:r>
              <a:rPr lang="en-US" dirty="0"/>
              <a:t> </a:t>
            </a:r>
            <a:r>
              <a:rPr lang="en-US" dirty="0" err="1"/>
              <a:t>ra</a:t>
            </a:r>
            <a:r>
              <a:rPr lang="en-US" dirty="0"/>
              <a:t> </a:t>
            </a:r>
            <a:r>
              <a:rPr lang="en-US" dirty="0" err="1"/>
              <a:t>câu</a:t>
            </a:r>
            <a:r>
              <a:rPr lang="en-US" dirty="0"/>
              <a:t> </a:t>
            </a:r>
            <a:r>
              <a:rPr lang="en-US" dirty="0" err="1"/>
              <a:t>trả</a:t>
            </a:r>
            <a:r>
              <a:rPr lang="en-US" dirty="0"/>
              <a:t> </a:t>
            </a:r>
            <a:r>
              <a:rPr lang="en-US" dirty="0" err="1"/>
              <a:t>lời</a:t>
            </a:r>
            <a:r>
              <a:rPr lang="en-US" dirty="0"/>
              <a:t> </a:t>
            </a:r>
            <a:r>
              <a:rPr lang="en-US" dirty="0" err="1"/>
              <a:t>xong</a:t>
            </a:r>
            <a:r>
              <a:rPr lang="en-US" dirty="0"/>
              <a:t> </a:t>
            </a:r>
            <a:r>
              <a:rPr lang="en-US" dirty="0" err="1"/>
              <a:t>thì</a:t>
            </a:r>
            <a:r>
              <a:rPr lang="en-US" dirty="0"/>
              <a:t> </a:t>
            </a:r>
            <a:r>
              <a:rPr lang="en-US" dirty="0" err="1"/>
              <a:t>bấm</a:t>
            </a:r>
            <a:r>
              <a:rPr lang="en-US" dirty="0"/>
              <a:t> </a:t>
            </a:r>
            <a:r>
              <a:rPr lang="en-US" dirty="0" err="1"/>
              <a:t>lại</a:t>
            </a:r>
            <a:r>
              <a:rPr lang="en-US" dirty="0"/>
              <a:t> </a:t>
            </a:r>
            <a:r>
              <a:rPr lang="en-US" dirty="0" err="1"/>
              <a:t>vào</a:t>
            </a:r>
            <a:r>
              <a:rPr lang="en-US" dirty="0"/>
              <a:t> </a:t>
            </a:r>
            <a:r>
              <a:rPr lang="en-US" dirty="0" err="1"/>
              <a:t>hình</a:t>
            </a:r>
            <a:r>
              <a:rPr lang="en-US" dirty="0"/>
              <a:t> </a:t>
            </a:r>
            <a:r>
              <a:rPr lang="en-US" dirty="0" err="1"/>
              <a:t>nguyên</a:t>
            </a:r>
            <a:r>
              <a:rPr lang="en-US" dirty="0"/>
              <a:t> </a:t>
            </a:r>
            <a:r>
              <a:rPr lang="en-US" dirty="0" err="1"/>
              <a:t>liệu</a:t>
            </a:r>
            <a:r>
              <a:rPr lang="en-US" dirty="0"/>
              <a:t> ở </a:t>
            </a:r>
            <a:r>
              <a:rPr lang="en-US" dirty="0" err="1"/>
              <a:t>góc</a:t>
            </a:r>
            <a:r>
              <a:rPr lang="en-US" dirty="0"/>
              <a:t> </a:t>
            </a:r>
            <a:r>
              <a:rPr lang="en-US" dirty="0" err="1"/>
              <a:t>phải</a:t>
            </a:r>
            <a:r>
              <a:rPr lang="en-US" dirty="0"/>
              <a:t> </a:t>
            </a:r>
            <a:r>
              <a:rPr lang="en-US" dirty="0" err="1"/>
              <a:t>bên</a:t>
            </a:r>
            <a:r>
              <a:rPr lang="en-US" dirty="0"/>
              <a:t> </a:t>
            </a:r>
            <a:r>
              <a:rPr lang="en-US" dirty="0" err="1"/>
              <a:t>dưới</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chuyển</a:t>
            </a:r>
            <a:r>
              <a:rPr lang="en-US" dirty="0"/>
              <a:t> </a:t>
            </a:r>
            <a:r>
              <a:rPr lang="en-US" dirty="0" err="1"/>
              <a:t>về</a:t>
            </a:r>
            <a:r>
              <a:rPr lang="en-US" dirty="0"/>
              <a:t> slide </a:t>
            </a:r>
            <a:r>
              <a:rPr lang="en-US" dirty="0" err="1"/>
              <a:t>thứ</a:t>
            </a:r>
            <a:r>
              <a:rPr lang="en-US" dirty="0"/>
              <a:t> 2 </a:t>
            </a:r>
            <a:r>
              <a:rPr lang="en-US" dirty="0" err="1"/>
              <a:t>để</a:t>
            </a:r>
            <a:r>
              <a:rPr lang="en-US" dirty="0"/>
              <a:t> </a:t>
            </a:r>
            <a:r>
              <a:rPr lang="en-US" dirty="0" err="1"/>
              <a:t>tiếp</a:t>
            </a:r>
            <a:r>
              <a:rPr lang="en-US" dirty="0"/>
              <a:t> </a:t>
            </a:r>
            <a:r>
              <a:rPr lang="en-US" dirty="0" err="1"/>
              <a:t>tục</a:t>
            </a:r>
            <a:r>
              <a:rPr lang="en-US" dirty="0"/>
              <a:t> </a:t>
            </a:r>
            <a:r>
              <a:rPr lang="en-US" dirty="0" err="1"/>
              <a:t>câu</a:t>
            </a:r>
            <a:r>
              <a:rPr lang="en-US" dirty="0"/>
              <a:t> </a:t>
            </a:r>
            <a:r>
              <a:rPr lang="en-US" dirty="0" err="1"/>
              <a:t>hỏi</a:t>
            </a:r>
            <a:r>
              <a:rPr lang="en-US" dirty="0"/>
              <a:t> </a:t>
            </a:r>
            <a:r>
              <a:rPr lang="en-US" dirty="0" err="1"/>
              <a:t>khác</a:t>
            </a:r>
            <a:r>
              <a:rPr lang="en-US" dirty="0"/>
              <a:t>. Khi </a:t>
            </a:r>
            <a:r>
              <a:rPr lang="en-US" dirty="0" err="1"/>
              <a:t>làm</a:t>
            </a:r>
            <a:r>
              <a:rPr lang="en-US" dirty="0"/>
              <a:t> </a:t>
            </a:r>
            <a:r>
              <a:rPr lang="en-US" dirty="0" err="1"/>
              <a:t>xong</a:t>
            </a:r>
            <a:r>
              <a:rPr lang="en-US" dirty="0"/>
              <a:t> </a:t>
            </a:r>
            <a:r>
              <a:rPr lang="en-US" dirty="0" err="1"/>
              <a:t>câu</a:t>
            </a:r>
            <a:r>
              <a:rPr lang="en-US" dirty="0"/>
              <a:t> </a:t>
            </a:r>
            <a:r>
              <a:rPr lang="en-US" dirty="0" err="1"/>
              <a:t>hỏi</a:t>
            </a:r>
            <a:r>
              <a:rPr lang="en-US" dirty="0"/>
              <a:t> ở </a:t>
            </a:r>
            <a:r>
              <a:rPr lang="en-US" dirty="0" err="1"/>
              <a:t>hộp</a:t>
            </a:r>
            <a:r>
              <a:rPr lang="en-US" dirty="0"/>
              <a:t> </a:t>
            </a:r>
            <a:r>
              <a:rPr lang="en-US" dirty="0" err="1"/>
              <a:t>sữa</a:t>
            </a:r>
            <a:r>
              <a:rPr lang="en-US" dirty="0"/>
              <a:t> </a:t>
            </a:r>
            <a:r>
              <a:rPr lang="en-US" dirty="0" err="1"/>
              <a:t>thì</a:t>
            </a:r>
            <a:r>
              <a:rPr lang="en-US" dirty="0"/>
              <a:t> </a:t>
            </a:r>
            <a:r>
              <a:rPr lang="en-US" dirty="0" err="1"/>
              <a:t>sẽ</a:t>
            </a:r>
            <a:r>
              <a:rPr lang="en-US" dirty="0"/>
              <a:t> </a:t>
            </a:r>
            <a:r>
              <a:rPr lang="en-US" dirty="0" err="1"/>
              <a:t>hiện</a:t>
            </a:r>
            <a:r>
              <a:rPr lang="en-US" dirty="0"/>
              <a:t> </a:t>
            </a:r>
            <a:r>
              <a:rPr lang="en-US" dirty="0" err="1"/>
              <a:t>đầy</a:t>
            </a:r>
            <a:r>
              <a:rPr lang="en-US" dirty="0"/>
              <a:t> </a:t>
            </a:r>
            <a:r>
              <a:rPr lang="en-US" dirty="0" err="1"/>
              <a:t>đủ</a:t>
            </a:r>
            <a:r>
              <a:rPr lang="en-US" dirty="0"/>
              <a:t> </a:t>
            </a:r>
            <a:r>
              <a:rPr lang="en-US" dirty="0" err="1"/>
              <a:t>cái</a:t>
            </a:r>
            <a:r>
              <a:rPr lang="en-US" dirty="0"/>
              <a:t> bánh.</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31E698-1E37-44D3-8E04-60CC7DFC9A3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9091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Chọn</a:t>
            </a:r>
            <a:r>
              <a:rPr lang="en-US" dirty="0"/>
              <a:t> </a:t>
            </a:r>
            <a:r>
              <a:rPr lang="en-US" dirty="0" err="1"/>
              <a:t>vào</a:t>
            </a:r>
            <a:r>
              <a:rPr lang="en-US" dirty="0"/>
              <a:t> </a:t>
            </a:r>
            <a:r>
              <a:rPr lang="en-US" dirty="0" err="1"/>
              <a:t>đáp</a:t>
            </a:r>
            <a:r>
              <a:rPr lang="en-US" dirty="0"/>
              <a:t> </a:t>
            </a:r>
            <a:r>
              <a:rPr lang="en-US" dirty="0" err="1"/>
              <a:t>án</a:t>
            </a:r>
            <a:r>
              <a:rPr lang="en-US" dirty="0"/>
              <a:t> </a:t>
            </a:r>
            <a:r>
              <a:rPr lang="en-US" dirty="0" err="1"/>
              <a:t>đúng</a:t>
            </a:r>
            <a:endParaRPr lang="en-US" dirty="0"/>
          </a:p>
          <a:p>
            <a:r>
              <a:rPr lang="en-US" dirty="0" err="1"/>
              <a:t>Chọn</a:t>
            </a:r>
            <a:r>
              <a:rPr lang="en-US" dirty="0"/>
              <a:t> </a:t>
            </a:r>
            <a:r>
              <a:rPr lang="en-US" dirty="0" err="1"/>
              <a:t>nguyên</a:t>
            </a:r>
            <a:r>
              <a:rPr lang="en-US" dirty="0"/>
              <a:t> </a:t>
            </a:r>
            <a:r>
              <a:rPr lang="en-US" dirty="0" err="1"/>
              <a:t>liệu</a:t>
            </a:r>
            <a:r>
              <a:rPr lang="en-US" dirty="0"/>
              <a:t> ở </a:t>
            </a:r>
            <a:r>
              <a:rPr lang="en-US" dirty="0" err="1"/>
              <a:t>góc</a:t>
            </a:r>
            <a:r>
              <a:rPr lang="en-US" dirty="0"/>
              <a:t> </a:t>
            </a:r>
            <a:r>
              <a:rPr lang="en-US" dirty="0" err="1"/>
              <a:t>để</a:t>
            </a:r>
            <a:r>
              <a:rPr lang="en-US" dirty="0"/>
              <a:t> quay </a:t>
            </a:r>
            <a:r>
              <a:rPr lang="en-US" dirty="0" err="1"/>
              <a:t>về</a:t>
            </a:r>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24</a:t>
            </a:fld>
            <a:endParaRPr lang="en-US"/>
          </a:p>
        </p:txBody>
      </p:sp>
    </p:spTree>
    <p:extLst>
      <p:ext uri="{BB962C8B-B14F-4D97-AF65-F5344CB8AC3E}">
        <p14:creationId xmlns:p14="http://schemas.microsoft.com/office/powerpoint/2010/main" val="2911434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Chọn</a:t>
            </a:r>
            <a:r>
              <a:rPr lang="en-US" dirty="0"/>
              <a:t> </a:t>
            </a:r>
            <a:r>
              <a:rPr lang="en-US" dirty="0" err="1"/>
              <a:t>vào</a:t>
            </a:r>
            <a:r>
              <a:rPr lang="en-US" dirty="0"/>
              <a:t> </a:t>
            </a:r>
            <a:r>
              <a:rPr lang="en-US" dirty="0" err="1"/>
              <a:t>đáp</a:t>
            </a:r>
            <a:r>
              <a:rPr lang="en-US" dirty="0"/>
              <a:t> </a:t>
            </a:r>
            <a:r>
              <a:rPr lang="en-US" dirty="0" err="1"/>
              <a:t>án</a:t>
            </a:r>
            <a:r>
              <a:rPr lang="en-US" dirty="0"/>
              <a:t> </a:t>
            </a:r>
            <a:r>
              <a:rPr lang="en-US" dirty="0" err="1"/>
              <a:t>đúng</a:t>
            </a:r>
            <a:endParaRPr lang="en-US" dirty="0"/>
          </a:p>
          <a:p>
            <a:r>
              <a:rPr lang="en-US" dirty="0" err="1"/>
              <a:t>Chọn</a:t>
            </a:r>
            <a:r>
              <a:rPr lang="en-US" dirty="0"/>
              <a:t> </a:t>
            </a:r>
            <a:r>
              <a:rPr lang="en-US" dirty="0" err="1"/>
              <a:t>nguyên</a:t>
            </a:r>
            <a:r>
              <a:rPr lang="en-US" dirty="0"/>
              <a:t> </a:t>
            </a:r>
            <a:r>
              <a:rPr lang="en-US" dirty="0" err="1"/>
              <a:t>liệu</a:t>
            </a:r>
            <a:r>
              <a:rPr lang="en-US" dirty="0"/>
              <a:t> ở </a:t>
            </a:r>
            <a:r>
              <a:rPr lang="en-US" dirty="0" err="1"/>
              <a:t>góc</a:t>
            </a:r>
            <a:r>
              <a:rPr lang="en-US" dirty="0"/>
              <a:t> </a:t>
            </a:r>
            <a:r>
              <a:rPr lang="en-US" dirty="0" err="1"/>
              <a:t>để</a:t>
            </a:r>
            <a:r>
              <a:rPr lang="en-US" dirty="0"/>
              <a:t> quay </a:t>
            </a:r>
            <a:r>
              <a:rPr lang="en-US" dirty="0" err="1"/>
              <a:t>về</a:t>
            </a:r>
            <a:endParaRPr lang="en-US" dirty="0"/>
          </a:p>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25</a:t>
            </a:fld>
            <a:endParaRPr lang="en-US"/>
          </a:p>
        </p:txBody>
      </p:sp>
    </p:spTree>
    <p:extLst>
      <p:ext uri="{BB962C8B-B14F-4D97-AF65-F5344CB8AC3E}">
        <p14:creationId xmlns:p14="http://schemas.microsoft.com/office/powerpoint/2010/main" val="2528540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Chọn</a:t>
            </a:r>
            <a:r>
              <a:rPr lang="en-US" dirty="0"/>
              <a:t> </a:t>
            </a:r>
            <a:r>
              <a:rPr lang="en-US" dirty="0" err="1"/>
              <a:t>vào</a:t>
            </a:r>
            <a:r>
              <a:rPr lang="en-US" dirty="0"/>
              <a:t> </a:t>
            </a:r>
            <a:r>
              <a:rPr lang="en-US" dirty="0" err="1"/>
              <a:t>đáp</a:t>
            </a:r>
            <a:r>
              <a:rPr lang="en-US" dirty="0"/>
              <a:t> </a:t>
            </a:r>
            <a:r>
              <a:rPr lang="en-US" dirty="0" err="1"/>
              <a:t>án</a:t>
            </a:r>
            <a:r>
              <a:rPr lang="en-US" dirty="0"/>
              <a:t> </a:t>
            </a:r>
            <a:r>
              <a:rPr lang="en-US" dirty="0" err="1"/>
              <a:t>đúng</a:t>
            </a:r>
            <a:endParaRPr lang="en-US" dirty="0"/>
          </a:p>
          <a:p>
            <a:r>
              <a:rPr lang="en-US" dirty="0" err="1"/>
              <a:t>Chọn</a:t>
            </a:r>
            <a:r>
              <a:rPr lang="en-US" dirty="0"/>
              <a:t> </a:t>
            </a:r>
            <a:r>
              <a:rPr lang="en-US" dirty="0" err="1"/>
              <a:t>nguyên</a:t>
            </a:r>
            <a:r>
              <a:rPr lang="en-US" dirty="0"/>
              <a:t> </a:t>
            </a:r>
            <a:r>
              <a:rPr lang="en-US" dirty="0" err="1"/>
              <a:t>liệu</a:t>
            </a:r>
            <a:r>
              <a:rPr lang="en-US" dirty="0"/>
              <a:t> ở </a:t>
            </a:r>
            <a:r>
              <a:rPr lang="en-US" dirty="0" err="1"/>
              <a:t>góc</a:t>
            </a:r>
            <a:r>
              <a:rPr lang="en-US" dirty="0"/>
              <a:t> </a:t>
            </a:r>
            <a:r>
              <a:rPr lang="en-US" dirty="0" err="1"/>
              <a:t>để</a:t>
            </a:r>
            <a:r>
              <a:rPr lang="en-US" dirty="0"/>
              <a:t> quay </a:t>
            </a:r>
            <a:r>
              <a:rPr lang="en-US" dirty="0" err="1"/>
              <a:t>về</a:t>
            </a:r>
            <a:endParaRPr lang="en-US" dirty="0"/>
          </a:p>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26</a:t>
            </a:fld>
            <a:endParaRPr lang="en-US"/>
          </a:p>
        </p:txBody>
      </p:sp>
    </p:spTree>
    <p:extLst>
      <p:ext uri="{BB962C8B-B14F-4D97-AF65-F5344CB8AC3E}">
        <p14:creationId xmlns:p14="http://schemas.microsoft.com/office/powerpoint/2010/main" val="855949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Chọn</a:t>
            </a:r>
            <a:r>
              <a:rPr lang="en-US" dirty="0"/>
              <a:t> </a:t>
            </a:r>
            <a:r>
              <a:rPr lang="en-US" dirty="0" err="1"/>
              <a:t>vào</a:t>
            </a:r>
            <a:r>
              <a:rPr lang="en-US" dirty="0"/>
              <a:t> </a:t>
            </a:r>
            <a:r>
              <a:rPr lang="en-US" dirty="0" err="1"/>
              <a:t>đáp</a:t>
            </a:r>
            <a:r>
              <a:rPr lang="en-US" dirty="0"/>
              <a:t> </a:t>
            </a:r>
            <a:r>
              <a:rPr lang="en-US" dirty="0" err="1"/>
              <a:t>án</a:t>
            </a:r>
            <a:r>
              <a:rPr lang="en-US" dirty="0"/>
              <a:t> </a:t>
            </a:r>
            <a:r>
              <a:rPr lang="en-US" dirty="0" err="1"/>
              <a:t>đúng</a:t>
            </a:r>
            <a:endParaRPr lang="en-US" dirty="0"/>
          </a:p>
          <a:p>
            <a:r>
              <a:rPr lang="en-US" dirty="0" err="1"/>
              <a:t>Chọn</a:t>
            </a:r>
            <a:r>
              <a:rPr lang="en-US" dirty="0"/>
              <a:t> </a:t>
            </a:r>
            <a:r>
              <a:rPr lang="en-US" dirty="0" err="1"/>
              <a:t>nguyên</a:t>
            </a:r>
            <a:r>
              <a:rPr lang="en-US" dirty="0"/>
              <a:t> </a:t>
            </a:r>
            <a:r>
              <a:rPr lang="en-US" dirty="0" err="1"/>
              <a:t>liệu</a:t>
            </a:r>
            <a:r>
              <a:rPr lang="en-US" dirty="0"/>
              <a:t> ở </a:t>
            </a:r>
            <a:r>
              <a:rPr lang="en-US" dirty="0" err="1"/>
              <a:t>góc</a:t>
            </a:r>
            <a:r>
              <a:rPr lang="en-US" dirty="0"/>
              <a:t> </a:t>
            </a:r>
            <a:r>
              <a:rPr lang="en-US" dirty="0" err="1"/>
              <a:t>để</a:t>
            </a:r>
            <a:r>
              <a:rPr lang="en-US" dirty="0"/>
              <a:t> quay </a:t>
            </a:r>
            <a:r>
              <a:rPr lang="en-US" dirty="0" err="1"/>
              <a:t>về</a:t>
            </a:r>
            <a:endParaRPr lang="en-US" dirty="0"/>
          </a:p>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27</a:t>
            </a:fld>
            <a:endParaRPr lang="en-US"/>
          </a:p>
        </p:txBody>
      </p:sp>
    </p:spTree>
    <p:extLst>
      <p:ext uri="{BB962C8B-B14F-4D97-AF65-F5344CB8AC3E}">
        <p14:creationId xmlns:p14="http://schemas.microsoft.com/office/powerpoint/2010/main" val="847361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Chọn</a:t>
            </a:r>
            <a:r>
              <a:rPr lang="en-US" dirty="0"/>
              <a:t> </a:t>
            </a:r>
            <a:r>
              <a:rPr lang="en-US" dirty="0" err="1"/>
              <a:t>vào</a:t>
            </a:r>
            <a:r>
              <a:rPr lang="en-US" dirty="0"/>
              <a:t> </a:t>
            </a:r>
            <a:r>
              <a:rPr lang="en-US" dirty="0" err="1"/>
              <a:t>đáp</a:t>
            </a:r>
            <a:r>
              <a:rPr lang="en-US" dirty="0"/>
              <a:t> </a:t>
            </a:r>
            <a:r>
              <a:rPr lang="en-US" dirty="0" err="1"/>
              <a:t>án</a:t>
            </a:r>
            <a:r>
              <a:rPr lang="en-US" dirty="0"/>
              <a:t> </a:t>
            </a:r>
            <a:r>
              <a:rPr lang="en-US" dirty="0" err="1"/>
              <a:t>đúng</a:t>
            </a:r>
            <a:endParaRPr lang="en-US" dirty="0"/>
          </a:p>
          <a:p>
            <a:r>
              <a:rPr lang="en-US" dirty="0" err="1"/>
              <a:t>Chọn</a:t>
            </a:r>
            <a:r>
              <a:rPr lang="en-US" dirty="0"/>
              <a:t> </a:t>
            </a:r>
            <a:r>
              <a:rPr lang="en-US" dirty="0" err="1"/>
              <a:t>nguyên</a:t>
            </a:r>
            <a:r>
              <a:rPr lang="en-US" dirty="0"/>
              <a:t> </a:t>
            </a:r>
            <a:r>
              <a:rPr lang="en-US" dirty="0" err="1"/>
              <a:t>liệu</a:t>
            </a:r>
            <a:r>
              <a:rPr lang="en-US" dirty="0"/>
              <a:t> ở </a:t>
            </a:r>
            <a:r>
              <a:rPr lang="en-US" dirty="0" err="1"/>
              <a:t>góc</a:t>
            </a:r>
            <a:r>
              <a:rPr lang="en-US" dirty="0"/>
              <a:t> </a:t>
            </a:r>
            <a:r>
              <a:rPr lang="en-US" dirty="0" err="1"/>
              <a:t>để</a:t>
            </a:r>
            <a:r>
              <a:rPr lang="en-US" dirty="0"/>
              <a:t> quay </a:t>
            </a:r>
            <a:r>
              <a:rPr lang="en-US" dirty="0" err="1"/>
              <a:t>về</a:t>
            </a:r>
            <a:endParaRPr lang="en-US" dirty="0"/>
          </a:p>
          <a:p>
            <a:endParaRPr lang="en-US" dirty="0"/>
          </a:p>
        </p:txBody>
      </p:sp>
      <p:sp>
        <p:nvSpPr>
          <p:cNvPr id="4" name="Slide Number Placeholder 3"/>
          <p:cNvSpPr>
            <a:spLocks noGrp="1"/>
          </p:cNvSpPr>
          <p:nvPr>
            <p:ph type="sldNum" sz="quarter" idx="5"/>
          </p:nvPr>
        </p:nvSpPr>
        <p:spPr/>
        <p:txBody>
          <a:bodyPr/>
          <a:lstStyle/>
          <a:p>
            <a:fld id="{281E1D07-01BA-4526-9E8F-AF86C3325CD5}" type="slidenum">
              <a:rPr lang="en-US" smtClean="0"/>
              <a:t>28</a:t>
            </a:fld>
            <a:endParaRPr lang="en-US"/>
          </a:p>
        </p:txBody>
      </p:sp>
    </p:spTree>
    <p:extLst>
      <p:ext uri="{BB962C8B-B14F-4D97-AF65-F5344CB8AC3E}">
        <p14:creationId xmlns:p14="http://schemas.microsoft.com/office/powerpoint/2010/main" val="3817630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4023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10/9/2024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10/9/2024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10/9/2024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36761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48087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793428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58045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86003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64366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401035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538653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161203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468251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946601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425697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133529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469553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887521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04824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17895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742179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517084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05289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56284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10/9/2024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15231243"/>
      </p:ext>
    </p:extLst>
  </p:cSld>
  <p:clrMap bg1="lt1" tx1="dk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10/9/2024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906728421"/>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hoat-dong-trai-nghiem-5/1/690/25/"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hyperlink" Target="https://www.hoc10.vn/doc-sach/hoat-dong-trai-nghiem-5/1/690/25/" TargetMode="External"/><Relationship Id="rId2" Type="http://schemas.openxmlformats.org/officeDocument/2006/relationships/image" Target="../media/image7.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10.sv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jpg"/><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jp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hyperlink" Target="https://youtu.be/QwGxRmq7JJk"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8.jpg"/><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hoc10.vn/doc-sach/hoat-dong-trai-nghiem-5/1/690/27/" TargetMode="External"/><Relationship Id="rId2" Type="http://schemas.openxmlformats.org/officeDocument/2006/relationships/image" Target="../media/image34.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43.svg"/><Relationship Id="rId13" Type="http://schemas.openxmlformats.org/officeDocument/2006/relationships/image" Target="../media/image48.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svg"/><Relationship Id="rId2" Type="http://schemas.openxmlformats.org/officeDocument/2006/relationships/notesSlide" Target="../notesSlides/notesSlide4.xml"/><Relationship Id="rId1" Type="http://schemas.openxmlformats.org/officeDocument/2006/relationships/slideLayout" Target="../slideLayouts/slideLayout28.xml"/><Relationship Id="rId6" Type="http://schemas.openxmlformats.org/officeDocument/2006/relationships/image" Target="../media/image41.svg"/><Relationship Id="rId11" Type="http://schemas.openxmlformats.org/officeDocument/2006/relationships/image" Target="../media/image46.png"/><Relationship Id="rId5" Type="http://schemas.openxmlformats.org/officeDocument/2006/relationships/image" Target="../media/image40.png"/><Relationship Id="rId15" Type="http://schemas.openxmlformats.org/officeDocument/2006/relationships/image" Target="../media/image50.png"/><Relationship Id="rId10" Type="http://schemas.openxmlformats.org/officeDocument/2006/relationships/image" Target="../media/image45.svg"/><Relationship Id="rId4" Type="http://schemas.openxmlformats.org/officeDocument/2006/relationships/image" Target="../media/image39.svg"/><Relationship Id="rId9" Type="http://schemas.openxmlformats.org/officeDocument/2006/relationships/image" Target="../media/image44.png"/><Relationship Id="rId14" Type="http://schemas.openxmlformats.org/officeDocument/2006/relationships/image" Target="../media/image49.png"/></Relationships>
</file>

<file path=ppt/slides/_rels/slide23.xml.rels><?xml version="1.0" encoding="UTF-8" standalone="yes"?>
<Relationships xmlns="http://schemas.openxmlformats.org/package/2006/relationships"><Relationship Id="rId8" Type="http://schemas.openxmlformats.org/officeDocument/2006/relationships/image" Target="../media/image43.svg"/><Relationship Id="rId13" Type="http://schemas.openxmlformats.org/officeDocument/2006/relationships/image" Target="../media/image57.png"/><Relationship Id="rId18" Type="http://schemas.openxmlformats.org/officeDocument/2006/relationships/slide" Target="slide26.xml"/><Relationship Id="rId3" Type="http://schemas.openxmlformats.org/officeDocument/2006/relationships/image" Target="../media/image38.png"/><Relationship Id="rId21" Type="http://schemas.openxmlformats.org/officeDocument/2006/relationships/image" Target="../media/image61.png"/><Relationship Id="rId7" Type="http://schemas.openxmlformats.org/officeDocument/2006/relationships/image" Target="../media/image42.png"/><Relationship Id="rId12" Type="http://schemas.openxmlformats.org/officeDocument/2006/relationships/image" Target="../media/image56.png"/><Relationship Id="rId17" Type="http://schemas.openxmlformats.org/officeDocument/2006/relationships/image" Target="../media/image59.png"/><Relationship Id="rId25" Type="http://schemas.openxmlformats.org/officeDocument/2006/relationships/image" Target="../media/image50.png"/><Relationship Id="rId2" Type="http://schemas.openxmlformats.org/officeDocument/2006/relationships/notesSlide" Target="../notesSlides/notesSlide5.xml"/><Relationship Id="rId16" Type="http://schemas.openxmlformats.org/officeDocument/2006/relationships/slide" Target="slide25.xml"/><Relationship Id="rId20" Type="http://schemas.openxmlformats.org/officeDocument/2006/relationships/slide" Target="slide27.xml"/><Relationship Id="rId1" Type="http://schemas.openxmlformats.org/officeDocument/2006/relationships/slideLayout" Target="../slideLayouts/slideLayout28.xml"/><Relationship Id="rId6" Type="http://schemas.openxmlformats.org/officeDocument/2006/relationships/image" Target="../media/image52.svg"/><Relationship Id="rId11" Type="http://schemas.openxmlformats.org/officeDocument/2006/relationships/image" Target="../media/image55.jpeg"/><Relationship Id="rId24" Type="http://schemas.openxmlformats.org/officeDocument/2006/relationships/slide" Target="slide29.xml"/><Relationship Id="rId5" Type="http://schemas.openxmlformats.org/officeDocument/2006/relationships/image" Target="../media/image51.png"/><Relationship Id="rId15" Type="http://schemas.openxmlformats.org/officeDocument/2006/relationships/image" Target="../media/image58.png"/><Relationship Id="rId23" Type="http://schemas.openxmlformats.org/officeDocument/2006/relationships/image" Target="../media/image62.png"/><Relationship Id="rId10" Type="http://schemas.openxmlformats.org/officeDocument/2006/relationships/image" Target="../media/image54.svg"/><Relationship Id="rId19" Type="http://schemas.openxmlformats.org/officeDocument/2006/relationships/image" Target="../media/image60.png"/><Relationship Id="rId4" Type="http://schemas.openxmlformats.org/officeDocument/2006/relationships/image" Target="../media/image39.svg"/><Relationship Id="rId9" Type="http://schemas.openxmlformats.org/officeDocument/2006/relationships/image" Target="../media/image53.png"/><Relationship Id="rId14" Type="http://schemas.openxmlformats.org/officeDocument/2006/relationships/slide" Target="slide24.xml"/><Relationship Id="rId22" Type="http://schemas.openxmlformats.org/officeDocument/2006/relationships/slide" Target="slide28.xml"/></Relationships>
</file>

<file path=ppt/slides/_rels/slide24.xml.rels><?xml version="1.0" encoding="UTF-8" standalone="yes"?>
<Relationships xmlns="http://schemas.openxmlformats.org/package/2006/relationships"><Relationship Id="rId8" Type="http://schemas.openxmlformats.org/officeDocument/2006/relationships/image" Target="../media/image52.svg"/><Relationship Id="rId13" Type="http://schemas.openxmlformats.org/officeDocument/2006/relationships/image" Target="../media/image50.png"/><Relationship Id="rId3" Type="http://schemas.openxmlformats.org/officeDocument/2006/relationships/audio" Target="../media/audio1.wav"/><Relationship Id="rId7" Type="http://schemas.openxmlformats.org/officeDocument/2006/relationships/image" Target="../media/image51.png"/><Relationship Id="rId12" Type="http://schemas.openxmlformats.org/officeDocument/2006/relationships/image" Target="../media/image58.png"/><Relationship Id="rId2" Type="http://schemas.openxmlformats.org/officeDocument/2006/relationships/notesSlide" Target="../notesSlides/notesSlide6.xml"/><Relationship Id="rId1" Type="http://schemas.openxmlformats.org/officeDocument/2006/relationships/slideLayout" Target="../slideLayouts/slideLayout28.xml"/><Relationship Id="rId6" Type="http://schemas.openxmlformats.org/officeDocument/2006/relationships/image" Target="../media/image39.svg"/><Relationship Id="rId11" Type="http://schemas.openxmlformats.org/officeDocument/2006/relationships/slide" Target="slide23.xml"/><Relationship Id="rId5" Type="http://schemas.openxmlformats.org/officeDocument/2006/relationships/image" Target="../media/image38.png"/><Relationship Id="rId10" Type="http://schemas.openxmlformats.org/officeDocument/2006/relationships/image" Target="../media/image54.svg"/><Relationship Id="rId4" Type="http://schemas.openxmlformats.org/officeDocument/2006/relationships/audio" Target="../media/audio2.wav"/><Relationship Id="rId9" Type="http://schemas.openxmlformats.org/officeDocument/2006/relationships/image" Target="../media/image53.png"/></Relationships>
</file>

<file path=ppt/slides/_rels/slide25.xml.rels><?xml version="1.0" encoding="UTF-8" standalone="yes"?>
<Relationships xmlns="http://schemas.openxmlformats.org/package/2006/relationships"><Relationship Id="rId8" Type="http://schemas.openxmlformats.org/officeDocument/2006/relationships/image" Target="../media/image52.svg"/><Relationship Id="rId13" Type="http://schemas.openxmlformats.org/officeDocument/2006/relationships/image" Target="../media/image50.png"/><Relationship Id="rId3" Type="http://schemas.openxmlformats.org/officeDocument/2006/relationships/audio" Target="../media/audio1.wav"/><Relationship Id="rId7" Type="http://schemas.openxmlformats.org/officeDocument/2006/relationships/image" Target="../media/image51.png"/><Relationship Id="rId12" Type="http://schemas.openxmlformats.org/officeDocument/2006/relationships/image" Target="../media/image59.png"/><Relationship Id="rId2" Type="http://schemas.openxmlformats.org/officeDocument/2006/relationships/notesSlide" Target="../notesSlides/notesSlide7.xml"/><Relationship Id="rId1" Type="http://schemas.openxmlformats.org/officeDocument/2006/relationships/slideLayout" Target="../slideLayouts/slideLayout28.xml"/><Relationship Id="rId6" Type="http://schemas.openxmlformats.org/officeDocument/2006/relationships/image" Target="../media/image39.svg"/><Relationship Id="rId11" Type="http://schemas.openxmlformats.org/officeDocument/2006/relationships/slide" Target="slide23.xml"/><Relationship Id="rId5" Type="http://schemas.openxmlformats.org/officeDocument/2006/relationships/image" Target="../media/image38.png"/><Relationship Id="rId10" Type="http://schemas.openxmlformats.org/officeDocument/2006/relationships/image" Target="../media/image54.svg"/><Relationship Id="rId4" Type="http://schemas.openxmlformats.org/officeDocument/2006/relationships/audio" Target="../media/audio2.wav"/><Relationship Id="rId9" Type="http://schemas.openxmlformats.org/officeDocument/2006/relationships/image" Target="../media/image53.png"/></Relationships>
</file>

<file path=ppt/slides/_rels/slide26.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50.png"/><Relationship Id="rId3" Type="http://schemas.openxmlformats.org/officeDocument/2006/relationships/audio" Target="../media/audio1.wav"/><Relationship Id="rId7" Type="http://schemas.openxmlformats.org/officeDocument/2006/relationships/slide" Target="slide23.xml"/><Relationship Id="rId12" Type="http://schemas.openxmlformats.org/officeDocument/2006/relationships/image" Target="../media/image54.svg"/><Relationship Id="rId2" Type="http://schemas.openxmlformats.org/officeDocument/2006/relationships/notesSlide" Target="../notesSlides/notesSlide8.xml"/><Relationship Id="rId1" Type="http://schemas.openxmlformats.org/officeDocument/2006/relationships/slideLayout" Target="../slideLayouts/slideLayout28.xml"/><Relationship Id="rId6" Type="http://schemas.openxmlformats.org/officeDocument/2006/relationships/image" Target="../media/image39.svg"/><Relationship Id="rId11" Type="http://schemas.openxmlformats.org/officeDocument/2006/relationships/image" Target="../media/image53.png"/><Relationship Id="rId5" Type="http://schemas.openxmlformats.org/officeDocument/2006/relationships/image" Target="../media/image38.png"/><Relationship Id="rId10" Type="http://schemas.openxmlformats.org/officeDocument/2006/relationships/image" Target="../media/image52.svg"/><Relationship Id="rId4" Type="http://schemas.openxmlformats.org/officeDocument/2006/relationships/audio" Target="../media/audio2.wav"/><Relationship Id="rId9" Type="http://schemas.openxmlformats.org/officeDocument/2006/relationships/image" Target="../media/image51.png"/></Relationships>
</file>

<file path=ppt/slides/_rels/slide27.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50.png"/><Relationship Id="rId3" Type="http://schemas.openxmlformats.org/officeDocument/2006/relationships/audio" Target="../media/audio1.wav"/><Relationship Id="rId7" Type="http://schemas.openxmlformats.org/officeDocument/2006/relationships/slide" Target="slide23.xml"/><Relationship Id="rId12" Type="http://schemas.openxmlformats.org/officeDocument/2006/relationships/image" Target="../media/image54.svg"/><Relationship Id="rId2" Type="http://schemas.openxmlformats.org/officeDocument/2006/relationships/notesSlide" Target="../notesSlides/notesSlide9.xml"/><Relationship Id="rId1" Type="http://schemas.openxmlformats.org/officeDocument/2006/relationships/slideLayout" Target="../slideLayouts/slideLayout28.xml"/><Relationship Id="rId6" Type="http://schemas.openxmlformats.org/officeDocument/2006/relationships/image" Target="../media/image39.svg"/><Relationship Id="rId11" Type="http://schemas.openxmlformats.org/officeDocument/2006/relationships/image" Target="../media/image53.png"/><Relationship Id="rId5" Type="http://schemas.openxmlformats.org/officeDocument/2006/relationships/image" Target="../media/image38.png"/><Relationship Id="rId10" Type="http://schemas.openxmlformats.org/officeDocument/2006/relationships/image" Target="../media/image52.svg"/><Relationship Id="rId4" Type="http://schemas.openxmlformats.org/officeDocument/2006/relationships/audio" Target="../media/audio2.wav"/><Relationship Id="rId9" Type="http://schemas.openxmlformats.org/officeDocument/2006/relationships/image" Target="../media/image51.png"/></Relationships>
</file>

<file path=ppt/slides/_rels/slide28.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50.png"/><Relationship Id="rId3" Type="http://schemas.openxmlformats.org/officeDocument/2006/relationships/audio" Target="../media/audio1.wav"/><Relationship Id="rId7" Type="http://schemas.openxmlformats.org/officeDocument/2006/relationships/slide" Target="slide23.xml"/><Relationship Id="rId12" Type="http://schemas.openxmlformats.org/officeDocument/2006/relationships/image" Target="../media/image54.svg"/><Relationship Id="rId2" Type="http://schemas.openxmlformats.org/officeDocument/2006/relationships/notesSlide" Target="../notesSlides/notesSlide10.xml"/><Relationship Id="rId1" Type="http://schemas.openxmlformats.org/officeDocument/2006/relationships/slideLayout" Target="../slideLayouts/slideLayout28.xml"/><Relationship Id="rId6" Type="http://schemas.openxmlformats.org/officeDocument/2006/relationships/image" Target="../media/image39.svg"/><Relationship Id="rId11" Type="http://schemas.openxmlformats.org/officeDocument/2006/relationships/image" Target="../media/image53.png"/><Relationship Id="rId5" Type="http://schemas.openxmlformats.org/officeDocument/2006/relationships/image" Target="../media/image38.png"/><Relationship Id="rId10" Type="http://schemas.openxmlformats.org/officeDocument/2006/relationships/image" Target="../media/image52.svg"/><Relationship Id="rId4" Type="http://schemas.openxmlformats.org/officeDocument/2006/relationships/audio" Target="../media/audio2.wav"/><Relationship Id="rId9"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hyperlink" Target="https://www.hoc10.vn/doc-sach/hoat-dong-trai-nghiem-5/1/690/26/" TargetMode="External"/><Relationship Id="rId2" Type="http://schemas.openxmlformats.org/officeDocument/2006/relationships/image" Target="../media/image63.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g"/><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6.svg"/></Relationships>
</file>

<file path=ppt/slides/_rels/slide31.xml.rels><?xml version="1.0" encoding="UTF-8" standalone="yes"?>
<Relationships xmlns="http://schemas.openxmlformats.org/package/2006/relationships"><Relationship Id="rId3" Type="http://schemas.openxmlformats.org/officeDocument/2006/relationships/hyperlink" Target="https://www.hoc10.vn/doc-sach/hoat-dong-trai-nghiem-5/1/690/27/" TargetMode="External"/><Relationship Id="rId2" Type="http://schemas.openxmlformats.org/officeDocument/2006/relationships/image" Target="../media/image68.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73.svg"/><Relationship Id="rId4" Type="http://schemas.openxmlformats.org/officeDocument/2006/relationships/image" Target="../media/image72.png"/></Relationships>
</file>

<file path=ppt/slides/_rels/slide34.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1.jpg"/><Relationship Id="rId7" Type="http://schemas.openxmlformats.org/officeDocument/2006/relationships/image" Target="../media/image76.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microsoft.com/office/2007/relationships/hdphoto" Target="../media/hdphoto2.wdp"/><Relationship Id="rId5" Type="http://schemas.openxmlformats.org/officeDocument/2006/relationships/image" Target="../media/image75.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9F17B-B5B1-4BD0-7A73-BA9EFFBE43DE}"/>
              </a:ext>
            </a:extLst>
          </p:cNvPr>
          <p:cNvSpPr txBox="1">
            <a:spLocks/>
          </p:cNvSpPr>
          <p:nvPr/>
        </p:nvSpPr>
        <p:spPr>
          <a:xfrm>
            <a:off x="575247" y="1652318"/>
            <a:ext cx="11041506"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vi-VN" sz="5200" b="1" dirty="0">
                <a:solidFill>
                  <a:srgbClr val="002060"/>
                </a:solidFill>
                <a:latin typeface="UTM Avo" panose="02040603050506020204" pitchFamily="18" charset="0"/>
              </a:rPr>
              <a:t>Chủ đề </a:t>
            </a:r>
            <a:r>
              <a:rPr lang="en-US" sz="5200" b="1" dirty="0">
                <a:solidFill>
                  <a:srgbClr val="002060"/>
                </a:solidFill>
                <a:latin typeface="UTM Avo" panose="02040603050506020204" pitchFamily="18" charset="0"/>
              </a:rPr>
              <a:t>2:</a:t>
            </a:r>
          </a:p>
          <a:p>
            <a:pPr>
              <a:lnSpc>
                <a:spcPct val="150000"/>
              </a:lnSpc>
            </a:pPr>
            <a:r>
              <a:rPr lang="vi-VN" sz="5200" b="1" dirty="0">
                <a:solidFill>
                  <a:srgbClr val="002060"/>
                </a:solidFill>
                <a:latin typeface="UTM Avo" panose="02040603050506020204" pitchFamily="18" charset="0"/>
              </a:rPr>
              <a:t>Hành trình khôn lớn </a:t>
            </a:r>
            <a:endParaRPr lang="en-US" sz="5200" b="1" dirty="0">
              <a:solidFill>
                <a:srgbClr val="002060"/>
              </a:solidFill>
              <a:latin typeface="UTM Avo" panose="02040603050506020204" pitchFamily="18" charset="0"/>
            </a:endParaRPr>
          </a:p>
        </p:txBody>
      </p:sp>
      <p:sp>
        <p:nvSpPr>
          <p:cNvPr id="3" name="Subtitle 2">
            <a:extLst>
              <a:ext uri="{FF2B5EF4-FFF2-40B4-BE49-F238E27FC236}">
                <a16:creationId xmlns:a16="http://schemas.microsoft.com/office/drawing/2014/main" id="{6B683C35-DFB6-BB44-81FF-7E6771D1C0F4}"/>
              </a:ext>
            </a:extLst>
          </p:cNvPr>
          <p:cNvSpPr txBox="1">
            <a:spLocks/>
          </p:cNvSpPr>
          <p:nvPr/>
        </p:nvSpPr>
        <p:spPr>
          <a:xfrm>
            <a:off x="1524000" y="3966014"/>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8</a:t>
            </a:r>
          </a:p>
        </p:txBody>
      </p:sp>
      <p:sp>
        <p:nvSpPr>
          <p:cNvPr id="7" name="Title 1">
            <a:extLst>
              <a:ext uri="{FF2B5EF4-FFF2-40B4-BE49-F238E27FC236}">
                <a16:creationId xmlns:a16="http://schemas.microsoft.com/office/drawing/2014/main" id="{2A85C0CF-01B9-2EDD-14B7-0D8C951715EB}"/>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5</a:t>
            </a:r>
          </a:p>
        </p:txBody>
      </p:sp>
    </p:spTree>
    <p:extLst>
      <p:ext uri="{BB962C8B-B14F-4D97-AF65-F5344CB8AC3E}">
        <p14:creationId xmlns:p14="http://schemas.microsoft.com/office/powerpoint/2010/main" val="301104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D763400C-917D-96F3-A34A-32416DDB3D36}"/>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546E4FB8-4E79-9A8F-695F-1FDDA6A7CB2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AC6566D2-D478-2B66-C66C-CA90A8042D35}"/>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27535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83783A3-6D71-66BA-0FFC-7B61FE122EC8}"/>
              </a:ext>
            </a:extLst>
          </p:cNvPr>
          <p:cNvSpPr txBox="1"/>
          <p:nvPr/>
        </p:nvSpPr>
        <p:spPr>
          <a:xfrm>
            <a:off x="1076836" y="2197036"/>
            <a:ext cx="10038328" cy="1708258"/>
          </a:xfrm>
          <a:prstGeom prst="roundRect">
            <a:avLst>
              <a:gd name="adj" fmla="val 3739"/>
            </a:avLst>
          </a:prstGeom>
          <a:noFill/>
        </p:spPr>
        <p:txBody>
          <a:bodyPr wrap="square">
            <a:spAutoFit/>
          </a:bodyPr>
          <a:lstStyle/>
          <a:p>
            <a:pPr marL="342900" indent="-342900" algn="just">
              <a:lnSpc>
                <a:spcPct val="150000"/>
              </a:lnSpc>
              <a:buFont typeface="UTM Avo" panose="02040603050506020204" pitchFamily="18" charset="0"/>
              <a:buChar char="-"/>
            </a:pPr>
            <a:r>
              <a:rPr lang="vi-VN" sz="2400" dirty="0">
                <a:latin typeface="UTM Avo" panose="02040603050506020204" pitchFamily="18" charset="0"/>
                <a:ea typeface="UD Digi Kyokasho N-B" panose="02020700000000000000" pitchFamily="17" charset="-128"/>
              </a:rPr>
              <a:t>Tham gia trò chuyện với thầy cô giáo về những cách kiểm soát cảm xúc hiệu quả trong cuộc sống hằng ngày. </a:t>
            </a:r>
          </a:p>
          <a:p>
            <a:pPr marL="342900" indent="-342900" algn="just">
              <a:lnSpc>
                <a:spcPct val="150000"/>
              </a:lnSpc>
              <a:buFont typeface="UTM Avo" panose="02040603050506020204" pitchFamily="18" charset="0"/>
              <a:buChar char="-"/>
            </a:pPr>
            <a:r>
              <a:rPr lang="vi-VN" sz="2400" dirty="0">
                <a:latin typeface="UTM Avo" panose="02040603050506020204" pitchFamily="18" charset="0"/>
                <a:ea typeface="UD Digi Kyokasho N-B" panose="02020700000000000000" pitchFamily="17" charset="-128"/>
              </a:rPr>
              <a:t>Chia sẻ những điều em học được sau buổi trò chuyện.</a:t>
            </a:r>
          </a:p>
        </p:txBody>
      </p:sp>
      <p:pic>
        <p:nvPicPr>
          <p:cNvPr id="2" name="Picture 1">
            <a:extLst>
              <a:ext uri="{FF2B5EF4-FFF2-40B4-BE49-F238E27FC236}">
                <a16:creationId xmlns:a16="http://schemas.microsoft.com/office/drawing/2014/main" id="{B82A375F-1788-FF21-9AD4-B0154B0362B9}"/>
              </a:ext>
            </a:extLst>
          </p:cNvPr>
          <p:cNvPicPr>
            <a:picLocks noChangeAspect="1"/>
          </p:cNvPicPr>
          <p:nvPr/>
        </p:nvPicPr>
        <p:blipFill>
          <a:blip r:embed="rId3"/>
          <a:stretch>
            <a:fillRect/>
          </a:stretch>
        </p:blipFill>
        <p:spPr>
          <a:xfrm>
            <a:off x="2247335" y="3905294"/>
            <a:ext cx="7697330" cy="2867714"/>
          </a:xfrm>
          <a:prstGeom prst="rect">
            <a:avLst/>
          </a:prstGeom>
        </p:spPr>
      </p:pic>
      <p:sp>
        <p:nvSpPr>
          <p:cNvPr id="4" name="TextBox 3">
            <a:extLst>
              <a:ext uri="{FF2B5EF4-FFF2-40B4-BE49-F238E27FC236}">
                <a16:creationId xmlns:a16="http://schemas.microsoft.com/office/drawing/2014/main" id="{6898DA70-0E0F-E129-FA4F-A21196301C10}"/>
              </a:ext>
            </a:extLst>
          </p:cNvPr>
          <p:cNvSpPr txBox="1"/>
          <p:nvPr/>
        </p:nvSpPr>
        <p:spPr>
          <a:xfrm>
            <a:off x="1076836" y="1608204"/>
            <a:ext cx="10038328" cy="588832"/>
          </a:xfrm>
          <a:prstGeom prst="roundRect">
            <a:avLst>
              <a:gd name="adj" fmla="val 3739"/>
            </a:avLst>
          </a:prstGeom>
          <a:noFill/>
        </p:spPr>
        <p:txBody>
          <a:bodyPr wrap="square">
            <a:spAutoFit/>
          </a:bodyPr>
          <a:lstStyle/>
          <a:p>
            <a:pPr algn="ctr">
              <a:lnSpc>
                <a:spcPct val="150000"/>
              </a:lnSpc>
            </a:pPr>
            <a:r>
              <a:rPr lang="vi-VN" sz="2400" b="1" dirty="0">
                <a:latin typeface="UTM Avo" panose="02040603050506020204" pitchFamily="18" charset="0"/>
                <a:ea typeface="UD Digi Kyokasho N-B" panose="02020700000000000000" pitchFamily="17" charset="-128"/>
              </a:rPr>
              <a:t>Làm chủ cảm xúc – Nghĩ tích cực</a:t>
            </a:r>
            <a:endParaRPr lang="vi-VN" sz="2400" dirty="0">
              <a:latin typeface="UTM Avo" panose="02040603050506020204" pitchFamily="18" charset="0"/>
              <a:ea typeface="UD Digi Kyokasho N-B" panose="02020700000000000000" pitchFamily="17" charset="-128"/>
            </a:endParaRPr>
          </a:p>
        </p:txBody>
      </p:sp>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8" name="Line Callout 1 (Border and Accent Bar) 3">
            <a:extLst>
              <a:ext uri="{FF2B5EF4-FFF2-40B4-BE49-F238E27FC236}">
                <a16:creationId xmlns:a16="http://schemas.microsoft.com/office/drawing/2014/main" id="{E0F80DC3-E9A8-0751-31B9-BA32448E7619}"/>
              </a:ext>
            </a:extLst>
          </p:cNvPr>
          <p:cNvSpPr/>
          <p:nvPr/>
        </p:nvSpPr>
        <p:spPr>
          <a:xfrm>
            <a:off x="4645144" y="1327591"/>
            <a:ext cx="2901711" cy="742273"/>
          </a:xfrm>
          <a:prstGeom prst="roundRect">
            <a:avLst/>
          </a:prstGeom>
          <a:solidFill>
            <a:schemeClr val="accent2"/>
          </a:solidFill>
          <a:ln w="25400" cap="flat" cmpd="sng" algn="ctr">
            <a:noFill/>
            <a:prstDash val="solid"/>
          </a:ln>
          <a:effectLst>
            <a:outerShdw blurRad="50800" dist="38100" dir="18900000" algn="bl" rotWithShape="0">
              <a:prstClr val="black">
                <a:alpha val="40000"/>
              </a:prstClr>
            </a:outerShdw>
          </a:effectLst>
        </p:spPr>
        <p:txBody>
          <a:bodyPr rtlCol="0" anchor="ctr"/>
          <a:lstStyle/>
          <a:p>
            <a:pPr algn="ctr" defTabSz="812820">
              <a:buClrTx/>
              <a:defRPr/>
            </a:pPr>
            <a:r>
              <a:rPr lang="pt-BR" sz="2800" b="1" kern="1200" dirty="0">
                <a:solidFill>
                  <a:schemeClr val="bg1"/>
                </a:solidFill>
                <a:latin typeface="UTM Avo" panose="02040603050506020204" pitchFamily="18"/>
                <a:ea typeface="+mn-ea"/>
                <a:cs typeface="Arial" panose="020B0604020202020204" pitchFamily="34" charset="0"/>
              </a:rPr>
              <a:t>KHỞI ĐỘNG</a:t>
            </a:r>
            <a:endParaRPr lang="en-US" sz="2800" b="1" i="1" kern="1200" dirty="0">
              <a:solidFill>
                <a:schemeClr val="bg1"/>
              </a:solidFill>
              <a:latin typeface="UTM Avo" panose="02040603050506020204" pitchFamily="18"/>
              <a:ea typeface="+mn-ea"/>
              <a:cs typeface="Arial" panose="020B0604020202020204" pitchFamily="34" charset="0"/>
            </a:endParaRPr>
          </a:p>
        </p:txBody>
      </p:sp>
      <p:grpSp>
        <p:nvGrpSpPr>
          <p:cNvPr id="4" name="Google Shape;4843;p65">
            <a:extLst>
              <a:ext uri="{FF2B5EF4-FFF2-40B4-BE49-F238E27FC236}">
                <a16:creationId xmlns:a16="http://schemas.microsoft.com/office/drawing/2014/main" id="{E5EF0833-FE94-6CDE-07FE-44411EEBEF31}"/>
              </a:ext>
            </a:extLst>
          </p:cNvPr>
          <p:cNvGrpSpPr/>
          <p:nvPr/>
        </p:nvGrpSpPr>
        <p:grpSpPr>
          <a:xfrm>
            <a:off x="5953843" y="2747093"/>
            <a:ext cx="5379877" cy="3860052"/>
            <a:chOff x="1572575" y="3511859"/>
            <a:chExt cx="843650" cy="625316"/>
          </a:xfrm>
        </p:grpSpPr>
        <p:sp>
          <p:nvSpPr>
            <p:cNvPr id="5" name="Google Shape;4844;p65">
              <a:extLst>
                <a:ext uri="{FF2B5EF4-FFF2-40B4-BE49-F238E27FC236}">
                  <a16:creationId xmlns:a16="http://schemas.microsoft.com/office/drawing/2014/main" id="{31E7B852-8906-5A60-2BF5-7608BFF02C0D}"/>
                </a:ext>
              </a:extLst>
            </p:cNvPr>
            <p:cNvSpPr/>
            <p:nvPr/>
          </p:nvSpPr>
          <p:spPr>
            <a:xfrm>
              <a:off x="1572575" y="3511859"/>
              <a:ext cx="843650" cy="506382"/>
            </a:xfrm>
            <a:custGeom>
              <a:avLst/>
              <a:gdLst/>
              <a:ahLst/>
              <a:cxnLst/>
              <a:rect l="l" t="t" r="r" b="b"/>
              <a:pathLst>
                <a:path w="33746" h="21384" extrusionOk="0">
                  <a:moveTo>
                    <a:pt x="32548" y="1021"/>
                  </a:moveTo>
                  <a:lnTo>
                    <a:pt x="32548" y="20362"/>
                  </a:lnTo>
                  <a:lnTo>
                    <a:pt x="1197" y="20362"/>
                  </a:lnTo>
                  <a:lnTo>
                    <a:pt x="1197" y="1021"/>
                  </a:lnTo>
                  <a:close/>
                  <a:moveTo>
                    <a:pt x="477" y="0"/>
                  </a:moveTo>
                  <a:cubicBezTo>
                    <a:pt x="210" y="0"/>
                    <a:pt x="0" y="209"/>
                    <a:pt x="0" y="477"/>
                  </a:cubicBezTo>
                  <a:lnTo>
                    <a:pt x="0" y="20906"/>
                  </a:lnTo>
                  <a:cubicBezTo>
                    <a:pt x="0" y="21174"/>
                    <a:pt x="218" y="21384"/>
                    <a:pt x="477" y="21384"/>
                  </a:cubicBezTo>
                  <a:lnTo>
                    <a:pt x="33268" y="21384"/>
                  </a:lnTo>
                  <a:cubicBezTo>
                    <a:pt x="33536" y="21384"/>
                    <a:pt x="33745" y="21166"/>
                    <a:pt x="33745" y="20906"/>
                  </a:cubicBezTo>
                  <a:lnTo>
                    <a:pt x="33745" y="477"/>
                  </a:lnTo>
                  <a:cubicBezTo>
                    <a:pt x="33745" y="209"/>
                    <a:pt x="33536" y="0"/>
                    <a:pt x="33268" y="0"/>
                  </a:cubicBezTo>
                  <a:close/>
                </a:path>
              </a:pathLst>
            </a:custGeom>
            <a:solidFill>
              <a:srgbClr val="1B1A1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6" name="Google Shape;4845;p65">
              <a:extLst>
                <a:ext uri="{FF2B5EF4-FFF2-40B4-BE49-F238E27FC236}">
                  <a16:creationId xmlns:a16="http://schemas.microsoft.com/office/drawing/2014/main" id="{90993540-7974-CB90-6C07-F6FFC49DE50F}"/>
                </a:ext>
              </a:extLst>
            </p:cNvPr>
            <p:cNvSpPr/>
            <p:nvPr/>
          </p:nvSpPr>
          <p:spPr>
            <a:xfrm>
              <a:off x="1904398" y="4024708"/>
              <a:ext cx="179975" cy="112462"/>
            </a:xfrm>
            <a:custGeom>
              <a:avLst/>
              <a:gdLst/>
              <a:ahLst/>
              <a:cxnLst/>
              <a:rect l="l" t="t" r="r" b="b"/>
              <a:pathLst>
                <a:path w="7199" h="4194" extrusionOk="0">
                  <a:moveTo>
                    <a:pt x="1" y="1"/>
                  </a:moveTo>
                  <a:lnTo>
                    <a:pt x="1" y="4194"/>
                  </a:lnTo>
                  <a:lnTo>
                    <a:pt x="7198" y="4194"/>
                  </a:lnTo>
                  <a:lnTo>
                    <a:pt x="7198" y="1"/>
                  </a:lnTo>
                  <a:close/>
                </a:path>
              </a:pathLst>
            </a:custGeom>
            <a:solidFill>
              <a:srgbClr val="1B1A1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 name="Google Shape;4846;p65">
              <a:extLst>
                <a:ext uri="{FF2B5EF4-FFF2-40B4-BE49-F238E27FC236}">
                  <a16:creationId xmlns:a16="http://schemas.microsoft.com/office/drawing/2014/main" id="{33C238C4-5E1B-B7D5-36AD-23D51C308F44}"/>
                </a:ext>
              </a:extLst>
            </p:cNvPr>
            <p:cNvSpPr/>
            <p:nvPr/>
          </p:nvSpPr>
          <p:spPr>
            <a:xfrm>
              <a:off x="1852950" y="4127950"/>
              <a:ext cx="283100" cy="9225"/>
            </a:xfrm>
            <a:custGeom>
              <a:avLst/>
              <a:gdLst/>
              <a:ahLst/>
              <a:cxnLst/>
              <a:rect l="l" t="t" r="r" b="b"/>
              <a:pathLst>
                <a:path w="11324" h="369" extrusionOk="0">
                  <a:moveTo>
                    <a:pt x="67" y="0"/>
                  </a:moveTo>
                  <a:cubicBezTo>
                    <a:pt x="25" y="0"/>
                    <a:pt x="0" y="34"/>
                    <a:pt x="0" y="67"/>
                  </a:cubicBezTo>
                  <a:lnTo>
                    <a:pt x="0" y="293"/>
                  </a:lnTo>
                  <a:cubicBezTo>
                    <a:pt x="0" y="335"/>
                    <a:pt x="25" y="369"/>
                    <a:pt x="67" y="369"/>
                  </a:cubicBezTo>
                  <a:lnTo>
                    <a:pt x="11248" y="369"/>
                  </a:lnTo>
                  <a:cubicBezTo>
                    <a:pt x="11290" y="369"/>
                    <a:pt x="11324" y="335"/>
                    <a:pt x="11324" y="293"/>
                  </a:cubicBezTo>
                  <a:lnTo>
                    <a:pt x="11324" y="67"/>
                  </a:lnTo>
                  <a:cubicBezTo>
                    <a:pt x="11324" y="34"/>
                    <a:pt x="11290" y="0"/>
                    <a:pt x="11248" y="0"/>
                  </a:cubicBezTo>
                  <a:close/>
                </a:path>
              </a:pathLst>
            </a:custGeom>
            <a:solidFill>
              <a:srgbClr val="1B1A1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sz="2489"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grpSp>
      <p:sp>
        <p:nvSpPr>
          <p:cNvPr id="8" name="Rectangle: Rounded Corners 7">
            <a:extLst>
              <a:ext uri="{FF2B5EF4-FFF2-40B4-BE49-F238E27FC236}">
                <a16:creationId xmlns:a16="http://schemas.microsoft.com/office/drawing/2014/main" id="{FFD82C1F-2C21-BDF0-7CB1-D581ACF4B664}"/>
              </a:ext>
            </a:extLst>
          </p:cNvPr>
          <p:cNvSpPr/>
          <p:nvPr/>
        </p:nvSpPr>
        <p:spPr>
          <a:xfrm>
            <a:off x="657557" y="3001739"/>
            <a:ext cx="4567003" cy="2646368"/>
          </a:xfrm>
          <a:prstGeom prst="roundRect">
            <a:avLst>
              <a:gd name="adj" fmla="val 10690"/>
            </a:avLst>
          </a:prstGeom>
          <a:solidFill>
            <a:srgbClr val="FFFFFF"/>
          </a:solidFill>
          <a:ln w="25400" cap="flat" cmpd="sng" algn="ctr">
            <a:solidFill>
              <a:srgbClr val="1E5A25"/>
            </a:solidFill>
            <a:prstDash val="solid"/>
          </a:ln>
          <a:effectLst/>
        </p:spPr>
        <p:txBody>
          <a:bodyPr bIns="240000" rtlCol="0" anchor="ctr"/>
          <a:lstStyle/>
          <a:p>
            <a:pPr lvl="0" algn="ctr">
              <a:lnSpc>
                <a:spcPct val="150000"/>
              </a:lnSpc>
              <a:buClr>
                <a:srgbClr val="000000"/>
              </a:buClr>
            </a:pPr>
            <a:r>
              <a:rPr lang="en-US" sz="2400" b="1" kern="0" dirty="0">
                <a:solidFill>
                  <a:srgbClr val="1B1A1A"/>
                </a:solidFill>
                <a:latin typeface="UTM Avo" panose="02040603050506020204" pitchFamily="18" charset="0"/>
                <a:ea typeface="UD Digi Kyokasho N-B" panose="02020700000000000000" pitchFamily="17" charset="-128"/>
                <a:sym typeface="Arial"/>
              </a:rPr>
              <a:t>THẢO LUẬN NHÓM</a:t>
            </a:r>
          </a:p>
          <a:p>
            <a:pPr lvl="0" algn="just">
              <a:lnSpc>
                <a:spcPct val="150000"/>
              </a:lnSpc>
              <a:buClr>
                <a:srgbClr val="000000"/>
              </a:buClr>
            </a:pPr>
            <a:r>
              <a:rPr lang="en-US" sz="2400" kern="0" dirty="0" err="1">
                <a:solidFill>
                  <a:srgbClr val="1B1A1A"/>
                </a:solidFill>
                <a:latin typeface="UTM Avo" panose="02040603050506020204" pitchFamily="18" charset="0"/>
                <a:ea typeface="UD Digi Kyokasho N-B" panose="02020700000000000000" pitchFamily="17" charset="-128"/>
                <a:sym typeface="Arial"/>
              </a:rPr>
              <a:t>Các</a:t>
            </a:r>
            <a:r>
              <a:rPr lang="en-US" sz="2400" kern="0" dirty="0">
                <a:solidFill>
                  <a:srgbClr val="1B1A1A"/>
                </a:solidFill>
                <a:latin typeface="UTM Avo" panose="02040603050506020204" pitchFamily="18" charset="0"/>
                <a:ea typeface="UD Digi Kyokasho N-B" panose="02020700000000000000" pitchFamily="17" charset="-128"/>
                <a:sym typeface="Arial"/>
              </a:rPr>
              <a:t> </a:t>
            </a:r>
            <a:r>
              <a:rPr lang="en-US" sz="2400" kern="0" dirty="0" err="1">
                <a:solidFill>
                  <a:srgbClr val="1B1A1A"/>
                </a:solidFill>
                <a:latin typeface="UTM Avo" panose="02040603050506020204" pitchFamily="18" charset="0"/>
                <a:ea typeface="UD Digi Kyokasho N-B" panose="02020700000000000000" pitchFamily="17" charset="-128"/>
                <a:sym typeface="Arial"/>
              </a:rPr>
              <a:t>em</a:t>
            </a:r>
            <a:r>
              <a:rPr lang="en-US" sz="2400" kern="0" dirty="0">
                <a:solidFill>
                  <a:srgbClr val="1B1A1A"/>
                </a:solidFill>
                <a:latin typeface="UTM Avo" panose="02040603050506020204" pitchFamily="18" charset="0"/>
                <a:ea typeface="UD Digi Kyokasho N-B" panose="02020700000000000000" pitchFamily="17" charset="-128"/>
                <a:sym typeface="Arial"/>
              </a:rPr>
              <a:t> </a:t>
            </a:r>
            <a:r>
              <a:rPr lang="en-US" sz="2400" kern="0" dirty="0" err="1">
                <a:solidFill>
                  <a:srgbClr val="1B1A1A"/>
                </a:solidFill>
                <a:latin typeface="UTM Avo" panose="02040603050506020204" pitchFamily="18" charset="0"/>
                <a:ea typeface="UD Digi Kyokasho N-B" panose="02020700000000000000" pitchFamily="17" charset="-128"/>
                <a:sym typeface="Arial"/>
              </a:rPr>
              <a:t>hãy</a:t>
            </a:r>
            <a:r>
              <a:rPr lang="en-US" sz="2400" kern="0" dirty="0">
                <a:solidFill>
                  <a:srgbClr val="1B1A1A"/>
                </a:solidFill>
                <a:latin typeface="UTM Avo" panose="02040603050506020204" pitchFamily="18" charset="0"/>
                <a:ea typeface="UD Digi Kyokasho N-B" panose="02020700000000000000" pitchFamily="17" charset="-128"/>
                <a:sym typeface="Arial"/>
              </a:rPr>
              <a:t> </a:t>
            </a:r>
            <a:r>
              <a:rPr lang="en-US" sz="2400" kern="0" dirty="0" err="1">
                <a:solidFill>
                  <a:srgbClr val="1B1A1A"/>
                </a:solidFill>
                <a:latin typeface="UTM Avo" panose="02040603050506020204" pitchFamily="18" charset="0"/>
                <a:ea typeface="UD Digi Kyokasho N-B" panose="02020700000000000000" pitchFamily="17" charset="-128"/>
                <a:sym typeface="Arial"/>
              </a:rPr>
              <a:t>thảo</a:t>
            </a:r>
            <a:r>
              <a:rPr lang="en-US" sz="2400" kern="0" dirty="0">
                <a:solidFill>
                  <a:srgbClr val="1B1A1A"/>
                </a:solidFill>
                <a:latin typeface="UTM Avo" panose="02040603050506020204" pitchFamily="18" charset="0"/>
                <a:ea typeface="UD Digi Kyokasho N-B" panose="02020700000000000000" pitchFamily="17" charset="-128"/>
                <a:sym typeface="Arial"/>
              </a:rPr>
              <a:t> </a:t>
            </a:r>
            <a:r>
              <a:rPr lang="en-US" sz="2400" kern="0" dirty="0" err="1">
                <a:solidFill>
                  <a:srgbClr val="1B1A1A"/>
                </a:solidFill>
                <a:latin typeface="UTM Avo" panose="02040603050506020204" pitchFamily="18" charset="0"/>
                <a:ea typeface="UD Digi Kyokasho N-B" panose="02020700000000000000" pitchFamily="17" charset="-128"/>
                <a:sym typeface="Arial"/>
              </a:rPr>
              <a:t>luận</a:t>
            </a:r>
            <a:r>
              <a:rPr lang="en-US" sz="2400" kern="0" dirty="0">
                <a:solidFill>
                  <a:srgbClr val="1B1A1A"/>
                </a:solidFill>
                <a:latin typeface="UTM Avo" panose="02040603050506020204" pitchFamily="18" charset="0"/>
                <a:ea typeface="UD Digi Kyokasho N-B" panose="02020700000000000000" pitchFamily="17" charset="-128"/>
                <a:sym typeface="Arial"/>
              </a:rPr>
              <a:t> </a:t>
            </a:r>
            <a:r>
              <a:rPr lang="en-US" sz="2400" kern="0" dirty="0" err="1">
                <a:solidFill>
                  <a:srgbClr val="1B1A1A"/>
                </a:solidFill>
                <a:latin typeface="UTM Avo" panose="02040603050506020204" pitchFamily="18" charset="0"/>
                <a:ea typeface="UD Digi Kyokasho N-B" panose="02020700000000000000" pitchFamily="17" charset="-128"/>
                <a:sym typeface="Arial"/>
              </a:rPr>
              <a:t>về</a:t>
            </a:r>
            <a:r>
              <a:rPr lang="en-US" sz="2400" kern="0" dirty="0">
                <a:solidFill>
                  <a:srgbClr val="1B1A1A"/>
                </a:solidFill>
                <a:latin typeface="UTM Avo" panose="02040603050506020204" pitchFamily="18" charset="0"/>
                <a:ea typeface="UD Digi Kyokasho N-B" panose="02020700000000000000" pitchFamily="17" charset="-128"/>
                <a:sym typeface="Arial"/>
              </a:rPr>
              <a:t> </a:t>
            </a:r>
            <a:r>
              <a:rPr lang="en-US" sz="2400" kern="0" dirty="0" err="1">
                <a:solidFill>
                  <a:srgbClr val="1B1A1A"/>
                </a:solidFill>
                <a:latin typeface="UTM Avo" panose="02040603050506020204" pitchFamily="18" charset="0"/>
                <a:ea typeface="UD Digi Kyokasho N-B" panose="02020700000000000000" pitchFamily="17" charset="-128"/>
                <a:sym typeface="Arial"/>
              </a:rPr>
              <a:t>cách</a:t>
            </a:r>
            <a:r>
              <a:rPr lang="en-US" sz="2400" kern="0" dirty="0">
                <a:solidFill>
                  <a:srgbClr val="1B1A1A"/>
                </a:solidFill>
                <a:latin typeface="UTM Avo" panose="02040603050506020204" pitchFamily="18" charset="0"/>
                <a:ea typeface="UD Digi Kyokasho N-B" panose="02020700000000000000" pitchFamily="17" charset="-128"/>
                <a:sym typeface="Arial"/>
              </a:rPr>
              <a:t> </a:t>
            </a:r>
            <a:r>
              <a:rPr lang="en-US" sz="2400" kern="0" dirty="0" err="1">
                <a:solidFill>
                  <a:srgbClr val="1B1A1A"/>
                </a:solidFill>
                <a:latin typeface="UTM Avo" panose="02040603050506020204" pitchFamily="18" charset="0"/>
                <a:ea typeface="UD Digi Kyokasho N-B" panose="02020700000000000000" pitchFamily="17" charset="-128"/>
                <a:sym typeface="Arial"/>
              </a:rPr>
              <a:t>thể</a:t>
            </a:r>
            <a:r>
              <a:rPr lang="en-US" sz="2400" kern="0" dirty="0">
                <a:solidFill>
                  <a:srgbClr val="1B1A1A"/>
                </a:solidFill>
                <a:latin typeface="UTM Avo" panose="02040603050506020204" pitchFamily="18" charset="0"/>
                <a:ea typeface="UD Digi Kyokasho N-B" panose="02020700000000000000" pitchFamily="17" charset="-128"/>
                <a:sym typeface="Arial"/>
              </a:rPr>
              <a:t> </a:t>
            </a:r>
            <a:r>
              <a:rPr lang="en-US" sz="2400" kern="0" dirty="0" err="1">
                <a:solidFill>
                  <a:srgbClr val="1B1A1A"/>
                </a:solidFill>
                <a:latin typeface="UTM Avo" panose="02040603050506020204" pitchFamily="18" charset="0"/>
                <a:ea typeface="UD Digi Kyokasho N-B" panose="02020700000000000000" pitchFamily="17" charset="-128"/>
                <a:sym typeface="Arial"/>
              </a:rPr>
              <a:t>hiện</a:t>
            </a:r>
            <a:r>
              <a:rPr lang="en-US" sz="2400" kern="0" dirty="0">
                <a:solidFill>
                  <a:srgbClr val="1B1A1A"/>
                </a:solidFill>
                <a:latin typeface="UTM Avo" panose="02040603050506020204" pitchFamily="18" charset="0"/>
                <a:ea typeface="UD Digi Kyokasho N-B" panose="02020700000000000000" pitchFamily="17" charset="-128"/>
                <a:sym typeface="Arial"/>
              </a:rPr>
              <a:t> </a:t>
            </a:r>
            <a:r>
              <a:rPr lang="en-US" sz="2400" kern="0" dirty="0" err="1">
                <a:solidFill>
                  <a:srgbClr val="1B1A1A"/>
                </a:solidFill>
                <a:latin typeface="UTM Avo" panose="02040603050506020204" pitchFamily="18" charset="0"/>
                <a:ea typeface="UD Digi Kyokasho N-B" panose="02020700000000000000" pitchFamily="17" charset="-128"/>
                <a:sym typeface="Arial"/>
              </a:rPr>
              <a:t>cảm</a:t>
            </a:r>
            <a:r>
              <a:rPr lang="en-US" sz="2400" kern="0" dirty="0">
                <a:solidFill>
                  <a:srgbClr val="1B1A1A"/>
                </a:solidFill>
                <a:latin typeface="UTM Avo" panose="02040603050506020204" pitchFamily="18" charset="0"/>
                <a:ea typeface="UD Digi Kyokasho N-B" panose="02020700000000000000" pitchFamily="17" charset="-128"/>
                <a:sym typeface="Arial"/>
              </a:rPr>
              <a:t> </a:t>
            </a:r>
            <a:r>
              <a:rPr lang="en-US" sz="2400" kern="0" dirty="0" err="1">
                <a:solidFill>
                  <a:srgbClr val="1B1A1A"/>
                </a:solidFill>
                <a:latin typeface="UTM Avo" panose="02040603050506020204" pitchFamily="18" charset="0"/>
                <a:ea typeface="UD Digi Kyokasho N-B" panose="02020700000000000000" pitchFamily="17" charset="-128"/>
                <a:sym typeface="Arial"/>
              </a:rPr>
              <a:t>xúc</a:t>
            </a:r>
            <a:r>
              <a:rPr lang="en-US" sz="2400" kern="0" dirty="0">
                <a:solidFill>
                  <a:srgbClr val="1B1A1A"/>
                </a:solidFill>
                <a:latin typeface="UTM Avo" panose="02040603050506020204" pitchFamily="18" charset="0"/>
                <a:ea typeface="UD Digi Kyokasho N-B" panose="02020700000000000000" pitchFamily="17" charset="-128"/>
                <a:sym typeface="Arial"/>
              </a:rPr>
              <a:t> </a:t>
            </a:r>
            <a:r>
              <a:rPr lang="en-US" sz="2400" kern="0" dirty="0" err="1">
                <a:solidFill>
                  <a:srgbClr val="1B1A1A"/>
                </a:solidFill>
                <a:latin typeface="UTM Avo" panose="02040603050506020204" pitchFamily="18" charset="0"/>
                <a:ea typeface="UD Digi Kyokasho N-B" panose="02020700000000000000" pitchFamily="17" charset="-128"/>
                <a:sym typeface="Arial"/>
              </a:rPr>
              <a:t>của</a:t>
            </a:r>
            <a:r>
              <a:rPr lang="en-US" sz="2400" kern="0" dirty="0">
                <a:solidFill>
                  <a:srgbClr val="1B1A1A"/>
                </a:solidFill>
                <a:latin typeface="UTM Avo" panose="02040603050506020204" pitchFamily="18" charset="0"/>
                <a:ea typeface="UD Digi Kyokasho N-B" panose="02020700000000000000" pitchFamily="17" charset="-128"/>
                <a:sym typeface="Arial"/>
              </a:rPr>
              <a:t> </a:t>
            </a:r>
            <a:r>
              <a:rPr lang="en-US" sz="2400" kern="0" dirty="0" err="1">
                <a:solidFill>
                  <a:srgbClr val="1B1A1A"/>
                </a:solidFill>
                <a:latin typeface="UTM Avo" panose="02040603050506020204" pitchFamily="18" charset="0"/>
                <a:ea typeface="UD Digi Kyokasho N-B" panose="02020700000000000000" pitchFamily="17" charset="-128"/>
                <a:sym typeface="Arial"/>
              </a:rPr>
              <a:t>các</a:t>
            </a:r>
            <a:r>
              <a:rPr lang="en-US" sz="2400" kern="0" dirty="0">
                <a:solidFill>
                  <a:srgbClr val="1B1A1A"/>
                </a:solidFill>
                <a:latin typeface="UTM Avo" panose="02040603050506020204" pitchFamily="18" charset="0"/>
                <a:ea typeface="UD Digi Kyokasho N-B" panose="02020700000000000000" pitchFamily="17" charset="-128"/>
                <a:sym typeface="Arial"/>
              </a:rPr>
              <a:t> </a:t>
            </a:r>
            <a:r>
              <a:rPr lang="en-US" sz="2400" kern="0" dirty="0" err="1">
                <a:solidFill>
                  <a:srgbClr val="1B1A1A"/>
                </a:solidFill>
                <a:latin typeface="UTM Avo" panose="02040603050506020204" pitchFamily="18" charset="0"/>
                <a:ea typeface="UD Digi Kyokasho N-B" panose="02020700000000000000" pitchFamily="17" charset="-128"/>
                <a:sym typeface="Arial"/>
              </a:rPr>
              <a:t>nhân</a:t>
            </a:r>
            <a:r>
              <a:rPr lang="en-US" sz="2400" kern="0" dirty="0">
                <a:solidFill>
                  <a:srgbClr val="1B1A1A"/>
                </a:solidFill>
                <a:latin typeface="UTM Avo" panose="02040603050506020204" pitchFamily="18" charset="0"/>
                <a:ea typeface="UD Digi Kyokasho N-B" panose="02020700000000000000" pitchFamily="17" charset="-128"/>
                <a:sym typeface="Arial"/>
              </a:rPr>
              <a:t> </a:t>
            </a:r>
            <a:r>
              <a:rPr lang="en-US" sz="2400" kern="0" dirty="0" err="1">
                <a:solidFill>
                  <a:srgbClr val="1B1A1A"/>
                </a:solidFill>
                <a:latin typeface="UTM Avo" panose="02040603050506020204" pitchFamily="18" charset="0"/>
                <a:ea typeface="UD Digi Kyokasho N-B" panose="02020700000000000000" pitchFamily="17" charset="-128"/>
                <a:sym typeface="Arial"/>
              </a:rPr>
              <a:t>vật</a:t>
            </a:r>
            <a:r>
              <a:rPr lang="en-US" sz="2400" kern="0" dirty="0">
                <a:solidFill>
                  <a:srgbClr val="1B1A1A"/>
                </a:solidFill>
                <a:latin typeface="UTM Avo" panose="02040603050506020204" pitchFamily="18" charset="0"/>
                <a:ea typeface="UD Digi Kyokasho N-B" panose="02020700000000000000" pitchFamily="17" charset="-128"/>
                <a:sym typeface="Arial"/>
              </a:rPr>
              <a:t> </a:t>
            </a:r>
            <a:r>
              <a:rPr lang="en-US" sz="2400" kern="0" dirty="0" err="1">
                <a:solidFill>
                  <a:srgbClr val="1B1A1A"/>
                </a:solidFill>
                <a:latin typeface="UTM Avo" panose="02040603050506020204" pitchFamily="18" charset="0"/>
                <a:ea typeface="UD Digi Kyokasho N-B" panose="02020700000000000000" pitchFamily="17" charset="-128"/>
                <a:sym typeface="Arial"/>
              </a:rPr>
              <a:t>trong</a:t>
            </a:r>
            <a:r>
              <a:rPr lang="en-US" sz="2400" kern="0" dirty="0">
                <a:solidFill>
                  <a:srgbClr val="1B1A1A"/>
                </a:solidFill>
                <a:latin typeface="UTM Avo" panose="02040603050506020204" pitchFamily="18" charset="0"/>
                <a:ea typeface="UD Digi Kyokasho N-B" panose="02020700000000000000" pitchFamily="17" charset="-128"/>
                <a:sym typeface="Arial"/>
              </a:rPr>
              <a:t> video.</a:t>
            </a:r>
          </a:p>
        </p:txBody>
      </p:sp>
      <p:pic>
        <p:nvPicPr>
          <p:cNvPr id="9" name="yt1s.com - Kỹ năng kiềm chế sự nóng giận Bài 5  Khoá 3_v720P">
            <a:hlinkClick r:id="" action="ppaction://media"/>
            <a:extLst>
              <a:ext uri="{FF2B5EF4-FFF2-40B4-BE49-F238E27FC236}">
                <a16:creationId xmlns:a16="http://schemas.microsoft.com/office/drawing/2014/main" id="{62CCE73A-3A61-EEDC-6E89-5E9D26A7F2F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117726" y="2906813"/>
            <a:ext cx="5041295" cy="2836220"/>
          </a:xfrm>
          <a:prstGeom prst="rect">
            <a:avLst/>
          </a:prstGeom>
        </p:spPr>
      </p:pic>
    </p:spTree>
    <p:extLst>
      <p:ext uri="{BB962C8B-B14F-4D97-AF65-F5344CB8AC3E}">
        <p14:creationId xmlns:p14="http://schemas.microsoft.com/office/powerpoint/2010/main" val="49382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2733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2" presetClass="mediacall" presetSubtype="0" fill="hold" nodeType="clickEffect">
                                  <p:stCondLst>
                                    <p:cond delay="0"/>
                                  </p:stCondLst>
                                  <p:childTnLst>
                                    <p:cmd type="call" cmd="togglePause">
                                      <p:cBhvr>
                                        <p:cTn id="27" dur="1" fill="hold"/>
                                        <p:tgtEl>
                                          <p:spTgt spid="9"/>
                                        </p:tgtEl>
                                      </p:cBhvr>
                                    </p:cmd>
                                  </p:childTnLst>
                                </p:cTn>
                              </p:par>
                            </p:childTnLst>
                          </p:cTn>
                        </p:par>
                      </p:childTnLst>
                    </p:cTn>
                  </p:par>
                </p:childTnLst>
              </p:cTn>
              <p:nextCondLst>
                <p:cond evt="onClick" delay="0">
                  <p:tgtEl>
                    <p:spTgt spid="9"/>
                  </p:tgtEl>
                </p:cond>
              </p:nextCondLst>
            </p:seq>
            <p:video fullScrn="1">
              <p:cMediaNode vol="80000">
                <p:cTn id="28" fill="hold" display="0">
                  <p:stCondLst>
                    <p:cond delay="indefinite"/>
                  </p:stCondLst>
                </p:cTn>
                <p:tgtEl>
                  <p:spTgt spid="9"/>
                </p:tgtEl>
              </p:cMediaNode>
            </p:video>
          </p:childTnLst>
        </p:cTn>
      </p:par>
    </p:tnLst>
    <p:bldLst>
      <p:bldP spid="28"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EBED1EF-B517-C97A-68D7-EFAD0DEBC076}"/>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3389CF04-9932-5B55-4205-D66DA714031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DB5E735F-55AA-3154-DDB8-9DEC304B051B}"/>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610134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399099-7AD9-0EF3-5871-F0A1D2A6C810}"/>
              </a:ext>
            </a:extLst>
          </p:cNvPr>
          <p:cNvSpPr txBox="1"/>
          <p:nvPr/>
        </p:nvSpPr>
        <p:spPr>
          <a:xfrm>
            <a:off x="2167232" y="1532483"/>
            <a:ext cx="7857536" cy="510778"/>
          </a:xfrm>
          <a:prstGeom prst="roundRect">
            <a:avLst/>
          </a:prstGeom>
          <a:solidFill>
            <a:schemeClr val="accent6">
              <a:lumMod val="20000"/>
              <a:lumOff val="80000"/>
            </a:schemeClr>
          </a:solidFill>
        </p:spPr>
        <p:txBody>
          <a:bodyPr wrap="square">
            <a:spAutoFit/>
          </a:bodyPr>
          <a:lstStyle/>
          <a:p>
            <a:pPr algn="ctr"/>
            <a:r>
              <a:rPr lang="vi-VN" sz="2400" b="1" dirty="0">
                <a:solidFill>
                  <a:schemeClr val="tx1">
                    <a:lumMod val="50000"/>
                  </a:schemeClr>
                </a:solidFill>
                <a:latin typeface="UTM Avo" panose="02040603050506020204" pitchFamily="18" charset="0"/>
                <a:cs typeface="Arial" panose="020B0604020202020204" pitchFamily="34" charset="0"/>
              </a:rPr>
              <a:t>Hoạt động 3: </a:t>
            </a:r>
            <a:r>
              <a:rPr lang="en-US" sz="2400" b="1" dirty="0">
                <a:solidFill>
                  <a:schemeClr val="tx1">
                    <a:lumMod val="50000"/>
                  </a:schemeClr>
                </a:solidFill>
                <a:latin typeface="UTM Avo" panose="02040603050506020204" pitchFamily="18" charset="0"/>
                <a:cs typeface="Arial" panose="020B0604020202020204" pitchFamily="34" charset="0"/>
              </a:rPr>
              <a:t>T</a:t>
            </a:r>
            <a:r>
              <a:rPr lang="vi-VN" sz="2400" b="1" dirty="0">
                <a:solidFill>
                  <a:schemeClr val="tx1">
                    <a:lumMod val="50000"/>
                  </a:schemeClr>
                </a:solidFill>
                <a:latin typeface="UTM Avo" panose="02040603050506020204" pitchFamily="18" charset="0"/>
                <a:cs typeface="Arial" panose="020B0604020202020204" pitchFamily="34" charset="0"/>
              </a:rPr>
              <a:t>hiết kế bí kíp kiểm soát cảm xúc</a:t>
            </a:r>
          </a:p>
        </p:txBody>
      </p:sp>
      <p:sp>
        <p:nvSpPr>
          <p:cNvPr id="2" name="Rectangle: Rounded Corners 1">
            <a:extLst>
              <a:ext uri="{FF2B5EF4-FFF2-40B4-BE49-F238E27FC236}">
                <a16:creationId xmlns:a16="http://schemas.microsoft.com/office/drawing/2014/main" id="{AD5B3CC1-B124-6285-93AB-87D2B36AD3D8}"/>
              </a:ext>
            </a:extLst>
          </p:cNvPr>
          <p:cNvSpPr/>
          <p:nvPr/>
        </p:nvSpPr>
        <p:spPr>
          <a:xfrm>
            <a:off x="1557784" y="2138304"/>
            <a:ext cx="9076432" cy="693796"/>
          </a:xfrm>
          <a:prstGeom prst="roundRect">
            <a:avLst>
              <a:gd name="adj" fmla="val 50000"/>
            </a:avLst>
          </a:prstGeom>
          <a:solidFill>
            <a:srgbClr val="FFFFFF"/>
          </a:solidFill>
          <a:ln w="38100" cap="flat" cmpd="sng" algn="ctr">
            <a:solidFill>
              <a:schemeClr val="accent6"/>
            </a:solidFill>
            <a:prstDash val="solid"/>
          </a:ln>
          <a:effectLst/>
        </p:spPr>
        <p:txBody>
          <a:bodyPr rtlCol="0" anchor="ctr"/>
          <a:lstStyle/>
          <a:p>
            <a:pPr lvl="0" algn="ctr">
              <a:buClr>
                <a:srgbClr val="000000"/>
              </a:buClr>
              <a:defRPr/>
            </a:pPr>
            <a:r>
              <a:rPr lang="en-US" sz="2400" b="1" dirty="0" err="1">
                <a:solidFill>
                  <a:schemeClr val="tx1">
                    <a:lumMod val="50000"/>
                  </a:schemeClr>
                </a:solidFill>
                <a:latin typeface="UTM Avo" panose="02040603050506020204" pitchFamily="18" charset="0"/>
                <a:cs typeface="Arial" panose="020B0604020202020204" pitchFamily="34" charset="0"/>
                <a:sym typeface="Arial"/>
              </a:rPr>
              <a:t>Nhiệm</a:t>
            </a:r>
            <a:r>
              <a:rPr lang="en-US" sz="2400" b="1" dirty="0">
                <a:solidFill>
                  <a:schemeClr val="tx1">
                    <a:lumMod val="50000"/>
                  </a:schemeClr>
                </a:solidFill>
                <a:latin typeface="UTM Avo" panose="02040603050506020204" pitchFamily="18" charset="0"/>
                <a:cs typeface="Arial" panose="020B0604020202020204" pitchFamily="34" charset="0"/>
                <a:sym typeface="Arial"/>
              </a:rPr>
              <a:t> </a:t>
            </a:r>
            <a:r>
              <a:rPr lang="en-US" sz="2400" b="1" dirty="0" err="1">
                <a:solidFill>
                  <a:schemeClr val="tx1">
                    <a:lumMod val="50000"/>
                  </a:schemeClr>
                </a:solidFill>
                <a:latin typeface="UTM Avo" panose="02040603050506020204" pitchFamily="18" charset="0"/>
                <a:cs typeface="Arial" panose="020B0604020202020204" pitchFamily="34" charset="0"/>
                <a:sym typeface="Arial"/>
              </a:rPr>
              <a:t>vụ</a:t>
            </a:r>
            <a:r>
              <a:rPr lang="en-US" sz="2400" b="1" dirty="0">
                <a:solidFill>
                  <a:schemeClr val="tx1">
                    <a:lumMod val="50000"/>
                  </a:schemeClr>
                </a:solidFill>
                <a:latin typeface="UTM Avo" panose="02040603050506020204" pitchFamily="18" charset="0"/>
                <a:cs typeface="Arial" panose="020B0604020202020204" pitchFamily="34" charset="0"/>
                <a:sym typeface="Arial"/>
              </a:rPr>
              <a:t> 1: </a:t>
            </a:r>
            <a:r>
              <a:rPr lang="en-US" sz="2400" dirty="0" err="1">
                <a:solidFill>
                  <a:schemeClr val="tx1">
                    <a:lumMod val="50000"/>
                  </a:schemeClr>
                </a:solidFill>
                <a:latin typeface="UTM Avo" panose="02040603050506020204" pitchFamily="18" charset="0"/>
                <a:cs typeface="Arial" panose="020B0604020202020204" pitchFamily="34" charset="0"/>
                <a:sym typeface="Arial"/>
              </a:rPr>
              <a:t>Thảo</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luận</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xây</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dựng</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Bí</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kíp</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kiểm</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soát</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cảm</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xúc</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p>
        </p:txBody>
      </p:sp>
      <p:sp>
        <p:nvSpPr>
          <p:cNvPr id="5" name="Freeform 73">
            <a:extLst>
              <a:ext uri="{FF2B5EF4-FFF2-40B4-BE49-F238E27FC236}">
                <a16:creationId xmlns:a16="http://schemas.microsoft.com/office/drawing/2014/main" id="{0F5B197A-E1B5-5CDF-1EED-500FC6BABE4D}"/>
              </a:ext>
            </a:extLst>
          </p:cNvPr>
          <p:cNvSpPr/>
          <p:nvPr/>
        </p:nvSpPr>
        <p:spPr>
          <a:xfrm>
            <a:off x="2208693" y="3429000"/>
            <a:ext cx="2146592" cy="4108315"/>
          </a:xfrm>
          <a:custGeom>
            <a:avLst/>
            <a:gdLst/>
            <a:ahLst/>
            <a:cxnLst/>
            <a:rect l="l" t="t" r="r" b="b"/>
            <a:pathLst>
              <a:path w="705845" h="1350900">
                <a:moveTo>
                  <a:pt x="0" y="0"/>
                </a:moveTo>
                <a:lnTo>
                  <a:pt x="705845" y="0"/>
                </a:lnTo>
                <a:lnTo>
                  <a:pt x="705845" y="1350900"/>
                </a:lnTo>
                <a:lnTo>
                  <a:pt x="0" y="13509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a:buClr>
                <a:srgbClr val="000000"/>
              </a:buClr>
              <a:buFont typeface="Arial"/>
              <a:buNone/>
            </a:pPr>
            <a:endParaRPr lang="vi-VN" sz="1600" kern="0" dirty="0">
              <a:solidFill>
                <a:srgbClr val="000000"/>
              </a:solidFill>
              <a:cs typeface="Arial"/>
              <a:sym typeface="Arial"/>
            </a:endParaRPr>
          </a:p>
        </p:txBody>
      </p:sp>
      <p:grpSp>
        <p:nvGrpSpPr>
          <p:cNvPr id="10" name="Group 9">
            <a:extLst>
              <a:ext uri="{FF2B5EF4-FFF2-40B4-BE49-F238E27FC236}">
                <a16:creationId xmlns:a16="http://schemas.microsoft.com/office/drawing/2014/main" id="{71B41897-FAAF-BF5B-AB35-4A2FA3702216}"/>
              </a:ext>
            </a:extLst>
          </p:cNvPr>
          <p:cNvGrpSpPr/>
          <p:nvPr/>
        </p:nvGrpSpPr>
        <p:grpSpPr>
          <a:xfrm>
            <a:off x="4688856" y="3429000"/>
            <a:ext cx="5771635" cy="3152327"/>
            <a:chOff x="4686309" y="3278453"/>
            <a:chExt cx="5771635" cy="3152327"/>
          </a:xfrm>
        </p:grpSpPr>
        <p:sp>
          <p:nvSpPr>
            <p:cNvPr id="8" name="Rectangle: Rounded Corners 7">
              <a:extLst>
                <a:ext uri="{FF2B5EF4-FFF2-40B4-BE49-F238E27FC236}">
                  <a16:creationId xmlns:a16="http://schemas.microsoft.com/office/drawing/2014/main" id="{FECCDA6B-4E3A-C7E9-3CD1-4B76D878F018}"/>
                </a:ext>
              </a:extLst>
            </p:cNvPr>
            <p:cNvSpPr/>
            <p:nvPr/>
          </p:nvSpPr>
          <p:spPr>
            <a:xfrm>
              <a:off x="4686309" y="3666065"/>
              <a:ext cx="5660392" cy="2764715"/>
            </a:xfrm>
            <a:prstGeom prst="roundRect">
              <a:avLst/>
            </a:prstGeom>
            <a:solidFill>
              <a:srgbClr val="FFFFFF"/>
            </a:solidFill>
            <a:ln w="25400" cap="flat" cmpd="sng" algn="ctr">
              <a:solidFill>
                <a:schemeClr val="accent6"/>
              </a:solidFill>
              <a:prstDash val="solid"/>
            </a:ln>
            <a:effectLst/>
          </p:spPr>
          <p:txBody>
            <a:bodyPr tIns="336000"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lang="en-US" sz="2400" dirty="0">
                  <a:solidFill>
                    <a:schemeClr val="tx1">
                      <a:lumMod val="50000"/>
                    </a:schemeClr>
                  </a:solidFill>
                  <a:latin typeface="UTM Avo" panose="02040603050506020204" pitchFamily="18" charset="0"/>
                  <a:cs typeface="Arial" panose="020B0604020202020204" pitchFamily="34" charset="0"/>
                  <a:sym typeface="Arial"/>
                </a:rPr>
                <a:t>Em </a:t>
              </a:r>
              <a:r>
                <a:rPr lang="en-US" sz="2400" dirty="0" err="1">
                  <a:solidFill>
                    <a:schemeClr val="tx1">
                      <a:lumMod val="50000"/>
                    </a:schemeClr>
                  </a:solidFill>
                  <a:latin typeface="UTM Avo" panose="02040603050506020204" pitchFamily="18" charset="0"/>
                  <a:cs typeface="Arial" panose="020B0604020202020204" pitchFamily="34" charset="0"/>
                  <a:sym typeface="Arial"/>
                </a:rPr>
                <a:t>hãy</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trao</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đổi</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với</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các</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bạn</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trong</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nhóm</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để</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xây</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dựng</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i="1" dirty="0" err="1">
                  <a:solidFill>
                    <a:schemeClr val="tx1">
                      <a:lumMod val="50000"/>
                    </a:schemeClr>
                  </a:solidFill>
                  <a:latin typeface="UTM Avo" panose="02040603050506020204" pitchFamily="18" charset="0"/>
                  <a:cs typeface="Arial" panose="020B0604020202020204" pitchFamily="34" charset="0"/>
                  <a:sym typeface="Arial"/>
                </a:rPr>
                <a:t>Bí</a:t>
              </a:r>
              <a:r>
                <a:rPr lang="en-US" sz="2400" i="1" dirty="0">
                  <a:solidFill>
                    <a:schemeClr val="tx1">
                      <a:lumMod val="50000"/>
                    </a:schemeClr>
                  </a:solidFill>
                  <a:latin typeface="UTM Avo" panose="02040603050506020204" pitchFamily="18" charset="0"/>
                  <a:cs typeface="Arial" panose="020B0604020202020204" pitchFamily="34" charset="0"/>
                  <a:sym typeface="Arial"/>
                </a:rPr>
                <a:t> </a:t>
              </a:r>
              <a:r>
                <a:rPr lang="en-US" sz="2400" i="1" dirty="0" err="1">
                  <a:solidFill>
                    <a:schemeClr val="tx1">
                      <a:lumMod val="50000"/>
                    </a:schemeClr>
                  </a:solidFill>
                  <a:latin typeface="UTM Avo" panose="02040603050506020204" pitchFamily="18" charset="0"/>
                  <a:cs typeface="Arial" panose="020B0604020202020204" pitchFamily="34" charset="0"/>
                  <a:sym typeface="Arial"/>
                </a:rPr>
                <a:t>kíp</a:t>
              </a:r>
              <a:r>
                <a:rPr lang="en-US" sz="2400" i="1" dirty="0">
                  <a:solidFill>
                    <a:schemeClr val="tx1">
                      <a:lumMod val="50000"/>
                    </a:schemeClr>
                  </a:solidFill>
                  <a:latin typeface="UTM Avo" panose="02040603050506020204" pitchFamily="18" charset="0"/>
                  <a:cs typeface="Arial" panose="020B0604020202020204" pitchFamily="34" charset="0"/>
                  <a:sym typeface="Arial"/>
                </a:rPr>
                <a:t> </a:t>
              </a:r>
              <a:r>
                <a:rPr lang="en-US" sz="2400" i="1" dirty="0" err="1">
                  <a:solidFill>
                    <a:schemeClr val="tx1">
                      <a:lumMod val="50000"/>
                    </a:schemeClr>
                  </a:solidFill>
                  <a:latin typeface="UTM Avo" panose="02040603050506020204" pitchFamily="18" charset="0"/>
                  <a:cs typeface="Arial" panose="020B0604020202020204" pitchFamily="34" charset="0"/>
                  <a:sym typeface="Arial"/>
                </a:rPr>
                <a:t>kiểm</a:t>
              </a:r>
              <a:r>
                <a:rPr lang="en-US" sz="2400" i="1" dirty="0">
                  <a:solidFill>
                    <a:schemeClr val="tx1">
                      <a:lumMod val="50000"/>
                    </a:schemeClr>
                  </a:solidFill>
                  <a:latin typeface="UTM Avo" panose="02040603050506020204" pitchFamily="18" charset="0"/>
                  <a:cs typeface="Arial" panose="020B0604020202020204" pitchFamily="34" charset="0"/>
                  <a:sym typeface="Arial"/>
                </a:rPr>
                <a:t> </a:t>
              </a:r>
              <a:r>
                <a:rPr lang="en-US" sz="2400" i="1" dirty="0" err="1">
                  <a:solidFill>
                    <a:schemeClr val="tx1">
                      <a:lumMod val="50000"/>
                    </a:schemeClr>
                  </a:solidFill>
                  <a:latin typeface="UTM Avo" panose="02040603050506020204" pitchFamily="18" charset="0"/>
                  <a:cs typeface="Arial" panose="020B0604020202020204" pitchFamily="34" charset="0"/>
                  <a:sym typeface="Arial"/>
                </a:rPr>
                <a:t>soát</a:t>
              </a:r>
              <a:r>
                <a:rPr lang="en-US" sz="2400" i="1"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cảm</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xúc</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theo</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gợi</a:t>
              </a:r>
              <a:r>
                <a:rPr lang="en-US" sz="2400" dirty="0">
                  <a:solidFill>
                    <a:schemeClr val="tx1">
                      <a:lumMod val="50000"/>
                    </a:schemeClr>
                  </a:solidFill>
                  <a:latin typeface="UTM Avo" panose="02040603050506020204" pitchFamily="18" charset="0"/>
                  <a:cs typeface="Arial" panose="020B0604020202020204" pitchFamily="34" charset="0"/>
                  <a:sym typeface="Arial"/>
                </a:rPr>
                <a:t> ý.</a:t>
              </a:r>
            </a:p>
          </p:txBody>
        </p:sp>
        <p:sp>
          <p:nvSpPr>
            <p:cNvPr id="9" name="Rectangle: Rounded Corners 8">
              <a:extLst>
                <a:ext uri="{FF2B5EF4-FFF2-40B4-BE49-F238E27FC236}">
                  <a16:creationId xmlns:a16="http://schemas.microsoft.com/office/drawing/2014/main" id="{240B4F28-89A4-1494-496D-DB6667C4B0BE}"/>
                </a:ext>
              </a:extLst>
            </p:cNvPr>
            <p:cNvSpPr/>
            <p:nvPr/>
          </p:nvSpPr>
          <p:spPr>
            <a:xfrm>
              <a:off x="4686309" y="3278453"/>
              <a:ext cx="5771635" cy="775225"/>
            </a:xfrm>
            <a:prstGeom prst="roundRect">
              <a:avLst>
                <a:gd name="adj" fmla="val 50000"/>
              </a:avLst>
            </a:prstGeom>
            <a:solidFill>
              <a:schemeClr val="accent6">
                <a:lumMod val="20000"/>
                <a:lumOff val="80000"/>
              </a:schemeClr>
            </a:solidFill>
            <a:ln w="38100" cap="flat" cmpd="sng" algn="ctr">
              <a:solidFill>
                <a:srgbClr val="FFF9ED"/>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en-US" sz="2400" b="1" dirty="0">
                  <a:latin typeface="UTM Avo" panose="02040603050506020204" pitchFamily="18" charset="0"/>
                  <a:cs typeface="Arial" panose="020B0604020202020204" pitchFamily="34" charset="0"/>
                  <a:sym typeface="Arial"/>
                </a:rPr>
                <a:t>HOẠT ĐỘNG THEO NHÓM</a:t>
              </a:r>
            </a:p>
          </p:txBody>
        </p:sp>
      </p:grpSp>
    </p:spTree>
    <p:extLst>
      <p:ext uri="{BB962C8B-B14F-4D97-AF65-F5344CB8AC3E}">
        <p14:creationId xmlns:p14="http://schemas.microsoft.com/office/powerpoint/2010/main" val="86617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EE44F935-5E18-340C-1F66-849105762840}"/>
              </a:ext>
            </a:extLst>
          </p:cNvPr>
          <p:cNvSpPr txBox="1">
            <a:spLocks/>
          </p:cNvSpPr>
          <p:nvPr/>
        </p:nvSpPr>
        <p:spPr>
          <a:xfrm>
            <a:off x="300708" y="1679012"/>
            <a:ext cx="3825243" cy="762000"/>
          </a:xfrm>
          <a:prstGeom prst="roundRect">
            <a:avLst>
              <a:gd name="adj" fmla="val 50000"/>
            </a:avLst>
          </a:prstGeom>
          <a:solidFill>
            <a:schemeClr val="accent2">
              <a:lumMod val="20000"/>
              <a:lumOff val="80000"/>
            </a:schemeClr>
          </a:solidFill>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pPr algn="r"/>
            <a:r>
              <a:rPr lang="vi-VN" sz="2400" b="1" dirty="0">
                <a:latin typeface="UTM Avo" panose="02040603050506020204" pitchFamily="18" charset="0"/>
                <a:ea typeface="UD Digi Kyokasho N-B" panose="02020700000000000000" pitchFamily="17" charset="-128"/>
                <a:cs typeface="Arial" panose="020B0604020202020204" pitchFamily="34" charset="0"/>
              </a:rPr>
              <a:t>Gợi ý tham khảo:</a:t>
            </a:r>
          </a:p>
        </p:txBody>
      </p:sp>
      <p:pic>
        <p:nvPicPr>
          <p:cNvPr id="5" name="Picture 4" descr="Icon&#10;&#10;Description automatically generated">
            <a:extLst>
              <a:ext uri="{FF2B5EF4-FFF2-40B4-BE49-F238E27FC236}">
                <a16:creationId xmlns:a16="http://schemas.microsoft.com/office/drawing/2014/main" id="{EAFF1E08-CCF8-6AFC-A09A-97EA3F99B9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6322" y="1666312"/>
            <a:ext cx="787400" cy="787400"/>
          </a:xfrm>
          <a:prstGeom prst="rect">
            <a:avLst/>
          </a:prstGeom>
        </p:spPr>
      </p:pic>
      <p:sp>
        <p:nvSpPr>
          <p:cNvPr id="8" name="Rectangle: Rounded Corners 19">
            <a:extLst>
              <a:ext uri="{FF2B5EF4-FFF2-40B4-BE49-F238E27FC236}">
                <a16:creationId xmlns:a16="http://schemas.microsoft.com/office/drawing/2014/main" id="{01981693-49EC-13B0-E63F-2A8189D60312}"/>
              </a:ext>
            </a:extLst>
          </p:cNvPr>
          <p:cNvSpPr/>
          <p:nvPr/>
        </p:nvSpPr>
        <p:spPr>
          <a:xfrm>
            <a:off x="255204" y="2774338"/>
            <a:ext cx="5384800" cy="1629949"/>
          </a:xfrm>
          <a:prstGeom prst="roundRect">
            <a:avLst/>
          </a:prstGeom>
          <a:solidFill>
            <a:schemeClr val="accent2">
              <a:lumMod val="20000"/>
              <a:lumOff val="80000"/>
            </a:scheme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914400" eaLnBrk="1" fontAlgn="auto" latinLnBrk="0" hangingPunct="1">
              <a:lnSpc>
                <a:spcPct val="150000"/>
              </a:lnSpc>
              <a:spcBef>
                <a:spcPts val="0"/>
              </a:spcBef>
              <a:spcAft>
                <a:spcPts val="0"/>
              </a:spcAft>
              <a:buClr>
                <a:srgbClr val="000000"/>
              </a:buClr>
              <a:buSzTx/>
              <a:buFont typeface="Arial"/>
              <a:buNone/>
              <a:tabLst/>
              <a:defRPr/>
            </a:pPr>
            <a:r>
              <a:rPr lang="vi-VN" sz="2400" dirty="0">
                <a:latin typeface="UTM Avo" panose="02040603050506020204" pitchFamily="18" charset="0"/>
                <a:ea typeface="UD Digi Kyokasho N-B" panose="02020700000000000000" pitchFamily="17" charset="-128"/>
                <a:cs typeface="Arial" panose="020B0604020202020204" pitchFamily="34" charset="0"/>
                <a:sym typeface="Arial"/>
              </a:rPr>
              <a:t>Xác định các cảm xúc cần kiểm soát trong cuộc sống hằng ngày.</a:t>
            </a:r>
          </a:p>
        </p:txBody>
      </p:sp>
      <p:sp>
        <p:nvSpPr>
          <p:cNvPr id="9" name="Rectangle: Rounded Corners 20">
            <a:extLst>
              <a:ext uri="{FF2B5EF4-FFF2-40B4-BE49-F238E27FC236}">
                <a16:creationId xmlns:a16="http://schemas.microsoft.com/office/drawing/2014/main" id="{9E8645BF-2D52-0031-3C03-8CC9A967453D}"/>
              </a:ext>
            </a:extLst>
          </p:cNvPr>
          <p:cNvSpPr/>
          <p:nvPr/>
        </p:nvSpPr>
        <p:spPr>
          <a:xfrm>
            <a:off x="6096000" y="2774338"/>
            <a:ext cx="5941582" cy="1629951"/>
          </a:xfrm>
          <a:prstGeom prst="roundRect">
            <a:avLst/>
          </a:prstGeom>
          <a:solidFill>
            <a:schemeClr val="accent2">
              <a:lumMod val="20000"/>
              <a:lumOff val="80000"/>
            </a:schemeClr>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algn="ctr">
              <a:lnSpc>
                <a:spcPct val="150000"/>
              </a:lnSpc>
              <a:buClr>
                <a:srgbClr val="000000"/>
              </a:buClr>
            </a:pPr>
            <a:r>
              <a:rPr lang="vi-VN" sz="2400" dirty="0">
                <a:latin typeface="UTM Avo" panose="02040603050506020204" pitchFamily="18" charset="0"/>
                <a:ea typeface="UD Digi Kyokasho N-B" panose="02020700000000000000" pitchFamily="17" charset="-128"/>
                <a:cs typeface="Arial" panose="020B0604020202020204" pitchFamily="34" charset="0"/>
                <a:sym typeface="Arial"/>
              </a:rPr>
              <a:t>Nêu những việc cần làm để kiểm soát cảm xúc hiệu quả.</a:t>
            </a:r>
          </a:p>
        </p:txBody>
      </p:sp>
      <p:sp>
        <p:nvSpPr>
          <p:cNvPr id="10" name="Freeform 92">
            <a:extLst>
              <a:ext uri="{FF2B5EF4-FFF2-40B4-BE49-F238E27FC236}">
                <a16:creationId xmlns:a16="http://schemas.microsoft.com/office/drawing/2014/main" id="{63EB933D-83C8-8ED7-5537-69959414EBCC}"/>
              </a:ext>
            </a:extLst>
          </p:cNvPr>
          <p:cNvSpPr/>
          <p:nvPr/>
        </p:nvSpPr>
        <p:spPr>
          <a:xfrm>
            <a:off x="3555189" y="4261486"/>
            <a:ext cx="3734611" cy="2469514"/>
          </a:xfrm>
          <a:custGeom>
            <a:avLst/>
            <a:gdLst/>
            <a:ahLst/>
            <a:cxnLst/>
            <a:rect l="l" t="t" r="r" b="b"/>
            <a:pathLst>
              <a:path w="1422353" h="940531">
                <a:moveTo>
                  <a:pt x="0" y="0"/>
                </a:moveTo>
                <a:lnTo>
                  <a:pt x="1422353" y="0"/>
                </a:lnTo>
                <a:lnTo>
                  <a:pt x="1422353" y="940531"/>
                </a:lnTo>
                <a:lnTo>
                  <a:pt x="0" y="940531"/>
                </a:lnTo>
                <a:lnTo>
                  <a:pt x="0" y="0"/>
                </a:lnTo>
                <a:close/>
              </a:path>
            </a:pathLst>
          </a:custGeom>
          <a:blipFill>
            <a:blip r:embed="rId5"/>
            <a:stretch>
              <a:fillRect/>
            </a:stretch>
          </a:blipFill>
        </p:spPr>
        <p:txBody>
          <a:bodyPr/>
          <a:lstStyle/>
          <a:p>
            <a:endParaRPr lang="en-US" sz="2489" dirty="0">
              <a:latin typeface="UTM Avo" panose="02040603050506020204" pitchFamily="18" charset="0"/>
            </a:endParaRPr>
          </a:p>
        </p:txBody>
      </p:sp>
    </p:spTree>
    <p:extLst>
      <p:ext uri="{BB962C8B-B14F-4D97-AF65-F5344CB8AC3E}">
        <p14:creationId xmlns:p14="http://schemas.microsoft.com/office/powerpoint/2010/main" val="4035486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4B094921-C0E8-2CF1-9C93-822D61670963}"/>
              </a:ext>
            </a:extLst>
          </p:cNvPr>
          <p:cNvSpPr/>
          <p:nvPr/>
        </p:nvSpPr>
        <p:spPr>
          <a:xfrm>
            <a:off x="1503256" y="1582734"/>
            <a:ext cx="9185488" cy="694944"/>
          </a:xfrm>
          <a:prstGeom prst="roundRect">
            <a:avLst>
              <a:gd name="adj" fmla="val 50000"/>
            </a:avLst>
          </a:prstGeom>
          <a:solidFill>
            <a:srgbClr val="FFFFFF"/>
          </a:solidFill>
          <a:ln w="38100" cap="flat" cmpd="sng" algn="ctr">
            <a:solidFill>
              <a:schemeClr val="accent6"/>
            </a:solidFill>
            <a:prstDash val="solid"/>
          </a:ln>
          <a:effectLst/>
        </p:spPr>
        <p:txBody>
          <a:bodyPr rtlCol="0" anchor="ctr"/>
          <a:lstStyle/>
          <a:p>
            <a:pPr lvl="0" algn="ctr">
              <a:lnSpc>
                <a:spcPct val="150000"/>
              </a:lnSpc>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Nhiệm vụ 2: </a:t>
            </a:r>
            <a:r>
              <a:rPr lang="vi-VN" sz="2400" dirty="0">
                <a:solidFill>
                  <a:schemeClr val="tx1">
                    <a:lumMod val="50000"/>
                  </a:schemeClr>
                </a:solidFill>
                <a:latin typeface="UTM Avo" panose="02040603050506020204" pitchFamily="18" charset="0"/>
                <a:cs typeface="Arial" panose="020B0604020202020204" pitchFamily="34" charset="0"/>
                <a:sym typeface="Arial"/>
              </a:rPr>
              <a:t>Thảo luận xây dựng Bí kíp kiểm soát cảm xúc</a:t>
            </a:r>
          </a:p>
        </p:txBody>
      </p:sp>
      <p:grpSp>
        <p:nvGrpSpPr>
          <p:cNvPr id="3" name="Group 2">
            <a:extLst>
              <a:ext uri="{FF2B5EF4-FFF2-40B4-BE49-F238E27FC236}">
                <a16:creationId xmlns:a16="http://schemas.microsoft.com/office/drawing/2014/main" id="{3833B61E-C461-5F9F-1F43-D57623956A57}"/>
              </a:ext>
            </a:extLst>
          </p:cNvPr>
          <p:cNvGrpSpPr/>
          <p:nvPr/>
        </p:nvGrpSpPr>
        <p:grpSpPr>
          <a:xfrm>
            <a:off x="933965" y="3273432"/>
            <a:ext cx="5771635" cy="2235200"/>
            <a:chOff x="4686309" y="3278453"/>
            <a:chExt cx="5771635" cy="2235200"/>
          </a:xfrm>
        </p:grpSpPr>
        <p:sp>
          <p:nvSpPr>
            <p:cNvPr id="4" name="Rectangle: Rounded Corners 3">
              <a:extLst>
                <a:ext uri="{FF2B5EF4-FFF2-40B4-BE49-F238E27FC236}">
                  <a16:creationId xmlns:a16="http://schemas.microsoft.com/office/drawing/2014/main" id="{B6A7C9BB-F9A0-65F3-3AF6-DC631E075BC6}"/>
                </a:ext>
              </a:extLst>
            </p:cNvPr>
            <p:cNvSpPr/>
            <p:nvPr/>
          </p:nvSpPr>
          <p:spPr>
            <a:xfrm>
              <a:off x="4797552" y="3607442"/>
              <a:ext cx="5549150" cy="1906211"/>
            </a:xfrm>
            <a:prstGeom prst="roundRect">
              <a:avLst/>
            </a:prstGeom>
            <a:solidFill>
              <a:srgbClr val="FFFFFF"/>
            </a:solidFill>
            <a:ln w="25400" cap="flat" cmpd="sng" algn="ctr">
              <a:solidFill>
                <a:schemeClr val="accent6"/>
              </a:solidFill>
              <a:prstDash val="solid"/>
            </a:ln>
            <a:effectLst/>
          </p:spPr>
          <p:txBody>
            <a:bodyPr tIns="336000"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Thiết kế Bí kíp kiểm soát cảm xúc theo ý tưởng của mình.</a:t>
              </a:r>
            </a:p>
          </p:txBody>
        </p:sp>
        <p:sp>
          <p:nvSpPr>
            <p:cNvPr id="5" name="Rectangle: Rounded Corners 4">
              <a:extLst>
                <a:ext uri="{FF2B5EF4-FFF2-40B4-BE49-F238E27FC236}">
                  <a16:creationId xmlns:a16="http://schemas.microsoft.com/office/drawing/2014/main" id="{B14E91B1-8BA7-768B-F7DA-D5214C73B05D}"/>
                </a:ext>
              </a:extLst>
            </p:cNvPr>
            <p:cNvSpPr/>
            <p:nvPr/>
          </p:nvSpPr>
          <p:spPr>
            <a:xfrm>
              <a:off x="4686309" y="3278453"/>
              <a:ext cx="5771635" cy="775225"/>
            </a:xfrm>
            <a:prstGeom prst="roundRect">
              <a:avLst>
                <a:gd name="adj" fmla="val 50000"/>
              </a:avLst>
            </a:prstGeom>
            <a:solidFill>
              <a:schemeClr val="accent6">
                <a:lumMod val="20000"/>
                <a:lumOff val="80000"/>
              </a:schemeClr>
            </a:solidFill>
            <a:ln w="38100" cap="flat" cmpd="sng" algn="ctr">
              <a:solidFill>
                <a:srgbClr val="FFF9ED"/>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en-US" sz="2400" b="1" dirty="0">
                  <a:latin typeface="UTM Avo" panose="02040603050506020204" pitchFamily="18" charset="0"/>
                  <a:cs typeface="Arial" panose="020B0604020202020204" pitchFamily="34" charset="0"/>
                  <a:sym typeface="Arial"/>
                </a:rPr>
                <a:t>HOẠT ĐỘNG THEO NHÓM</a:t>
              </a:r>
            </a:p>
          </p:txBody>
        </p:sp>
      </p:grpSp>
      <p:pic>
        <p:nvPicPr>
          <p:cNvPr id="8" name="Picture 4">
            <a:extLst>
              <a:ext uri="{FF2B5EF4-FFF2-40B4-BE49-F238E27FC236}">
                <a16:creationId xmlns:a16="http://schemas.microsoft.com/office/drawing/2014/main" id="{1D9D7D71-53DA-9B48-1C66-2F90D1A7EA51}"/>
              </a:ext>
            </a:extLst>
          </p:cNvPr>
          <p:cNvPicPr>
            <a:picLocks noChangeAspect="1"/>
          </p:cNvPicPr>
          <p:nvPr/>
        </p:nvPicPr>
        <p:blipFill>
          <a:blip r:embed="rId4"/>
          <a:srcRect/>
          <a:stretch>
            <a:fillRect/>
          </a:stretch>
        </p:blipFill>
        <p:spPr>
          <a:xfrm>
            <a:off x="6972464" y="2666260"/>
            <a:ext cx="3636335" cy="4191740"/>
          </a:xfrm>
          <a:prstGeom prst="rect">
            <a:avLst/>
          </a:prstGeom>
        </p:spPr>
      </p:pic>
    </p:spTree>
    <p:extLst>
      <p:ext uri="{BB962C8B-B14F-4D97-AF65-F5344CB8AC3E}">
        <p14:creationId xmlns:p14="http://schemas.microsoft.com/office/powerpoint/2010/main" val="1477870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598669F-1DC4-70CA-78EA-16D85041E4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117" y="1983185"/>
            <a:ext cx="11643766" cy="3971565"/>
          </a:xfrm>
          <a:prstGeom prst="rect">
            <a:avLst/>
          </a:prstGeom>
        </p:spPr>
      </p:pic>
    </p:spTree>
    <p:extLst>
      <p:ext uri="{BB962C8B-B14F-4D97-AF65-F5344CB8AC3E}">
        <p14:creationId xmlns:p14="http://schemas.microsoft.com/office/powerpoint/2010/main" val="2093066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B2B853-31A5-B9FF-C1EF-BE5AF0AD8763}"/>
              </a:ext>
            </a:extLst>
          </p:cNvPr>
          <p:cNvSpPr txBox="1"/>
          <p:nvPr/>
        </p:nvSpPr>
        <p:spPr>
          <a:xfrm>
            <a:off x="841753" y="1879540"/>
            <a:ext cx="4441365" cy="1248427"/>
          </a:xfrm>
          <a:prstGeom prst="roundRect">
            <a:avLst/>
          </a:prstGeom>
          <a:solidFill>
            <a:srgbClr val="FFDDDD"/>
          </a:solidFill>
        </p:spPr>
        <p:txBody>
          <a:bodyPr wrap="square" anchor="ctr">
            <a:spAutoFit/>
          </a:bodyPr>
          <a:lstStyle/>
          <a:p>
            <a:pPr algn="ctr">
              <a:lnSpc>
                <a:spcPct val="150000"/>
              </a:lnSpc>
              <a:buClr>
                <a:srgbClr val="000000"/>
              </a:buClr>
              <a:buFont typeface="Arial"/>
              <a:buNone/>
            </a:pPr>
            <a:r>
              <a:rPr lang="en-US" sz="2400" b="1" kern="0" dirty="0" err="1">
                <a:latin typeface="UTM Avo" panose="02040603050506020204" pitchFamily="18" charset="0"/>
                <a:cs typeface="Arial"/>
                <a:sym typeface="Arial"/>
              </a:rPr>
              <a:t>Tham</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khảo</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mẫu</a:t>
            </a:r>
            <a:endParaRPr lang="en-US" sz="2400" b="1" kern="0" dirty="0">
              <a:latin typeface="UTM Avo" panose="02040603050506020204" pitchFamily="18" charset="0"/>
              <a:cs typeface="Arial"/>
              <a:sym typeface="Arial"/>
            </a:endParaRPr>
          </a:p>
          <a:p>
            <a:pPr algn="ctr">
              <a:lnSpc>
                <a:spcPct val="150000"/>
              </a:lnSpc>
              <a:buClr>
                <a:srgbClr val="000000"/>
              </a:buClr>
              <a:buFont typeface="Arial"/>
              <a:buNone/>
            </a:pPr>
            <a:r>
              <a:rPr lang="en-US" sz="2400" b="1" kern="0" dirty="0" err="1">
                <a:latin typeface="UTM Avo" panose="02040603050506020204" pitchFamily="18" charset="0"/>
                <a:cs typeface="Arial"/>
                <a:sym typeface="Arial"/>
              </a:rPr>
              <a:t>Bí</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kíp</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kiểm</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soát</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cảm</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xúc</a:t>
            </a:r>
            <a:endParaRPr lang="en-US" sz="2400" b="1" kern="0" dirty="0">
              <a:latin typeface="UTM Avo" panose="02040603050506020204" pitchFamily="18" charset="0"/>
              <a:cs typeface="Arial"/>
              <a:sym typeface="Arial"/>
            </a:endParaRPr>
          </a:p>
        </p:txBody>
      </p:sp>
      <p:pic>
        <p:nvPicPr>
          <p:cNvPr id="3" name="Picture 2">
            <a:extLst>
              <a:ext uri="{FF2B5EF4-FFF2-40B4-BE49-F238E27FC236}">
                <a16:creationId xmlns:a16="http://schemas.microsoft.com/office/drawing/2014/main" id="{54255E5F-B5E6-A095-326B-23877DE764D6}"/>
              </a:ext>
            </a:extLst>
          </p:cNvPr>
          <p:cNvPicPr>
            <a:picLocks noChangeAspect="1" noChangeArrowheads="1"/>
          </p:cNvPicPr>
          <p:nvPr/>
        </p:nvPicPr>
        <p:blipFill rotWithShape="1">
          <a:blip r:embed="rId3"/>
          <a:srcRect t="1135" b="1135"/>
          <a:stretch/>
        </p:blipFill>
        <p:spPr bwMode="auto">
          <a:xfrm>
            <a:off x="6807595" y="625780"/>
            <a:ext cx="4542652" cy="6187616"/>
          </a:xfrm>
          <a:prstGeom prst="rect">
            <a:avLst/>
          </a:prstGeom>
          <a:noFill/>
          <a:ln>
            <a:solidFill>
              <a:srgbClr val="00B0F0"/>
            </a:solidFill>
          </a:ln>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CFE8243A-0CAE-463D-C5DA-653A8DBA0210}"/>
              </a:ext>
            </a:extLst>
          </p:cNvPr>
          <p:cNvPicPr>
            <a:picLocks noChangeAspect="1"/>
          </p:cNvPicPr>
          <p:nvPr/>
        </p:nvPicPr>
        <p:blipFill>
          <a:blip r:embed="rId4"/>
          <a:srcRect/>
          <a:stretch>
            <a:fillRect/>
          </a:stretch>
        </p:blipFill>
        <p:spPr>
          <a:xfrm>
            <a:off x="1438783" y="3429000"/>
            <a:ext cx="3247304" cy="3115483"/>
          </a:xfrm>
          <a:prstGeom prst="rect">
            <a:avLst/>
          </a:prstGeom>
        </p:spPr>
      </p:pic>
    </p:spTree>
    <p:extLst>
      <p:ext uri="{BB962C8B-B14F-4D97-AF65-F5344CB8AC3E}">
        <p14:creationId xmlns:p14="http://schemas.microsoft.com/office/powerpoint/2010/main" val="2758371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EE44F935-5E18-340C-1F66-849105762840}"/>
              </a:ext>
            </a:extLst>
          </p:cNvPr>
          <p:cNvSpPr txBox="1">
            <a:spLocks/>
          </p:cNvSpPr>
          <p:nvPr/>
        </p:nvSpPr>
        <p:spPr>
          <a:xfrm>
            <a:off x="4655391" y="1130387"/>
            <a:ext cx="2881217" cy="762000"/>
          </a:xfrm>
          <a:prstGeom prst="roundRect">
            <a:avLst>
              <a:gd name="adj" fmla="val 50000"/>
            </a:avLst>
          </a:prstGeom>
          <a:solidFill>
            <a:schemeClr val="accent5">
              <a:lumMod val="20000"/>
              <a:lumOff val="80000"/>
            </a:schemeClr>
          </a:solidFill>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vi-VN" sz="2400" b="1" dirty="0">
                <a:latin typeface="UTM Avo" panose="02040603050506020204" pitchFamily="18" charset="0"/>
                <a:ea typeface="UD Digi Kyokasho N-B" panose="02020700000000000000" pitchFamily="17" charset="-128"/>
                <a:cs typeface="Arial" panose="020B0604020202020204" pitchFamily="34" charset="0"/>
              </a:rPr>
              <a:t>KẾT LUẬN</a:t>
            </a:r>
          </a:p>
        </p:txBody>
      </p:sp>
      <p:sp>
        <p:nvSpPr>
          <p:cNvPr id="4" name="Rectangle: Rounded Corners 3">
            <a:extLst>
              <a:ext uri="{FF2B5EF4-FFF2-40B4-BE49-F238E27FC236}">
                <a16:creationId xmlns:a16="http://schemas.microsoft.com/office/drawing/2014/main" id="{14CE7A60-9F0E-07B1-50FD-2AA7C5485F33}"/>
              </a:ext>
            </a:extLst>
          </p:cNvPr>
          <p:cNvSpPr/>
          <p:nvPr/>
        </p:nvSpPr>
        <p:spPr>
          <a:xfrm>
            <a:off x="462236" y="2013064"/>
            <a:ext cx="11267525" cy="3573697"/>
          </a:xfrm>
          <a:prstGeom prst="roundRect">
            <a:avLst>
              <a:gd name="adj" fmla="val 9802"/>
            </a:avLst>
          </a:prstGeom>
          <a:solidFill>
            <a:sysClr val="window" lastClr="FFFFFF"/>
          </a:solidFill>
          <a:ln w="25400" cap="flat" cmpd="sng" algn="ctr">
            <a:solidFill>
              <a:schemeClr val="accent5"/>
            </a:solidFill>
            <a:prstDash val="solid"/>
          </a:ln>
          <a:effectLst/>
        </p:spPr>
        <p:txBody>
          <a:bodyPr bIns="120000" rtlCol="0" anchor="ctr"/>
          <a:lstStyle/>
          <a:p>
            <a:pPr lvl="0" algn="just" defTabSz="609539">
              <a:lnSpc>
                <a:spcPct val="150000"/>
              </a:lnSpc>
              <a:defRPr/>
            </a:pPr>
            <a:r>
              <a:rPr lang="vi-VN" sz="2400" dirty="0">
                <a:latin typeface="UTM Avo" panose="02040603050506020204" pitchFamily="18" charset="0"/>
                <a:ea typeface="UD Digi Kyokasho N-B" panose="02020700000000000000" pitchFamily="17" charset="-128"/>
                <a:cs typeface="Arial" panose="020B0604020202020204" pitchFamily="34" charset="0"/>
              </a:rPr>
              <a:t>Trình bày những việc cần làm để kiểm soát các cảm xúc vào Bí kíp kiểm soát cảm xúc là một cách làm hiệu quả giúp các em ghi nhớ và có thể chủ động kiểm soát cảm xúc của bản thân. Khi có bí kíp và áp dụng thường xuyên, các em sẽ giữ được sự bình tĩnh và điều chỉnh được cảm xúc của bản thân phù hợp, không làm ảnh hưởng đến bản thân và mọi người xung quanh.</a:t>
            </a:r>
          </a:p>
        </p:txBody>
      </p:sp>
      <p:pic>
        <p:nvPicPr>
          <p:cNvPr id="5" name="Picture 10">
            <a:extLst>
              <a:ext uri="{FF2B5EF4-FFF2-40B4-BE49-F238E27FC236}">
                <a16:creationId xmlns:a16="http://schemas.microsoft.com/office/drawing/2014/main" id="{1902945A-87F8-2269-A5FC-42E987B808A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587142" y="5330283"/>
            <a:ext cx="3017712" cy="1527717"/>
          </a:xfrm>
          <a:prstGeom prst="rect">
            <a:avLst/>
          </a:prstGeom>
        </p:spPr>
      </p:pic>
    </p:spTree>
    <p:extLst>
      <p:ext uri="{BB962C8B-B14F-4D97-AF65-F5344CB8AC3E}">
        <p14:creationId xmlns:p14="http://schemas.microsoft.com/office/powerpoint/2010/main" val="1424859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F399099-7AD9-0EF3-5871-F0A1D2A6C810}"/>
              </a:ext>
            </a:extLst>
          </p:cNvPr>
          <p:cNvSpPr txBox="1"/>
          <p:nvPr/>
        </p:nvSpPr>
        <p:spPr>
          <a:xfrm>
            <a:off x="2241047" y="1532483"/>
            <a:ext cx="7709907" cy="510778"/>
          </a:xfrm>
          <a:prstGeom prst="roundRect">
            <a:avLst/>
          </a:prstGeom>
          <a:solidFill>
            <a:schemeClr val="accent2">
              <a:lumMod val="20000"/>
              <a:lumOff val="80000"/>
            </a:schemeClr>
          </a:solidFill>
        </p:spPr>
        <p:txBody>
          <a:bodyPr wrap="square">
            <a:spAutoFit/>
          </a:bodyPr>
          <a:lstStyle/>
          <a:p>
            <a:pPr algn="ctr"/>
            <a:r>
              <a:rPr lang="vi-VN" sz="2400" b="1" dirty="0">
                <a:solidFill>
                  <a:schemeClr val="tx1">
                    <a:lumMod val="50000"/>
                  </a:schemeClr>
                </a:solidFill>
                <a:latin typeface="UTM Avo" panose="02040603050506020204" pitchFamily="18" charset="0"/>
                <a:cs typeface="Arial" panose="020B0604020202020204" pitchFamily="34" charset="0"/>
              </a:rPr>
              <a:t>Hoạt động 4: </a:t>
            </a:r>
            <a:r>
              <a:rPr lang="en-US" sz="2400" b="1" dirty="0">
                <a:solidFill>
                  <a:schemeClr val="tx1">
                    <a:lumMod val="50000"/>
                  </a:schemeClr>
                </a:solidFill>
                <a:latin typeface="UTM Avo" panose="02040603050506020204" pitchFamily="18" charset="0"/>
                <a:cs typeface="Arial" panose="020B0604020202020204" pitchFamily="34" charset="0"/>
              </a:rPr>
              <a:t>T</a:t>
            </a:r>
            <a:r>
              <a:rPr lang="vi-VN" sz="2400" b="1" dirty="0">
                <a:solidFill>
                  <a:schemeClr val="tx1">
                    <a:lumMod val="50000"/>
                  </a:schemeClr>
                </a:solidFill>
                <a:latin typeface="UTM Avo" panose="02040603050506020204" pitchFamily="18" charset="0"/>
                <a:cs typeface="Arial" panose="020B0604020202020204" pitchFamily="34" charset="0"/>
              </a:rPr>
              <a:t>hực hành kiểm soát cảm xúc</a:t>
            </a:r>
          </a:p>
        </p:txBody>
      </p:sp>
      <p:sp>
        <p:nvSpPr>
          <p:cNvPr id="4" name="Rectangle: Rounded Corners 3">
            <a:extLst>
              <a:ext uri="{FF2B5EF4-FFF2-40B4-BE49-F238E27FC236}">
                <a16:creationId xmlns:a16="http://schemas.microsoft.com/office/drawing/2014/main" id="{0D2F563C-3025-AAE7-4B45-F72684A04B2E}"/>
              </a:ext>
            </a:extLst>
          </p:cNvPr>
          <p:cNvSpPr/>
          <p:nvPr/>
        </p:nvSpPr>
        <p:spPr>
          <a:xfrm>
            <a:off x="2474271" y="2193111"/>
            <a:ext cx="7243458" cy="1148255"/>
          </a:xfrm>
          <a:prstGeom prst="roundRect">
            <a:avLst>
              <a:gd name="adj" fmla="val 50000"/>
            </a:avLst>
          </a:prstGeom>
          <a:solidFill>
            <a:srgbClr val="FFFFFF"/>
          </a:solidFill>
          <a:ln w="38100" cap="flat" cmpd="sng" algn="ctr">
            <a:solidFill>
              <a:schemeClr val="accent2"/>
            </a:solidFill>
            <a:prstDash val="solid"/>
          </a:ln>
          <a:effectLst/>
        </p:spPr>
        <p:txBody>
          <a:bodyPr rtlCol="0" anchor="ctr"/>
          <a:lstStyle/>
          <a:p>
            <a:pPr lvl="0" algn="ctr">
              <a:lnSpc>
                <a:spcPct val="150000"/>
              </a:lnSpc>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Nhiệm vụ 1: </a:t>
            </a:r>
            <a:r>
              <a:rPr lang="vi-VN" sz="2400" dirty="0">
                <a:solidFill>
                  <a:schemeClr val="tx1">
                    <a:lumMod val="50000"/>
                  </a:schemeClr>
                </a:solidFill>
                <a:latin typeface="UTM Avo" panose="02040603050506020204" pitchFamily="18" charset="0"/>
                <a:cs typeface="Arial" panose="020B0604020202020204" pitchFamily="34" charset="0"/>
                <a:sym typeface="Arial"/>
              </a:rPr>
              <a:t>Thảo luận về cách kiểm soát cảm xúc bản thân trong các tình huống</a:t>
            </a:r>
          </a:p>
        </p:txBody>
      </p:sp>
      <p:sp>
        <p:nvSpPr>
          <p:cNvPr id="10" name="TextBox 44">
            <a:extLst>
              <a:ext uri="{FF2B5EF4-FFF2-40B4-BE49-F238E27FC236}">
                <a16:creationId xmlns:a16="http://schemas.microsoft.com/office/drawing/2014/main" id="{AFD5F9FF-507F-882B-F81C-0EBC300F03C9}"/>
              </a:ext>
            </a:extLst>
          </p:cNvPr>
          <p:cNvSpPr txBox="1"/>
          <p:nvPr/>
        </p:nvSpPr>
        <p:spPr>
          <a:xfrm>
            <a:off x="2489200" y="3001149"/>
            <a:ext cx="7722481" cy="1343361"/>
          </a:xfrm>
          <a:prstGeom prst="rect">
            <a:avLst/>
          </a:prstGeom>
        </p:spPr>
        <p:txBody>
          <a:bodyPr lIns="33867" tIns="33867" rIns="33867" bIns="33867"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endParaRPr kumimoji="0" lang="vi-VN" sz="2400" b="0" i="0" u="none" strike="noStrike" kern="0" cap="none" spc="0" normalizeH="0" baseline="0" noProof="0" dirty="0">
              <a:ln>
                <a:noFill/>
              </a:ln>
              <a:solidFill>
                <a:prstClr val="black"/>
              </a:solidFill>
              <a:effectLst/>
              <a:uLnTx/>
              <a:uFillTx/>
              <a:cs typeface="Arial" panose="020B0604020202020204" pitchFamily="34" charset="0"/>
            </a:endParaRPr>
          </a:p>
        </p:txBody>
      </p:sp>
      <p:sp>
        <p:nvSpPr>
          <p:cNvPr id="2" name="Freeform 73">
            <a:extLst>
              <a:ext uri="{FF2B5EF4-FFF2-40B4-BE49-F238E27FC236}">
                <a16:creationId xmlns:a16="http://schemas.microsoft.com/office/drawing/2014/main" id="{C6D4EE93-807E-9550-78F6-145A890F6C77}"/>
              </a:ext>
            </a:extLst>
          </p:cNvPr>
          <p:cNvSpPr/>
          <p:nvPr/>
        </p:nvSpPr>
        <p:spPr>
          <a:xfrm>
            <a:off x="2208693" y="3429000"/>
            <a:ext cx="2146592" cy="4108315"/>
          </a:xfrm>
          <a:custGeom>
            <a:avLst/>
            <a:gdLst/>
            <a:ahLst/>
            <a:cxnLst/>
            <a:rect l="l" t="t" r="r" b="b"/>
            <a:pathLst>
              <a:path w="705845" h="1350900">
                <a:moveTo>
                  <a:pt x="0" y="0"/>
                </a:moveTo>
                <a:lnTo>
                  <a:pt x="705845" y="0"/>
                </a:lnTo>
                <a:lnTo>
                  <a:pt x="705845" y="1350900"/>
                </a:lnTo>
                <a:lnTo>
                  <a:pt x="0" y="13509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a:buClr>
                <a:srgbClr val="000000"/>
              </a:buClr>
              <a:buFont typeface="Arial"/>
              <a:buNone/>
            </a:pPr>
            <a:endParaRPr lang="vi-VN" sz="1600" kern="0" dirty="0">
              <a:solidFill>
                <a:srgbClr val="000000"/>
              </a:solidFill>
              <a:cs typeface="Arial"/>
              <a:sym typeface="Arial"/>
            </a:endParaRPr>
          </a:p>
        </p:txBody>
      </p:sp>
      <p:grpSp>
        <p:nvGrpSpPr>
          <p:cNvPr id="5" name="Group 4">
            <a:extLst>
              <a:ext uri="{FF2B5EF4-FFF2-40B4-BE49-F238E27FC236}">
                <a16:creationId xmlns:a16="http://schemas.microsoft.com/office/drawing/2014/main" id="{DF303481-6FEE-5AF2-1399-9C9C3B013BC0}"/>
              </a:ext>
            </a:extLst>
          </p:cNvPr>
          <p:cNvGrpSpPr/>
          <p:nvPr/>
        </p:nvGrpSpPr>
        <p:grpSpPr>
          <a:xfrm>
            <a:off x="4531822" y="3672829"/>
            <a:ext cx="5960366" cy="2661142"/>
            <a:chOff x="4591943" y="3278453"/>
            <a:chExt cx="5960366" cy="2661142"/>
          </a:xfrm>
        </p:grpSpPr>
        <p:sp>
          <p:nvSpPr>
            <p:cNvPr id="6" name="Rectangle: Rounded Corners 5">
              <a:extLst>
                <a:ext uri="{FF2B5EF4-FFF2-40B4-BE49-F238E27FC236}">
                  <a16:creationId xmlns:a16="http://schemas.microsoft.com/office/drawing/2014/main" id="{97FEBF01-9793-133C-5B3D-7C4324381E44}"/>
                </a:ext>
              </a:extLst>
            </p:cNvPr>
            <p:cNvSpPr/>
            <p:nvPr/>
          </p:nvSpPr>
          <p:spPr>
            <a:xfrm>
              <a:off x="4591943" y="3618671"/>
              <a:ext cx="5960366" cy="2320924"/>
            </a:xfrm>
            <a:prstGeom prst="roundRect">
              <a:avLst/>
            </a:prstGeom>
            <a:solidFill>
              <a:srgbClr val="FFFFFF"/>
            </a:solidFill>
            <a:ln w="25400" cap="flat" cmpd="sng" algn="ctr">
              <a:solidFill>
                <a:schemeClr val="accent2"/>
              </a:solidFill>
              <a:prstDash val="solid"/>
            </a:ln>
            <a:effectLst/>
          </p:spPr>
          <p:txBody>
            <a:bodyPr tIns="336000" rtlCol="0" anchor="ctr"/>
            <a:lstStyle/>
            <a:p>
              <a:pPr marL="0" marR="0" lvl="0" indent="0" algn="just" defTabSz="914400" eaLnBrk="1" fontAlgn="auto" latinLnBrk="0" hangingPunct="1">
                <a:lnSpc>
                  <a:spcPct val="150000"/>
                </a:lnSpc>
                <a:spcBef>
                  <a:spcPts val="0"/>
                </a:spcBef>
                <a:spcAft>
                  <a:spcPts val="0"/>
                </a:spcAft>
                <a:buClr>
                  <a:srgbClr val="000000"/>
                </a:buClr>
                <a:buSzTx/>
                <a:buFont typeface="Arial"/>
                <a:buNone/>
                <a:tabLst/>
                <a:defRPr/>
              </a:pPr>
              <a:r>
                <a:rPr lang="en-US" sz="2400" dirty="0" err="1">
                  <a:solidFill>
                    <a:schemeClr val="tx1">
                      <a:lumMod val="50000"/>
                    </a:schemeClr>
                  </a:solidFill>
                  <a:latin typeface="UTM Avo" panose="02040603050506020204" pitchFamily="18" charset="0"/>
                  <a:cs typeface="Arial" panose="020B0604020202020204" pitchFamily="34" charset="0"/>
                  <a:sym typeface="Arial"/>
                </a:rPr>
                <a:t>Các</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nhóm</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quan</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sát</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tranh</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trong</a:t>
              </a:r>
              <a:r>
                <a:rPr lang="en-US" sz="2400" dirty="0">
                  <a:solidFill>
                    <a:schemeClr val="tx1">
                      <a:lumMod val="50000"/>
                    </a:schemeClr>
                  </a:solidFill>
                  <a:latin typeface="UTM Avo" panose="02040603050506020204" pitchFamily="18" charset="0"/>
                  <a:cs typeface="Arial" panose="020B0604020202020204" pitchFamily="34" charset="0"/>
                  <a:sym typeface="Arial"/>
                </a:rPr>
                <a:t> SGK tr.25 </a:t>
              </a:r>
              <a:r>
                <a:rPr lang="en-US" sz="2400" dirty="0" err="1">
                  <a:solidFill>
                    <a:schemeClr val="tx1">
                      <a:lumMod val="50000"/>
                    </a:schemeClr>
                  </a:solidFill>
                  <a:latin typeface="UTM Avo" panose="02040603050506020204" pitchFamily="18" charset="0"/>
                  <a:cs typeface="Arial" panose="020B0604020202020204" pitchFamily="34" charset="0"/>
                  <a:sym typeface="Arial"/>
                </a:rPr>
                <a:t>và</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thảo</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luận</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về</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cách</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kiểm</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soát</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cảm</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xúc</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trong</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mỗi</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tình</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r>
                <a:rPr lang="en-US" sz="2400" dirty="0" err="1">
                  <a:solidFill>
                    <a:schemeClr val="tx1">
                      <a:lumMod val="50000"/>
                    </a:schemeClr>
                  </a:solidFill>
                  <a:latin typeface="UTM Avo" panose="02040603050506020204" pitchFamily="18" charset="0"/>
                  <a:cs typeface="Arial" panose="020B0604020202020204" pitchFamily="34" charset="0"/>
                  <a:sym typeface="Arial"/>
                </a:rPr>
                <a:t>huống</a:t>
              </a:r>
              <a:r>
                <a:rPr lang="en-US" sz="2400" dirty="0">
                  <a:solidFill>
                    <a:schemeClr val="tx1">
                      <a:lumMod val="50000"/>
                    </a:schemeClr>
                  </a:solidFill>
                  <a:latin typeface="UTM Avo" panose="02040603050506020204" pitchFamily="18" charset="0"/>
                  <a:cs typeface="Arial" panose="020B0604020202020204" pitchFamily="34" charset="0"/>
                  <a:sym typeface="Arial"/>
                </a:rPr>
                <a:t>. </a:t>
              </a:r>
            </a:p>
          </p:txBody>
        </p:sp>
        <p:sp>
          <p:nvSpPr>
            <p:cNvPr id="7" name="Rectangle: Rounded Corners 6">
              <a:extLst>
                <a:ext uri="{FF2B5EF4-FFF2-40B4-BE49-F238E27FC236}">
                  <a16:creationId xmlns:a16="http://schemas.microsoft.com/office/drawing/2014/main" id="{0931920D-7042-5185-C93B-537D4D6BB897}"/>
                </a:ext>
              </a:extLst>
            </p:cNvPr>
            <p:cNvSpPr/>
            <p:nvPr/>
          </p:nvSpPr>
          <p:spPr>
            <a:xfrm>
              <a:off x="4686309" y="3278453"/>
              <a:ext cx="5771635" cy="775225"/>
            </a:xfrm>
            <a:prstGeom prst="roundRect">
              <a:avLst>
                <a:gd name="adj" fmla="val 50000"/>
              </a:avLst>
            </a:prstGeom>
            <a:solidFill>
              <a:schemeClr val="accent2">
                <a:lumMod val="20000"/>
                <a:lumOff val="80000"/>
              </a:schemeClr>
            </a:solidFill>
            <a:ln w="38100" cap="flat" cmpd="sng" algn="ctr">
              <a:solidFill>
                <a:srgbClr val="FFF9ED"/>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lang="en-US" sz="2400" b="1" dirty="0">
                  <a:latin typeface="UTM Avo" panose="02040603050506020204" pitchFamily="18" charset="0"/>
                  <a:cs typeface="Arial" panose="020B0604020202020204" pitchFamily="34" charset="0"/>
                  <a:sym typeface="Arial"/>
                </a:rPr>
                <a:t>HOẠT ĐỘNG THEO NHÓM</a:t>
              </a:r>
            </a:p>
          </p:txBody>
        </p:sp>
      </p:grpSp>
    </p:spTree>
    <p:extLst>
      <p:ext uri="{BB962C8B-B14F-4D97-AF65-F5344CB8AC3E}">
        <p14:creationId xmlns:p14="http://schemas.microsoft.com/office/powerpoint/2010/main" val="2175502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6720050-AA22-AD91-7875-DF5AA3E11AA5}"/>
              </a:ext>
            </a:extLst>
          </p:cNvPr>
          <p:cNvSpPr txBox="1"/>
          <p:nvPr/>
        </p:nvSpPr>
        <p:spPr>
          <a:xfrm>
            <a:off x="4042033" y="2534025"/>
            <a:ext cx="7966152" cy="3499241"/>
          </a:xfrm>
          <a:prstGeom prst="roundRect">
            <a:avLst>
              <a:gd name="adj" fmla="val 8514"/>
            </a:avLst>
          </a:prstGeom>
          <a:solidFill>
            <a:schemeClr val="accent4">
              <a:lumMod val="20000"/>
              <a:lumOff val="80000"/>
            </a:schemeClr>
          </a:solidFill>
        </p:spPr>
        <p:txBody>
          <a:bodyPr wrap="square">
            <a:spAutoFit/>
          </a:bodyPr>
          <a:lstStyle/>
          <a:p>
            <a:pPr marL="342900" indent="-342900" algn="just" defTabSz="609563">
              <a:lnSpc>
                <a:spcPct val="150000"/>
              </a:lnSpc>
              <a:buFont typeface="Arial" panose="020B0604020202020204" pitchFamily="34" charset="0"/>
              <a:buChar char="•"/>
            </a:pPr>
            <a:r>
              <a:rPr lang="en-US" sz="2400" dirty="0" err="1">
                <a:latin typeface="UTM Avo" panose="02040603050506020204" pitchFamily="18"/>
                <a:ea typeface="Calibri" panose="020F0502020204030204" pitchFamily="34" charset="0"/>
                <a:cs typeface="Arial" panose="020B0604020202020204" pitchFamily="34" charset="0"/>
              </a:rPr>
              <a:t>Cả</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lớp</a:t>
            </a:r>
            <a:r>
              <a:rPr lang="en-US" sz="2400" dirty="0">
                <a:latin typeface="UTM Avo" panose="02040603050506020204" pitchFamily="18"/>
                <a:ea typeface="Calibri" panose="020F0502020204030204" pitchFamily="34" charset="0"/>
                <a:cs typeface="Arial" panose="020B0604020202020204" pitchFamily="34" charset="0"/>
              </a:rPr>
              <a:t> chia </a:t>
            </a:r>
            <a:r>
              <a:rPr lang="en-US" sz="2400" dirty="0" err="1">
                <a:latin typeface="UTM Avo" panose="02040603050506020204" pitchFamily="18"/>
                <a:ea typeface="Calibri" panose="020F0502020204030204" pitchFamily="34" charset="0"/>
                <a:cs typeface="Arial" panose="020B0604020202020204" pitchFamily="34" charset="0"/>
              </a:rPr>
              <a:t>thành</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các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nhóm</a:t>
            </a:r>
            <a:r>
              <a:rPr lang="en-US" sz="2400" dirty="0">
                <a:latin typeface="UTM Avo" panose="02040603050506020204" pitchFamily="18"/>
                <a:ea typeface="Calibri" panose="020F0502020204030204" pitchFamily="34" charset="0"/>
                <a:cs typeface="Arial" panose="020B0604020202020204" pitchFamily="34" charset="0"/>
              </a:rPr>
              <a:t>.</a:t>
            </a:r>
          </a:p>
          <a:p>
            <a:pPr marL="342900" indent="-342900" algn="just" defTabSz="609563">
              <a:lnSpc>
                <a:spcPct val="150000"/>
              </a:lnSpc>
              <a:buFont typeface="Arial" panose="020B0604020202020204" pitchFamily="34" charset="0"/>
              <a:buChar char="•"/>
            </a:pPr>
            <a:r>
              <a:rPr lang="en-US" sz="2400" dirty="0" err="1">
                <a:latin typeface="UTM Avo" panose="02040603050506020204" pitchFamily="18"/>
                <a:ea typeface="Calibri" panose="020F0502020204030204" pitchFamily="34" charset="0"/>
                <a:cs typeface="Arial" panose="020B0604020202020204" pitchFamily="34" charset="0"/>
              </a:rPr>
              <a:t>Mỗi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nhóm</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đọc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nội</a:t>
            </a:r>
            <a:r>
              <a:rPr lang="en-US" sz="2400" dirty="0">
                <a:latin typeface="UTM Avo" panose="02040603050506020204" pitchFamily="18"/>
                <a:ea typeface="Calibri" panose="020F0502020204030204" pitchFamily="34" charset="0"/>
                <a:cs typeface="Arial" panose="020B0604020202020204" pitchFamily="34" charset="0"/>
              </a:rPr>
              <a:t> dung </a:t>
            </a:r>
            <a:r>
              <a:rPr lang="en-US" sz="2400" dirty="0" err="1">
                <a:latin typeface="UTM Avo" panose="02040603050506020204" pitchFamily="18"/>
                <a:ea typeface="Calibri" panose="020F0502020204030204" pitchFamily="34" charset="0"/>
                <a:cs typeface="Arial" panose="020B0604020202020204" pitchFamily="34" charset="0"/>
              </a:rPr>
              <a:t>các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tình</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huống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trong</a:t>
            </a:r>
            <a:r>
              <a:rPr lang="en-US" sz="2400" dirty="0">
                <a:latin typeface="UTM Avo" panose="02040603050506020204" pitchFamily="18"/>
                <a:ea typeface="Calibri" panose="020F0502020204030204" pitchFamily="34" charset="0"/>
                <a:cs typeface="Arial" panose="020B0604020202020204" pitchFamily="34" charset="0"/>
              </a:rPr>
              <a:t> </a:t>
            </a:r>
            <a:r>
              <a:rPr lang="en-US" sz="2400" i="1" dirty="0">
                <a:latin typeface="UTM Avo" panose="02040603050506020204" pitchFamily="18"/>
                <a:ea typeface="Calibri" panose="020F0502020204030204" pitchFamily="34" charset="0"/>
                <a:cs typeface="Arial" panose="020B0604020202020204" pitchFamily="34" charset="0"/>
              </a:rPr>
              <a:t>(SGK – tr.25) </a:t>
            </a:r>
            <a:r>
              <a:rPr lang="en-US" sz="2400" dirty="0" err="1">
                <a:latin typeface="UTM Avo" panose="02040603050506020204" pitchFamily="18"/>
                <a:ea typeface="Calibri" panose="020F0502020204030204" pitchFamily="34" charset="0"/>
                <a:cs typeface="Arial" panose="020B0604020202020204" pitchFamily="34" charset="0"/>
              </a:rPr>
              <a:t>và</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thảo</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luận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với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nhau</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về</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cách</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xử</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lí</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tình</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huống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dựa</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theo</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câu</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hỏi</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gợi</a:t>
            </a:r>
            <a:r>
              <a:rPr lang="en-US" sz="2400" dirty="0">
                <a:latin typeface="UTM Avo" panose="02040603050506020204" pitchFamily="18"/>
                <a:ea typeface="Calibri" panose="020F0502020204030204" pitchFamily="34" charset="0"/>
                <a:cs typeface="Arial" panose="020B0604020202020204" pitchFamily="34" charset="0"/>
              </a:rPr>
              <a:t> ý </a:t>
            </a:r>
            <a:r>
              <a:rPr lang="en-US" sz="2400" dirty="0" err="1">
                <a:latin typeface="UTM Avo" panose="02040603050506020204" pitchFamily="18"/>
                <a:ea typeface="Calibri" panose="020F0502020204030204" pitchFamily="34" charset="0"/>
                <a:cs typeface="Arial" panose="020B0604020202020204" pitchFamily="34" charset="0"/>
              </a:rPr>
              <a:t>cho</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sẵn</a:t>
            </a:r>
            <a:r>
              <a:rPr lang="en-US" sz="2400" dirty="0">
                <a:latin typeface="UTM Avo" panose="02040603050506020204" pitchFamily="18"/>
                <a:ea typeface="Calibri" panose="020F0502020204030204" pitchFamily="34" charset="0"/>
                <a:cs typeface="Arial" panose="020B0604020202020204" pitchFamily="34" charset="0"/>
              </a:rPr>
              <a:t>. </a:t>
            </a:r>
          </a:p>
          <a:p>
            <a:pPr marL="342900" indent="-342900" algn="just" defTabSz="609563">
              <a:lnSpc>
                <a:spcPct val="150000"/>
              </a:lnSpc>
              <a:buFont typeface="Arial" panose="020B0604020202020204" pitchFamily="34" charset="0"/>
              <a:buChar char="•"/>
            </a:pPr>
            <a:r>
              <a:rPr lang="en-US" sz="2400" dirty="0">
                <a:latin typeface="UTM Avo" panose="02040603050506020204" pitchFamily="18"/>
                <a:ea typeface="Calibri" panose="020F0502020204030204" pitchFamily="34" charset="0"/>
                <a:cs typeface="Arial" panose="020B0604020202020204" pitchFamily="34" charset="0"/>
              </a:rPr>
              <a:t>Sau </a:t>
            </a:r>
            <a:r>
              <a:rPr lang="en-US" sz="2400" dirty="0" err="1">
                <a:latin typeface="UTM Avo" panose="02040603050506020204" pitchFamily="18"/>
                <a:ea typeface="Calibri" panose="020F0502020204030204" pitchFamily="34" charset="0"/>
                <a:cs typeface="Arial" panose="020B0604020202020204" pitchFamily="34" charset="0"/>
              </a:rPr>
              <a:t>đó</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các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nhóm</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thể</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hiện</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cách</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xử</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lí</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tình</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huống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bằng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hình</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thức</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đóng</a:t>
            </a:r>
            <a:r>
              <a:rPr lang="en-US" sz="2400" dirty="0">
                <a:latin typeface="UTM Avo" panose="02040603050506020204" pitchFamily="18"/>
                <a:ea typeface="Calibri" panose="020F0502020204030204" pitchFamily="34" charset="0"/>
                <a:cs typeface="Arial" panose="020B0604020202020204" pitchFamily="34" charset="0"/>
              </a:rPr>
              <a:t> </a:t>
            </a:r>
            <a:r>
              <a:rPr lang="en-US" sz="2400" dirty="0" err="1">
                <a:latin typeface="UTM Avo" panose="02040603050506020204" pitchFamily="18"/>
                <a:ea typeface="Calibri" panose="020F0502020204030204" pitchFamily="34" charset="0"/>
                <a:cs typeface="Arial" panose="020B0604020202020204" pitchFamily="34" charset="0"/>
              </a:rPr>
              <a:t>vai</a:t>
            </a:r>
            <a:r>
              <a:rPr lang="en-US" sz="2400" dirty="0">
                <a:latin typeface="UTM Avo" panose="02040603050506020204" pitchFamily="18"/>
                <a:ea typeface="Calibri" panose="020F0502020204030204" pitchFamily="34" charset="0"/>
                <a:cs typeface="Arial" panose="020B0604020202020204" pitchFamily="34" charset="0"/>
              </a:rPr>
              <a:t>.</a:t>
            </a:r>
          </a:p>
        </p:txBody>
      </p:sp>
      <p:sp>
        <p:nvSpPr>
          <p:cNvPr id="3" name="Freeform 8">
            <a:extLst>
              <a:ext uri="{FF2B5EF4-FFF2-40B4-BE49-F238E27FC236}">
                <a16:creationId xmlns:a16="http://schemas.microsoft.com/office/drawing/2014/main" id="{D3EB842A-90E7-2CDC-8B45-E7EC8FBD2599}"/>
              </a:ext>
            </a:extLst>
          </p:cNvPr>
          <p:cNvSpPr/>
          <p:nvPr/>
        </p:nvSpPr>
        <p:spPr>
          <a:xfrm>
            <a:off x="6174599" y="2018370"/>
            <a:ext cx="3701019" cy="658140"/>
          </a:xfrm>
          <a:prstGeom prst="roundRect">
            <a:avLst/>
          </a:prstGeom>
          <a:solidFill>
            <a:schemeClr val="accent4"/>
          </a:solidFill>
        </p:spPr>
        <p:txBody>
          <a:bodyPr anchor="ctr"/>
          <a:lstStyle/>
          <a:p>
            <a:pPr algn="ctr" defTabSz="609563"/>
            <a:r>
              <a:rPr lang="en-US" sz="2400" b="1" dirty="0">
                <a:latin typeface="UTM Avo" panose="02040603050506020204" pitchFamily="18"/>
                <a:cs typeface="Arial" panose="020B0604020202020204" pitchFamily="34" charset="0"/>
              </a:rPr>
              <a:t>HOẠT ĐỘNG NHÓM</a:t>
            </a:r>
          </a:p>
        </p:txBody>
      </p:sp>
      <p:pic>
        <p:nvPicPr>
          <p:cNvPr id="8" name="Picture 11">
            <a:extLst>
              <a:ext uri="{FF2B5EF4-FFF2-40B4-BE49-F238E27FC236}">
                <a16:creationId xmlns:a16="http://schemas.microsoft.com/office/drawing/2014/main" id="{1D5A193B-26B2-F540-2F95-24FD1BC2009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83815" y="2608507"/>
            <a:ext cx="3769648" cy="3350276"/>
          </a:xfrm>
          <a:prstGeom prst="rect">
            <a:avLst/>
          </a:prstGeom>
        </p:spPr>
      </p:pic>
    </p:spTree>
    <p:extLst>
      <p:ext uri="{BB962C8B-B14F-4D97-AF65-F5344CB8AC3E}">
        <p14:creationId xmlns:p14="http://schemas.microsoft.com/office/powerpoint/2010/main" val="3464234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4">
            <a:extLst>
              <a:ext uri="{FF2B5EF4-FFF2-40B4-BE49-F238E27FC236}">
                <a16:creationId xmlns:a16="http://schemas.microsoft.com/office/drawing/2014/main" id="{6302A620-A3EA-2EAF-7433-65FC4D7E4438}"/>
              </a:ext>
            </a:extLst>
          </p:cNvPr>
          <p:cNvSpPr/>
          <p:nvPr/>
        </p:nvSpPr>
        <p:spPr>
          <a:xfrm>
            <a:off x="223520" y="2573101"/>
            <a:ext cx="5364479" cy="3117551"/>
          </a:xfrm>
          <a:prstGeom prst="roundRect">
            <a:avLst>
              <a:gd name="adj" fmla="val 6533"/>
            </a:avLst>
          </a:prstGeom>
          <a:solidFill>
            <a:srgbClr val="FBD5E1"/>
          </a:solidFill>
        </p:spPr>
        <p:txBody>
          <a:bodyPr anchor="ctr"/>
          <a:lstStyle/>
          <a:p>
            <a:pPr lvl="0" algn="ctr">
              <a:lnSpc>
                <a:spcPct val="150000"/>
              </a:lnSpc>
              <a:buClr>
                <a:srgbClr val="000000"/>
              </a:buClr>
            </a:pPr>
            <a:r>
              <a:rPr lang="vi-VN" sz="2400" b="1" kern="0" dirty="0">
                <a:solidFill>
                  <a:srgbClr val="000000"/>
                </a:solidFill>
                <a:latin typeface="UTM Avo" panose="02040603050506020204" pitchFamily="18"/>
                <a:cs typeface="Arial" panose="020B0604020202020204" pitchFamily="34" charset="0"/>
                <a:sym typeface="Arial"/>
              </a:rPr>
              <a:t>TÌNH HUỐNG ĐƯA RA</a:t>
            </a:r>
            <a:endParaRPr lang="en-US" sz="2400" b="1" kern="0" dirty="0">
              <a:solidFill>
                <a:srgbClr val="000000"/>
              </a:solidFill>
              <a:latin typeface="UTM Avo" panose="02040603050506020204" pitchFamily="18"/>
              <a:cs typeface="Arial" panose="020B0604020202020204" pitchFamily="34" charset="0"/>
              <a:sym typeface="Arial"/>
            </a:endParaRPr>
          </a:p>
          <a:p>
            <a:pPr lvl="0" algn="just">
              <a:lnSpc>
                <a:spcPct val="150000"/>
              </a:lnSpc>
              <a:buClr>
                <a:srgbClr val="000000"/>
              </a:buClr>
            </a:pPr>
            <a:r>
              <a:rPr lang="vi-VN" sz="2400" kern="0" dirty="0">
                <a:solidFill>
                  <a:srgbClr val="000000"/>
                </a:solidFill>
                <a:latin typeface="UTM Avo" panose="02040603050506020204" pitchFamily="18"/>
                <a:cs typeface="Arial" panose="020B0604020202020204" pitchFamily="34" charset="0"/>
                <a:sym typeface="Arial"/>
              </a:rPr>
              <a:t>Trong giờ ra chơi, Thành nói những điều chế nhạo Lan, các bạn xung quanh cười ầm lên. </a:t>
            </a:r>
          </a:p>
          <a:p>
            <a:pPr lvl="0" algn="just">
              <a:lnSpc>
                <a:spcPct val="150000"/>
              </a:lnSpc>
              <a:buClr>
                <a:srgbClr val="000000"/>
              </a:buClr>
            </a:pPr>
            <a:r>
              <a:rPr lang="vi-VN" sz="2400" b="1" kern="0" dirty="0">
                <a:solidFill>
                  <a:srgbClr val="000000"/>
                </a:solidFill>
                <a:latin typeface="UTM Avo" panose="02040603050506020204" pitchFamily="18"/>
                <a:cs typeface="Arial" panose="020B0604020202020204" pitchFamily="34" charset="0"/>
                <a:sym typeface="Arial"/>
              </a:rPr>
              <a:t>Nếu là Lan, em sẽ làm gì?</a:t>
            </a:r>
          </a:p>
        </p:txBody>
      </p:sp>
      <p:sp>
        <p:nvSpPr>
          <p:cNvPr id="8" name="Freeform 7">
            <a:extLst>
              <a:ext uri="{FF2B5EF4-FFF2-40B4-BE49-F238E27FC236}">
                <a16:creationId xmlns:a16="http://schemas.microsoft.com/office/drawing/2014/main" id="{B635988C-85C5-7583-EE40-8EBAF8065DD5}"/>
              </a:ext>
            </a:extLst>
          </p:cNvPr>
          <p:cNvSpPr/>
          <p:nvPr/>
        </p:nvSpPr>
        <p:spPr>
          <a:xfrm>
            <a:off x="5872485" y="1377547"/>
            <a:ext cx="5730237" cy="4962707"/>
          </a:xfrm>
          <a:prstGeom prst="roundRect">
            <a:avLst>
              <a:gd name="adj" fmla="val 4758"/>
            </a:avLst>
          </a:prstGeom>
          <a:solidFill>
            <a:srgbClr val="F386A7"/>
          </a:solid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7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endParaRPr>
          </a:p>
        </p:txBody>
      </p:sp>
      <p:sp>
        <p:nvSpPr>
          <p:cNvPr id="14" name="Freeform 10">
            <a:extLst>
              <a:ext uri="{FF2B5EF4-FFF2-40B4-BE49-F238E27FC236}">
                <a16:creationId xmlns:a16="http://schemas.microsoft.com/office/drawing/2014/main" id="{EBEA2FAB-8196-AA55-5B8E-74052B4420AE}"/>
              </a:ext>
            </a:extLst>
          </p:cNvPr>
          <p:cNvSpPr/>
          <p:nvPr/>
        </p:nvSpPr>
        <p:spPr>
          <a:xfrm>
            <a:off x="6101949" y="1583429"/>
            <a:ext cx="5307981" cy="702572"/>
          </a:xfrm>
          <a:prstGeom prst="roundRect">
            <a:avLst>
              <a:gd name="adj" fmla="val 14664"/>
            </a:avLst>
          </a:prstGeom>
          <a:solidFill>
            <a:schemeClr val="bg1"/>
          </a:solidFill>
        </p:spPr>
        <p:txBody>
          <a:bodyPr anchor="ctr"/>
          <a:lstStyle/>
          <a:p>
            <a:pPr algn="ctr">
              <a:buClr>
                <a:srgbClr val="000000"/>
              </a:buClr>
            </a:pPr>
            <a:r>
              <a:rPr kumimoji="0" lang="en-US" sz="2400" b="1"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Tình</a:t>
            </a:r>
            <a:r>
              <a:rPr kumimoji="0" lang="en-US" sz="24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huống</a:t>
            </a:r>
            <a:r>
              <a:rPr kumimoji="0" lang="en-US" sz="24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a:t>
            </a:r>
            <a:r>
              <a:rPr lang="en-US" sz="2400" b="1" kern="0" dirty="0">
                <a:solidFill>
                  <a:srgbClr val="000000"/>
                </a:solidFill>
                <a:latin typeface="UTM Avo" panose="02040603050506020204" pitchFamily="18"/>
                <a:cs typeface="Arial" panose="020B0604020202020204" pitchFamily="34" charset="0"/>
                <a:sym typeface="Arial"/>
              </a:rPr>
              <a:t>1</a:t>
            </a:r>
            <a:endParaRPr kumimoji="0" lang="en-US" sz="24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endParaRPr>
          </a:p>
        </p:txBody>
      </p:sp>
      <p:pic>
        <p:nvPicPr>
          <p:cNvPr id="22" name="Picture 21">
            <a:extLst>
              <a:ext uri="{FF2B5EF4-FFF2-40B4-BE49-F238E27FC236}">
                <a16:creationId xmlns:a16="http://schemas.microsoft.com/office/drawing/2014/main" id="{4FD69588-BE8B-4A6D-519C-AA4131A5EF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7871" y="2436234"/>
            <a:ext cx="4999463" cy="3753787"/>
          </a:xfrm>
          <a:prstGeom prst="rect">
            <a:avLst/>
          </a:prstGeom>
        </p:spPr>
      </p:pic>
    </p:spTree>
    <p:extLst>
      <p:ext uri="{BB962C8B-B14F-4D97-AF65-F5344CB8AC3E}">
        <p14:creationId xmlns:p14="http://schemas.microsoft.com/office/powerpoint/2010/main" val="3678132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4">
            <a:extLst>
              <a:ext uri="{FF2B5EF4-FFF2-40B4-BE49-F238E27FC236}">
                <a16:creationId xmlns:a16="http://schemas.microsoft.com/office/drawing/2014/main" id="{6302A620-A3EA-2EAF-7433-65FC4D7E4438}"/>
              </a:ext>
            </a:extLst>
          </p:cNvPr>
          <p:cNvSpPr/>
          <p:nvPr/>
        </p:nvSpPr>
        <p:spPr>
          <a:xfrm>
            <a:off x="315214" y="1870224"/>
            <a:ext cx="5364479" cy="3117551"/>
          </a:xfrm>
          <a:prstGeom prst="roundRect">
            <a:avLst>
              <a:gd name="adj" fmla="val 6533"/>
            </a:avLst>
          </a:prstGeom>
          <a:solidFill>
            <a:srgbClr val="BCE3DF"/>
          </a:solidFill>
        </p:spPr>
        <p:txBody>
          <a:bodyPr anchor="ctr"/>
          <a:lstStyle/>
          <a:p>
            <a:pPr lvl="0" algn="ctr">
              <a:lnSpc>
                <a:spcPct val="150000"/>
              </a:lnSpc>
              <a:buClr>
                <a:srgbClr val="000000"/>
              </a:buClr>
            </a:pPr>
            <a:r>
              <a:rPr lang="vi-VN" sz="2400" b="1" kern="0" dirty="0">
                <a:solidFill>
                  <a:srgbClr val="000000"/>
                </a:solidFill>
                <a:latin typeface="UTM Avo" panose="02040603050506020204" pitchFamily="18"/>
                <a:cs typeface="Arial" panose="020B0604020202020204" pitchFamily="34" charset="0"/>
                <a:sym typeface="Arial"/>
              </a:rPr>
              <a:t>TÌNH HUỐNG ĐƯA RA</a:t>
            </a:r>
            <a:endParaRPr lang="en-US" sz="2400" b="1" kern="0" dirty="0">
              <a:solidFill>
                <a:srgbClr val="000000"/>
              </a:solidFill>
              <a:latin typeface="UTM Avo" panose="02040603050506020204" pitchFamily="18"/>
              <a:cs typeface="Arial" panose="020B0604020202020204" pitchFamily="34" charset="0"/>
              <a:sym typeface="Arial"/>
            </a:endParaRPr>
          </a:p>
          <a:p>
            <a:pPr lvl="0" algn="just">
              <a:lnSpc>
                <a:spcPct val="150000"/>
              </a:lnSpc>
              <a:buClr>
                <a:srgbClr val="000000"/>
              </a:buClr>
            </a:pPr>
            <a:r>
              <a:rPr lang="vi-VN" sz="2400" kern="0" dirty="0">
                <a:solidFill>
                  <a:srgbClr val="000000"/>
                </a:solidFill>
                <a:latin typeface="UTM Avo" panose="02040603050506020204" pitchFamily="18"/>
                <a:cs typeface="Arial" panose="020B0604020202020204" pitchFamily="34" charset="0"/>
                <a:sym typeface="Arial"/>
              </a:rPr>
              <a:t>Minh đi vào phòng, thấy em bé đang vẽ nguệch ngoạc vào sách của Minh.</a:t>
            </a:r>
          </a:p>
          <a:p>
            <a:pPr lvl="0" algn="just">
              <a:lnSpc>
                <a:spcPct val="150000"/>
              </a:lnSpc>
              <a:buClr>
                <a:srgbClr val="000000"/>
              </a:buClr>
            </a:pPr>
            <a:r>
              <a:rPr lang="vi-VN" sz="2400" kern="0" dirty="0">
                <a:solidFill>
                  <a:srgbClr val="000000"/>
                </a:solidFill>
                <a:latin typeface="UTM Avo" panose="02040603050506020204" pitchFamily="18"/>
                <a:cs typeface="Arial" panose="020B0604020202020204" pitchFamily="34" charset="0"/>
                <a:sym typeface="Arial"/>
              </a:rPr>
              <a:t> </a:t>
            </a:r>
            <a:r>
              <a:rPr lang="vi-VN" sz="2400" b="1" kern="0" dirty="0">
                <a:solidFill>
                  <a:srgbClr val="000000"/>
                </a:solidFill>
                <a:latin typeface="UTM Avo" panose="02040603050506020204" pitchFamily="18"/>
                <a:cs typeface="Arial" panose="020B0604020202020204" pitchFamily="34" charset="0"/>
                <a:sym typeface="Arial"/>
              </a:rPr>
              <a:t>Nếu là Minh, em sẽ làm gì?</a:t>
            </a:r>
          </a:p>
        </p:txBody>
      </p:sp>
      <p:sp>
        <p:nvSpPr>
          <p:cNvPr id="8" name="Freeform 7">
            <a:extLst>
              <a:ext uri="{FF2B5EF4-FFF2-40B4-BE49-F238E27FC236}">
                <a16:creationId xmlns:a16="http://schemas.microsoft.com/office/drawing/2014/main" id="{B635988C-85C5-7583-EE40-8EBAF8065DD5}"/>
              </a:ext>
            </a:extLst>
          </p:cNvPr>
          <p:cNvSpPr/>
          <p:nvPr/>
        </p:nvSpPr>
        <p:spPr>
          <a:xfrm>
            <a:off x="5872485" y="1377547"/>
            <a:ext cx="5730237" cy="4962707"/>
          </a:xfrm>
          <a:prstGeom prst="roundRect">
            <a:avLst>
              <a:gd name="adj" fmla="val 4758"/>
            </a:avLst>
          </a:prstGeom>
          <a:solidFill>
            <a:srgbClr val="00B2A5"/>
          </a:solid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7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endParaRPr>
          </a:p>
        </p:txBody>
      </p:sp>
      <p:sp>
        <p:nvSpPr>
          <p:cNvPr id="14" name="Freeform 10">
            <a:extLst>
              <a:ext uri="{FF2B5EF4-FFF2-40B4-BE49-F238E27FC236}">
                <a16:creationId xmlns:a16="http://schemas.microsoft.com/office/drawing/2014/main" id="{EBEA2FAB-8196-AA55-5B8E-74052B4420AE}"/>
              </a:ext>
            </a:extLst>
          </p:cNvPr>
          <p:cNvSpPr/>
          <p:nvPr/>
        </p:nvSpPr>
        <p:spPr>
          <a:xfrm>
            <a:off x="6101949" y="1583429"/>
            <a:ext cx="5307981" cy="702572"/>
          </a:xfrm>
          <a:prstGeom prst="roundRect">
            <a:avLst>
              <a:gd name="adj" fmla="val 14664"/>
            </a:avLst>
          </a:prstGeom>
          <a:solidFill>
            <a:schemeClr val="bg1"/>
          </a:solidFill>
        </p:spPr>
        <p:txBody>
          <a:bodyPr anchor="ctr"/>
          <a:lstStyle/>
          <a:p>
            <a:pPr algn="ctr">
              <a:buClr>
                <a:srgbClr val="000000"/>
              </a:buClr>
            </a:pPr>
            <a:r>
              <a:rPr kumimoji="0" lang="en-US" sz="2400" b="1"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Tình</a:t>
            </a:r>
            <a:r>
              <a:rPr kumimoji="0" lang="en-US" sz="24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huống</a:t>
            </a:r>
            <a:r>
              <a:rPr kumimoji="0" lang="en-US" sz="24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2</a:t>
            </a:r>
          </a:p>
        </p:txBody>
      </p:sp>
      <p:pic>
        <p:nvPicPr>
          <p:cNvPr id="4" name="Picture 3">
            <a:extLst>
              <a:ext uri="{FF2B5EF4-FFF2-40B4-BE49-F238E27FC236}">
                <a16:creationId xmlns:a16="http://schemas.microsoft.com/office/drawing/2014/main" id="{8FE9D967-7CFF-5D96-B2FE-3924A169834E}"/>
              </a:ext>
            </a:extLst>
          </p:cNvPr>
          <p:cNvPicPr>
            <a:picLocks noChangeAspect="1"/>
          </p:cNvPicPr>
          <p:nvPr/>
        </p:nvPicPr>
        <p:blipFill>
          <a:blip r:embed="rId3"/>
          <a:stretch>
            <a:fillRect/>
          </a:stretch>
        </p:blipFill>
        <p:spPr>
          <a:xfrm>
            <a:off x="6582262" y="2479263"/>
            <a:ext cx="4347353" cy="3667729"/>
          </a:xfrm>
          <a:prstGeom prst="rect">
            <a:avLst/>
          </a:prstGeom>
        </p:spPr>
      </p:pic>
      <p:grpSp>
        <p:nvGrpSpPr>
          <p:cNvPr id="2" name="Group 1">
            <a:extLst>
              <a:ext uri="{FF2B5EF4-FFF2-40B4-BE49-F238E27FC236}">
                <a16:creationId xmlns:a16="http://schemas.microsoft.com/office/drawing/2014/main" id="{69750CC8-81FD-601E-04A8-61918A541712}"/>
              </a:ext>
            </a:extLst>
          </p:cNvPr>
          <p:cNvGrpSpPr/>
          <p:nvPr/>
        </p:nvGrpSpPr>
        <p:grpSpPr>
          <a:xfrm>
            <a:off x="1896497" y="5201279"/>
            <a:ext cx="2201911" cy="1262139"/>
            <a:chOff x="9772054" y="889125"/>
            <a:chExt cx="2374289" cy="1360947"/>
          </a:xfrm>
        </p:grpSpPr>
        <p:pic>
          <p:nvPicPr>
            <p:cNvPr id="5" name="Picture 2">
              <a:hlinkClick r:id="rId4"/>
              <a:extLst>
                <a:ext uri="{FF2B5EF4-FFF2-40B4-BE49-F238E27FC236}">
                  <a16:creationId xmlns:a16="http://schemas.microsoft.com/office/drawing/2014/main" id="{B1DCD48D-545E-E046-4EB4-021B7A760DE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20350" y="889125"/>
              <a:ext cx="1079103" cy="74694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C2DED97-280A-8C42-EBB0-0D85C7635F15}"/>
                </a:ext>
              </a:extLst>
            </p:cNvPr>
            <p:cNvSpPr txBox="1"/>
            <p:nvPr/>
          </p:nvSpPr>
          <p:spPr>
            <a:xfrm>
              <a:off x="9772054" y="1713746"/>
              <a:ext cx="2374289" cy="536326"/>
            </a:xfrm>
            <a:prstGeom prst="rect">
              <a:avLst/>
            </a:prstGeom>
            <a:noFill/>
          </p:spPr>
          <p:txBody>
            <a:bodyPr wrap="square">
              <a:spAutoFit/>
            </a:bodyPr>
            <a:lstStyle/>
            <a:p>
              <a:pPr algn="ctr"/>
              <a:r>
                <a:rPr lang="en-US" sz="1600" dirty="0" err="1">
                  <a:latin typeface="UTM Avo" panose="02040603050506020204" pitchFamily="18" charset="0"/>
                  <a:cs typeface="Arial" panose="020B0604020202020204" pitchFamily="34" charset="0"/>
                </a:rPr>
                <a:t>Ấn</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vào</a:t>
              </a:r>
              <a:r>
                <a:rPr lang="en-US" sz="1600" dirty="0">
                  <a:latin typeface="UTM Avo" panose="02040603050506020204" pitchFamily="18" charset="0"/>
                  <a:cs typeface="Arial" panose="020B0604020202020204" pitchFamily="34" charset="0"/>
                </a:rPr>
                <a:t> </a:t>
              </a:r>
              <a:r>
                <a:rPr lang="en-US" sz="1600" dirty="0" err="1">
                  <a:latin typeface="UTM Avo" panose="02040603050506020204" pitchFamily="18" charset="0"/>
                  <a:cs typeface="Arial" panose="020B0604020202020204" pitchFamily="34" charset="0"/>
                </a:rPr>
                <a:t>để</a:t>
              </a:r>
              <a:endParaRPr lang="en-US" sz="1600" dirty="0">
                <a:latin typeface="UTM Avo" panose="02040603050506020204" pitchFamily="18" charset="0"/>
                <a:cs typeface="Arial" panose="020B0604020202020204" pitchFamily="34" charset="0"/>
              </a:endParaRPr>
            </a:p>
            <a:p>
              <a:pPr algn="ctr"/>
              <a:r>
                <a:rPr lang="vi-VN" sz="1600" b="1" dirty="0">
                  <a:latin typeface="UTM Avo" panose="02040603050506020204" pitchFamily="18" charset="0"/>
                  <a:cs typeface="Arial" panose="020B0604020202020204" pitchFamily="34" charset="0"/>
                </a:rPr>
                <a:t>xem </a:t>
              </a:r>
              <a:r>
                <a:rPr lang="en-US" sz="1600" b="1" dirty="0">
                  <a:latin typeface="UTM Avo" panose="02040603050506020204" pitchFamily="18" charset="0"/>
                  <a:cs typeface="Arial" panose="020B0604020202020204" pitchFamily="34" charset="0"/>
                </a:rPr>
                <a:t>video</a:t>
              </a:r>
              <a:endParaRPr lang="en-US" sz="1600" b="1" dirty="0">
                <a:latin typeface="UTM Avo" panose="02040603050506020204" pitchFamily="18" charset="0"/>
              </a:endParaRPr>
            </a:p>
          </p:txBody>
        </p:sp>
      </p:grpSp>
    </p:spTree>
    <p:extLst>
      <p:ext uri="{BB962C8B-B14F-4D97-AF65-F5344CB8AC3E}">
        <p14:creationId xmlns:p14="http://schemas.microsoft.com/office/powerpoint/2010/main" val="3648881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4">
            <a:extLst>
              <a:ext uri="{FF2B5EF4-FFF2-40B4-BE49-F238E27FC236}">
                <a16:creationId xmlns:a16="http://schemas.microsoft.com/office/drawing/2014/main" id="{6302A620-A3EA-2EAF-7433-65FC4D7E4438}"/>
              </a:ext>
            </a:extLst>
          </p:cNvPr>
          <p:cNvSpPr/>
          <p:nvPr/>
        </p:nvSpPr>
        <p:spPr>
          <a:xfrm>
            <a:off x="268298" y="1583429"/>
            <a:ext cx="5571802" cy="4641519"/>
          </a:xfrm>
          <a:prstGeom prst="roundRect">
            <a:avLst>
              <a:gd name="adj" fmla="val 6533"/>
            </a:avLst>
          </a:prstGeom>
          <a:solidFill>
            <a:schemeClr val="accent2">
              <a:lumMod val="20000"/>
              <a:lumOff val="80000"/>
            </a:schemeClr>
          </a:solidFill>
        </p:spPr>
        <p:txBody>
          <a:bodyPr anchor="ctr"/>
          <a:lstStyle/>
          <a:p>
            <a:pPr lvl="0" algn="ctr">
              <a:lnSpc>
                <a:spcPct val="150000"/>
              </a:lnSpc>
              <a:buClr>
                <a:srgbClr val="000000"/>
              </a:buClr>
            </a:pPr>
            <a:r>
              <a:rPr lang="vi-VN" sz="2400" b="1" kern="0" dirty="0">
                <a:solidFill>
                  <a:srgbClr val="000000"/>
                </a:solidFill>
                <a:latin typeface="UTM Avo" panose="02040603050506020204" pitchFamily="18"/>
                <a:cs typeface="Arial" panose="020B0604020202020204" pitchFamily="34" charset="0"/>
                <a:sym typeface="Arial"/>
              </a:rPr>
              <a:t>TÌNH HUỐNG ĐƯA RA</a:t>
            </a:r>
            <a:endParaRPr lang="en-US" sz="2400" b="1" kern="0" dirty="0">
              <a:solidFill>
                <a:srgbClr val="000000"/>
              </a:solidFill>
              <a:latin typeface="UTM Avo" panose="02040603050506020204" pitchFamily="18"/>
              <a:cs typeface="Arial" panose="020B0604020202020204" pitchFamily="34" charset="0"/>
              <a:sym typeface="Arial"/>
            </a:endParaRPr>
          </a:p>
          <a:p>
            <a:pPr lvl="0" algn="just">
              <a:lnSpc>
                <a:spcPct val="150000"/>
              </a:lnSpc>
              <a:buClr>
                <a:srgbClr val="000000"/>
              </a:buClr>
            </a:pPr>
            <a:r>
              <a:rPr lang="vi-VN" sz="2400" kern="0" dirty="0">
                <a:solidFill>
                  <a:srgbClr val="000000"/>
                </a:solidFill>
                <a:latin typeface="UTM Avo" panose="02040603050506020204" pitchFamily="18"/>
                <a:cs typeface="Arial" panose="020B0604020202020204" pitchFamily="34" charset="0"/>
                <a:sym typeface="Arial"/>
              </a:rPr>
              <a:t>Trên đường đi học về, Long thấy một nhóm bạn đang đá bóng ở sân chơi của khu phố. Bỗng quả bóng sút thẳng về phía Long, Long ngã ra đất và cảm thấy rất đau. </a:t>
            </a:r>
          </a:p>
          <a:p>
            <a:pPr lvl="0" algn="just">
              <a:lnSpc>
                <a:spcPct val="150000"/>
              </a:lnSpc>
              <a:buClr>
                <a:srgbClr val="000000"/>
              </a:buClr>
            </a:pPr>
            <a:r>
              <a:rPr lang="vi-VN" sz="2400" b="1" kern="0" dirty="0">
                <a:solidFill>
                  <a:srgbClr val="000000"/>
                </a:solidFill>
                <a:latin typeface="UTM Avo" panose="02040603050506020204" pitchFamily="18"/>
                <a:cs typeface="Arial" panose="020B0604020202020204" pitchFamily="34" charset="0"/>
                <a:sym typeface="Arial"/>
              </a:rPr>
              <a:t>Nếu là Long, em sẽ làm gì?</a:t>
            </a:r>
          </a:p>
        </p:txBody>
      </p:sp>
      <p:sp>
        <p:nvSpPr>
          <p:cNvPr id="8" name="Freeform 7">
            <a:extLst>
              <a:ext uri="{FF2B5EF4-FFF2-40B4-BE49-F238E27FC236}">
                <a16:creationId xmlns:a16="http://schemas.microsoft.com/office/drawing/2014/main" id="{B635988C-85C5-7583-EE40-8EBAF8065DD5}"/>
              </a:ext>
            </a:extLst>
          </p:cNvPr>
          <p:cNvSpPr/>
          <p:nvPr/>
        </p:nvSpPr>
        <p:spPr>
          <a:xfrm>
            <a:off x="6096000" y="1377547"/>
            <a:ext cx="5730237" cy="4962707"/>
          </a:xfrm>
          <a:prstGeom prst="roundRect">
            <a:avLst>
              <a:gd name="adj" fmla="val 4758"/>
            </a:avLst>
          </a:prstGeom>
          <a:solidFill>
            <a:schemeClr val="accent2">
              <a:lumMod val="40000"/>
              <a:lumOff val="60000"/>
            </a:schemeClr>
          </a:solidFill>
        </p:spPr>
        <p:txBody>
          <a:bodyP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endParaRPr kumimoji="0" lang="en-US" sz="7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endParaRPr>
          </a:p>
        </p:txBody>
      </p:sp>
      <p:sp>
        <p:nvSpPr>
          <p:cNvPr id="14" name="Freeform 10">
            <a:extLst>
              <a:ext uri="{FF2B5EF4-FFF2-40B4-BE49-F238E27FC236}">
                <a16:creationId xmlns:a16="http://schemas.microsoft.com/office/drawing/2014/main" id="{EBEA2FAB-8196-AA55-5B8E-74052B4420AE}"/>
              </a:ext>
            </a:extLst>
          </p:cNvPr>
          <p:cNvSpPr/>
          <p:nvPr/>
        </p:nvSpPr>
        <p:spPr>
          <a:xfrm>
            <a:off x="6325464" y="1583429"/>
            <a:ext cx="5307981" cy="702572"/>
          </a:xfrm>
          <a:prstGeom prst="roundRect">
            <a:avLst>
              <a:gd name="adj" fmla="val 14664"/>
            </a:avLst>
          </a:prstGeom>
          <a:solidFill>
            <a:schemeClr val="bg1"/>
          </a:solidFill>
        </p:spPr>
        <p:txBody>
          <a:bodyPr anchor="ctr"/>
          <a:lstStyle/>
          <a:p>
            <a:pPr algn="ctr">
              <a:buClr>
                <a:srgbClr val="000000"/>
              </a:buClr>
            </a:pPr>
            <a:r>
              <a:rPr kumimoji="0" lang="en-US" sz="2400" b="1"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Tình</a:t>
            </a:r>
            <a:r>
              <a:rPr kumimoji="0" lang="en-US" sz="24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a:t>
            </a:r>
            <a:r>
              <a:rPr kumimoji="0" lang="en-US" sz="2400" b="1"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sym typeface="Arial"/>
              </a:rPr>
              <a:t>huống</a:t>
            </a:r>
            <a:r>
              <a:rPr kumimoji="0" lang="en-US" sz="24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 3</a:t>
            </a:r>
          </a:p>
        </p:txBody>
      </p:sp>
      <p:pic>
        <p:nvPicPr>
          <p:cNvPr id="5" name="Picture 4">
            <a:extLst>
              <a:ext uri="{FF2B5EF4-FFF2-40B4-BE49-F238E27FC236}">
                <a16:creationId xmlns:a16="http://schemas.microsoft.com/office/drawing/2014/main" id="{5D45960D-F77C-5E49-32FD-B6848E57346E}"/>
              </a:ext>
            </a:extLst>
          </p:cNvPr>
          <p:cNvPicPr>
            <a:picLocks noChangeAspect="1"/>
          </p:cNvPicPr>
          <p:nvPr/>
        </p:nvPicPr>
        <p:blipFill>
          <a:blip r:embed="rId3"/>
          <a:stretch>
            <a:fillRect/>
          </a:stretch>
        </p:blipFill>
        <p:spPr>
          <a:xfrm>
            <a:off x="6575416" y="2479263"/>
            <a:ext cx="4808074" cy="3634217"/>
          </a:xfrm>
          <a:prstGeom prst="rect">
            <a:avLst/>
          </a:prstGeom>
        </p:spPr>
      </p:pic>
    </p:spTree>
    <p:extLst>
      <p:ext uri="{BB962C8B-B14F-4D97-AF65-F5344CB8AC3E}">
        <p14:creationId xmlns:p14="http://schemas.microsoft.com/office/powerpoint/2010/main" val="118946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FE6C584-6A04-CCA0-08D4-4BA0CCF4171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806430" y="2645042"/>
            <a:ext cx="7027837" cy="2523502"/>
          </a:xfrm>
          <a:prstGeom prst="rect">
            <a:avLst/>
          </a:prstGeom>
        </p:spPr>
      </p:pic>
      <p:sp>
        <p:nvSpPr>
          <p:cNvPr id="6" name="TextBox 5">
            <a:extLst>
              <a:ext uri="{FF2B5EF4-FFF2-40B4-BE49-F238E27FC236}">
                <a16:creationId xmlns:a16="http://schemas.microsoft.com/office/drawing/2014/main" id="{86CC66E6-7D09-190E-74F1-9D060B172702}"/>
              </a:ext>
            </a:extLst>
          </p:cNvPr>
          <p:cNvSpPr txBox="1"/>
          <p:nvPr/>
        </p:nvSpPr>
        <p:spPr>
          <a:xfrm>
            <a:off x="5331429" y="2470749"/>
            <a:ext cx="1879336" cy="510778"/>
          </a:xfrm>
          <a:prstGeom prst="roundRect">
            <a:avLst/>
          </a:prstGeom>
          <a:solidFill>
            <a:srgbClr val="FFE6B9"/>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sym typeface="Arial"/>
              </a:rPr>
              <a:t>CHIA SẺ</a:t>
            </a:r>
          </a:p>
        </p:txBody>
      </p:sp>
      <p:sp>
        <p:nvSpPr>
          <p:cNvPr id="8" name="TextBox 7">
            <a:extLst>
              <a:ext uri="{FF2B5EF4-FFF2-40B4-BE49-F238E27FC236}">
                <a16:creationId xmlns:a16="http://schemas.microsoft.com/office/drawing/2014/main" id="{538A9199-1075-8C97-02C3-EAFE56CE53CF}"/>
              </a:ext>
            </a:extLst>
          </p:cNvPr>
          <p:cNvSpPr txBox="1"/>
          <p:nvPr/>
        </p:nvSpPr>
        <p:spPr>
          <a:xfrm>
            <a:off x="3109332" y="3276457"/>
            <a:ext cx="6323531" cy="1121846"/>
          </a:xfrm>
          <a:prstGeom prst="rect">
            <a:avLst/>
          </a:prstGeom>
          <a:noFill/>
        </p:spPr>
        <p:txBody>
          <a:bodyPr wrap="square">
            <a:spAutoFit/>
          </a:bodyPr>
          <a:lstStyle/>
          <a:p>
            <a:pPr algn="ctr">
              <a:lnSpc>
                <a:spcPct val="150000"/>
              </a:lnSpc>
              <a:buClr>
                <a:srgbClr val="000000"/>
              </a:buClr>
              <a:buFont typeface="Arial"/>
              <a:buNone/>
            </a:pPr>
            <a:r>
              <a:rPr lang="en-US" sz="2400" kern="0" dirty="0" err="1">
                <a:solidFill>
                  <a:srgbClr val="000000"/>
                </a:solidFill>
                <a:latin typeface="UTM Avo" panose="02040603050506020204" pitchFamily="18" charset="0"/>
                <a:cs typeface="Arial"/>
                <a:sym typeface="Arial"/>
              </a:rPr>
              <a:t>Đánh</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giá</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về</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khả</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năng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kiểm</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soát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cảm</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xúc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của</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bản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thân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sau</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khi</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đóng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vai</a:t>
            </a:r>
            <a:r>
              <a:rPr lang="en-US" sz="2400" kern="0" dirty="0">
                <a:solidFill>
                  <a:srgbClr val="000000"/>
                </a:solidFill>
                <a:latin typeface="UTM Avo" panose="02040603050506020204" pitchFamily="18" charset="0"/>
                <a:cs typeface="Arial"/>
                <a:sym typeface="Arial"/>
              </a:rPr>
              <a:t>.</a:t>
            </a:r>
            <a:endParaRPr lang="en-US" sz="2400" i="1" kern="0" dirty="0">
              <a:solidFill>
                <a:srgbClr val="000000"/>
              </a:solidFill>
              <a:latin typeface="UTM Avo" panose="02040603050506020204" pitchFamily="18"/>
              <a:cs typeface="Arial" panose="020B0604020202020204" pitchFamily="34" charset="0"/>
              <a:sym typeface="Arial"/>
            </a:endParaRPr>
          </a:p>
        </p:txBody>
      </p:sp>
      <p:sp>
        <p:nvSpPr>
          <p:cNvPr id="9" name="Freeform 3">
            <a:extLst>
              <a:ext uri="{FF2B5EF4-FFF2-40B4-BE49-F238E27FC236}">
                <a16:creationId xmlns:a16="http://schemas.microsoft.com/office/drawing/2014/main" id="{6FE659ED-2A23-F8B9-7EF0-E5EA73332B6A}"/>
              </a:ext>
            </a:extLst>
          </p:cNvPr>
          <p:cNvSpPr/>
          <p:nvPr/>
        </p:nvSpPr>
        <p:spPr>
          <a:xfrm>
            <a:off x="8941017" y="1946550"/>
            <a:ext cx="1219317" cy="1222692"/>
          </a:xfrm>
          <a:custGeom>
            <a:avLst/>
            <a:gdLst/>
            <a:ahLst/>
            <a:cxnLst/>
            <a:rect l="l" t="t" r="r" b="b"/>
            <a:pathLst>
              <a:path w="3713137" h="4248440">
                <a:moveTo>
                  <a:pt x="0" y="0"/>
                </a:moveTo>
                <a:lnTo>
                  <a:pt x="3713137" y="0"/>
                </a:lnTo>
                <a:lnTo>
                  <a:pt x="3713137" y="4248440"/>
                </a:lnTo>
                <a:lnTo>
                  <a:pt x="0" y="424844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a:buClr>
                <a:srgbClr val="000000"/>
              </a:buClr>
              <a:buFont typeface="Arial"/>
              <a:buNone/>
            </a:pPr>
            <a:endParaRPr lang="en-US" sz="600" kern="0" dirty="0">
              <a:solidFill>
                <a:srgbClr val="000000"/>
              </a:solidFill>
              <a:latin typeface="UTM Avo" panose="02040603050506020204" pitchFamily="18"/>
              <a:cs typeface="Arial" panose="020B0604020202020204" pitchFamily="34" charset="0"/>
              <a:sym typeface="Arial"/>
            </a:endParaRPr>
          </a:p>
        </p:txBody>
      </p:sp>
      <p:sp>
        <p:nvSpPr>
          <p:cNvPr id="10" name="Freeform 2">
            <a:extLst>
              <a:ext uri="{FF2B5EF4-FFF2-40B4-BE49-F238E27FC236}">
                <a16:creationId xmlns:a16="http://schemas.microsoft.com/office/drawing/2014/main" id="{4B47ECBF-D206-69B0-D855-A8A7EBCACE0F}"/>
              </a:ext>
            </a:extLst>
          </p:cNvPr>
          <p:cNvSpPr/>
          <p:nvPr/>
        </p:nvSpPr>
        <p:spPr>
          <a:xfrm>
            <a:off x="10251122" y="4947720"/>
            <a:ext cx="896257" cy="1128487"/>
          </a:xfrm>
          <a:custGeom>
            <a:avLst/>
            <a:gdLst/>
            <a:ahLst/>
            <a:cxnLst/>
            <a:rect l="l" t="t" r="r" b="b"/>
            <a:pathLst>
              <a:path w="1968205" h="2371332">
                <a:moveTo>
                  <a:pt x="0" y="0"/>
                </a:moveTo>
                <a:lnTo>
                  <a:pt x="1968206" y="0"/>
                </a:lnTo>
                <a:lnTo>
                  <a:pt x="1968206" y="2371332"/>
                </a:lnTo>
                <a:lnTo>
                  <a:pt x="0" y="237133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a:buClr>
                <a:srgbClr val="000000"/>
              </a:buClr>
              <a:buFont typeface="Arial"/>
              <a:buNone/>
            </a:pPr>
            <a:endParaRPr lang="en-US" sz="600" kern="0" dirty="0">
              <a:solidFill>
                <a:srgbClr val="000000"/>
              </a:solidFill>
              <a:latin typeface="UTM Avo" panose="02040603050506020204" pitchFamily="18"/>
              <a:cs typeface="Arial" panose="020B0604020202020204" pitchFamily="34" charset="0"/>
              <a:sym typeface="Arial"/>
            </a:endParaRPr>
          </a:p>
        </p:txBody>
      </p:sp>
      <p:pic>
        <p:nvPicPr>
          <p:cNvPr id="11" name="Picture 14">
            <a:extLst>
              <a:ext uri="{FF2B5EF4-FFF2-40B4-BE49-F238E27FC236}">
                <a16:creationId xmlns:a16="http://schemas.microsoft.com/office/drawing/2014/main" id="{F54ABBEE-EF2E-3AA2-EDF8-0F9EB0FBB1D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192732" y="3644228"/>
            <a:ext cx="2393685" cy="2606983"/>
          </a:xfrm>
          <a:prstGeom prst="rect">
            <a:avLst/>
          </a:prstGeom>
        </p:spPr>
      </p:pic>
    </p:spTree>
    <p:extLst>
      <p:ext uri="{BB962C8B-B14F-4D97-AF65-F5344CB8AC3E}">
        <p14:creationId xmlns:p14="http://schemas.microsoft.com/office/powerpoint/2010/main" val="4134590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EE44F935-5E18-340C-1F66-849105762840}"/>
              </a:ext>
            </a:extLst>
          </p:cNvPr>
          <p:cNvSpPr txBox="1">
            <a:spLocks/>
          </p:cNvSpPr>
          <p:nvPr/>
        </p:nvSpPr>
        <p:spPr>
          <a:xfrm>
            <a:off x="4655391" y="1224063"/>
            <a:ext cx="2881217" cy="762000"/>
          </a:xfrm>
          <a:prstGeom prst="roundRect">
            <a:avLst>
              <a:gd name="adj" fmla="val 50000"/>
            </a:avLst>
          </a:prstGeom>
          <a:solidFill>
            <a:srgbClr val="CCCCFF"/>
          </a:solidFill>
        </p:spPr>
        <p:txBody>
          <a:bodyPr vert="horz" lIns="91440" tIns="45720" rIns="91440" bIns="45720" rtlCol="0" anchor="ctr">
            <a:normAutofit/>
          </a:bodyPr>
          <a:lstStyle>
            <a:lvl1pPr algn="ctr" defTabSz="609630" rtl="0" eaLnBrk="1" latinLnBrk="0" hangingPunct="1">
              <a:spcBef>
                <a:spcPct val="0"/>
              </a:spcBef>
              <a:buNone/>
              <a:defRPr sz="2933" kern="1200">
                <a:solidFill>
                  <a:schemeClr val="tx1"/>
                </a:solidFill>
                <a:latin typeface="+mj-lt"/>
                <a:ea typeface="+mj-ea"/>
                <a:cs typeface="+mj-cs"/>
              </a:defRPr>
            </a:lvl1pPr>
          </a:lstStyle>
          <a:p>
            <a:r>
              <a:rPr lang="vi-VN" sz="2400" b="1" dirty="0">
                <a:latin typeface="UTM Avo" panose="02040603050506020204" pitchFamily="18" charset="0"/>
                <a:ea typeface="UD Digi Kyokasho N-B" panose="02020700000000000000" pitchFamily="17" charset="-128"/>
                <a:cs typeface="Arial" panose="020B0604020202020204" pitchFamily="34" charset="0"/>
              </a:rPr>
              <a:t>KẾT LUẬN</a:t>
            </a:r>
          </a:p>
        </p:txBody>
      </p:sp>
      <p:sp>
        <p:nvSpPr>
          <p:cNvPr id="4" name="Rectangle: Rounded Corners 3">
            <a:extLst>
              <a:ext uri="{FF2B5EF4-FFF2-40B4-BE49-F238E27FC236}">
                <a16:creationId xmlns:a16="http://schemas.microsoft.com/office/drawing/2014/main" id="{14CE7A60-9F0E-07B1-50FD-2AA7C5485F33}"/>
              </a:ext>
            </a:extLst>
          </p:cNvPr>
          <p:cNvSpPr/>
          <p:nvPr/>
        </p:nvSpPr>
        <p:spPr>
          <a:xfrm>
            <a:off x="2174355" y="2122250"/>
            <a:ext cx="7843287" cy="3344694"/>
          </a:xfrm>
          <a:prstGeom prst="roundRect">
            <a:avLst>
              <a:gd name="adj" fmla="val 9802"/>
            </a:avLst>
          </a:prstGeom>
          <a:solidFill>
            <a:sysClr val="window" lastClr="FFFFFF"/>
          </a:solidFill>
          <a:ln w="25400" cap="flat" cmpd="sng" algn="ctr">
            <a:solidFill>
              <a:srgbClr val="9F9FFF"/>
            </a:solidFill>
            <a:prstDash val="solid"/>
          </a:ln>
          <a:effectLst/>
        </p:spPr>
        <p:txBody>
          <a:bodyPr bIns="120000" rtlCol="0" anchor="ctr"/>
          <a:lstStyle/>
          <a:p>
            <a:pPr lvl="0" algn="just" defTabSz="609539">
              <a:lnSpc>
                <a:spcPct val="150000"/>
              </a:lnSpc>
              <a:defRPr/>
            </a:pPr>
            <a:r>
              <a:rPr lang="vi-VN" sz="2400" dirty="0">
                <a:latin typeface="UTM Avo" panose="02040603050506020204" pitchFamily="18" charset="0"/>
                <a:ea typeface="UD Digi Kyokasho N-B" panose="02020700000000000000" pitchFamily="17" charset="-128"/>
                <a:cs typeface="Arial" panose="020B0604020202020204" pitchFamily="34" charset="0"/>
              </a:rPr>
              <a:t>Kiểm soát cảm xúc là kĩ năng quan trọng trong cuộc sống của mỗi người. Biết cách kiểm soát cảm xúc giúp chúng ta làm chủ bản thân tốt hơn, tránh được những xung đột trong các mối quan hệ, từ đó sẽ tự điều chỉnh và thể hiện cảm xúc theo cách phù hợp nhất.</a:t>
            </a:r>
          </a:p>
        </p:txBody>
      </p:sp>
      <p:pic>
        <p:nvPicPr>
          <p:cNvPr id="3" name="Picture 2" descr="A group of people wearing clothing&#10;&#10;Description automatically generated with medium confidence">
            <a:extLst>
              <a:ext uri="{FF2B5EF4-FFF2-40B4-BE49-F238E27FC236}">
                <a16:creationId xmlns:a16="http://schemas.microsoft.com/office/drawing/2014/main" id="{1A152211-94D4-CBF2-4B6B-B7F211DD2E1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469" t="10109" r="9436" b="11156"/>
          <a:stretch/>
        </p:blipFill>
        <p:spPr>
          <a:xfrm>
            <a:off x="175099" y="4479862"/>
            <a:ext cx="2256815" cy="2246537"/>
          </a:xfrm>
          <a:prstGeom prst="rect">
            <a:avLst/>
          </a:prstGeom>
        </p:spPr>
      </p:pic>
    </p:spTree>
    <p:extLst>
      <p:ext uri="{BB962C8B-B14F-4D97-AF65-F5344CB8AC3E}">
        <p14:creationId xmlns:p14="http://schemas.microsoft.com/office/powerpoint/2010/main" val="3883523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4DA08C5-233E-FFC0-3CC1-EBF7A8E927F9}"/>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5027726B-2262-B969-13FA-4879A20A02B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9E4FF012-146A-8CB0-EC43-B5A5DDAA0F3C}"/>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412127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53522704-B09B-506C-6EA9-671E829705C9}"/>
              </a:ext>
            </a:extLst>
          </p:cNvPr>
          <p:cNvSpPr/>
          <p:nvPr/>
        </p:nvSpPr>
        <p:spPr>
          <a:xfrm>
            <a:off x="952500" y="1625600"/>
            <a:ext cx="10287000" cy="5054600"/>
          </a:xfrm>
          <a:prstGeom prst="roundRect">
            <a:avLst>
              <a:gd name="adj" fmla="val 6531"/>
            </a:avLst>
          </a:prstGeom>
          <a:solidFill>
            <a:schemeClr val="bg1"/>
          </a:solidFill>
          <a:ln w="38100">
            <a:solidFill>
              <a:srgbClr val="FFCCCC"/>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lgn="ctr">
              <a:lnSpc>
                <a:spcPct val="150000"/>
              </a:lnSpc>
              <a:buClr>
                <a:srgbClr val="000000"/>
              </a:buClr>
              <a:defRPr/>
            </a:pPr>
            <a:r>
              <a:rPr lang="vi-VN" sz="2400" b="1" dirty="0">
                <a:solidFill>
                  <a:schemeClr val="tx1">
                    <a:lumMod val="50000"/>
                  </a:schemeClr>
                </a:solidFill>
                <a:latin typeface="UTM Avo" panose="02040603050506020204" pitchFamily="18" charset="0"/>
                <a:cs typeface="Arial" panose="020B0604020202020204" pitchFamily="34" charset="0"/>
                <a:sym typeface="Arial"/>
              </a:rPr>
              <a:t>Góc Giải toả cảm xúc</a:t>
            </a:r>
          </a:p>
          <a:p>
            <a:pPr lvl="0" algn="just">
              <a:lnSpc>
                <a:spcPct val="150000"/>
              </a:lnSpc>
              <a:buClr>
                <a:srgbClr val="000000"/>
              </a:buClr>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Viết những thông điệp về cách kiểm soát cảm xúc của bản thân gửi tới các bạn trong lớp.</a:t>
            </a:r>
          </a:p>
        </p:txBody>
      </p:sp>
      <p:pic>
        <p:nvPicPr>
          <p:cNvPr id="8" name="Picture 7">
            <a:extLst>
              <a:ext uri="{FF2B5EF4-FFF2-40B4-BE49-F238E27FC236}">
                <a16:creationId xmlns:a16="http://schemas.microsoft.com/office/drawing/2014/main" id="{8CF80F21-0FDB-D0E3-9226-591246DBCF06}"/>
              </a:ext>
            </a:extLst>
          </p:cNvPr>
          <p:cNvPicPr>
            <a:picLocks noChangeAspect="1"/>
          </p:cNvPicPr>
          <p:nvPr/>
        </p:nvPicPr>
        <p:blipFill>
          <a:blip r:embed="rId3" cstate="print">
            <a:extLst>
              <a:ext uri="{28A0092B-C50C-407E-A947-70E740481C1C}">
                <a14:useLocalDpi xmlns:a14="http://schemas.microsoft.com/office/drawing/2010/main" val="0"/>
              </a:ext>
            </a:extLst>
          </a:blip>
          <a:srcRect l="11714" t="3760" r="6459" b="4563"/>
          <a:stretch/>
        </p:blipFill>
        <p:spPr>
          <a:xfrm>
            <a:off x="2399135" y="3461199"/>
            <a:ext cx="7393729" cy="3219001"/>
          </a:xfrm>
          <a:prstGeom prst="rect">
            <a:avLst/>
          </a:prstGeom>
        </p:spPr>
      </p:pic>
    </p:spTree>
    <p:extLst>
      <p:ext uri="{BB962C8B-B14F-4D97-AF65-F5344CB8AC3E}">
        <p14:creationId xmlns:p14="http://schemas.microsoft.com/office/powerpoint/2010/main" val="522577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F9F864B8-225F-92F5-5A37-93AC16BDB646}"/>
              </a:ext>
            </a:extLst>
          </p:cNvPr>
          <p:cNvGrpSpPr/>
          <p:nvPr/>
        </p:nvGrpSpPr>
        <p:grpSpPr>
          <a:xfrm>
            <a:off x="857250" y="1968500"/>
            <a:ext cx="10477500" cy="4241800"/>
            <a:chOff x="952500" y="2590800"/>
            <a:chExt cx="10477500" cy="4241800"/>
          </a:xfrm>
        </p:grpSpPr>
        <p:sp>
          <p:nvSpPr>
            <p:cNvPr id="5" name="Rectangle: Rounded Corners 4">
              <a:extLst>
                <a:ext uri="{FF2B5EF4-FFF2-40B4-BE49-F238E27FC236}">
                  <a16:creationId xmlns:a16="http://schemas.microsoft.com/office/drawing/2014/main" id="{53522704-B09B-506C-6EA9-671E829705C9}"/>
                </a:ext>
              </a:extLst>
            </p:cNvPr>
            <p:cNvSpPr/>
            <p:nvPr/>
          </p:nvSpPr>
          <p:spPr>
            <a:xfrm>
              <a:off x="952500" y="2590800"/>
              <a:ext cx="10477500" cy="4089400"/>
            </a:xfrm>
            <a:prstGeom prst="roundRect">
              <a:avLst>
                <a:gd name="adj" fmla="val 6531"/>
              </a:avLst>
            </a:prstGeom>
            <a:solidFill>
              <a:schemeClr val="bg1"/>
            </a:solidFill>
            <a:ln w="38100">
              <a:solidFill>
                <a:srgbClr val="FFCCCC"/>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lgn="ctr">
                <a:lnSpc>
                  <a:spcPct val="150000"/>
                </a:lnSpc>
                <a:buClr>
                  <a:srgbClr val="000000"/>
                </a:buClr>
                <a:defRPr/>
              </a:pPr>
              <a:endParaRPr lang="vi-VN" sz="2400" b="1" dirty="0">
                <a:solidFill>
                  <a:schemeClr val="tx1">
                    <a:lumMod val="50000"/>
                  </a:schemeClr>
                </a:solidFill>
                <a:latin typeface="UTM Avo" panose="02040603050506020204" pitchFamily="18" charset="0"/>
                <a:cs typeface="Arial" panose="020B0604020202020204" pitchFamily="34" charset="0"/>
                <a:sym typeface="Arial"/>
              </a:endParaRPr>
            </a:p>
          </p:txBody>
        </p:sp>
        <p:sp>
          <p:nvSpPr>
            <p:cNvPr id="3" name="TextBox 2">
              <a:extLst>
                <a:ext uri="{FF2B5EF4-FFF2-40B4-BE49-F238E27FC236}">
                  <a16:creationId xmlns:a16="http://schemas.microsoft.com/office/drawing/2014/main" id="{1396CDF8-34A9-0925-CA70-A25A632EA3AF}"/>
                </a:ext>
              </a:extLst>
            </p:cNvPr>
            <p:cNvSpPr txBox="1"/>
            <p:nvPr/>
          </p:nvSpPr>
          <p:spPr>
            <a:xfrm>
              <a:off x="1066800" y="2802239"/>
              <a:ext cx="5486400" cy="2246641"/>
            </a:xfrm>
            <a:prstGeom prst="rect">
              <a:avLst/>
            </a:prstGeom>
            <a:noFill/>
          </p:spPr>
          <p:txBody>
            <a:bodyPr wrap="square">
              <a:spAutoFit/>
            </a:bodyPr>
            <a:lstStyle/>
            <a:p>
              <a:pPr marL="342900" lvl="0" indent="-342900" algn="just">
                <a:lnSpc>
                  <a:spcPct val="150000"/>
                </a:lnSpc>
                <a:buClr>
                  <a:srgbClr val="000000"/>
                </a:buClr>
                <a:buFont typeface="Arial" panose="020B0604020202020204" pitchFamily="34" charset="0"/>
                <a:buChar char="•"/>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Chia sẻ về những điều đã viết và đặt vào góc Giải toả cảm xúc. </a:t>
              </a:r>
            </a:p>
            <a:p>
              <a:pPr marL="342900" lvl="0" indent="-342900" algn="just">
                <a:lnSpc>
                  <a:spcPct val="150000"/>
                </a:lnSpc>
                <a:buClr>
                  <a:srgbClr val="000000"/>
                </a:buClr>
                <a:buFont typeface="Arial" panose="020B0604020202020204" pitchFamily="34" charset="0"/>
                <a:buChar char="•"/>
                <a:defRPr/>
              </a:pPr>
              <a:r>
                <a:rPr lang="vi-VN" sz="2400" dirty="0">
                  <a:solidFill>
                    <a:schemeClr val="tx1">
                      <a:lumMod val="50000"/>
                    </a:schemeClr>
                  </a:solidFill>
                  <a:latin typeface="UTM Avo" panose="02040603050506020204" pitchFamily="18" charset="0"/>
                  <a:cs typeface="Arial" panose="020B0604020202020204" pitchFamily="34" charset="0"/>
                  <a:sym typeface="Arial"/>
                </a:rPr>
                <a:t>Thảo luận về cách sử dụng góc Giải toả cảm xúc.</a:t>
              </a:r>
              <a:endParaRPr lang="en-US" sz="2400" dirty="0"/>
            </a:p>
          </p:txBody>
        </p:sp>
        <p:pic>
          <p:nvPicPr>
            <p:cNvPr id="6" name="Picture 5">
              <a:extLst>
                <a:ext uri="{FF2B5EF4-FFF2-40B4-BE49-F238E27FC236}">
                  <a16:creationId xmlns:a16="http://schemas.microsoft.com/office/drawing/2014/main" id="{84AEE85F-413C-1217-A416-5934CF9D10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050" y="3028955"/>
              <a:ext cx="5184942" cy="3803645"/>
            </a:xfrm>
            <a:prstGeom prst="rect">
              <a:avLst/>
            </a:prstGeom>
          </p:spPr>
        </p:pic>
      </p:grpSp>
    </p:spTree>
    <p:extLst>
      <p:ext uri="{BB962C8B-B14F-4D97-AF65-F5344CB8AC3E}">
        <p14:creationId xmlns:p14="http://schemas.microsoft.com/office/powerpoint/2010/main" val="2638569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EAD8"/>
        </a:solidFill>
        <a:effectLst/>
      </p:bgPr>
    </p:bg>
    <p:spTree>
      <p:nvGrpSpPr>
        <p:cNvPr id="1" name=""/>
        <p:cNvGrpSpPr/>
        <p:nvPr/>
      </p:nvGrpSpPr>
      <p:grpSpPr>
        <a:xfrm>
          <a:off x="0" y="0"/>
          <a:ext cx="0" cy="0"/>
          <a:chOff x="0" y="0"/>
          <a:chExt cx="0" cy="0"/>
        </a:xfrm>
      </p:grpSpPr>
      <p:grpSp>
        <p:nvGrpSpPr>
          <p:cNvPr id="2" name="Group 2"/>
          <p:cNvGrpSpPr/>
          <p:nvPr/>
        </p:nvGrpSpPr>
        <p:grpSpPr>
          <a:xfrm>
            <a:off x="-541994" y="-921579"/>
            <a:ext cx="13381302" cy="8931081"/>
            <a:chOff x="0" y="0"/>
            <a:chExt cx="26762604" cy="17862163"/>
          </a:xfrm>
        </p:grpSpPr>
        <p:sp>
          <p:nvSpPr>
            <p:cNvPr id="3" name="Freeform 3"/>
            <p:cNvSpPr/>
            <p:nvPr/>
          </p:nvSpPr>
          <p:spPr>
            <a:xfrm>
              <a:off x="0" y="0"/>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8920868" y="0"/>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17841736" y="0"/>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0" y="8941295"/>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8920868" y="8941295"/>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17841736" y="8941295"/>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p:cNvGrpSpPr/>
          <p:nvPr/>
        </p:nvGrpSpPr>
        <p:grpSpPr>
          <a:xfrm>
            <a:off x="810862" y="1808633"/>
            <a:ext cx="10749785" cy="3370652"/>
            <a:chOff x="0" y="0"/>
            <a:chExt cx="2930931" cy="1133282"/>
          </a:xfrm>
        </p:grpSpPr>
        <p:sp>
          <p:nvSpPr>
            <p:cNvPr id="10" name="Freeform 10"/>
            <p:cNvSpPr/>
            <p:nvPr/>
          </p:nvSpPr>
          <p:spPr>
            <a:xfrm>
              <a:off x="0" y="0"/>
              <a:ext cx="2930931" cy="1133282"/>
            </a:xfrm>
            <a:custGeom>
              <a:avLst/>
              <a:gdLst/>
              <a:ahLst/>
              <a:cxnLst/>
              <a:rect l="l" t="t" r="r" b="b"/>
              <a:pathLst>
                <a:path w="2930931" h="1133282">
                  <a:moveTo>
                    <a:pt x="30196" y="0"/>
                  </a:moveTo>
                  <a:lnTo>
                    <a:pt x="2900735" y="0"/>
                  </a:lnTo>
                  <a:cubicBezTo>
                    <a:pt x="2908744" y="0"/>
                    <a:pt x="2916424" y="3181"/>
                    <a:pt x="2922087" y="8844"/>
                  </a:cubicBezTo>
                  <a:cubicBezTo>
                    <a:pt x="2927750" y="14507"/>
                    <a:pt x="2930931" y="22187"/>
                    <a:pt x="2930931" y="30196"/>
                  </a:cubicBezTo>
                  <a:lnTo>
                    <a:pt x="2930931" y="1103087"/>
                  </a:lnTo>
                  <a:cubicBezTo>
                    <a:pt x="2930931" y="1111095"/>
                    <a:pt x="2927750" y="1118775"/>
                    <a:pt x="2922087" y="1124438"/>
                  </a:cubicBezTo>
                  <a:cubicBezTo>
                    <a:pt x="2916424" y="1130101"/>
                    <a:pt x="2908744" y="1133282"/>
                    <a:pt x="2900735" y="1133282"/>
                  </a:cubicBezTo>
                  <a:lnTo>
                    <a:pt x="30196" y="1133282"/>
                  </a:lnTo>
                  <a:cubicBezTo>
                    <a:pt x="22187" y="1133282"/>
                    <a:pt x="14507" y="1130101"/>
                    <a:pt x="8844" y="1124438"/>
                  </a:cubicBezTo>
                  <a:cubicBezTo>
                    <a:pt x="3181" y="1118775"/>
                    <a:pt x="0" y="1111095"/>
                    <a:pt x="0" y="1103087"/>
                  </a:cubicBezTo>
                  <a:lnTo>
                    <a:pt x="0" y="30196"/>
                  </a:lnTo>
                  <a:cubicBezTo>
                    <a:pt x="0" y="22187"/>
                    <a:pt x="3181" y="14507"/>
                    <a:pt x="8844" y="8844"/>
                  </a:cubicBezTo>
                  <a:cubicBezTo>
                    <a:pt x="14507" y="3181"/>
                    <a:pt x="22187" y="0"/>
                    <a:pt x="30196" y="0"/>
                  </a:cubicBez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TextBox 11"/>
            <p:cNvSpPr txBox="1"/>
            <p:nvPr/>
          </p:nvSpPr>
          <p:spPr>
            <a:xfrm>
              <a:off x="0" y="-38100"/>
              <a:ext cx="812800" cy="85090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5" name="Freeform 15"/>
          <p:cNvSpPr/>
          <p:nvPr/>
        </p:nvSpPr>
        <p:spPr>
          <a:xfrm rot="9713594">
            <a:off x="10274505" y="-804609"/>
            <a:ext cx="2834399" cy="2789521"/>
          </a:xfrm>
          <a:custGeom>
            <a:avLst/>
            <a:gdLst/>
            <a:ahLst/>
            <a:cxnLst/>
            <a:rect l="l" t="t" r="r" b="b"/>
            <a:pathLst>
              <a:path w="4251599" h="4184282">
                <a:moveTo>
                  <a:pt x="0" y="0"/>
                </a:moveTo>
                <a:lnTo>
                  <a:pt x="4251599" y="0"/>
                </a:lnTo>
                <a:lnTo>
                  <a:pt x="4251599" y="4184282"/>
                </a:lnTo>
                <a:lnTo>
                  <a:pt x="0" y="418428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16"/>
          <p:cNvSpPr/>
          <p:nvPr/>
        </p:nvSpPr>
        <p:spPr>
          <a:xfrm>
            <a:off x="5589046" y="1431871"/>
            <a:ext cx="1013909" cy="1035922"/>
          </a:xfrm>
          <a:custGeom>
            <a:avLst/>
            <a:gdLst/>
            <a:ahLst/>
            <a:cxnLst/>
            <a:rect l="l" t="t" r="r" b="b"/>
            <a:pathLst>
              <a:path w="1520863" h="1553883">
                <a:moveTo>
                  <a:pt x="0" y="0"/>
                </a:moveTo>
                <a:lnTo>
                  <a:pt x="1520862" y="0"/>
                </a:lnTo>
                <a:lnTo>
                  <a:pt x="1520862" y="1553882"/>
                </a:lnTo>
                <a:lnTo>
                  <a:pt x="0" y="15538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7"/>
          <p:cNvSpPr/>
          <p:nvPr/>
        </p:nvSpPr>
        <p:spPr>
          <a:xfrm rot="-3869719">
            <a:off x="3129920" y="4526013"/>
            <a:ext cx="1013909" cy="1035922"/>
          </a:xfrm>
          <a:custGeom>
            <a:avLst/>
            <a:gdLst/>
            <a:ahLst/>
            <a:cxnLst/>
            <a:rect l="l" t="t" r="r" b="b"/>
            <a:pathLst>
              <a:path w="1520863" h="1553883">
                <a:moveTo>
                  <a:pt x="0" y="0"/>
                </a:moveTo>
                <a:lnTo>
                  <a:pt x="1520863" y="0"/>
                </a:lnTo>
                <a:lnTo>
                  <a:pt x="1520863" y="1553882"/>
                </a:lnTo>
                <a:lnTo>
                  <a:pt x="0" y="155388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p:cNvSpPr/>
          <p:nvPr/>
        </p:nvSpPr>
        <p:spPr>
          <a:xfrm rot="1324166">
            <a:off x="11120971" y="5873736"/>
            <a:ext cx="684571" cy="638647"/>
          </a:xfrm>
          <a:custGeom>
            <a:avLst/>
            <a:gdLst/>
            <a:ahLst/>
            <a:cxnLst/>
            <a:rect l="l" t="t" r="r" b="b"/>
            <a:pathLst>
              <a:path w="1026856" h="957971">
                <a:moveTo>
                  <a:pt x="0" y="0"/>
                </a:moveTo>
                <a:lnTo>
                  <a:pt x="1026856" y="0"/>
                </a:lnTo>
                <a:lnTo>
                  <a:pt x="1026856" y="957971"/>
                </a:lnTo>
                <a:lnTo>
                  <a:pt x="0" y="95797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20"/>
          <p:cNvSpPr/>
          <p:nvPr/>
        </p:nvSpPr>
        <p:spPr>
          <a:xfrm rot="720583">
            <a:off x="591766" y="720619"/>
            <a:ext cx="593393" cy="553586"/>
          </a:xfrm>
          <a:custGeom>
            <a:avLst/>
            <a:gdLst/>
            <a:ahLst/>
            <a:cxnLst/>
            <a:rect l="l" t="t" r="r" b="b"/>
            <a:pathLst>
              <a:path w="890089" h="830379">
                <a:moveTo>
                  <a:pt x="0" y="0"/>
                </a:moveTo>
                <a:lnTo>
                  <a:pt x="890089" y="0"/>
                </a:lnTo>
                <a:lnTo>
                  <a:pt x="890089" y="830379"/>
                </a:lnTo>
                <a:lnTo>
                  <a:pt x="0" y="83037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2" name="Freeform 22"/>
          <p:cNvSpPr/>
          <p:nvPr/>
        </p:nvSpPr>
        <p:spPr>
          <a:xfrm rot="720583">
            <a:off x="5504164" y="388148"/>
            <a:ext cx="593393" cy="553586"/>
          </a:xfrm>
          <a:custGeom>
            <a:avLst/>
            <a:gdLst/>
            <a:ahLst/>
            <a:cxnLst/>
            <a:rect l="l" t="t" r="r" b="b"/>
            <a:pathLst>
              <a:path w="890089" h="830379">
                <a:moveTo>
                  <a:pt x="0" y="0"/>
                </a:moveTo>
                <a:lnTo>
                  <a:pt x="890089" y="0"/>
                </a:lnTo>
                <a:lnTo>
                  <a:pt x="890089" y="830379"/>
                </a:lnTo>
                <a:lnTo>
                  <a:pt x="0" y="83037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3"/>
          <p:cNvSpPr/>
          <p:nvPr/>
        </p:nvSpPr>
        <p:spPr>
          <a:xfrm rot="720583">
            <a:off x="4373748" y="5824203"/>
            <a:ext cx="593393" cy="553586"/>
          </a:xfrm>
          <a:custGeom>
            <a:avLst/>
            <a:gdLst/>
            <a:ahLst/>
            <a:cxnLst/>
            <a:rect l="l" t="t" r="r" b="b"/>
            <a:pathLst>
              <a:path w="890089" h="830379">
                <a:moveTo>
                  <a:pt x="0" y="0"/>
                </a:moveTo>
                <a:lnTo>
                  <a:pt x="890089" y="0"/>
                </a:lnTo>
                <a:lnTo>
                  <a:pt x="890089" y="830380"/>
                </a:lnTo>
                <a:lnTo>
                  <a:pt x="0" y="83038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24"/>
          <p:cNvSpPr/>
          <p:nvPr/>
        </p:nvSpPr>
        <p:spPr>
          <a:xfrm rot="-1539598">
            <a:off x="8871618" y="766122"/>
            <a:ext cx="593393" cy="553586"/>
          </a:xfrm>
          <a:custGeom>
            <a:avLst/>
            <a:gdLst/>
            <a:ahLst/>
            <a:cxnLst/>
            <a:rect l="l" t="t" r="r" b="b"/>
            <a:pathLst>
              <a:path w="890089" h="830379">
                <a:moveTo>
                  <a:pt x="0" y="0"/>
                </a:moveTo>
                <a:lnTo>
                  <a:pt x="890089" y="0"/>
                </a:lnTo>
                <a:lnTo>
                  <a:pt x="890089" y="830379"/>
                </a:lnTo>
                <a:lnTo>
                  <a:pt x="0" y="83037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6"/>
          <p:cNvSpPr/>
          <p:nvPr/>
        </p:nvSpPr>
        <p:spPr>
          <a:xfrm>
            <a:off x="-541995" y="5092864"/>
            <a:ext cx="2455589" cy="2416709"/>
          </a:xfrm>
          <a:custGeom>
            <a:avLst/>
            <a:gdLst/>
            <a:ahLst/>
            <a:cxnLst/>
            <a:rect l="l" t="t" r="r" b="b"/>
            <a:pathLst>
              <a:path w="3683383" h="3625063">
                <a:moveTo>
                  <a:pt x="0" y="0"/>
                </a:moveTo>
                <a:lnTo>
                  <a:pt x="3683384" y="0"/>
                </a:lnTo>
                <a:lnTo>
                  <a:pt x="3683384" y="3625062"/>
                </a:lnTo>
                <a:lnTo>
                  <a:pt x="0" y="362506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9" name="TextBox 29"/>
          <p:cNvSpPr txBox="1"/>
          <p:nvPr/>
        </p:nvSpPr>
        <p:spPr>
          <a:xfrm>
            <a:off x="788521" y="2683622"/>
            <a:ext cx="7992497" cy="1669624"/>
          </a:xfrm>
          <a:prstGeom prst="rect">
            <a:avLst/>
          </a:prstGeom>
        </p:spPr>
        <p:txBody>
          <a:bodyPr wrap="square" lIns="0" tIns="0" rIns="0" bIns="0" rtlCol="0" anchor="t">
            <a:spAutoFit/>
          </a:bodyPr>
          <a:lstStyle/>
          <a:p>
            <a:pPr marL="0" marR="0" lvl="0" indent="0" algn="ctr" defTabSz="609630" rtl="0" eaLnBrk="1" fontAlgn="auto" latinLnBrk="0" hangingPunct="1">
              <a:lnSpc>
                <a:spcPts val="13980"/>
              </a:lnSpc>
              <a:spcBef>
                <a:spcPct val="0"/>
              </a:spcBef>
              <a:spcAft>
                <a:spcPts val="0"/>
              </a:spcAft>
              <a:buClrTx/>
              <a:buSzTx/>
              <a:buFontTx/>
              <a:buNone/>
              <a:tabLst/>
              <a:defRPr/>
            </a:pPr>
            <a:r>
              <a:rPr kumimoji="0" lang="en-US" sz="11067" b="1" i="0" u="none" strike="noStrike" kern="1200" cap="none" spc="0" normalizeH="0" baseline="0" noProof="0" dirty="0">
                <a:ln>
                  <a:noFill/>
                </a:ln>
                <a:solidFill>
                  <a:srgbClr val="653835"/>
                </a:solidFill>
                <a:effectLst/>
                <a:uLnTx/>
                <a:uFillTx/>
                <a:latin typeface="UTM Avo" panose="02040603050506020204" pitchFamily="18" charset="0"/>
                <a:ea typeface="+mn-ea"/>
                <a:cs typeface="Arial" panose="020B0604020202020204" pitchFamily="34" charset="0"/>
              </a:rPr>
              <a:t>LÀM BÁNH</a:t>
            </a:r>
          </a:p>
        </p:txBody>
      </p:sp>
      <p:pic>
        <p:nvPicPr>
          <p:cNvPr id="33" name="Picture 32">
            <a:hlinkClick r:id="" action="ppaction://hlinkshowjump?jump=nextslide"/>
            <a:extLst>
              <a:ext uri="{FF2B5EF4-FFF2-40B4-BE49-F238E27FC236}">
                <a16:creationId xmlns:a16="http://schemas.microsoft.com/office/drawing/2014/main" id="{39CAF3DA-42C1-B443-000C-5B912274704B}"/>
              </a:ext>
            </a:extLst>
          </p:cNvPr>
          <p:cNvPicPr>
            <a:picLocks noChangeAspect="1"/>
          </p:cNvPicPr>
          <p:nvPr/>
        </p:nvPicPr>
        <p:blipFill rotWithShape="1">
          <a:blip r:embed="rId13"/>
          <a:srcRect r="40779" b="66349"/>
          <a:stretch/>
        </p:blipFill>
        <p:spPr>
          <a:xfrm>
            <a:off x="1370054" y="4682871"/>
            <a:ext cx="1518791" cy="902664"/>
          </a:xfrm>
          <a:prstGeom prst="rect">
            <a:avLst/>
          </a:prstGeom>
        </p:spPr>
      </p:pic>
      <p:pic>
        <p:nvPicPr>
          <p:cNvPr id="12" name="Picture 11">
            <a:extLst>
              <a:ext uri="{FF2B5EF4-FFF2-40B4-BE49-F238E27FC236}">
                <a16:creationId xmlns:a16="http://schemas.microsoft.com/office/drawing/2014/main" id="{11059DD4-AC44-9E6E-2988-3BEC23862B10}"/>
              </a:ext>
            </a:extLst>
          </p:cNvPr>
          <p:cNvPicPr>
            <a:picLocks noChangeAspect="1"/>
          </p:cNvPicPr>
          <p:nvPr/>
        </p:nvPicPr>
        <p:blipFill>
          <a:blip r:embed="rId14"/>
          <a:stretch>
            <a:fillRect/>
          </a:stretch>
        </p:blipFill>
        <p:spPr>
          <a:xfrm>
            <a:off x="8758119" y="2064641"/>
            <a:ext cx="3251200" cy="3251200"/>
          </a:xfrm>
          <a:prstGeom prst="rect">
            <a:avLst/>
          </a:prstGeom>
        </p:spPr>
      </p:pic>
      <p:pic>
        <p:nvPicPr>
          <p:cNvPr id="13" name="Picture 12">
            <a:extLst>
              <a:ext uri="{FF2B5EF4-FFF2-40B4-BE49-F238E27FC236}">
                <a16:creationId xmlns:a16="http://schemas.microsoft.com/office/drawing/2014/main" id="{4D3C35A2-CC4B-72D3-E193-12650DF1F85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EAD8"/>
        </a:solidFill>
        <a:effectLst/>
      </p:bgPr>
    </p:bg>
    <p:spTree>
      <p:nvGrpSpPr>
        <p:cNvPr id="1" name=""/>
        <p:cNvGrpSpPr/>
        <p:nvPr/>
      </p:nvGrpSpPr>
      <p:grpSpPr>
        <a:xfrm>
          <a:off x="0" y="0"/>
          <a:ext cx="0" cy="0"/>
          <a:chOff x="0" y="0"/>
          <a:chExt cx="0" cy="0"/>
        </a:xfrm>
      </p:grpSpPr>
      <p:grpSp>
        <p:nvGrpSpPr>
          <p:cNvPr id="2" name="Group 2"/>
          <p:cNvGrpSpPr/>
          <p:nvPr/>
        </p:nvGrpSpPr>
        <p:grpSpPr>
          <a:xfrm>
            <a:off x="-372400" y="-819979"/>
            <a:ext cx="13381302" cy="8931081"/>
            <a:chOff x="0" y="0"/>
            <a:chExt cx="26762604" cy="17862163"/>
          </a:xfrm>
        </p:grpSpPr>
        <p:sp>
          <p:nvSpPr>
            <p:cNvPr id="3" name="Freeform 3"/>
            <p:cNvSpPr/>
            <p:nvPr/>
          </p:nvSpPr>
          <p:spPr>
            <a:xfrm>
              <a:off x="0" y="0"/>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8920868" y="0"/>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17841736" y="0"/>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0" y="8941295"/>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8920868" y="8941295"/>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17841736" y="8941295"/>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9" name="Group 9"/>
          <p:cNvGrpSpPr/>
          <p:nvPr/>
        </p:nvGrpSpPr>
        <p:grpSpPr>
          <a:xfrm>
            <a:off x="1426235" y="618044"/>
            <a:ext cx="5101187" cy="1095763"/>
            <a:chOff x="0" y="0"/>
            <a:chExt cx="1905250" cy="409258"/>
          </a:xfrm>
        </p:grpSpPr>
        <p:sp>
          <p:nvSpPr>
            <p:cNvPr id="10" name="Freeform 10"/>
            <p:cNvSpPr/>
            <p:nvPr/>
          </p:nvSpPr>
          <p:spPr>
            <a:xfrm>
              <a:off x="0" y="0"/>
              <a:ext cx="1905250" cy="409258"/>
            </a:xfrm>
            <a:custGeom>
              <a:avLst/>
              <a:gdLst/>
              <a:ahLst/>
              <a:cxnLst/>
              <a:rect l="l" t="t" r="r" b="b"/>
              <a:pathLst>
                <a:path w="1905250" h="409258">
                  <a:moveTo>
                    <a:pt x="51601" y="0"/>
                  </a:moveTo>
                  <a:lnTo>
                    <a:pt x="1853649" y="0"/>
                  </a:lnTo>
                  <a:cubicBezTo>
                    <a:pt x="1867334" y="0"/>
                    <a:pt x="1880459" y="5436"/>
                    <a:pt x="1890136" y="15114"/>
                  </a:cubicBezTo>
                  <a:cubicBezTo>
                    <a:pt x="1899813" y="24791"/>
                    <a:pt x="1905250" y="37915"/>
                    <a:pt x="1905250" y="51601"/>
                  </a:cubicBezTo>
                  <a:lnTo>
                    <a:pt x="1905250" y="357657"/>
                  </a:lnTo>
                  <a:cubicBezTo>
                    <a:pt x="1905250" y="371343"/>
                    <a:pt x="1899813" y="384468"/>
                    <a:pt x="1890136" y="394145"/>
                  </a:cubicBezTo>
                  <a:cubicBezTo>
                    <a:pt x="1880459" y="403822"/>
                    <a:pt x="1867334" y="409258"/>
                    <a:pt x="1853649" y="409258"/>
                  </a:cubicBezTo>
                  <a:lnTo>
                    <a:pt x="51601" y="409258"/>
                  </a:lnTo>
                  <a:cubicBezTo>
                    <a:pt x="37915" y="409258"/>
                    <a:pt x="24791" y="403822"/>
                    <a:pt x="15114" y="394145"/>
                  </a:cubicBezTo>
                  <a:cubicBezTo>
                    <a:pt x="5436" y="384468"/>
                    <a:pt x="0" y="371343"/>
                    <a:pt x="0" y="357657"/>
                  </a:cubicBezTo>
                  <a:lnTo>
                    <a:pt x="0" y="51601"/>
                  </a:lnTo>
                  <a:cubicBezTo>
                    <a:pt x="0" y="37915"/>
                    <a:pt x="5436" y="24791"/>
                    <a:pt x="15114" y="15114"/>
                  </a:cubicBezTo>
                  <a:cubicBezTo>
                    <a:pt x="24791" y="5436"/>
                    <a:pt x="37915" y="0"/>
                    <a:pt x="51601" y="0"/>
                  </a:cubicBez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p:cNvSpPr txBox="1"/>
            <p:nvPr/>
          </p:nvSpPr>
          <p:spPr>
            <a:xfrm>
              <a:off x="0" y="-38100"/>
              <a:ext cx="812800" cy="85090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2"/>
          <p:cNvGrpSpPr/>
          <p:nvPr/>
        </p:nvGrpSpPr>
        <p:grpSpPr>
          <a:xfrm>
            <a:off x="649406" y="1990428"/>
            <a:ext cx="6611474" cy="4181772"/>
            <a:chOff x="0" y="0"/>
            <a:chExt cx="2356514" cy="1490500"/>
          </a:xfrm>
        </p:grpSpPr>
        <p:sp>
          <p:nvSpPr>
            <p:cNvPr id="13" name="Freeform 13"/>
            <p:cNvSpPr/>
            <p:nvPr/>
          </p:nvSpPr>
          <p:spPr>
            <a:xfrm>
              <a:off x="0" y="0"/>
              <a:ext cx="2356514" cy="1490500"/>
            </a:xfrm>
            <a:custGeom>
              <a:avLst/>
              <a:gdLst/>
              <a:ahLst/>
              <a:cxnLst/>
              <a:rect l="l" t="t" r="r" b="b"/>
              <a:pathLst>
                <a:path w="2356514" h="1490500">
                  <a:moveTo>
                    <a:pt x="39813" y="0"/>
                  </a:moveTo>
                  <a:lnTo>
                    <a:pt x="2316700" y="0"/>
                  </a:lnTo>
                  <a:cubicBezTo>
                    <a:pt x="2338689" y="0"/>
                    <a:pt x="2356514" y="17825"/>
                    <a:pt x="2356514" y="39813"/>
                  </a:cubicBezTo>
                  <a:lnTo>
                    <a:pt x="2356514" y="1450687"/>
                  </a:lnTo>
                  <a:cubicBezTo>
                    <a:pt x="2356514" y="1472675"/>
                    <a:pt x="2338689" y="1490500"/>
                    <a:pt x="2316700" y="1490500"/>
                  </a:cubicBezTo>
                  <a:lnTo>
                    <a:pt x="39813" y="1490500"/>
                  </a:lnTo>
                  <a:cubicBezTo>
                    <a:pt x="17825" y="1490500"/>
                    <a:pt x="0" y="1472675"/>
                    <a:pt x="0" y="1450687"/>
                  </a:cubicBezTo>
                  <a:lnTo>
                    <a:pt x="0" y="39813"/>
                  </a:lnTo>
                  <a:cubicBezTo>
                    <a:pt x="0" y="17825"/>
                    <a:pt x="17825" y="0"/>
                    <a:pt x="39813" y="0"/>
                  </a:cubicBez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4"/>
            <p:cNvSpPr txBox="1"/>
            <p:nvPr/>
          </p:nvSpPr>
          <p:spPr>
            <a:xfrm>
              <a:off x="0" y="-38100"/>
              <a:ext cx="812800" cy="850900"/>
            </a:xfrm>
            <a:prstGeom prst="rect">
              <a:avLst/>
            </a:prstGeom>
          </p:spPr>
          <p:txBody>
            <a:bodyPr lIns="33867" tIns="33867" rIns="33867" bIns="33867" rtlCol="0" anchor="ctr"/>
            <a:lstStyle/>
            <a:p>
              <a:pPr marL="0" marR="0" lvl="0" indent="0" algn="ctr" defTabSz="609630" rtl="0" eaLnBrk="1" fontAlgn="auto" latinLnBrk="0" hangingPunct="1">
                <a:lnSpc>
                  <a:spcPts val="1773"/>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15" name="Freeform 15"/>
          <p:cNvSpPr/>
          <p:nvPr/>
        </p:nvSpPr>
        <p:spPr>
          <a:xfrm rot="-6672235">
            <a:off x="10762501" y="1164308"/>
            <a:ext cx="1254372" cy="1234511"/>
          </a:xfrm>
          <a:custGeom>
            <a:avLst/>
            <a:gdLst/>
            <a:ahLst/>
            <a:cxnLst/>
            <a:rect l="l" t="t" r="r" b="b"/>
            <a:pathLst>
              <a:path w="1881558" h="1851767">
                <a:moveTo>
                  <a:pt x="0" y="0"/>
                </a:moveTo>
                <a:lnTo>
                  <a:pt x="1881558" y="0"/>
                </a:lnTo>
                <a:lnTo>
                  <a:pt x="1881558" y="1851767"/>
                </a:lnTo>
                <a:lnTo>
                  <a:pt x="0" y="18517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6" name="Freeform 16"/>
          <p:cNvSpPr/>
          <p:nvPr/>
        </p:nvSpPr>
        <p:spPr>
          <a:xfrm rot="-6192146">
            <a:off x="-709862" y="4300207"/>
            <a:ext cx="1559239" cy="1534551"/>
          </a:xfrm>
          <a:custGeom>
            <a:avLst/>
            <a:gdLst/>
            <a:ahLst/>
            <a:cxnLst/>
            <a:rect l="l" t="t" r="r" b="b"/>
            <a:pathLst>
              <a:path w="2338859" h="2301827">
                <a:moveTo>
                  <a:pt x="0" y="0"/>
                </a:moveTo>
                <a:lnTo>
                  <a:pt x="2338859" y="0"/>
                </a:lnTo>
                <a:lnTo>
                  <a:pt x="2338859" y="2301827"/>
                </a:lnTo>
                <a:lnTo>
                  <a:pt x="0" y="230182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7" name="Freeform 17"/>
          <p:cNvSpPr/>
          <p:nvPr/>
        </p:nvSpPr>
        <p:spPr>
          <a:xfrm>
            <a:off x="5921277" y="283876"/>
            <a:ext cx="1013909" cy="1035922"/>
          </a:xfrm>
          <a:custGeom>
            <a:avLst/>
            <a:gdLst/>
            <a:ahLst/>
            <a:cxnLst/>
            <a:rect l="l" t="t" r="r" b="b"/>
            <a:pathLst>
              <a:path w="1520863" h="1553883">
                <a:moveTo>
                  <a:pt x="0" y="0"/>
                </a:moveTo>
                <a:lnTo>
                  <a:pt x="1520863" y="0"/>
                </a:lnTo>
                <a:lnTo>
                  <a:pt x="1520863" y="1553883"/>
                </a:lnTo>
                <a:lnTo>
                  <a:pt x="0" y="155388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8" name="Freeform 18"/>
          <p:cNvSpPr/>
          <p:nvPr/>
        </p:nvSpPr>
        <p:spPr>
          <a:xfrm rot="1796091">
            <a:off x="8845032" y="1037375"/>
            <a:ext cx="484708" cy="667795"/>
          </a:xfrm>
          <a:custGeom>
            <a:avLst/>
            <a:gdLst/>
            <a:ahLst/>
            <a:cxnLst/>
            <a:rect l="l" t="t" r="r" b="b"/>
            <a:pathLst>
              <a:path w="727062" h="1001693">
                <a:moveTo>
                  <a:pt x="0" y="0"/>
                </a:moveTo>
                <a:lnTo>
                  <a:pt x="727061" y="0"/>
                </a:lnTo>
                <a:lnTo>
                  <a:pt x="727061" y="1001692"/>
                </a:lnTo>
                <a:lnTo>
                  <a:pt x="0" y="100169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9" name="Freeform 19"/>
          <p:cNvSpPr/>
          <p:nvPr/>
        </p:nvSpPr>
        <p:spPr>
          <a:xfrm rot="1623692">
            <a:off x="6759260" y="5838303"/>
            <a:ext cx="484708" cy="667795"/>
          </a:xfrm>
          <a:custGeom>
            <a:avLst/>
            <a:gdLst/>
            <a:ahLst/>
            <a:cxnLst/>
            <a:rect l="l" t="t" r="r" b="b"/>
            <a:pathLst>
              <a:path w="727062" h="1001693">
                <a:moveTo>
                  <a:pt x="0" y="0"/>
                </a:moveTo>
                <a:lnTo>
                  <a:pt x="727062" y="0"/>
                </a:lnTo>
                <a:lnTo>
                  <a:pt x="727062" y="1001692"/>
                </a:lnTo>
                <a:lnTo>
                  <a:pt x="0" y="100169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0" name="Freeform 20"/>
          <p:cNvSpPr/>
          <p:nvPr/>
        </p:nvSpPr>
        <p:spPr>
          <a:xfrm rot="-1559888">
            <a:off x="255795" y="1737817"/>
            <a:ext cx="484708" cy="667795"/>
          </a:xfrm>
          <a:custGeom>
            <a:avLst/>
            <a:gdLst/>
            <a:ahLst/>
            <a:cxnLst/>
            <a:rect l="l" t="t" r="r" b="b"/>
            <a:pathLst>
              <a:path w="727062" h="1001693">
                <a:moveTo>
                  <a:pt x="0" y="0"/>
                </a:moveTo>
                <a:lnTo>
                  <a:pt x="727062" y="0"/>
                </a:lnTo>
                <a:lnTo>
                  <a:pt x="727062" y="1001692"/>
                </a:lnTo>
                <a:lnTo>
                  <a:pt x="0" y="100169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21" name="Group 21"/>
          <p:cNvGrpSpPr>
            <a:grpSpLocks noChangeAspect="1"/>
          </p:cNvGrpSpPr>
          <p:nvPr/>
        </p:nvGrpSpPr>
        <p:grpSpPr>
          <a:xfrm>
            <a:off x="7249090" y="801836"/>
            <a:ext cx="3996260" cy="5370364"/>
            <a:chOff x="0" y="0"/>
            <a:chExt cx="3663950" cy="4923790"/>
          </a:xfrm>
        </p:grpSpPr>
        <p:sp>
          <p:nvSpPr>
            <p:cNvPr id="22" name="Freeform 22"/>
            <p:cNvSpPr/>
            <p:nvPr/>
          </p:nvSpPr>
          <p:spPr>
            <a:xfrm>
              <a:off x="31750" y="31750"/>
              <a:ext cx="3600450" cy="4859020"/>
            </a:xfrm>
            <a:custGeom>
              <a:avLst/>
              <a:gdLst/>
              <a:ahLst/>
              <a:cxnLst/>
              <a:rect l="l" t="t" r="r" b="b"/>
              <a:pathLst>
                <a:path w="3600450" h="4859020">
                  <a:moveTo>
                    <a:pt x="3600450" y="4499610"/>
                  </a:moveTo>
                  <a:cubicBezTo>
                    <a:pt x="3600450" y="4699000"/>
                    <a:pt x="3439160" y="4859020"/>
                    <a:pt x="3241040" y="4859020"/>
                  </a:cubicBezTo>
                  <a:lnTo>
                    <a:pt x="359410" y="4859020"/>
                  </a:lnTo>
                  <a:cubicBezTo>
                    <a:pt x="160020" y="4859020"/>
                    <a:pt x="0" y="4697730"/>
                    <a:pt x="0" y="4499610"/>
                  </a:cubicBezTo>
                  <a:lnTo>
                    <a:pt x="0" y="359410"/>
                  </a:lnTo>
                  <a:cubicBezTo>
                    <a:pt x="0" y="160020"/>
                    <a:pt x="161290" y="0"/>
                    <a:pt x="359410" y="0"/>
                  </a:cubicBezTo>
                  <a:lnTo>
                    <a:pt x="3239770" y="0"/>
                  </a:lnTo>
                  <a:cubicBezTo>
                    <a:pt x="3439160" y="0"/>
                    <a:pt x="3599180" y="161290"/>
                    <a:pt x="3599180" y="359410"/>
                  </a:cubicBezTo>
                  <a:lnTo>
                    <a:pt x="3600450" y="4499610"/>
                  </a:lnTo>
                  <a:close/>
                </a:path>
              </a:pathLst>
            </a:custGeom>
            <a:blipFill>
              <a:blip r:embed="rId11"/>
              <a:stretch>
                <a:fillRect l="-3969" r="-3969"/>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23"/>
            <p:cNvSpPr/>
            <p:nvPr/>
          </p:nvSpPr>
          <p:spPr>
            <a:xfrm>
              <a:off x="0" y="0"/>
              <a:ext cx="3663950" cy="4923790"/>
            </a:xfrm>
            <a:custGeom>
              <a:avLst/>
              <a:gdLst/>
              <a:ahLst/>
              <a:cxnLst/>
              <a:rect l="l" t="t" r="r" b="b"/>
              <a:pathLst>
                <a:path w="3663950" h="4923790">
                  <a:moveTo>
                    <a:pt x="3271520" y="4923790"/>
                  </a:moveTo>
                  <a:lnTo>
                    <a:pt x="391160" y="4923790"/>
                  </a:lnTo>
                  <a:cubicBezTo>
                    <a:pt x="175260" y="4923790"/>
                    <a:pt x="0" y="4748530"/>
                    <a:pt x="0" y="4532630"/>
                  </a:cubicBezTo>
                  <a:lnTo>
                    <a:pt x="0" y="392430"/>
                  </a:lnTo>
                  <a:cubicBezTo>
                    <a:pt x="0" y="175260"/>
                    <a:pt x="175260" y="0"/>
                    <a:pt x="391160" y="0"/>
                  </a:cubicBezTo>
                  <a:lnTo>
                    <a:pt x="3271520" y="0"/>
                  </a:lnTo>
                  <a:cubicBezTo>
                    <a:pt x="3487420" y="0"/>
                    <a:pt x="3662680" y="175260"/>
                    <a:pt x="3662680" y="391160"/>
                  </a:cubicBezTo>
                  <a:lnTo>
                    <a:pt x="3662680" y="4531360"/>
                  </a:lnTo>
                  <a:cubicBezTo>
                    <a:pt x="3663950" y="4747260"/>
                    <a:pt x="3487420" y="4923790"/>
                    <a:pt x="3271520" y="4923790"/>
                  </a:cubicBezTo>
                  <a:close/>
                  <a:moveTo>
                    <a:pt x="391160" y="63500"/>
                  </a:moveTo>
                  <a:cubicBezTo>
                    <a:pt x="210820" y="63500"/>
                    <a:pt x="63500" y="210820"/>
                    <a:pt x="63500" y="391160"/>
                  </a:cubicBezTo>
                  <a:lnTo>
                    <a:pt x="63500" y="4531360"/>
                  </a:lnTo>
                  <a:cubicBezTo>
                    <a:pt x="63500" y="4712970"/>
                    <a:pt x="210820" y="4859020"/>
                    <a:pt x="391160" y="4859020"/>
                  </a:cubicBezTo>
                  <a:lnTo>
                    <a:pt x="3271520" y="4859020"/>
                  </a:lnTo>
                  <a:cubicBezTo>
                    <a:pt x="3453130" y="4859020"/>
                    <a:pt x="3599180" y="4711700"/>
                    <a:pt x="3599180" y="4531360"/>
                  </a:cubicBezTo>
                  <a:lnTo>
                    <a:pt x="3599180" y="391160"/>
                  </a:lnTo>
                  <a:cubicBezTo>
                    <a:pt x="3599180" y="209550"/>
                    <a:pt x="3451860" y="63500"/>
                    <a:pt x="3271520" y="63500"/>
                  </a:cubicBezTo>
                  <a:lnTo>
                    <a:pt x="391160" y="63500"/>
                  </a:lnTo>
                  <a:close/>
                </a:path>
              </a:pathLst>
            </a:custGeom>
            <a:solidFill>
              <a:srgbClr val="FFFFFF"/>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2" name="TextBox 32"/>
          <p:cNvSpPr txBox="1"/>
          <p:nvPr/>
        </p:nvSpPr>
        <p:spPr>
          <a:xfrm>
            <a:off x="1989009" y="722420"/>
            <a:ext cx="3932268" cy="923458"/>
          </a:xfrm>
          <a:prstGeom prst="rect">
            <a:avLst/>
          </a:prstGeom>
        </p:spPr>
        <p:txBody>
          <a:bodyPr lIns="0" tIns="0" rIns="0" bIns="0" rtlCol="0" anchor="t">
            <a:spAutoFit/>
          </a:bodyPr>
          <a:lstStyle/>
          <a:p>
            <a:pPr marL="0" marR="0" lvl="0" indent="0" algn="ctr" defTabSz="609630" rtl="0" eaLnBrk="1" fontAlgn="auto" latinLnBrk="0" hangingPunct="1">
              <a:lnSpc>
                <a:spcPts val="7850"/>
              </a:lnSpc>
              <a:spcBef>
                <a:spcPct val="0"/>
              </a:spcBef>
              <a:spcAft>
                <a:spcPts val="0"/>
              </a:spcAft>
              <a:buClrTx/>
              <a:buSzTx/>
              <a:buFontTx/>
              <a:buNone/>
              <a:tabLst/>
              <a:defRPr/>
            </a:pPr>
            <a:r>
              <a:rPr kumimoji="0" lang="en-US" sz="5607" b="1" i="0" u="none" strike="noStrike" kern="1200" cap="none" spc="0" normalizeH="0" baseline="0" noProof="0" dirty="0">
                <a:ln>
                  <a:noFill/>
                </a:ln>
                <a:solidFill>
                  <a:srgbClr val="653835"/>
                </a:solidFill>
                <a:effectLst/>
                <a:uLnTx/>
                <a:uFillTx/>
                <a:latin typeface="UTM Avo" panose="02040603050506020204" pitchFamily="18" charset="0"/>
                <a:ea typeface="+mn-ea"/>
                <a:cs typeface="Arial" panose="020B0604020202020204" pitchFamily="34" charset="0"/>
              </a:rPr>
              <a:t>LÀM BÁNH</a:t>
            </a:r>
          </a:p>
        </p:txBody>
      </p:sp>
      <p:sp>
        <p:nvSpPr>
          <p:cNvPr id="27" name="Freeform 24">
            <a:extLst>
              <a:ext uri="{FF2B5EF4-FFF2-40B4-BE49-F238E27FC236}">
                <a16:creationId xmlns:a16="http://schemas.microsoft.com/office/drawing/2014/main" id="{94194E7B-15C7-31BB-56B1-FF6E2A54E315}"/>
              </a:ext>
            </a:extLst>
          </p:cNvPr>
          <p:cNvSpPr/>
          <p:nvPr/>
        </p:nvSpPr>
        <p:spPr>
          <a:xfrm>
            <a:off x="3309847" y="3936565"/>
            <a:ext cx="2312887" cy="1896567"/>
          </a:xfrm>
          <a:custGeom>
            <a:avLst/>
            <a:gdLst/>
            <a:ahLst/>
            <a:cxnLst/>
            <a:rect l="l" t="t" r="r" b="b"/>
            <a:pathLst>
              <a:path w="3634889" h="2980609">
                <a:moveTo>
                  <a:pt x="0" y="0"/>
                </a:moveTo>
                <a:lnTo>
                  <a:pt x="3634888" y="0"/>
                </a:lnTo>
                <a:lnTo>
                  <a:pt x="3634888" y="2980609"/>
                </a:lnTo>
                <a:lnTo>
                  <a:pt x="0" y="2980609"/>
                </a:lnTo>
                <a:lnTo>
                  <a:pt x="0" y="0"/>
                </a:lnTo>
                <a:close/>
              </a:path>
            </a:pathLst>
          </a:custGeom>
          <a:blipFill>
            <a:blip r:embed="rId12"/>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8" name="Freeform 25">
            <a:extLst>
              <a:ext uri="{FF2B5EF4-FFF2-40B4-BE49-F238E27FC236}">
                <a16:creationId xmlns:a16="http://schemas.microsoft.com/office/drawing/2014/main" id="{35D5F73C-62FD-AA50-E9EA-BF751FD64699}"/>
              </a:ext>
            </a:extLst>
          </p:cNvPr>
          <p:cNvSpPr/>
          <p:nvPr/>
        </p:nvSpPr>
        <p:spPr>
          <a:xfrm>
            <a:off x="3447138" y="3399917"/>
            <a:ext cx="2038307" cy="1671412"/>
          </a:xfrm>
          <a:custGeom>
            <a:avLst/>
            <a:gdLst/>
            <a:ahLst/>
            <a:cxnLst/>
            <a:rect l="l" t="t" r="r" b="b"/>
            <a:pathLst>
              <a:path w="2961848" h="2428716">
                <a:moveTo>
                  <a:pt x="0" y="0"/>
                </a:moveTo>
                <a:lnTo>
                  <a:pt x="2961848" y="0"/>
                </a:lnTo>
                <a:lnTo>
                  <a:pt x="2961848" y="2428716"/>
                </a:lnTo>
                <a:lnTo>
                  <a:pt x="0" y="2428716"/>
                </a:lnTo>
                <a:lnTo>
                  <a:pt x="0" y="0"/>
                </a:lnTo>
                <a:close/>
              </a:path>
            </a:pathLst>
          </a:custGeom>
          <a:blipFill>
            <a:blip r:embed="rId12"/>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4" name="Freeform 24"/>
          <p:cNvSpPr/>
          <p:nvPr/>
        </p:nvSpPr>
        <p:spPr>
          <a:xfrm>
            <a:off x="3572010" y="2931308"/>
            <a:ext cx="1788563" cy="1466622"/>
          </a:xfrm>
          <a:custGeom>
            <a:avLst/>
            <a:gdLst/>
            <a:ahLst/>
            <a:cxnLst/>
            <a:rect l="l" t="t" r="r" b="b"/>
            <a:pathLst>
              <a:path w="3634889" h="2980609">
                <a:moveTo>
                  <a:pt x="0" y="0"/>
                </a:moveTo>
                <a:lnTo>
                  <a:pt x="3634888" y="0"/>
                </a:lnTo>
                <a:lnTo>
                  <a:pt x="3634888" y="2980609"/>
                </a:lnTo>
                <a:lnTo>
                  <a:pt x="0" y="2980609"/>
                </a:lnTo>
                <a:lnTo>
                  <a:pt x="0" y="0"/>
                </a:lnTo>
                <a:close/>
              </a:path>
            </a:pathLst>
          </a:custGeom>
          <a:blipFill>
            <a:blip r:embed="rId12"/>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25"/>
          <p:cNvSpPr/>
          <p:nvPr/>
        </p:nvSpPr>
        <p:spPr>
          <a:xfrm>
            <a:off x="3758138" y="2652600"/>
            <a:ext cx="1416309" cy="1161374"/>
          </a:xfrm>
          <a:custGeom>
            <a:avLst/>
            <a:gdLst/>
            <a:ahLst/>
            <a:cxnLst/>
            <a:rect l="l" t="t" r="r" b="b"/>
            <a:pathLst>
              <a:path w="2961848" h="2428716">
                <a:moveTo>
                  <a:pt x="0" y="0"/>
                </a:moveTo>
                <a:lnTo>
                  <a:pt x="2961848" y="0"/>
                </a:lnTo>
                <a:lnTo>
                  <a:pt x="2961848" y="2428716"/>
                </a:lnTo>
                <a:lnTo>
                  <a:pt x="0" y="2428716"/>
                </a:lnTo>
                <a:lnTo>
                  <a:pt x="0" y="0"/>
                </a:lnTo>
                <a:close/>
              </a:path>
            </a:pathLst>
          </a:custGeom>
          <a:blipFill>
            <a:blip r:embed="rId12"/>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pic>
        <p:nvPicPr>
          <p:cNvPr id="46" name="Picture 45">
            <a:extLst>
              <a:ext uri="{FF2B5EF4-FFF2-40B4-BE49-F238E27FC236}">
                <a16:creationId xmlns:a16="http://schemas.microsoft.com/office/drawing/2014/main" id="{CC608F3C-78BE-44D6-B99F-956DE3BDD88B}"/>
              </a:ext>
            </a:extLst>
          </p:cNvPr>
          <p:cNvPicPr>
            <a:picLocks noChangeAspect="1"/>
          </p:cNvPicPr>
          <p:nvPr/>
        </p:nvPicPr>
        <p:blipFill>
          <a:blip r:embed="rId13"/>
          <a:stretch>
            <a:fillRect/>
          </a:stretch>
        </p:blipFill>
        <p:spPr>
          <a:xfrm>
            <a:off x="3932334" y="2277142"/>
            <a:ext cx="1067917" cy="1000184"/>
          </a:xfrm>
          <a:prstGeom prst="rect">
            <a:avLst/>
          </a:prstGeom>
        </p:spPr>
      </p:pic>
      <p:pic>
        <p:nvPicPr>
          <p:cNvPr id="43" name="1">
            <a:hlinkClick r:id="rId14" action="ppaction://hlinksldjump"/>
            <a:extLst>
              <a:ext uri="{FF2B5EF4-FFF2-40B4-BE49-F238E27FC236}">
                <a16:creationId xmlns:a16="http://schemas.microsoft.com/office/drawing/2014/main" id="{25F8F843-69D2-8572-884E-07D57BEF06BC}"/>
              </a:ext>
            </a:extLst>
          </p:cNvPr>
          <p:cNvPicPr>
            <a:picLocks noChangeAspect="1"/>
          </p:cNvPicPr>
          <p:nvPr/>
        </p:nvPicPr>
        <p:blipFill>
          <a:blip r:embed="rId15"/>
          <a:stretch>
            <a:fillRect/>
          </a:stretch>
        </p:blipFill>
        <p:spPr>
          <a:xfrm>
            <a:off x="1077940" y="2087243"/>
            <a:ext cx="757315" cy="767619"/>
          </a:xfrm>
          <a:prstGeom prst="rect">
            <a:avLst/>
          </a:prstGeom>
        </p:spPr>
      </p:pic>
      <p:pic>
        <p:nvPicPr>
          <p:cNvPr id="44" name="2">
            <a:hlinkClick r:id="rId16" action="ppaction://hlinksldjump"/>
            <a:extLst>
              <a:ext uri="{FF2B5EF4-FFF2-40B4-BE49-F238E27FC236}">
                <a16:creationId xmlns:a16="http://schemas.microsoft.com/office/drawing/2014/main" id="{677735E0-8DFD-7D76-43D1-8C3384852D5D}"/>
              </a:ext>
            </a:extLst>
          </p:cNvPr>
          <p:cNvPicPr>
            <a:picLocks noChangeAspect="1"/>
          </p:cNvPicPr>
          <p:nvPr/>
        </p:nvPicPr>
        <p:blipFill>
          <a:blip r:embed="rId17"/>
          <a:stretch>
            <a:fillRect/>
          </a:stretch>
        </p:blipFill>
        <p:spPr>
          <a:xfrm>
            <a:off x="1076651" y="2880330"/>
            <a:ext cx="759892" cy="757315"/>
          </a:xfrm>
          <a:prstGeom prst="rect">
            <a:avLst/>
          </a:prstGeom>
        </p:spPr>
      </p:pic>
      <p:pic>
        <p:nvPicPr>
          <p:cNvPr id="45" name="3">
            <a:hlinkClick r:id="rId18" action="ppaction://hlinksldjump"/>
            <a:extLst>
              <a:ext uri="{FF2B5EF4-FFF2-40B4-BE49-F238E27FC236}">
                <a16:creationId xmlns:a16="http://schemas.microsoft.com/office/drawing/2014/main" id="{91FF65FD-4CB6-F1B7-5FA0-B566178B2E76}"/>
              </a:ext>
            </a:extLst>
          </p:cNvPr>
          <p:cNvPicPr>
            <a:picLocks noChangeAspect="1"/>
          </p:cNvPicPr>
          <p:nvPr/>
        </p:nvPicPr>
        <p:blipFill>
          <a:blip r:embed="rId19"/>
          <a:stretch>
            <a:fillRect/>
          </a:stretch>
        </p:blipFill>
        <p:spPr>
          <a:xfrm>
            <a:off x="1076651" y="3662157"/>
            <a:ext cx="759892" cy="757315"/>
          </a:xfrm>
          <a:prstGeom prst="rect">
            <a:avLst/>
          </a:prstGeom>
        </p:spPr>
      </p:pic>
      <p:pic>
        <p:nvPicPr>
          <p:cNvPr id="37" name="4">
            <a:hlinkClick r:id="rId20" action="ppaction://hlinksldjump"/>
            <a:extLst>
              <a:ext uri="{FF2B5EF4-FFF2-40B4-BE49-F238E27FC236}">
                <a16:creationId xmlns:a16="http://schemas.microsoft.com/office/drawing/2014/main" id="{C0403FF2-18C8-2EE3-69AC-E8FE63B47B44}"/>
              </a:ext>
            </a:extLst>
          </p:cNvPr>
          <p:cNvPicPr>
            <a:picLocks noChangeAspect="1"/>
          </p:cNvPicPr>
          <p:nvPr/>
        </p:nvPicPr>
        <p:blipFill>
          <a:blip r:embed="rId21"/>
          <a:stretch>
            <a:fillRect/>
          </a:stretch>
        </p:blipFill>
        <p:spPr>
          <a:xfrm>
            <a:off x="1074001" y="4440638"/>
            <a:ext cx="765192" cy="765192"/>
          </a:xfrm>
          <a:prstGeom prst="rect">
            <a:avLst/>
          </a:prstGeom>
        </p:spPr>
      </p:pic>
      <p:pic>
        <p:nvPicPr>
          <p:cNvPr id="39" name="5">
            <a:hlinkClick r:id="rId22" action="ppaction://hlinksldjump"/>
            <a:extLst>
              <a:ext uri="{FF2B5EF4-FFF2-40B4-BE49-F238E27FC236}">
                <a16:creationId xmlns:a16="http://schemas.microsoft.com/office/drawing/2014/main" id="{5C8410A4-923A-8BFD-C6E3-978CE8116D61}"/>
              </a:ext>
            </a:extLst>
          </p:cNvPr>
          <p:cNvPicPr>
            <a:picLocks noChangeAspect="1"/>
          </p:cNvPicPr>
          <p:nvPr/>
        </p:nvPicPr>
        <p:blipFill>
          <a:blip r:embed="rId23"/>
          <a:stretch>
            <a:fillRect/>
          </a:stretch>
        </p:blipFill>
        <p:spPr>
          <a:xfrm>
            <a:off x="1074001" y="5276525"/>
            <a:ext cx="765192" cy="761836"/>
          </a:xfrm>
          <a:prstGeom prst="rect">
            <a:avLst/>
          </a:prstGeom>
        </p:spPr>
      </p:pic>
      <p:sp>
        <p:nvSpPr>
          <p:cNvPr id="26" name="Arrow: Right 25">
            <a:hlinkClick r:id="rId24" action="ppaction://hlinksldjump"/>
            <a:extLst>
              <a:ext uri="{FF2B5EF4-FFF2-40B4-BE49-F238E27FC236}">
                <a16:creationId xmlns:a16="http://schemas.microsoft.com/office/drawing/2014/main" id="{9840FE6A-9F0D-FC33-319F-DA5C1BEB1DB7}"/>
              </a:ext>
            </a:extLst>
          </p:cNvPr>
          <p:cNvSpPr/>
          <p:nvPr/>
        </p:nvSpPr>
        <p:spPr>
          <a:xfrm>
            <a:off x="9464029" y="6096800"/>
            <a:ext cx="2365746" cy="734584"/>
          </a:xfrm>
          <a:prstGeom prst="rightArrow">
            <a:avLst>
              <a:gd name="adj1" fmla="val 59386"/>
              <a:gd name="adj2" fmla="val 50000"/>
            </a:avLst>
          </a:prstGeom>
          <a:solidFill>
            <a:schemeClr val="bg1"/>
          </a:solidFill>
          <a:ln>
            <a:solidFill>
              <a:srgbClr val="80522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80522D"/>
                </a:solidFill>
                <a:effectLst/>
                <a:uLnTx/>
                <a:uFillTx/>
                <a:latin typeface="UTM Avo" panose="02040603050506020204" pitchFamily="18" charset="0"/>
                <a:ea typeface="+mn-ea"/>
                <a:cs typeface="Arial" panose="020B0604020202020204" pitchFamily="34" charset="0"/>
              </a:rPr>
              <a:t>Hoàn </a:t>
            </a:r>
            <a:r>
              <a:rPr kumimoji="0" lang="en-US" sz="2400" b="1" i="0" u="none" strike="noStrike" kern="1200" cap="none" spc="0" normalizeH="0" baseline="0" noProof="0" dirty="0" err="1">
                <a:ln>
                  <a:noFill/>
                </a:ln>
                <a:solidFill>
                  <a:srgbClr val="80522D"/>
                </a:solidFill>
                <a:effectLst/>
                <a:uLnTx/>
                <a:uFillTx/>
                <a:latin typeface="UTM Avo" panose="02040603050506020204" pitchFamily="18" charset="0"/>
                <a:ea typeface="+mn-ea"/>
                <a:cs typeface="Arial" panose="020B0604020202020204" pitchFamily="34" charset="0"/>
              </a:rPr>
              <a:t>thành</a:t>
            </a:r>
            <a:endParaRPr kumimoji="0" lang="en-US" sz="2400" b="1" i="0" u="none" strike="noStrike" kern="1200" cap="none" spc="0" normalizeH="0" baseline="0" noProof="0" dirty="0">
              <a:ln>
                <a:noFill/>
              </a:ln>
              <a:solidFill>
                <a:srgbClr val="80522D"/>
              </a:solidFill>
              <a:effectLst/>
              <a:uLnTx/>
              <a:uFillTx/>
              <a:latin typeface="UTM Avo" panose="02040603050506020204" pitchFamily="18" charset="0"/>
              <a:ea typeface="+mn-ea"/>
              <a:cs typeface="Arial" panose="020B0604020202020204" pitchFamily="34" charset="0"/>
            </a:endParaRPr>
          </a:p>
        </p:txBody>
      </p:sp>
      <p:pic>
        <p:nvPicPr>
          <p:cNvPr id="29" name="Picture 28">
            <a:extLst>
              <a:ext uri="{FF2B5EF4-FFF2-40B4-BE49-F238E27FC236}">
                <a16:creationId xmlns:a16="http://schemas.microsoft.com/office/drawing/2014/main" id="{32BE4B1B-8E24-35BA-35AE-00B005A11450}"/>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3"/>
                    </p:tgtEl>
                  </p:cond>
                </p:stCondLst>
                <p:endSync evt="end" delay="0">
                  <p:rtn val="all"/>
                </p:endSync>
                <p:childTnLst>
                  <p:par>
                    <p:cTn id="3" fill="hold">
                      <p:stCondLst>
                        <p:cond delay="0"/>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xit" presetSubtype="0" fill="hold" nodeType="withEffect">
                                  <p:stCondLst>
                                    <p:cond delay="0"/>
                                  </p:stCondLst>
                                  <p:childTnLst>
                                    <p:animEffect transition="out" filter="fade">
                                      <p:cBhvr>
                                        <p:cTn id="9" dur="500"/>
                                        <p:tgtEl>
                                          <p:spTgt spid="43"/>
                                        </p:tgtEl>
                                      </p:cBhvr>
                                    </p:animEffect>
                                    <p:set>
                                      <p:cBhvr>
                                        <p:cTn id="10" dur="1" fill="hold">
                                          <p:stCondLst>
                                            <p:cond delay="499"/>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seq concurrent="1" nextAc="seek">
              <p:cTn id="11" restart="whenNotActive" fill="hold" evtFilter="cancelBubble" nodeType="interactiveSeq">
                <p:stCondLst>
                  <p:cond evt="onClick" delay="0">
                    <p:tgtEl>
                      <p:spTgt spid="44"/>
                    </p:tgtEl>
                  </p:cond>
                </p:stCondLst>
                <p:endSync evt="end" delay="0">
                  <p:rtn val="all"/>
                </p:endSync>
                <p:childTnLst>
                  <p:par>
                    <p:cTn id="12" fill="hold">
                      <p:stCondLst>
                        <p:cond delay="0"/>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xit" presetSubtype="0" fill="hold" nodeType="withEffect">
                                  <p:stCondLst>
                                    <p:cond delay="0"/>
                                  </p:stCondLst>
                                  <p:childTnLst>
                                    <p:animEffect transition="out" filter="fade">
                                      <p:cBhvr>
                                        <p:cTn id="18" dur="500"/>
                                        <p:tgtEl>
                                          <p:spTgt spid="44"/>
                                        </p:tgtEl>
                                      </p:cBhvr>
                                    </p:animEffect>
                                    <p:set>
                                      <p:cBhvr>
                                        <p:cTn id="19"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20" restart="whenNotActive" fill="hold" evtFilter="cancelBubble" nodeType="interactiveSeq">
                <p:stCondLst>
                  <p:cond evt="onClick" delay="0">
                    <p:tgtEl>
                      <p:spTgt spid="45"/>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xit" presetSubtype="0" fill="hold" nodeType="withEffect">
                                  <p:stCondLst>
                                    <p:cond delay="0"/>
                                  </p:stCondLst>
                                  <p:childTnLst>
                                    <p:animEffect transition="out" filter="fade">
                                      <p:cBhvr>
                                        <p:cTn id="27" dur="500"/>
                                        <p:tgtEl>
                                          <p:spTgt spid="45"/>
                                        </p:tgtEl>
                                      </p:cBhvr>
                                    </p:animEffect>
                                    <p:set>
                                      <p:cBhvr>
                                        <p:cTn id="28" dur="1" fill="hold">
                                          <p:stCondLst>
                                            <p:cond delay="499"/>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29" restart="whenNotActive" fill="hold" evtFilter="cancelBubble" nodeType="interactiveSeq">
                <p:stCondLst>
                  <p:cond evt="onClick" delay="0">
                    <p:tgtEl>
                      <p:spTgt spid="37"/>
                    </p:tgtEl>
                  </p:cond>
                </p:stCondLst>
                <p:endSync evt="end" delay="0">
                  <p:rtn val="all"/>
                </p:endSync>
                <p:childTnLst>
                  <p:par>
                    <p:cTn id="30" fill="hold">
                      <p:stCondLst>
                        <p:cond delay="0"/>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xit" presetSubtype="0" fill="hold" nodeType="withEffect">
                                  <p:stCondLst>
                                    <p:cond delay="0"/>
                                  </p:stCondLst>
                                  <p:childTnLst>
                                    <p:animEffect transition="out" filter="fade">
                                      <p:cBhvr>
                                        <p:cTn id="36" dur="500"/>
                                        <p:tgtEl>
                                          <p:spTgt spid="37"/>
                                        </p:tgtEl>
                                      </p:cBhvr>
                                    </p:animEffect>
                                    <p:set>
                                      <p:cBhvr>
                                        <p:cTn id="37" dur="1" fill="hold">
                                          <p:stCondLst>
                                            <p:cond delay="499"/>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38" restart="whenNotActive" fill="hold" evtFilter="cancelBubble" nodeType="interactiveSeq">
                <p:stCondLst>
                  <p:cond evt="onClick" delay="0">
                    <p:tgtEl>
                      <p:spTgt spid="39"/>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par>
                                <p:cTn id="44" presetID="10" presetClass="exit" presetSubtype="0" fill="hold" nodeType="withEffect">
                                  <p:stCondLst>
                                    <p:cond delay="0"/>
                                  </p:stCondLst>
                                  <p:childTnLst>
                                    <p:animEffect transition="out" filter="fade">
                                      <p:cBhvr>
                                        <p:cTn id="45" dur="500"/>
                                        <p:tgtEl>
                                          <p:spTgt spid="39"/>
                                        </p:tgtEl>
                                      </p:cBhvr>
                                    </p:animEffect>
                                    <p:set>
                                      <p:cBhvr>
                                        <p:cTn id="46" dur="1" fill="hold">
                                          <p:stCondLst>
                                            <p:cond delay="4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childTnLst>
        </p:cTn>
      </p:par>
    </p:tnLst>
    <p:bldLst>
      <p:bldP spid="27" grpId="0" animBg="1"/>
      <p:bldP spid="28" grpId="0" animBg="1"/>
      <p:bldP spid="24" grpId="0" animBg="1"/>
      <p:bldP spid="2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EAD8"/>
        </a:solidFill>
        <a:effectLst/>
      </p:bgPr>
    </p:bg>
    <p:spTree>
      <p:nvGrpSpPr>
        <p:cNvPr id="1" name=""/>
        <p:cNvGrpSpPr/>
        <p:nvPr/>
      </p:nvGrpSpPr>
      <p:grpSpPr>
        <a:xfrm>
          <a:off x="0" y="0"/>
          <a:ext cx="0" cy="0"/>
          <a:chOff x="0" y="0"/>
          <a:chExt cx="0" cy="0"/>
        </a:xfrm>
      </p:grpSpPr>
      <p:grpSp>
        <p:nvGrpSpPr>
          <p:cNvPr id="2" name="Group 2"/>
          <p:cNvGrpSpPr/>
          <p:nvPr/>
        </p:nvGrpSpPr>
        <p:grpSpPr>
          <a:xfrm>
            <a:off x="-541994" y="-921579"/>
            <a:ext cx="13381302" cy="8931081"/>
            <a:chOff x="0" y="0"/>
            <a:chExt cx="26762604" cy="17862163"/>
          </a:xfrm>
        </p:grpSpPr>
        <p:sp>
          <p:nvSpPr>
            <p:cNvPr id="3" name="Freeform 3"/>
            <p:cNvSpPr/>
            <p:nvPr/>
          </p:nvSpPr>
          <p:spPr>
            <a:xfrm>
              <a:off x="0" y="0"/>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8920868" y="0"/>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17841736" y="0"/>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0" y="8941295"/>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8920868" y="8941295"/>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17841736" y="8941295"/>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21" name="Freeform 21"/>
          <p:cNvSpPr/>
          <p:nvPr/>
        </p:nvSpPr>
        <p:spPr>
          <a:xfrm rot="-6192146">
            <a:off x="-744657" y="5156471"/>
            <a:ext cx="1559239" cy="1534551"/>
          </a:xfrm>
          <a:custGeom>
            <a:avLst/>
            <a:gdLst/>
            <a:ahLst/>
            <a:cxnLst/>
            <a:rect l="l" t="t" r="r" b="b"/>
            <a:pathLst>
              <a:path w="2338859" h="2301827">
                <a:moveTo>
                  <a:pt x="0" y="0"/>
                </a:moveTo>
                <a:lnTo>
                  <a:pt x="2338859" y="0"/>
                </a:lnTo>
                <a:lnTo>
                  <a:pt x="2338859" y="2301827"/>
                </a:lnTo>
                <a:lnTo>
                  <a:pt x="0" y="230182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25"/>
          <p:cNvSpPr/>
          <p:nvPr/>
        </p:nvSpPr>
        <p:spPr>
          <a:xfrm rot="-1946728" flipH="1">
            <a:off x="11491057" y="108950"/>
            <a:ext cx="484708" cy="667795"/>
          </a:xfrm>
          <a:custGeom>
            <a:avLst/>
            <a:gdLst/>
            <a:ahLst/>
            <a:cxnLst/>
            <a:rect l="l" t="t" r="r" b="b"/>
            <a:pathLst>
              <a:path w="727062" h="1001693">
                <a:moveTo>
                  <a:pt x="727061" y="0"/>
                </a:moveTo>
                <a:lnTo>
                  <a:pt x="0" y="0"/>
                </a:lnTo>
                <a:lnTo>
                  <a:pt x="0" y="1001692"/>
                </a:lnTo>
                <a:lnTo>
                  <a:pt x="727061" y="1001692"/>
                </a:lnTo>
                <a:lnTo>
                  <a:pt x="727061"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6"/>
          <p:cNvSpPr/>
          <p:nvPr/>
        </p:nvSpPr>
        <p:spPr>
          <a:xfrm rot="-1946728" flipH="1">
            <a:off x="7233427" y="6181256"/>
            <a:ext cx="484708" cy="667795"/>
          </a:xfrm>
          <a:custGeom>
            <a:avLst/>
            <a:gdLst/>
            <a:ahLst/>
            <a:cxnLst/>
            <a:rect l="l" t="t" r="r" b="b"/>
            <a:pathLst>
              <a:path w="727062" h="1001693">
                <a:moveTo>
                  <a:pt x="727062" y="0"/>
                </a:moveTo>
                <a:lnTo>
                  <a:pt x="0" y="0"/>
                </a:lnTo>
                <a:lnTo>
                  <a:pt x="0" y="1001692"/>
                </a:lnTo>
                <a:lnTo>
                  <a:pt x="727062" y="1001692"/>
                </a:lnTo>
                <a:lnTo>
                  <a:pt x="727062"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pic>
        <p:nvPicPr>
          <p:cNvPr id="14" name="1">
            <a:hlinkClick r:id="rId11" action="ppaction://hlinksldjump"/>
            <a:extLst>
              <a:ext uri="{FF2B5EF4-FFF2-40B4-BE49-F238E27FC236}">
                <a16:creationId xmlns:a16="http://schemas.microsoft.com/office/drawing/2014/main" id="{D1231FA6-F3A1-F0A1-0226-36762D46B7AE}"/>
              </a:ext>
            </a:extLst>
          </p:cNvPr>
          <p:cNvPicPr>
            <a:picLocks noChangeAspect="1"/>
          </p:cNvPicPr>
          <p:nvPr/>
        </p:nvPicPr>
        <p:blipFill>
          <a:blip r:embed="rId12"/>
          <a:stretch>
            <a:fillRect/>
          </a:stretch>
        </p:blipFill>
        <p:spPr>
          <a:xfrm>
            <a:off x="10737804" y="5407820"/>
            <a:ext cx="1198984" cy="1215297"/>
          </a:xfrm>
          <a:prstGeom prst="rect">
            <a:avLst/>
          </a:prstGeom>
        </p:spPr>
      </p:pic>
      <p:sp>
        <p:nvSpPr>
          <p:cNvPr id="15" name="Rectangle: Rounded Corners 14">
            <a:extLst>
              <a:ext uri="{FF2B5EF4-FFF2-40B4-BE49-F238E27FC236}">
                <a16:creationId xmlns:a16="http://schemas.microsoft.com/office/drawing/2014/main" id="{97DA5E6E-A5F1-EADD-90FF-3871BA75C89F}"/>
              </a:ext>
            </a:extLst>
          </p:cNvPr>
          <p:cNvSpPr/>
          <p:nvPr/>
        </p:nvSpPr>
        <p:spPr>
          <a:xfrm>
            <a:off x="469901" y="785131"/>
            <a:ext cx="9880599" cy="1204887"/>
          </a:xfrm>
          <a:prstGeom prst="roundRect">
            <a:avLst>
              <a:gd name="adj" fmla="val 11944"/>
            </a:avLst>
          </a:prstGeom>
          <a:solidFill>
            <a:srgbClr val="FFF4EB"/>
          </a:solidFill>
          <a:ln w="9525" cap="flat" cmpd="sng" algn="ctr">
            <a:solidFill>
              <a:srgbClr val="FFFFFF"/>
            </a:solidFill>
            <a:prstDash val="solid"/>
          </a:ln>
          <a:effectLst>
            <a:outerShdw blurRad="40000" dist="23000" dir="5400000" rotWithShape="0">
              <a:srgbClr val="000000">
                <a:alpha val="35000"/>
              </a:srgbClr>
            </a:outerShdw>
          </a:effectLst>
        </p:spPr>
        <p:txBody>
          <a:bodyPr bIns="48000" rtlCol="0" anchor="ctr"/>
          <a:lstStyle/>
          <a:p>
            <a:pPr lvl="0" algn="ctr">
              <a:lnSpc>
                <a:spcPct val="150000"/>
              </a:lnSpc>
              <a:buClr>
                <a:srgbClr val="000000"/>
              </a:buClr>
              <a:defRP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Câu 1: </a:t>
            </a:r>
            <a:r>
              <a:rPr lang="vi-VN" sz="2400" kern="0" dirty="0">
                <a:solidFill>
                  <a:srgbClr val="434343">
                    <a:lumMod val="50000"/>
                  </a:srgbClr>
                </a:solidFill>
                <a:latin typeface="UTM Avo" panose="02040603050506020204" pitchFamily="18" charset="0"/>
                <a:cs typeface="Arial" panose="020B0604020202020204" pitchFamily="34" charset="0"/>
                <a:sym typeface="Arial"/>
              </a:rPr>
              <a:t>M được bố mua cho bộ quần áo rất đẹp nhưng không may em M làm rách mất. M nên làm gì?</a:t>
            </a:r>
          </a:p>
        </p:txBody>
      </p:sp>
      <p:sp>
        <p:nvSpPr>
          <p:cNvPr id="16" name="Rectangle: Rounded Corners 15">
            <a:extLst>
              <a:ext uri="{FF2B5EF4-FFF2-40B4-BE49-F238E27FC236}">
                <a16:creationId xmlns:a16="http://schemas.microsoft.com/office/drawing/2014/main" id="{5E89DB95-650A-2F62-A01C-E8727C22E49A}"/>
              </a:ext>
            </a:extLst>
          </p:cNvPr>
          <p:cNvSpPr/>
          <p:nvPr/>
        </p:nvSpPr>
        <p:spPr>
          <a:xfrm>
            <a:off x="562043" y="2159000"/>
            <a:ext cx="4691917" cy="2017359"/>
          </a:xfrm>
          <a:prstGeom prst="roundRect">
            <a:avLst/>
          </a:prstGeom>
          <a:solidFill>
            <a:srgbClr val="FFFFFF"/>
          </a:solidFill>
          <a:ln w="25400" cap="flat" cmpd="sng" algn="ctr">
            <a:solidFill>
              <a:schemeClr val="accent6">
                <a:lumMod val="60000"/>
                <a:lumOff val="40000"/>
              </a:schemeClr>
            </a:solidFill>
            <a:prstDash val="solid"/>
          </a:ln>
          <a:effectLst/>
        </p:spPr>
        <p:txBody>
          <a:bodyPr bIns="144000" rtlCol="0" anchor="ctr"/>
          <a:lstStyle/>
          <a:p>
            <a:pPr lvl="0" algn="ctr">
              <a:lnSpc>
                <a:spcPct val="150000"/>
              </a:lnSpc>
              <a:buClr>
                <a:srgbClr val="000000"/>
              </a:buClr>
              <a:defRPr/>
            </a:pPr>
            <a:r>
              <a:rPr lang="vi-VN" sz="2400" kern="0">
                <a:solidFill>
                  <a:srgbClr val="434343">
                    <a:lumMod val="50000"/>
                  </a:srgbClr>
                </a:solidFill>
                <a:latin typeface="UTM Avo" panose="02040603050506020204" pitchFamily="18" charset="0"/>
                <a:cs typeface="Arial" panose="020B0604020202020204" pitchFamily="34" charset="0"/>
                <a:sym typeface="Arial"/>
              </a:rPr>
              <a:t>A. Lập tức mắng em và nói cho bố mẹ biết. </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7" name="Rectangle: Rounded Corners 16">
            <a:extLst>
              <a:ext uri="{FF2B5EF4-FFF2-40B4-BE49-F238E27FC236}">
                <a16:creationId xmlns:a16="http://schemas.microsoft.com/office/drawing/2014/main" id="{656D36BE-2450-554D-B310-C5775C26621E}"/>
              </a:ext>
            </a:extLst>
          </p:cNvPr>
          <p:cNvSpPr/>
          <p:nvPr/>
        </p:nvSpPr>
        <p:spPr>
          <a:xfrm>
            <a:off x="5547018" y="2159000"/>
            <a:ext cx="4691917" cy="2017359"/>
          </a:xfrm>
          <a:prstGeom prst="roundRect">
            <a:avLst/>
          </a:prstGeom>
          <a:solidFill>
            <a:srgbClr val="FFFFFF"/>
          </a:solidFill>
          <a:ln w="25400" cap="flat" cmpd="sng" algn="ctr">
            <a:solidFill>
              <a:schemeClr val="accent6">
                <a:lumMod val="60000"/>
                <a:lumOff val="40000"/>
              </a:schemeClr>
            </a:solidFill>
            <a:prstDash val="solid"/>
          </a:ln>
          <a:effectLst/>
        </p:spPr>
        <p:txBody>
          <a:bodyPr bIns="144000" rtlCol="0" anchor="ctr"/>
          <a:lstStyle/>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B. Giữ sự bực tức trong lòng và nói cho bố mẹ. </a:t>
            </a:r>
          </a:p>
        </p:txBody>
      </p:sp>
      <p:sp>
        <p:nvSpPr>
          <p:cNvPr id="18" name="Rectangle: Rounded Corners 17">
            <a:extLst>
              <a:ext uri="{FF2B5EF4-FFF2-40B4-BE49-F238E27FC236}">
                <a16:creationId xmlns:a16="http://schemas.microsoft.com/office/drawing/2014/main" id="{E5F654FE-4F91-BD96-5297-2C6D63F0D373}"/>
              </a:ext>
            </a:extLst>
          </p:cNvPr>
          <p:cNvSpPr/>
          <p:nvPr/>
        </p:nvSpPr>
        <p:spPr>
          <a:xfrm>
            <a:off x="5547018" y="4345341"/>
            <a:ext cx="4691917" cy="2017359"/>
          </a:xfrm>
          <a:prstGeom prst="roundRect">
            <a:avLst/>
          </a:prstGeom>
          <a:solidFill>
            <a:srgbClr val="FFFFFF"/>
          </a:solidFill>
          <a:ln w="25400" cap="flat" cmpd="sng" algn="ctr">
            <a:solidFill>
              <a:schemeClr val="accent6">
                <a:lumMod val="60000"/>
                <a:lumOff val="40000"/>
              </a:schemeClr>
            </a:solidFill>
            <a:prstDash val="solid"/>
          </a:ln>
          <a:effectLst/>
        </p:spPr>
        <p:txBody>
          <a:bodyPr bIns="144000" rtlCol="0" anchor="ctr"/>
          <a:lstStyle/>
          <a:p>
            <a:pPr lvl="0" algn="ctr">
              <a:lnSpc>
                <a:spcPct val="150000"/>
              </a:lnSpc>
              <a:buClr>
                <a:srgbClr val="000000"/>
              </a:buClr>
            </a:pPr>
            <a:r>
              <a:rPr lang="vi-VN" sz="2400" kern="0">
                <a:solidFill>
                  <a:srgbClr val="434343">
                    <a:lumMod val="50000"/>
                  </a:srgbClr>
                </a:solidFill>
                <a:latin typeface="UTM Avo" panose="02040603050506020204" pitchFamily="18" charset="0"/>
                <a:cs typeface="Arial" panose="020B0604020202020204" pitchFamily="34" charset="0"/>
                <a:sym typeface="Arial"/>
              </a:rPr>
              <a:t>D. Giữ thái độ bình tĩnh, bày tỏ thái độ không hài lòng và nhắc nhở em.</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9" name="Rectangle: Rounded Corners 18">
            <a:extLst>
              <a:ext uri="{FF2B5EF4-FFF2-40B4-BE49-F238E27FC236}">
                <a16:creationId xmlns:a16="http://schemas.microsoft.com/office/drawing/2014/main" id="{AA9EEC92-87DE-6B96-DFCC-FF7650978EE6}"/>
              </a:ext>
            </a:extLst>
          </p:cNvPr>
          <p:cNvSpPr/>
          <p:nvPr/>
        </p:nvSpPr>
        <p:spPr>
          <a:xfrm>
            <a:off x="562043" y="4345341"/>
            <a:ext cx="4691917" cy="2017359"/>
          </a:xfrm>
          <a:prstGeom prst="roundRect">
            <a:avLst/>
          </a:prstGeom>
          <a:solidFill>
            <a:srgbClr val="FFFFFF"/>
          </a:solidFill>
          <a:ln w="25400" cap="flat" cmpd="sng" algn="ctr">
            <a:solidFill>
              <a:schemeClr val="accent6">
                <a:lumMod val="60000"/>
                <a:lumOff val="40000"/>
              </a:schemeClr>
            </a:solidFill>
            <a:prstDash val="solid"/>
          </a:ln>
          <a:effectLst/>
        </p:spPr>
        <p:txBody>
          <a:bodyPr bIns="144000" rtlCol="0" anchor="ctr"/>
          <a:lstStyle/>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C. Bộc lộ trực tiếp sự tức giận và mắng em.</a:t>
            </a:r>
          </a:p>
        </p:txBody>
      </p:sp>
      <p:pic>
        <p:nvPicPr>
          <p:cNvPr id="20" name="Picture 19">
            <a:extLst>
              <a:ext uri="{FF2B5EF4-FFF2-40B4-BE49-F238E27FC236}">
                <a16:creationId xmlns:a16="http://schemas.microsoft.com/office/drawing/2014/main" id="{976611EA-5F00-BDF1-2D5F-6CF5087A2CC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9"/>
                                        </p:tgtEl>
                                        <p:attrNameLst>
                                          <p:attrName>fillcolor</p:attrName>
                                        </p:attrNameLst>
                                      </p:cBhvr>
                                      <p:to>
                                        <a:srgbClr val="C00000"/>
                                      </p:to>
                                    </p:animClr>
                                    <p:set>
                                      <p:cBhvr>
                                        <p:cTn id="25" dur="1000" fill="hold"/>
                                        <p:tgtEl>
                                          <p:spTgt spid="19"/>
                                        </p:tgtEl>
                                        <p:attrNameLst>
                                          <p:attrName>fill.type</p:attrName>
                                        </p:attrNameLst>
                                      </p:cBhvr>
                                      <p:to>
                                        <p:strVal val="solid"/>
                                      </p:to>
                                    </p:set>
                                    <p:set>
                                      <p:cBhvr>
                                        <p:cTn id="26" dur="1000" fill="hold"/>
                                        <p:tgtEl>
                                          <p:spTgt spid="19"/>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9"/>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6"/>
                                        </p:tgtEl>
                                        <p:attrNameLst>
                                          <p:attrName>fillcolor</p:attrName>
                                        </p:attrNameLst>
                                      </p:cBhvr>
                                      <p:to>
                                        <a:srgbClr val="C00000"/>
                                      </p:to>
                                    </p:animClr>
                                    <p:set>
                                      <p:cBhvr>
                                        <p:cTn id="32" dur="1000" fill="hold"/>
                                        <p:tgtEl>
                                          <p:spTgt spid="16"/>
                                        </p:tgtEl>
                                        <p:attrNameLst>
                                          <p:attrName>fill.type</p:attrName>
                                        </p:attrNameLst>
                                      </p:cBhvr>
                                      <p:to>
                                        <p:strVal val="solid"/>
                                      </p:to>
                                    </p:set>
                                    <p:set>
                                      <p:cBhvr>
                                        <p:cTn id="33" dur="1000" fill="hold"/>
                                        <p:tgtEl>
                                          <p:spTgt spid="16"/>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6"/>
                  </p:tgtEl>
                </p:cond>
              </p:nextCondLst>
            </p:seq>
            <p:seq concurrent="1" nextAc="seek">
              <p:cTn id="34" restart="whenNotActive" fill="hold" evtFilter="cancelBubble" nodeType="interactiveSeq">
                <p:stCondLst>
                  <p:cond evt="onClick" delay="0">
                    <p:tgtEl>
                      <p:spTgt spid="18"/>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8"/>
                                        </p:tgtEl>
                                        <p:attrNameLst>
                                          <p:attrName>fillcolor</p:attrName>
                                        </p:attrNameLst>
                                      </p:cBhvr>
                                      <p:to>
                                        <a:srgbClr val="92D050"/>
                                      </p:to>
                                    </p:animClr>
                                    <p:set>
                                      <p:cBhvr>
                                        <p:cTn id="39" dur="1000" fill="hold"/>
                                        <p:tgtEl>
                                          <p:spTgt spid="18"/>
                                        </p:tgtEl>
                                        <p:attrNameLst>
                                          <p:attrName>fill.type</p:attrName>
                                        </p:attrNameLst>
                                      </p:cBhvr>
                                      <p:to>
                                        <p:strVal val="solid"/>
                                      </p:to>
                                    </p:set>
                                    <p:set>
                                      <p:cBhvr>
                                        <p:cTn id="40" dur="1000" fill="hold"/>
                                        <p:tgtEl>
                                          <p:spTgt spid="18"/>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ren-yay-sound-effect-www_tiengdong_com.wav"/>
                                        </p:tgtEl>
                                      </p:cMediaNode>
                                    </p:audio>
                                  </p:subTnLst>
                                </p:cTn>
                              </p:par>
                            </p:childTnLst>
                          </p:cTn>
                        </p:par>
                      </p:childTnLst>
                    </p:cTn>
                  </p:par>
                </p:childTnLst>
              </p:cTn>
              <p:nextCondLst>
                <p:cond evt="onClick" delay="0">
                  <p:tgtEl>
                    <p:spTgt spid="18"/>
                  </p:tgtEl>
                </p:cond>
              </p:nextCondLst>
            </p:seq>
            <p:seq concurrent="1" nextAc="seek">
              <p:cTn id="41" restart="whenNotActive" fill="hold" evtFilter="cancelBubble" nodeType="interactiveSeq">
                <p:stCondLst>
                  <p:cond evt="onClick" delay="0">
                    <p:tgtEl>
                      <p:spTgt spid="17"/>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7"/>
                                        </p:tgtEl>
                                        <p:attrNameLst>
                                          <p:attrName>fillcolor</p:attrName>
                                        </p:attrNameLst>
                                      </p:cBhvr>
                                      <p:to>
                                        <a:srgbClr val="C00000"/>
                                      </p:to>
                                    </p:animClr>
                                    <p:set>
                                      <p:cBhvr>
                                        <p:cTn id="46" dur="1000" fill="hold"/>
                                        <p:tgtEl>
                                          <p:spTgt spid="17"/>
                                        </p:tgtEl>
                                        <p:attrNameLst>
                                          <p:attrName>fill.type</p:attrName>
                                        </p:attrNameLst>
                                      </p:cBhvr>
                                      <p:to>
                                        <p:strVal val="solid"/>
                                      </p:to>
                                    </p:set>
                                    <p:set>
                                      <p:cBhvr>
                                        <p:cTn id="47" dur="1000" fill="hold"/>
                                        <p:tgtEl>
                                          <p:spTgt spid="17"/>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7"/>
                  </p:tgtEl>
                </p:cond>
              </p:nextCondLst>
            </p:seq>
          </p:childTnLst>
        </p:cTn>
      </p:par>
    </p:tnLst>
    <p:bldLst>
      <p:bldP spid="15" grpId="0" animBg="1"/>
      <p:bldP spid="16" grpId="0" animBg="1"/>
      <p:bldP spid="17" grpId="0" animBg="1"/>
      <p:bldP spid="18" grpId="0" animBg="1"/>
      <p:bldP spid="1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EAD8"/>
        </a:solidFill>
        <a:effectLst/>
      </p:bgPr>
    </p:bg>
    <p:spTree>
      <p:nvGrpSpPr>
        <p:cNvPr id="1" name=""/>
        <p:cNvGrpSpPr/>
        <p:nvPr/>
      </p:nvGrpSpPr>
      <p:grpSpPr>
        <a:xfrm>
          <a:off x="0" y="0"/>
          <a:ext cx="0" cy="0"/>
          <a:chOff x="0" y="0"/>
          <a:chExt cx="0" cy="0"/>
        </a:xfrm>
      </p:grpSpPr>
      <p:grpSp>
        <p:nvGrpSpPr>
          <p:cNvPr id="2" name="Group 2"/>
          <p:cNvGrpSpPr/>
          <p:nvPr/>
        </p:nvGrpSpPr>
        <p:grpSpPr>
          <a:xfrm>
            <a:off x="-541994" y="-921579"/>
            <a:ext cx="13381302" cy="8931081"/>
            <a:chOff x="0" y="0"/>
            <a:chExt cx="26762604" cy="17862163"/>
          </a:xfrm>
        </p:grpSpPr>
        <p:sp>
          <p:nvSpPr>
            <p:cNvPr id="3" name="Freeform 3"/>
            <p:cNvSpPr/>
            <p:nvPr/>
          </p:nvSpPr>
          <p:spPr>
            <a:xfrm>
              <a:off x="0" y="0"/>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8920868" y="0"/>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17841736" y="0"/>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0" y="8941295"/>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8920868" y="8941295"/>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17841736" y="8941295"/>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21" name="Freeform 21"/>
          <p:cNvSpPr/>
          <p:nvPr/>
        </p:nvSpPr>
        <p:spPr>
          <a:xfrm rot="-6192146">
            <a:off x="-744657" y="5156471"/>
            <a:ext cx="1559239" cy="1534551"/>
          </a:xfrm>
          <a:custGeom>
            <a:avLst/>
            <a:gdLst/>
            <a:ahLst/>
            <a:cxnLst/>
            <a:rect l="l" t="t" r="r" b="b"/>
            <a:pathLst>
              <a:path w="2338859" h="2301827">
                <a:moveTo>
                  <a:pt x="0" y="0"/>
                </a:moveTo>
                <a:lnTo>
                  <a:pt x="2338859" y="0"/>
                </a:lnTo>
                <a:lnTo>
                  <a:pt x="2338859" y="2301827"/>
                </a:lnTo>
                <a:lnTo>
                  <a:pt x="0" y="230182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5" name="Freeform 25"/>
          <p:cNvSpPr/>
          <p:nvPr/>
        </p:nvSpPr>
        <p:spPr>
          <a:xfrm rot="-1946728" flipH="1">
            <a:off x="11491057" y="108950"/>
            <a:ext cx="484708" cy="667795"/>
          </a:xfrm>
          <a:custGeom>
            <a:avLst/>
            <a:gdLst/>
            <a:ahLst/>
            <a:cxnLst/>
            <a:rect l="l" t="t" r="r" b="b"/>
            <a:pathLst>
              <a:path w="727062" h="1001693">
                <a:moveTo>
                  <a:pt x="727061" y="0"/>
                </a:moveTo>
                <a:lnTo>
                  <a:pt x="0" y="0"/>
                </a:lnTo>
                <a:lnTo>
                  <a:pt x="0" y="1001692"/>
                </a:lnTo>
                <a:lnTo>
                  <a:pt x="727061" y="1001692"/>
                </a:lnTo>
                <a:lnTo>
                  <a:pt x="727061"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6"/>
          <p:cNvSpPr/>
          <p:nvPr/>
        </p:nvSpPr>
        <p:spPr>
          <a:xfrm rot="-1946728" flipH="1">
            <a:off x="7233427" y="6181256"/>
            <a:ext cx="484708" cy="667795"/>
          </a:xfrm>
          <a:custGeom>
            <a:avLst/>
            <a:gdLst/>
            <a:ahLst/>
            <a:cxnLst/>
            <a:rect l="l" t="t" r="r" b="b"/>
            <a:pathLst>
              <a:path w="727062" h="1001693">
                <a:moveTo>
                  <a:pt x="727062" y="0"/>
                </a:moveTo>
                <a:lnTo>
                  <a:pt x="0" y="0"/>
                </a:lnTo>
                <a:lnTo>
                  <a:pt x="0" y="1001692"/>
                </a:lnTo>
                <a:lnTo>
                  <a:pt x="727062" y="1001692"/>
                </a:lnTo>
                <a:lnTo>
                  <a:pt x="727062"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pic>
        <p:nvPicPr>
          <p:cNvPr id="34" name="Picture 33">
            <a:hlinkClick r:id="rId11" action="ppaction://hlinksldjump"/>
            <a:extLst>
              <a:ext uri="{FF2B5EF4-FFF2-40B4-BE49-F238E27FC236}">
                <a16:creationId xmlns:a16="http://schemas.microsoft.com/office/drawing/2014/main" id="{564A974D-6C8C-5095-35E4-198BC69221EA}"/>
              </a:ext>
            </a:extLst>
          </p:cNvPr>
          <p:cNvPicPr>
            <a:picLocks noChangeAspect="1"/>
          </p:cNvPicPr>
          <p:nvPr/>
        </p:nvPicPr>
        <p:blipFill>
          <a:blip r:embed="rId12"/>
          <a:stretch>
            <a:fillRect/>
          </a:stretch>
        </p:blipFill>
        <p:spPr>
          <a:xfrm>
            <a:off x="10737804" y="5505894"/>
            <a:ext cx="1198984" cy="1194919"/>
          </a:xfrm>
          <a:prstGeom prst="rect">
            <a:avLst/>
          </a:prstGeom>
        </p:spPr>
      </p:pic>
      <p:sp>
        <p:nvSpPr>
          <p:cNvPr id="12" name="Rectangle: Rounded Corners 11">
            <a:extLst>
              <a:ext uri="{FF2B5EF4-FFF2-40B4-BE49-F238E27FC236}">
                <a16:creationId xmlns:a16="http://schemas.microsoft.com/office/drawing/2014/main" id="{8FF946B7-0D27-24E2-D82D-979A19717226}"/>
              </a:ext>
            </a:extLst>
          </p:cNvPr>
          <p:cNvSpPr/>
          <p:nvPr/>
        </p:nvSpPr>
        <p:spPr>
          <a:xfrm>
            <a:off x="469901" y="785131"/>
            <a:ext cx="9880599" cy="1204887"/>
          </a:xfrm>
          <a:prstGeom prst="roundRect">
            <a:avLst>
              <a:gd name="adj" fmla="val 11944"/>
            </a:avLst>
          </a:prstGeom>
          <a:solidFill>
            <a:srgbClr val="FFF4EB"/>
          </a:solidFill>
          <a:ln w="9525" cap="flat" cmpd="sng" algn="ctr">
            <a:solidFill>
              <a:srgbClr val="FFFFFF"/>
            </a:solidFill>
            <a:prstDash val="solid"/>
          </a:ln>
          <a:effectLst>
            <a:outerShdw blurRad="40000" dist="23000" dir="5400000" rotWithShape="0">
              <a:srgbClr val="000000">
                <a:alpha val="35000"/>
              </a:srgbClr>
            </a:outerShdw>
          </a:effectLst>
        </p:spPr>
        <p:txBody>
          <a:bodyPr bIns="48000" rtlCol="0" anchor="ctr"/>
          <a:lstStyle/>
          <a:p>
            <a:pPr lvl="0" algn="ctr">
              <a:lnSpc>
                <a:spcPct val="150000"/>
              </a:lnSpc>
              <a:buClr>
                <a:srgbClr val="000000"/>
              </a:buClr>
              <a:defRP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Câu 2: </a:t>
            </a:r>
            <a:r>
              <a:rPr lang="vi-VN" sz="2400" kern="0" dirty="0">
                <a:solidFill>
                  <a:srgbClr val="434343">
                    <a:lumMod val="50000"/>
                  </a:srgbClr>
                </a:solidFill>
                <a:latin typeface="UTM Avo" panose="02040603050506020204" pitchFamily="18" charset="0"/>
                <a:cs typeface="Arial" panose="020B0604020202020204" pitchFamily="34" charset="0"/>
                <a:sym typeface="Arial"/>
              </a:rPr>
              <a:t>Ý kiến nào sau đây không đúng khi nói</a:t>
            </a:r>
            <a:endParaRPr lang="en-US" sz="2400" kern="0" dirty="0">
              <a:solidFill>
                <a:srgbClr val="434343">
                  <a:lumMod val="50000"/>
                </a:srgbClr>
              </a:solidFill>
              <a:latin typeface="UTM Avo" panose="02040603050506020204" pitchFamily="18" charset="0"/>
              <a:cs typeface="Arial" panose="020B0604020202020204" pitchFamily="34" charset="0"/>
              <a:sym typeface="Arial"/>
            </a:endParaRPr>
          </a:p>
          <a:p>
            <a:pPr lvl="0" algn="ctr">
              <a:lnSpc>
                <a:spcPct val="150000"/>
              </a:lnSpc>
              <a:buClr>
                <a:srgbClr val="000000"/>
              </a:buClr>
              <a:defRPr/>
            </a:pPr>
            <a:r>
              <a:rPr lang="vi-VN" sz="2400" kern="0" dirty="0">
                <a:solidFill>
                  <a:srgbClr val="434343">
                    <a:lumMod val="50000"/>
                  </a:srgbClr>
                </a:solidFill>
                <a:latin typeface="UTM Avo" panose="02040603050506020204" pitchFamily="18" charset="0"/>
                <a:cs typeface="Arial" panose="020B0604020202020204" pitchFamily="34" charset="0"/>
                <a:sym typeface="Arial"/>
              </a:rPr>
              <a:t>về cách cân bằng cảm xúc?</a:t>
            </a:r>
          </a:p>
        </p:txBody>
      </p:sp>
      <p:sp>
        <p:nvSpPr>
          <p:cNvPr id="14" name="Rectangle: Rounded Corners 13">
            <a:extLst>
              <a:ext uri="{FF2B5EF4-FFF2-40B4-BE49-F238E27FC236}">
                <a16:creationId xmlns:a16="http://schemas.microsoft.com/office/drawing/2014/main" id="{E95CFACF-0CB7-C2FC-10E7-494560D10675}"/>
              </a:ext>
            </a:extLst>
          </p:cNvPr>
          <p:cNvSpPr/>
          <p:nvPr/>
        </p:nvSpPr>
        <p:spPr>
          <a:xfrm>
            <a:off x="562043" y="2159000"/>
            <a:ext cx="4691917" cy="2017359"/>
          </a:xfrm>
          <a:prstGeom prst="roundRect">
            <a:avLst/>
          </a:prstGeom>
          <a:solidFill>
            <a:srgbClr val="FFFFFF"/>
          </a:solidFill>
          <a:ln w="25400" cap="flat" cmpd="sng" algn="ctr">
            <a:solidFill>
              <a:schemeClr val="accent6">
                <a:lumMod val="60000"/>
                <a:lumOff val="40000"/>
              </a:schemeClr>
            </a:solidFill>
            <a:prstDash val="solid"/>
          </a:ln>
          <a:effectLst/>
        </p:spPr>
        <p:txBody>
          <a:bodyPr bIns="144000" rtlCol="0" anchor="ctr"/>
          <a:lstStyle/>
          <a:p>
            <a:pPr lvl="0" algn="ctr">
              <a:lnSpc>
                <a:spcPct val="150000"/>
              </a:lnSpc>
              <a:buClr>
                <a:srgbClr val="000000"/>
              </a:buClr>
              <a:defRPr/>
            </a:pPr>
            <a:r>
              <a:rPr lang="vi-VN" sz="2400" kern="0" dirty="0">
                <a:solidFill>
                  <a:srgbClr val="434343">
                    <a:lumMod val="50000"/>
                  </a:srgbClr>
                </a:solidFill>
                <a:latin typeface="UTM Avo" panose="02040603050506020204" pitchFamily="18" charset="0"/>
                <a:cs typeface="Arial" panose="020B0604020202020204" pitchFamily="34" charset="0"/>
                <a:sym typeface="Arial"/>
              </a:rPr>
              <a:t>A. Giữ im lặng, không bộc lộ hay chia sẻ với bất kì ai. </a:t>
            </a:r>
          </a:p>
        </p:txBody>
      </p:sp>
      <p:sp>
        <p:nvSpPr>
          <p:cNvPr id="16" name="Rectangle: Rounded Corners 15">
            <a:extLst>
              <a:ext uri="{FF2B5EF4-FFF2-40B4-BE49-F238E27FC236}">
                <a16:creationId xmlns:a16="http://schemas.microsoft.com/office/drawing/2014/main" id="{50AAA6EB-3582-D873-ECB0-0F7E0D3B1E21}"/>
              </a:ext>
            </a:extLst>
          </p:cNvPr>
          <p:cNvSpPr/>
          <p:nvPr/>
        </p:nvSpPr>
        <p:spPr>
          <a:xfrm>
            <a:off x="5547018" y="2159000"/>
            <a:ext cx="4691917" cy="2017359"/>
          </a:xfrm>
          <a:prstGeom prst="roundRect">
            <a:avLst/>
          </a:prstGeom>
          <a:solidFill>
            <a:srgbClr val="FFFFFF"/>
          </a:solidFill>
          <a:ln w="25400" cap="flat" cmpd="sng" algn="ctr">
            <a:solidFill>
              <a:schemeClr val="accent6">
                <a:lumMod val="60000"/>
                <a:lumOff val="40000"/>
              </a:schemeClr>
            </a:solidFill>
            <a:prstDash val="solid"/>
          </a:ln>
          <a:effectLst/>
        </p:spPr>
        <p:txBody>
          <a:bodyPr bIns="144000" rtlCol="0" anchor="ctr"/>
          <a:lstStyle/>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B. Điều chỉnh</a:t>
            </a:r>
            <a:endParaRPr lang="en-US" sz="2400" kern="0" dirty="0">
              <a:solidFill>
                <a:srgbClr val="434343">
                  <a:lumMod val="50000"/>
                </a:srgbClr>
              </a:solidFill>
              <a:latin typeface="UTM Avo" panose="02040603050506020204" pitchFamily="18" charset="0"/>
              <a:cs typeface="Arial" panose="020B0604020202020204" pitchFamily="34" charset="0"/>
              <a:sym typeface="Arial"/>
            </a:endParaRPr>
          </a:p>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suy nghĩ tích cực. </a:t>
            </a:r>
          </a:p>
        </p:txBody>
      </p:sp>
      <p:sp>
        <p:nvSpPr>
          <p:cNvPr id="19" name="Rectangle: Rounded Corners 18">
            <a:extLst>
              <a:ext uri="{FF2B5EF4-FFF2-40B4-BE49-F238E27FC236}">
                <a16:creationId xmlns:a16="http://schemas.microsoft.com/office/drawing/2014/main" id="{E9481071-75A2-5AC8-0835-29E100080DEA}"/>
              </a:ext>
            </a:extLst>
          </p:cNvPr>
          <p:cNvSpPr/>
          <p:nvPr/>
        </p:nvSpPr>
        <p:spPr>
          <a:xfrm>
            <a:off x="5547018" y="4345341"/>
            <a:ext cx="4691917" cy="2017359"/>
          </a:xfrm>
          <a:prstGeom prst="roundRect">
            <a:avLst/>
          </a:prstGeom>
          <a:solidFill>
            <a:srgbClr val="FFFFFF"/>
          </a:solidFill>
          <a:ln w="25400" cap="flat" cmpd="sng" algn="ctr">
            <a:solidFill>
              <a:schemeClr val="accent6">
                <a:lumMod val="60000"/>
                <a:lumOff val="40000"/>
              </a:schemeClr>
            </a:solidFill>
            <a:prstDash val="solid"/>
          </a:ln>
          <a:effectLst/>
        </p:spPr>
        <p:txBody>
          <a:bodyPr bIns="144000" rtlCol="0" anchor="ctr"/>
          <a:lstStyle/>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D. Viết nhật kí.</a:t>
            </a:r>
          </a:p>
        </p:txBody>
      </p:sp>
      <p:sp>
        <p:nvSpPr>
          <p:cNvPr id="20" name="Rectangle: Rounded Corners 19">
            <a:extLst>
              <a:ext uri="{FF2B5EF4-FFF2-40B4-BE49-F238E27FC236}">
                <a16:creationId xmlns:a16="http://schemas.microsoft.com/office/drawing/2014/main" id="{950D98CB-C9BF-35C7-B61D-2C903CD5B6BB}"/>
              </a:ext>
            </a:extLst>
          </p:cNvPr>
          <p:cNvSpPr/>
          <p:nvPr/>
        </p:nvSpPr>
        <p:spPr>
          <a:xfrm>
            <a:off x="562043" y="4345341"/>
            <a:ext cx="4691917" cy="2017359"/>
          </a:xfrm>
          <a:prstGeom prst="roundRect">
            <a:avLst/>
          </a:prstGeom>
          <a:solidFill>
            <a:srgbClr val="FFFFFF"/>
          </a:solidFill>
          <a:ln w="25400" cap="flat" cmpd="sng" algn="ctr">
            <a:solidFill>
              <a:schemeClr val="accent6">
                <a:lumMod val="60000"/>
                <a:lumOff val="40000"/>
              </a:schemeClr>
            </a:solidFill>
            <a:prstDash val="solid"/>
          </a:ln>
          <a:effectLst/>
        </p:spPr>
        <p:txBody>
          <a:bodyPr bIns="144000" rtlCol="0" anchor="ctr"/>
          <a:lstStyle/>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C. Tâm sự với người</a:t>
            </a:r>
            <a:endParaRPr lang="en-US" sz="2400" kern="0" dirty="0">
              <a:solidFill>
                <a:srgbClr val="434343">
                  <a:lumMod val="50000"/>
                </a:srgbClr>
              </a:solidFill>
              <a:latin typeface="UTM Avo" panose="02040603050506020204" pitchFamily="18" charset="0"/>
              <a:cs typeface="Arial" panose="020B0604020202020204" pitchFamily="34" charset="0"/>
              <a:sym typeface="Arial"/>
            </a:endParaRPr>
          </a:p>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đáng tin cậy. </a:t>
            </a:r>
          </a:p>
        </p:txBody>
      </p:sp>
      <p:pic>
        <p:nvPicPr>
          <p:cNvPr id="22" name="Picture 21">
            <a:extLst>
              <a:ext uri="{FF2B5EF4-FFF2-40B4-BE49-F238E27FC236}">
                <a16:creationId xmlns:a16="http://schemas.microsoft.com/office/drawing/2014/main" id="{3114301C-1814-2C41-E173-BF405CD1AC1F}"/>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274954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20"/>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20"/>
                                        </p:tgtEl>
                                        <p:attrNameLst>
                                          <p:attrName>fillcolor</p:attrName>
                                        </p:attrNameLst>
                                      </p:cBhvr>
                                      <p:to>
                                        <a:srgbClr val="C00000"/>
                                      </p:to>
                                    </p:animClr>
                                    <p:set>
                                      <p:cBhvr>
                                        <p:cTn id="25" dur="1000" fill="hold"/>
                                        <p:tgtEl>
                                          <p:spTgt spid="20"/>
                                        </p:tgtEl>
                                        <p:attrNameLst>
                                          <p:attrName>fill.type</p:attrName>
                                        </p:attrNameLst>
                                      </p:cBhvr>
                                      <p:to>
                                        <p:strVal val="solid"/>
                                      </p:to>
                                    </p:set>
                                    <p:set>
                                      <p:cBhvr>
                                        <p:cTn id="26" dur="1000" fill="hold"/>
                                        <p:tgtEl>
                                          <p:spTgt spid="20"/>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20"/>
                  </p:tgtEl>
                </p:cond>
              </p:nextCondLst>
            </p:seq>
            <p:seq concurrent="1" nextAc="seek">
              <p:cTn id="27" restart="whenNotActive" fill="hold" evtFilter="cancelBubble" nodeType="interactiveSeq">
                <p:stCondLst>
                  <p:cond evt="onClick" delay="0">
                    <p:tgtEl>
                      <p:spTgt spid="19"/>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9"/>
                                        </p:tgtEl>
                                        <p:attrNameLst>
                                          <p:attrName>fillcolor</p:attrName>
                                        </p:attrNameLst>
                                      </p:cBhvr>
                                      <p:to>
                                        <a:srgbClr val="C00000"/>
                                      </p:to>
                                    </p:animClr>
                                    <p:set>
                                      <p:cBhvr>
                                        <p:cTn id="32" dur="1000" fill="hold"/>
                                        <p:tgtEl>
                                          <p:spTgt spid="19"/>
                                        </p:tgtEl>
                                        <p:attrNameLst>
                                          <p:attrName>fill.type</p:attrName>
                                        </p:attrNameLst>
                                      </p:cBhvr>
                                      <p:to>
                                        <p:strVal val="solid"/>
                                      </p:to>
                                    </p:set>
                                    <p:set>
                                      <p:cBhvr>
                                        <p:cTn id="33" dur="1000" fill="hold"/>
                                        <p:tgtEl>
                                          <p:spTgt spid="19"/>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9"/>
                  </p:tgtEl>
                </p:cond>
              </p:nextCondLst>
            </p:seq>
            <p:seq concurrent="1" nextAc="seek">
              <p:cTn id="34" restart="whenNotActive" fill="hold" evtFilter="cancelBubble" nodeType="interactiveSeq">
                <p:stCondLst>
                  <p:cond evt="onClick" delay="0">
                    <p:tgtEl>
                      <p:spTgt spid="14"/>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4"/>
                                        </p:tgtEl>
                                        <p:attrNameLst>
                                          <p:attrName>fillcolor</p:attrName>
                                        </p:attrNameLst>
                                      </p:cBhvr>
                                      <p:to>
                                        <a:srgbClr val="92D050"/>
                                      </p:to>
                                    </p:animClr>
                                    <p:set>
                                      <p:cBhvr>
                                        <p:cTn id="39" dur="1000" fill="hold"/>
                                        <p:tgtEl>
                                          <p:spTgt spid="14"/>
                                        </p:tgtEl>
                                        <p:attrNameLst>
                                          <p:attrName>fill.type</p:attrName>
                                        </p:attrNameLst>
                                      </p:cBhvr>
                                      <p:to>
                                        <p:strVal val="solid"/>
                                      </p:to>
                                    </p:set>
                                    <p:set>
                                      <p:cBhvr>
                                        <p:cTn id="40" dur="1000" fill="hold"/>
                                        <p:tgtEl>
                                          <p:spTgt spid="14"/>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ren-yay-sound-effect-www_tiengdong_com.wav"/>
                                        </p:tgtEl>
                                      </p:cMediaNode>
                                    </p:audio>
                                  </p:subTnLst>
                                </p:cTn>
                              </p:par>
                            </p:childTnLst>
                          </p:cTn>
                        </p:par>
                      </p:childTnLst>
                    </p:cTn>
                  </p:par>
                </p:childTnLst>
              </p:cTn>
              <p:nextCondLst>
                <p:cond evt="onClick" delay="0">
                  <p:tgtEl>
                    <p:spTgt spid="14"/>
                  </p:tgtEl>
                </p:cond>
              </p:nextCondLst>
            </p:seq>
            <p:seq concurrent="1" nextAc="seek">
              <p:cTn id="41" restart="whenNotActive" fill="hold" evtFilter="cancelBubble" nodeType="interactiveSeq">
                <p:stCondLst>
                  <p:cond evt="onClick" delay="0">
                    <p:tgtEl>
                      <p:spTgt spid="16"/>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6"/>
                                        </p:tgtEl>
                                        <p:attrNameLst>
                                          <p:attrName>fillcolor</p:attrName>
                                        </p:attrNameLst>
                                      </p:cBhvr>
                                      <p:to>
                                        <a:srgbClr val="C00000"/>
                                      </p:to>
                                    </p:animClr>
                                    <p:set>
                                      <p:cBhvr>
                                        <p:cTn id="46" dur="1000" fill="hold"/>
                                        <p:tgtEl>
                                          <p:spTgt spid="16"/>
                                        </p:tgtEl>
                                        <p:attrNameLst>
                                          <p:attrName>fill.type</p:attrName>
                                        </p:attrNameLst>
                                      </p:cBhvr>
                                      <p:to>
                                        <p:strVal val="solid"/>
                                      </p:to>
                                    </p:set>
                                    <p:set>
                                      <p:cBhvr>
                                        <p:cTn id="47" dur="1000" fill="hold"/>
                                        <p:tgtEl>
                                          <p:spTgt spid="16"/>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6"/>
                  </p:tgtEl>
                </p:cond>
              </p:nextCondLst>
            </p:seq>
          </p:childTnLst>
        </p:cTn>
      </p:par>
    </p:tnLst>
    <p:bldLst>
      <p:bldP spid="12" grpId="0" animBg="1"/>
      <p:bldP spid="14" grpId="0" animBg="1"/>
      <p:bldP spid="16" grpId="0" animBg="1"/>
      <p:bldP spid="19" grpId="0" animBg="1"/>
      <p:bldP spid="2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EAD8"/>
        </a:solidFill>
        <a:effectLst/>
      </p:bgPr>
    </p:bg>
    <p:spTree>
      <p:nvGrpSpPr>
        <p:cNvPr id="1" name=""/>
        <p:cNvGrpSpPr/>
        <p:nvPr/>
      </p:nvGrpSpPr>
      <p:grpSpPr>
        <a:xfrm>
          <a:off x="0" y="0"/>
          <a:ext cx="0" cy="0"/>
          <a:chOff x="0" y="0"/>
          <a:chExt cx="0" cy="0"/>
        </a:xfrm>
      </p:grpSpPr>
      <p:grpSp>
        <p:nvGrpSpPr>
          <p:cNvPr id="2" name="Group 2"/>
          <p:cNvGrpSpPr/>
          <p:nvPr/>
        </p:nvGrpSpPr>
        <p:grpSpPr>
          <a:xfrm>
            <a:off x="-541994" y="-921579"/>
            <a:ext cx="13381302" cy="8931081"/>
            <a:chOff x="0" y="0"/>
            <a:chExt cx="26762604" cy="17862163"/>
          </a:xfrm>
        </p:grpSpPr>
        <p:sp>
          <p:nvSpPr>
            <p:cNvPr id="3" name="Freeform 3"/>
            <p:cNvSpPr/>
            <p:nvPr/>
          </p:nvSpPr>
          <p:spPr>
            <a:xfrm>
              <a:off x="0" y="0"/>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8920868" y="0"/>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17841736" y="0"/>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0" y="8941295"/>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8920868" y="8941295"/>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17841736" y="8941295"/>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7" name="3">
            <a:hlinkClick r:id="rId7" action="ppaction://hlinksldjump"/>
            <a:extLst>
              <a:ext uri="{FF2B5EF4-FFF2-40B4-BE49-F238E27FC236}">
                <a16:creationId xmlns:a16="http://schemas.microsoft.com/office/drawing/2014/main" id="{8E26F86C-6580-348A-FD81-EC4B9C2A50D5}"/>
              </a:ext>
            </a:extLst>
          </p:cNvPr>
          <p:cNvPicPr>
            <a:picLocks noChangeAspect="1"/>
          </p:cNvPicPr>
          <p:nvPr/>
        </p:nvPicPr>
        <p:blipFill>
          <a:blip r:embed="rId8"/>
          <a:stretch>
            <a:fillRect/>
          </a:stretch>
        </p:blipFill>
        <p:spPr>
          <a:xfrm>
            <a:off x="10737804" y="5423690"/>
            <a:ext cx="1198984" cy="1194918"/>
          </a:xfrm>
          <a:prstGeom prst="rect">
            <a:avLst/>
          </a:prstGeom>
        </p:spPr>
      </p:pic>
      <p:sp>
        <p:nvSpPr>
          <p:cNvPr id="21" name="Freeform 21"/>
          <p:cNvSpPr/>
          <p:nvPr/>
        </p:nvSpPr>
        <p:spPr>
          <a:xfrm rot="-6192146">
            <a:off x="-744657" y="5156471"/>
            <a:ext cx="1559239" cy="1534551"/>
          </a:xfrm>
          <a:custGeom>
            <a:avLst/>
            <a:gdLst/>
            <a:ahLst/>
            <a:cxnLst/>
            <a:rect l="l" t="t" r="r" b="b"/>
            <a:pathLst>
              <a:path w="2338859" h="2301827">
                <a:moveTo>
                  <a:pt x="0" y="0"/>
                </a:moveTo>
                <a:lnTo>
                  <a:pt x="2338859" y="0"/>
                </a:lnTo>
                <a:lnTo>
                  <a:pt x="2338859" y="2301827"/>
                </a:lnTo>
                <a:lnTo>
                  <a:pt x="0" y="230182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6"/>
          <p:cNvSpPr/>
          <p:nvPr/>
        </p:nvSpPr>
        <p:spPr>
          <a:xfrm rot="-1946728" flipH="1">
            <a:off x="7233427" y="6181256"/>
            <a:ext cx="484708" cy="667795"/>
          </a:xfrm>
          <a:custGeom>
            <a:avLst/>
            <a:gdLst/>
            <a:ahLst/>
            <a:cxnLst/>
            <a:rect l="l" t="t" r="r" b="b"/>
            <a:pathLst>
              <a:path w="727062" h="1001693">
                <a:moveTo>
                  <a:pt x="727062" y="0"/>
                </a:moveTo>
                <a:lnTo>
                  <a:pt x="0" y="0"/>
                </a:lnTo>
                <a:lnTo>
                  <a:pt x="0" y="1001692"/>
                </a:lnTo>
                <a:lnTo>
                  <a:pt x="727062" y="1001692"/>
                </a:lnTo>
                <a:lnTo>
                  <a:pt x="727062"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Freeform 25">
            <a:extLst>
              <a:ext uri="{FF2B5EF4-FFF2-40B4-BE49-F238E27FC236}">
                <a16:creationId xmlns:a16="http://schemas.microsoft.com/office/drawing/2014/main" id="{626C31AF-85B0-E1AB-4942-19F1BCB45599}"/>
              </a:ext>
            </a:extLst>
          </p:cNvPr>
          <p:cNvSpPr/>
          <p:nvPr/>
        </p:nvSpPr>
        <p:spPr>
          <a:xfrm rot="-1946728" flipH="1">
            <a:off x="11491057" y="108950"/>
            <a:ext cx="484708" cy="667795"/>
          </a:xfrm>
          <a:custGeom>
            <a:avLst/>
            <a:gdLst/>
            <a:ahLst/>
            <a:cxnLst/>
            <a:rect l="l" t="t" r="r" b="b"/>
            <a:pathLst>
              <a:path w="727062" h="1001693">
                <a:moveTo>
                  <a:pt x="727061" y="0"/>
                </a:moveTo>
                <a:lnTo>
                  <a:pt x="0" y="0"/>
                </a:lnTo>
                <a:lnTo>
                  <a:pt x="0" y="1001692"/>
                </a:lnTo>
                <a:lnTo>
                  <a:pt x="727061" y="1001692"/>
                </a:lnTo>
                <a:lnTo>
                  <a:pt x="727061"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Rectangle: Rounded Corners 8">
            <a:extLst>
              <a:ext uri="{FF2B5EF4-FFF2-40B4-BE49-F238E27FC236}">
                <a16:creationId xmlns:a16="http://schemas.microsoft.com/office/drawing/2014/main" id="{7CDBD77B-52B9-D2E7-520C-C2245A68D517}"/>
              </a:ext>
            </a:extLst>
          </p:cNvPr>
          <p:cNvSpPr/>
          <p:nvPr/>
        </p:nvSpPr>
        <p:spPr>
          <a:xfrm>
            <a:off x="469901" y="785131"/>
            <a:ext cx="9880599" cy="1204887"/>
          </a:xfrm>
          <a:prstGeom prst="roundRect">
            <a:avLst>
              <a:gd name="adj" fmla="val 11944"/>
            </a:avLst>
          </a:prstGeom>
          <a:solidFill>
            <a:srgbClr val="FFF4EB"/>
          </a:solidFill>
          <a:ln w="9525" cap="flat" cmpd="sng" algn="ctr">
            <a:solidFill>
              <a:srgbClr val="FFFFFF"/>
            </a:solidFill>
            <a:prstDash val="solid"/>
          </a:ln>
          <a:effectLst>
            <a:outerShdw blurRad="40000" dist="23000" dir="5400000" rotWithShape="0">
              <a:srgbClr val="000000">
                <a:alpha val="35000"/>
              </a:srgbClr>
            </a:outerShdw>
          </a:effectLst>
        </p:spPr>
        <p:txBody>
          <a:bodyPr bIns="48000" rtlCol="0" anchor="ctr"/>
          <a:lstStyle/>
          <a:p>
            <a:pPr lvl="0" algn="ctr">
              <a:lnSpc>
                <a:spcPct val="150000"/>
              </a:lnSpc>
              <a:buClr>
                <a:srgbClr val="000000"/>
              </a:buClr>
              <a:defRP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Câu 3: </a:t>
            </a:r>
            <a:r>
              <a:rPr lang="vi-VN" sz="2400" kern="0" dirty="0">
                <a:solidFill>
                  <a:srgbClr val="434343">
                    <a:lumMod val="50000"/>
                  </a:srgbClr>
                </a:solidFill>
                <a:latin typeface="UTM Avo" panose="02040603050506020204" pitchFamily="18" charset="0"/>
                <a:cs typeface="Arial" panose="020B0604020202020204" pitchFamily="34" charset="0"/>
                <a:sym typeface="Arial"/>
              </a:rPr>
              <a:t>N phát hiện hai người bạn thân đang nói những điều không hay về mình. N nên làm gì?</a:t>
            </a:r>
          </a:p>
        </p:txBody>
      </p:sp>
      <p:sp>
        <p:nvSpPr>
          <p:cNvPr id="10" name="Rectangle: Rounded Corners 9">
            <a:extLst>
              <a:ext uri="{FF2B5EF4-FFF2-40B4-BE49-F238E27FC236}">
                <a16:creationId xmlns:a16="http://schemas.microsoft.com/office/drawing/2014/main" id="{009665DB-C31B-A513-1B84-0323F10A9D95}"/>
              </a:ext>
            </a:extLst>
          </p:cNvPr>
          <p:cNvSpPr/>
          <p:nvPr/>
        </p:nvSpPr>
        <p:spPr>
          <a:xfrm>
            <a:off x="562043" y="2159000"/>
            <a:ext cx="4691917" cy="2017359"/>
          </a:xfrm>
          <a:prstGeom prst="roundRect">
            <a:avLst/>
          </a:prstGeom>
          <a:solidFill>
            <a:srgbClr val="FFFFFF"/>
          </a:solidFill>
          <a:ln w="25400" cap="flat" cmpd="sng" algn="ctr">
            <a:solidFill>
              <a:schemeClr val="accent6">
                <a:lumMod val="60000"/>
                <a:lumOff val="40000"/>
              </a:schemeClr>
            </a:solidFill>
            <a:prstDash val="solid"/>
          </a:ln>
          <a:effectLst/>
        </p:spPr>
        <p:txBody>
          <a:bodyPr bIns="144000" rtlCol="0" anchor="ctr"/>
          <a:lstStyle/>
          <a:p>
            <a:pPr lvl="0" algn="ctr">
              <a:lnSpc>
                <a:spcPct val="150000"/>
              </a:lnSpc>
              <a:buClr>
                <a:srgbClr val="000000"/>
              </a:buClr>
              <a:defRPr/>
            </a:pPr>
            <a:r>
              <a:rPr lang="vi-VN" sz="2400" kern="0">
                <a:solidFill>
                  <a:srgbClr val="434343">
                    <a:lumMod val="50000"/>
                  </a:srgbClr>
                </a:solidFill>
                <a:latin typeface="UTM Avo" panose="02040603050506020204" pitchFamily="18" charset="0"/>
                <a:cs typeface="Arial" panose="020B0604020202020204" pitchFamily="34" charset="0"/>
                <a:sym typeface="Arial"/>
              </a:rPr>
              <a:t>A. Không bộc lộ cảm xúc và ngừng chơi với hai bạn.</a:t>
            </a:r>
          </a:p>
        </p:txBody>
      </p:sp>
      <p:sp>
        <p:nvSpPr>
          <p:cNvPr id="12" name="Rectangle: Rounded Corners 11">
            <a:extLst>
              <a:ext uri="{FF2B5EF4-FFF2-40B4-BE49-F238E27FC236}">
                <a16:creationId xmlns:a16="http://schemas.microsoft.com/office/drawing/2014/main" id="{2922CEF3-E665-9C47-C318-4F5B9583B788}"/>
              </a:ext>
            </a:extLst>
          </p:cNvPr>
          <p:cNvSpPr/>
          <p:nvPr/>
        </p:nvSpPr>
        <p:spPr>
          <a:xfrm>
            <a:off x="5547018" y="2159000"/>
            <a:ext cx="4691917" cy="2017359"/>
          </a:xfrm>
          <a:prstGeom prst="roundRect">
            <a:avLst/>
          </a:prstGeom>
          <a:solidFill>
            <a:srgbClr val="FFFFFF"/>
          </a:solidFill>
          <a:ln w="25400" cap="flat" cmpd="sng" algn="ctr">
            <a:solidFill>
              <a:schemeClr val="accent6">
                <a:lumMod val="60000"/>
                <a:lumOff val="40000"/>
              </a:schemeClr>
            </a:solidFill>
            <a:prstDash val="solid"/>
          </a:ln>
          <a:effectLst/>
        </p:spPr>
        <p:txBody>
          <a:bodyPr bIns="144000" rtlCol="0" anchor="ctr"/>
          <a:lstStyle/>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B. Bộc lộ sự tức giận</a:t>
            </a:r>
            <a:endParaRPr lang="en-US" sz="2400" kern="0" dirty="0">
              <a:solidFill>
                <a:srgbClr val="434343">
                  <a:lumMod val="50000"/>
                </a:srgbClr>
              </a:solidFill>
              <a:latin typeface="UTM Avo" panose="02040603050506020204" pitchFamily="18" charset="0"/>
              <a:cs typeface="Arial" panose="020B0604020202020204" pitchFamily="34" charset="0"/>
              <a:sym typeface="Arial"/>
            </a:endParaRPr>
          </a:p>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với hai bạn</a:t>
            </a:r>
          </a:p>
        </p:txBody>
      </p:sp>
      <p:sp>
        <p:nvSpPr>
          <p:cNvPr id="15" name="Rectangle: Rounded Corners 14">
            <a:extLst>
              <a:ext uri="{FF2B5EF4-FFF2-40B4-BE49-F238E27FC236}">
                <a16:creationId xmlns:a16="http://schemas.microsoft.com/office/drawing/2014/main" id="{C96900DF-023C-D8F0-07DA-EB86708835DE}"/>
              </a:ext>
            </a:extLst>
          </p:cNvPr>
          <p:cNvSpPr/>
          <p:nvPr/>
        </p:nvSpPr>
        <p:spPr>
          <a:xfrm>
            <a:off x="5547018" y="4345341"/>
            <a:ext cx="4691917" cy="2017359"/>
          </a:xfrm>
          <a:prstGeom prst="roundRect">
            <a:avLst/>
          </a:prstGeom>
          <a:solidFill>
            <a:srgbClr val="FFFFFF"/>
          </a:solidFill>
          <a:ln w="25400" cap="flat" cmpd="sng" algn="ctr">
            <a:solidFill>
              <a:schemeClr val="accent6">
                <a:lumMod val="60000"/>
                <a:lumOff val="40000"/>
              </a:schemeClr>
            </a:solidFill>
            <a:prstDash val="solid"/>
          </a:ln>
          <a:effectLst/>
        </p:spPr>
        <p:txBody>
          <a:bodyPr bIns="144000" rtlCol="0" anchor="ctr"/>
          <a:lstStyle/>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D. Bày tỏ sự thất vọng và không chơi với hai bạn.</a:t>
            </a:r>
          </a:p>
        </p:txBody>
      </p:sp>
      <p:sp>
        <p:nvSpPr>
          <p:cNvPr id="16" name="Rectangle: Rounded Corners 15">
            <a:extLst>
              <a:ext uri="{FF2B5EF4-FFF2-40B4-BE49-F238E27FC236}">
                <a16:creationId xmlns:a16="http://schemas.microsoft.com/office/drawing/2014/main" id="{FE281721-B289-8360-5E13-90A5E2630584}"/>
              </a:ext>
            </a:extLst>
          </p:cNvPr>
          <p:cNvSpPr/>
          <p:nvPr/>
        </p:nvSpPr>
        <p:spPr>
          <a:xfrm>
            <a:off x="562043" y="4345341"/>
            <a:ext cx="4691917" cy="2017359"/>
          </a:xfrm>
          <a:prstGeom prst="roundRect">
            <a:avLst/>
          </a:prstGeom>
          <a:solidFill>
            <a:srgbClr val="FFFFFF"/>
          </a:solidFill>
          <a:ln w="25400" cap="flat" cmpd="sng" algn="ctr">
            <a:solidFill>
              <a:schemeClr val="accent6">
                <a:lumMod val="60000"/>
                <a:lumOff val="40000"/>
              </a:schemeClr>
            </a:solidFill>
            <a:prstDash val="solid"/>
          </a:ln>
          <a:effectLst/>
        </p:spPr>
        <p:txBody>
          <a:bodyPr bIns="144000" rtlCol="0" anchor="ctr"/>
          <a:lstStyle/>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C. Giữ bình tĩnh sau đó nói chuyện, trao đổi trực tiếp</a:t>
            </a:r>
            <a:endParaRPr lang="en-US" sz="2400" kern="0" dirty="0">
              <a:solidFill>
                <a:srgbClr val="434343">
                  <a:lumMod val="50000"/>
                </a:srgbClr>
              </a:solidFill>
              <a:latin typeface="UTM Avo" panose="02040603050506020204" pitchFamily="18" charset="0"/>
              <a:cs typeface="Arial" panose="020B0604020202020204" pitchFamily="34" charset="0"/>
              <a:sym typeface="Arial"/>
            </a:endParaRPr>
          </a:p>
          <a:p>
            <a:pPr lvl="0" algn="ctr">
              <a:lnSpc>
                <a:spcPct val="150000"/>
              </a:lnSpc>
              <a:buClr>
                <a:srgbClr val="000000"/>
              </a:buClr>
            </a:pPr>
            <a:r>
              <a:rPr lang="vi-VN" sz="2400" kern="0" dirty="0">
                <a:solidFill>
                  <a:srgbClr val="434343">
                    <a:lumMod val="50000"/>
                  </a:srgbClr>
                </a:solidFill>
                <a:latin typeface="UTM Avo" panose="02040603050506020204" pitchFamily="18" charset="0"/>
                <a:cs typeface="Arial" panose="020B0604020202020204" pitchFamily="34" charset="0"/>
                <a:sym typeface="Arial"/>
              </a:rPr>
              <a:t>với hai bạn. </a:t>
            </a:r>
          </a:p>
        </p:txBody>
      </p:sp>
      <p:pic>
        <p:nvPicPr>
          <p:cNvPr id="19" name="Picture 18">
            <a:extLst>
              <a:ext uri="{FF2B5EF4-FFF2-40B4-BE49-F238E27FC236}">
                <a16:creationId xmlns:a16="http://schemas.microsoft.com/office/drawing/2014/main" id="{41DD83C5-92A9-5ABB-A9C0-FA881E787811}"/>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1514740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0"/>
                                        </p:tgtEl>
                                        <p:attrNameLst>
                                          <p:attrName>fillcolor</p:attrName>
                                        </p:attrNameLst>
                                      </p:cBhvr>
                                      <p:to>
                                        <a:srgbClr val="C00000"/>
                                      </p:to>
                                    </p:animClr>
                                    <p:set>
                                      <p:cBhvr>
                                        <p:cTn id="25" dur="1000" fill="hold"/>
                                        <p:tgtEl>
                                          <p:spTgt spid="10"/>
                                        </p:tgtEl>
                                        <p:attrNameLst>
                                          <p:attrName>fill.type</p:attrName>
                                        </p:attrNameLst>
                                      </p:cBhvr>
                                      <p:to>
                                        <p:strVal val="solid"/>
                                      </p:to>
                                    </p:set>
                                    <p:set>
                                      <p:cBhvr>
                                        <p:cTn id="26" dur="1000" fill="hold"/>
                                        <p:tgtEl>
                                          <p:spTgt spid="10"/>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0"/>
                  </p:tgtEl>
                </p:cond>
              </p:nextCondLst>
            </p:seq>
            <p:seq concurrent="1" nextAc="seek">
              <p:cTn id="27" restart="whenNotActive" fill="hold" evtFilter="cancelBubble" nodeType="interactiveSeq">
                <p:stCondLst>
                  <p:cond evt="onClick" delay="0">
                    <p:tgtEl>
                      <p:spTgt spid="12"/>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2"/>
                                        </p:tgtEl>
                                        <p:attrNameLst>
                                          <p:attrName>fillcolor</p:attrName>
                                        </p:attrNameLst>
                                      </p:cBhvr>
                                      <p:to>
                                        <a:srgbClr val="C00000"/>
                                      </p:to>
                                    </p:animClr>
                                    <p:set>
                                      <p:cBhvr>
                                        <p:cTn id="32" dur="1000" fill="hold"/>
                                        <p:tgtEl>
                                          <p:spTgt spid="12"/>
                                        </p:tgtEl>
                                        <p:attrNameLst>
                                          <p:attrName>fill.type</p:attrName>
                                        </p:attrNameLst>
                                      </p:cBhvr>
                                      <p:to>
                                        <p:strVal val="solid"/>
                                      </p:to>
                                    </p:set>
                                    <p:set>
                                      <p:cBhvr>
                                        <p:cTn id="33" dur="1000" fill="hold"/>
                                        <p:tgtEl>
                                          <p:spTgt spid="12"/>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2"/>
                  </p:tgtEl>
                </p:cond>
              </p:nextCondLst>
            </p:seq>
            <p:seq concurrent="1" nextAc="seek">
              <p:cTn id="34" restart="whenNotActive" fill="hold" evtFilter="cancelBubble" nodeType="interactiveSeq">
                <p:stCondLst>
                  <p:cond evt="onClick" delay="0">
                    <p:tgtEl>
                      <p:spTgt spid="16"/>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6"/>
                                        </p:tgtEl>
                                        <p:attrNameLst>
                                          <p:attrName>fillcolor</p:attrName>
                                        </p:attrNameLst>
                                      </p:cBhvr>
                                      <p:to>
                                        <a:srgbClr val="92D050"/>
                                      </p:to>
                                    </p:animClr>
                                    <p:set>
                                      <p:cBhvr>
                                        <p:cTn id="39" dur="1000" fill="hold"/>
                                        <p:tgtEl>
                                          <p:spTgt spid="16"/>
                                        </p:tgtEl>
                                        <p:attrNameLst>
                                          <p:attrName>fill.type</p:attrName>
                                        </p:attrNameLst>
                                      </p:cBhvr>
                                      <p:to>
                                        <p:strVal val="solid"/>
                                      </p:to>
                                    </p:set>
                                    <p:set>
                                      <p:cBhvr>
                                        <p:cTn id="40" dur="1000" fill="hold"/>
                                        <p:tgtEl>
                                          <p:spTgt spid="16"/>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ren-yay-sound-effect-www_tiengdong_com.wav"/>
                                        </p:tgtEl>
                                      </p:cMediaNode>
                                    </p:audio>
                                  </p:subTnLst>
                                </p:cTn>
                              </p:par>
                            </p:childTnLst>
                          </p:cTn>
                        </p:par>
                      </p:childTnLst>
                    </p:cTn>
                  </p:par>
                </p:childTnLst>
              </p:cTn>
              <p:nextCondLst>
                <p:cond evt="onClick" delay="0">
                  <p:tgtEl>
                    <p:spTgt spid="16"/>
                  </p:tgtEl>
                </p:cond>
              </p:nextCondLst>
            </p:seq>
            <p:seq concurrent="1" nextAc="seek">
              <p:cTn id="41" restart="whenNotActive" fill="hold" evtFilter="cancelBubble" nodeType="interactiveSeq">
                <p:stCondLst>
                  <p:cond evt="onClick" delay="0">
                    <p:tgtEl>
                      <p:spTgt spid="15"/>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5"/>
                                        </p:tgtEl>
                                        <p:attrNameLst>
                                          <p:attrName>fillcolor</p:attrName>
                                        </p:attrNameLst>
                                      </p:cBhvr>
                                      <p:to>
                                        <a:srgbClr val="C00000"/>
                                      </p:to>
                                    </p:animClr>
                                    <p:set>
                                      <p:cBhvr>
                                        <p:cTn id="46" dur="1000" fill="hold"/>
                                        <p:tgtEl>
                                          <p:spTgt spid="15"/>
                                        </p:tgtEl>
                                        <p:attrNameLst>
                                          <p:attrName>fill.type</p:attrName>
                                        </p:attrNameLst>
                                      </p:cBhvr>
                                      <p:to>
                                        <p:strVal val="solid"/>
                                      </p:to>
                                    </p:set>
                                    <p:set>
                                      <p:cBhvr>
                                        <p:cTn id="47" dur="1000" fill="hold"/>
                                        <p:tgtEl>
                                          <p:spTgt spid="15"/>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5"/>
                  </p:tgtEl>
                </p:cond>
              </p:nextCondLst>
            </p:seq>
          </p:childTnLst>
        </p:cTn>
      </p:par>
    </p:tnLst>
    <p:bldLst>
      <p:bldP spid="9" grpId="0" animBg="1"/>
      <p:bldP spid="10" grpId="0" animBg="1"/>
      <p:bldP spid="12" grpId="0" animBg="1"/>
      <p:bldP spid="15" grpId="0" animBg="1"/>
      <p:bldP spid="1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EAD8"/>
        </a:solidFill>
        <a:effectLst/>
      </p:bgPr>
    </p:bg>
    <p:spTree>
      <p:nvGrpSpPr>
        <p:cNvPr id="1" name=""/>
        <p:cNvGrpSpPr/>
        <p:nvPr/>
      </p:nvGrpSpPr>
      <p:grpSpPr>
        <a:xfrm>
          <a:off x="0" y="0"/>
          <a:ext cx="0" cy="0"/>
          <a:chOff x="0" y="0"/>
          <a:chExt cx="0" cy="0"/>
        </a:xfrm>
      </p:grpSpPr>
      <p:grpSp>
        <p:nvGrpSpPr>
          <p:cNvPr id="2" name="Group 2"/>
          <p:cNvGrpSpPr/>
          <p:nvPr/>
        </p:nvGrpSpPr>
        <p:grpSpPr>
          <a:xfrm>
            <a:off x="-541994" y="-921579"/>
            <a:ext cx="13381302" cy="8931081"/>
            <a:chOff x="0" y="0"/>
            <a:chExt cx="26762604" cy="17862163"/>
          </a:xfrm>
        </p:grpSpPr>
        <p:sp>
          <p:nvSpPr>
            <p:cNvPr id="8" name="Freeform 8"/>
            <p:cNvSpPr/>
            <p:nvPr/>
          </p:nvSpPr>
          <p:spPr>
            <a:xfrm>
              <a:off x="17841736" y="8941295"/>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0" y="0"/>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8920868" y="0"/>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17841736" y="0"/>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0" y="8941295"/>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8920868" y="8941295"/>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22" name="4">
            <a:hlinkClick r:id="rId7" action="ppaction://hlinksldjump"/>
            <a:extLst>
              <a:ext uri="{FF2B5EF4-FFF2-40B4-BE49-F238E27FC236}">
                <a16:creationId xmlns:a16="http://schemas.microsoft.com/office/drawing/2014/main" id="{24B6253A-F08E-5901-3DD4-0EE9E5256A40}"/>
              </a:ext>
            </a:extLst>
          </p:cNvPr>
          <p:cNvPicPr>
            <a:picLocks noChangeAspect="1"/>
          </p:cNvPicPr>
          <p:nvPr/>
        </p:nvPicPr>
        <p:blipFill>
          <a:blip r:embed="rId8"/>
          <a:stretch>
            <a:fillRect/>
          </a:stretch>
        </p:blipFill>
        <p:spPr>
          <a:xfrm>
            <a:off x="10726855" y="5407819"/>
            <a:ext cx="1215297" cy="1215297"/>
          </a:xfrm>
          <a:prstGeom prst="rect">
            <a:avLst/>
          </a:prstGeom>
        </p:spPr>
      </p:pic>
      <p:sp>
        <p:nvSpPr>
          <p:cNvPr id="21" name="Freeform 21"/>
          <p:cNvSpPr/>
          <p:nvPr/>
        </p:nvSpPr>
        <p:spPr>
          <a:xfrm rot="-6192146">
            <a:off x="-744657" y="5156471"/>
            <a:ext cx="1559239" cy="1534551"/>
          </a:xfrm>
          <a:custGeom>
            <a:avLst/>
            <a:gdLst/>
            <a:ahLst/>
            <a:cxnLst/>
            <a:rect l="l" t="t" r="r" b="b"/>
            <a:pathLst>
              <a:path w="2338859" h="2301827">
                <a:moveTo>
                  <a:pt x="0" y="0"/>
                </a:moveTo>
                <a:lnTo>
                  <a:pt x="2338859" y="0"/>
                </a:lnTo>
                <a:lnTo>
                  <a:pt x="2338859" y="2301827"/>
                </a:lnTo>
                <a:lnTo>
                  <a:pt x="0" y="230182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6"/>
          <p:cNvSpPr/>
          <p:nvPr/>
        </p:nvSpPr>
        <p:spPr>
          <a:xfrm rot="-1946728" flipH="1">
            <a:off x="7233427" y="6181256"/>
            <a:ext cx="484708" cy="667795"/>
          </a:xfrm>
          <a:custGeom>
            <a:avLst/>
            <a:gdLst/>
            <a:ahLst/>
            <a:cxnLst/>
            <a:rect l="l" t="t" r="r" b="b"/>
            <a:pathLst>
              <a:path w="727062" h="1001693">
                <a:moveTo>
                  <a:pt x="727062" y="0"/>
                </a:moveTo>
                <a:lnTo>
                  <a:pt x="0" y="0"/>
                </a:lnTo>
                <a:lnTo>
                  <a:pt x="0" y="1001692"/>
                </a:lnTo>
                <a:lnTo>
                  <a:pt x="727062" y="1001692"/>
                </a:lnTo>
                <a:lnTo>
                  <a:pt x="727062"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25">
            <a:extLst>
              <a:ext uri="{FF2B5EF4-FFF2-40B4-BE49-F238E27FC236}">
                <a16:creationId xmlns:a16="http://schemas.microsoft.com/office/drawing/2014/main" id="{974635C1-C25F-F1AC-88DA-99FA7029C704}"/>
              </a:ext>
            </a:extLst>
          </p:cNvPr>
          <p:cNvSpPr/>
          <p:nvPr/>
        </p:nvSpPr>
        <p:spPr>
          <a:xfrm rot="-1946728" flipH="1">
            <a:off x="11491057" y="108950"/>
            <a:ext cx="484708" cy="667795"/>
          </a:xfrm>
          <a:custGeom>
            <a:avLst/>
            <a:gdLst/>
            <a:ahLst/>
            <a:cxnLst/>
            <a:rect l="l" t="t" r="r" b="b"/>
            <a:pathLst>
              <a:path w="727062" h="1001693">
                <a:moveTo>
                  <a:pt x="727061" y="0"/>
                </a:moveTo>
                <a:lnTo>
                  <a:pt x="0" y="0"/>
                </a:lnTo>
                <a:lnTo>
                  <a:pt x="0" y="1001692"/>
                </a:lnTo>
                <a:lnTo>
                  <a:pt x="727061" y="1001692"/>
                </a:lnTo>
                <a:lnTo>
                  <a:pt x="727061"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5" name="Rectangle: Rounded Corners 14">
            <a:extLst>
              <a:ext uri="{FF2B5EF4-FFF2-40B4-BE49-F238E27FC236}">
                <a16:creationId xmlns:a16="http://schemas.microsoft.com/office/drawing/2014/main" id="{C11D8A8E-D0E3-9D5B-3279-A8315458978B}"/>
              </a:ext>
            </a:extLst>
          </p:cNvPr>
          <p:cNvSpPr/>
          <p:nvPr/>
        </p:nvSpPr>
        <p:spPr>
          <a:xfrm>
            <a:off x="469901" y="785131"/>
            <a:ext cx="9880599" cy="1204887"/>
          </a:xfrm>
          <a:prstGeom prst="roundRect">
            <a:avLst>
              <a:gd name="adj" fmla="val 11944"/>
            </a:avLst>
          </a:prstGeom>
          <a:solidFill>
            <a:srgbClr val="FFF4EB"/>
          </a:solidFill>
          <a:ln w="9525" cap="flat" cmpd="sng" algn="ctr">
            <a:solidFill>
              <a:srgbClr val="FFFFFF"/>
            </a:solidFill>
            <a:prstDash val="solid"/>
          </a:ln>
          <a:effectLst>
            <a:outerShdw blurRad="40000" dist="23000" dir="5400000" rotWithShape="0">
              <a:srgbClr val="000000">
                <a:alpha val="35000"/>
              </a:srgbClr>
            </a:outerShdw>
          </a:effectLst>
        </p:spPr>
        <p:txBody>
          <a:bodyPr bIns="48000" rtlCol="0" anchor="ctr"/>
          <a:lstStyle/>
          <a:p>
            <a:pPr lvl="0" algn="ctr">
              <a:lnSpc>
                <a:spcPct val="150000"/>
              </a:lnSpc>
              <a:buClr>
                <a:srgbClr val="000000"/>
              </a:buClr>
              <a:defRP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Câu 4: </a:t>
            </a:r>
            <a:r>
              <a:rPr lang="vi-VN" sz="2400" kern="0" dirty="0">
                <a:solidFill>
                  <a:srgbClr val="434343">
                    <a:lumMod val="50000"/>
                  </a:srgbClr>
                </a:solidFill>
                <a:latin typeface="UTM Avo" panose="02040603050506020204" pitchFamily="18" charset="0"/>
                <a:cs typeface="Arial" panose="020B0604020202020204" pitchFamily="34" charset="0"/>
                <a:sym typeface="Arial"/>
              </a:rPr>
              <a:t>Nội dung nào dưới đây không phải là các</a:t>
            </a:r>
            <a:endParaRPr lang="en-US" sz="2400" kern="0" dirty="0">
              <a:solidFill>
                <a:srgbClr val="434343">
                  <a:lumMod val="50000"/>
                </a:srgbClr>
              </a:solidFill>
              <a:latin typeface="UTM Avo" panose="02040603050506020204" pitchFamily="18" charset="0"/>
              <a:cs typeface="Arial" panose="020B0604020202020204" pitchFamily="34" charset="0"/>
              <a:sym typeface="Arial"/>
            </a:endParaRPr>
          </a:p>
          <a:p>
            <a:pPr lvl="0" algn="ctr">
              <a:lnSpc>
                <a:spcPct val="150000"/>
              </a:lnSpc>
              <a:buClr>
                <a:srgbClr val="000000"/>
              </a:buClr>
              <a:defRPr/>
            </a:pPr>
            <a:r>
              <a:rPr lang="vi-VN" sz="2400" kern="0" dirty="0">
                <a:solidFill>
                  <a:srgbClr val="434343">
                    <a:lumMod val="50000"/>
                  </a:srgbClr>
                </a:solidFill>
                <a:latin typeface="UTM Avo" panose="02040603050506020204" pitchFamily="18" charset="0"/>
                <a:cs typeface="Arial" panose="020B0604020202020204" pitchFamily="34" charset="0"/>
                <a:sym typeface="Arial"/>
              </a:rPr>
              <a:t>giai đoạn thể hiện cảm xúc?</a:t>
            </a:r>
          </a:p>
        </p:txBody>
      </p:sp>
      <p:sp>
        <p:nvSpPr>
          <p:cNvPr id="16" name="Rectangle: Rounded Corners 15">
            <a:extLst>
              <a:ext uri="{FF2B5EF4-FFF2-40B4-BE49-F238E27FC236}">
                <a16:creationId xmlns:a16="http://schemas.microsoft.com/office/drawing/2014/main" id="{D26AB33C-B556-E96C-E5BA-51CD990D5D63}"/>
              </a:ext>
            </a:extLst>
          </p:cNvPr>
          <p:cNvSpPr/>
          <p:nvPr/>
        </p:nvSpPr>
        <p:spPr>
          <a:xfrm>
            <a:off x="562043" y="2159000"/>
            <a:ext cx="4691917" cy="2017359"/>
          </a:xfrm>
          <a:prstGeom prst="roundRect">
            <a:avLst/>
          </a:prstGeom>
          <a:solidFill>
            <a:srgbClr val="FFFFFF"/>
          </a:solidFill>
          <a:ln w="25400" cap="flat" cmpd="sng" algn="ctr">
            <a:solidFill>
              <a:schemeClr val="accent6">
                <a:lumMod val="60000"/>
                <a:lumOff val="40000"/>
              </a:schemeClr>
            </a:solidFill>
            <a:prstDash val="solid"/>
          </a:ln>
          <a:effectLst/>
        </p:spPr>
        <p:txBody>
          <a:bodyPr bIns="144000" rtlCol="0" anchor="ctr"/>
          <a:lstStyle/>
          <a:p>
            <a:pPr lvl="0" algn="ctr">
              <a:lnSpc>
                <a:spcPct val="150000"/>
              </a:lnSpc>
              <a:buClr>
                <a:srgbClr val="000000"/>
              </a:buClr>
              <a:defRPr/>
            </a:pPr>
            <a:r>
              <a:rPr lang="vi-VN" sz="2400" kern="0">
                <a:solidFill>
                  <a:srgbClr val="434343">
                    <a:lumMod val="50000"/>
                  </a:srgbClr>
                </a:solidFill>
                <a:latin typeface="UTM Avo" panose="02040603050506020204" pitchFamily="18" charset="0"/>
                <a:cs typeface="Arial" panose="020B0604020202020204" pitchFamily="34" charset="0"/>
                <a:sym typeface="Arial"/>
              </a:rPr>
              <a:t>A. Phản ứng vật lí.</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7" name="Rectangle: Rounded Corners 16">
            <a:extLst>
              <a:ext uri="{FF2B5EF4-FFF2-40B4-BE49-F238E27FC236}">
                <a16:creationId xmlns:a16="http://schemas.microsoft.com/office/drawing/2014/main" id="{CE0BFC96-34EF-7675-1624-6AACE1387C96}"/>
              </a:ext>
            </a:extLst>
          </p:cNvPr>
          <p:cNvSpPr/>
          <p:nvPr/>
        </p:nvSpPr>
        <p:spPr>
          <a:xfrm>
            <a:off x="5547018" y="2159000"/>
            <a:ext cx="4691917" cy="2017359"/>
          </a:xfrm>
          <a:prstGeom prst="roundRect">
            <a:avLst/>
          </a:prstGeom>
          <a:solidFill>
            <a:srgbClr val="FFFFFF"/>
          </a:solidFill>
          <a:ln w="25400" cap="flat" cmpd="sng" algn="ctr">
            <a:solidFill>
              <a:schemeClr val="accent6">
                <a:lumMod val="60000"/>
                <a:lumOff val="40000"/>
              </a:schemeClr>
            </a:solidFill>
            <a:prstDash val="solid"/>
          </a:ln>
          <a:effectLst/>
        </p:spPr>
        <p:txBody>
          <a:bodyPr bIns="144000" rtlCol="0" anchor="ctr"/>
          <a:lstStyle/>
          <a:p>
            <a:pPr lvl="0" algn="ctr">
              <a:lnSpc>
                <a:spcPct val="150000"/>
              </a:lnSpc>
              <a:buClr>
                <a:srgbClr val="000000"/>
              </a:buClr>
            </a:pPr>
            <a:r>
              <a:rPr lang="vi-VN" sz="2400" kern="0">
                <a:solidFill>
                  <a:srgbClr val="434343">
                    <a:lumMod val="50000"/>
                  </a:srgbClr>
                </a:solidFill>
                <a:latin typeface="UTM Avo" panose="02040603050506020204" pitchFamily="18" charset="0"/>
                <a:cs typeface="Arial" panose="020B0604020202020204" pitchFamily="34" charset="0"/>
                <a:sym typeface="Arial"/>
              </a:rPr>
              <a:t>B. Tiếp nhận thông tin.</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8" name="Rectangle: Rounded Corners 17">
            <a:extLst>
              <a:ext uri="{FF2B5EF4-FFF2-40B4-BE49-F238E27FC236}">
                <a16:creationId xmlns:a16="http://schemas.microsoft.com/office/drawing/2014/main" id="{0E5F0415-B106-6454-C230-702734DF9957}"/>
              </a:ext>
            </a:extLst>
          </p:cNvPr>
          <p:cNvSpPr/>
          <p:nvPr/>
        </p:nvSpPr>
        <p:spPr>
          <a:xfrm>
            <a:off x="5547018" y="4345341"/>
            <a:ext cx="4691917" cy="2017359"/>
          </a:xfrm>
          <a:prstGeom prst="roundRect">
            <a:avLst/>
          </a:prstGeom>
          <a:solidFill>
            <a:srgbClr val="FFFFFF"/>
          </a:solidFill>
          <a:ln w="25400" cap="flat" cmpd="sng" algn="ctr">
            <a:solidFill>
              <a:schemeClr val="accent6">
                <a:lumMod val="60000"/>
                <a:lumOff val="40000"/>
              </a:schemeClr>
            </a:solidFill>
            <a:prstDash val="solid"/>
          </a:ln>
          <a:effectLst/>
        </p:spPr>
        <p:txBody>
          <a:bodyPr bIns="144000" rtlCol="0" anchor="ctr"/>
          <a:lstStyle/>
          <a:p>
            <a:pPr lvl="0" algn="ctr">
              <a:lnSpc>
                <a:spcPct val="150000"/>
              </a:lnSpc>
              <a:buClr>
                <a:srgbClr val="000000"/>
              </a:buClr>
            </a:pPr>
            <a:r>
              <a:rPr lang="vi-VN" sz="2400" kern="0">
                <a:solidFill>
                  <a:srgbClr val="434343">
                    <a:lumMod val="50000"/>
                  </a:srgbClr>
                </a:solidFill>
                <a:latin typeface="UTM Avo" panose="02040603050506020204" pitchFamily="18" charset="0"/>
                <a:cs typeface="Arial" panose="020B0604020202020204" pitchFamily="34" charset="0"/>
                <a:sym typeface="Arial"/>
              </a:rPr>
              <a:t>D. Phản ứng sinh lí.</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20" name="Rectangle: Rounded Corners 19">
            <a:extLst>
              <a:ext uri="{FF2B5EF4-FFF2-40B4-BE49-F238E27FC236}">
                <a16:creationId xmlns:a16="http://schemas.microsoft.com/office/drawing/2014/main" id="{0ABC96F3-A280-4C7A-92C1-4F21E9EF2D57}"/>
              </a:ext>
            </a:extLst>
          </p:cNvPr>
          <p:cNvSpPr/>
          <p:nvPr/>
        </p:nvSpPr>
        <p:spPr>
          <a:xfrm>
            <a:off x="562043" y="4345341"/>
            <a:ext cx="4691917" cy="2017359"/>
          </a:xfrm>
          <a:prstGeom prst="roundRect">
            <a:avLst/>
          </a:prstGeom>
          <a:solidFill>
            <a:srgbClr val="FFFFFF"/>
          </a:solidFill>
          <a:ln w="25400" cap="flat" cmpd="sng" algn="ctr">
            <a:solidFill>
              <a:schemeClr val="accent6">
                <a:lumMod val="60000"/>
                <a:lumOff val="40000"/>
              </a:schemeClr>
            </a:solidFill>
            <a:prstDash val="solid"/>
          </a:ln>
          <a:effectLst/>
        </p:spPr>
        <p:txBody>
          <a:bodyPr bIns="144000" rtlCol="0" anchor="ctr"/>
          <a:lstStyle/>
          <a:p>
            <a:pPr lvl="0" algn="ctr">
              <a:lnSpc>
                <a:spcPct val="150000"/>
              </a:lnSpc>
              <a:buClr>
                <a:srgbClr val="000000"/>
              </a:buClr>
            </a:pPr>
            <a:r>
              <a:rPr lang="vi-VN" sz="2400" kern="0">
                <a:solidFill>
                  <a:srgbClr val="434343">
                    <a:lumMod val="50000"/>
                  </a:srgbClr>
                </a:solidFill>
                <a:latin typeface="UTM Avo" panose="02040603050506020204" pitchFamily="18" charset="0"/>
                <a:cs typeface="Arial" panose="020B0604020202020204" pitchFamily="34" charset="0"/>
                <a:sym typeface="Arial"/>
              </a:rPr>
              <a:t>C. Biểu hiện cảm xúc.</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pic>
        <p:nvPicPr>
          <p:cNvPr id="24" name="Picture 23">
            <a:extLst>
              <a:ext uri="{FF2B5EF4-FFF2-40B4-BE49-F238E27FC236}">
                <a16:creationId xmlns:a16="http://schemas.microsoft.com/office/drawing/2014/main" id="{35D3C6D5-244A-7272-F400-691C00D0F5A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4209959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20"/>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20"/>
                                        </p:tgtEl>
                                        <p:attrNameLst>
                                          <p:attrName>fillcolor</p:attrName>
                                        </p:attrNameLst>
                                      </p:cBhvr>
                                      <p:to>
                                        <a:srgbClr val="C00000"/>
                                      </p:to>
                                    </p:animClr>
                                    <p:set>
                                      <p:cBhvr>
                                        <p:cTn id="25" dur="1000" fill="hold"/>
                                        <p:tgtEl>
                                          <p:spTgt spid="20"/>
                                        </p:tgtEl>
                                        <p:attrNameLst>
                                          <p:attrName>fill.type</p:attrName>
                                        </p:attrNameLst>
                                      </p:cBhvr>
                                      <p:to>
                                        <p:strVal val="solid"/>
                                      </p:to>
                                    </p:set>
                                    <p:set>
                                      <p:cBhvr>
                                        <p:cTn id="26" dur="1000" fill="hold"/>
                                        <p:tgtEl>
                                          <p:spTgt spid="20"/>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20"/>
                  </p:tgtEl>
                </p:cond>
              </p:nextCondLst>
            </p:seq>
            <p:seq concurrent="1" nextAc="seek">
              <p:cTn id="27" restart="whenNotActive" fill="hold" evtFilter="cancelBubble" nodeType="interactiveSeq">
                <p:stCondLst>
                  <p:cond evt="onClick" delay="0">
                    <p:tgtEl>
                      <p:spTgt spid="18"/>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8"/>
                                        </p:tgtEl>
                                        <p:attrNameLst>
                                          <p:attrName>fillcolor</p:attrName>
                                        </p:attrNameLst>
                                      </p:cBhvr>
                                      <p:to>
                                        <a:srgbClr val="C00000"/>
                                      </p:to>
                                    </p:animClr>
                                    <p:set>
                                      <p:cBhvr>
                                        <p:cTn id="32" dur="1000" fill="hold"/>
                                        <p:tgtEl>
                                          <p:spTgt spid="18"/>
                                        </p:tgtEl>
                                        <p:attrNameLst>
                                          <p:attrName>fill.type</p:attrName>
                                        </p:attrNameLst>
                                      </p:cBhvr>
                                      <p:to>
                                        <p:strVal val="solid"/>
                                      </p:to>
                                    </p:set>
                                    <p:set>
                                      <p:cBhvr>
                                        <p:cTn id="33" dur="1000" fill="hold"/>
                                        <p:tgtEl>
                                          <p:spTgt spid="18"/>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8"/>
                  </p:tgtEl>
                </p:cond>
              </p:nextCondLst>
            </p:seq>
            <p:seq concurrent="1" nextAc="seek">
              <p:cTn id="34" restart="whenNotActive" fill="hold" evtFilter="cancelBubble" nodeType="interactiveSeq">
                <p:stCondLst>
                  <p:cond evt="onClick" delay="0">
                    <p:tgtEl>
                      <p:spTgt spid="16"/>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6"/>
                                        </p:tgtEl>
                                        <p:attrNameLst>
                                          <p:attrName>fillcolor</p:attrName>
                                        </p:attrNameLst>
                                      </p:cBhvr>
                                      <p:to>
                                        <a:srgbClr val="92D050"/>
                                      </p:to>
                                    </p:animClr>
                                    <p:set>
                                      <p:cBhvr>
                                        <p:cTn id="39" dur="1000" fill="hold"/>
                                        <p:tgtEl>
                                          <p:spTgt spid="16"/>
                                        </p:tgtEl>
                                        <p:attrNameLst>
                                          <p:attrName>fill.type</p:attrName>
                                        </p:attrNameLst>
                                      </p:cBhvr>
                                      <p:to>
                                        <p:strVal val="solid"/>
                                      </p:to>
                                    </p:set>
                                    <p:set>
                                      <p:cBhvr>
                                        <p:cTn id="40" dur="1000" fill="hold"/>
                                        <p:tgtEl>
                                          <p:spTgt spid="16"/>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ren-yay-sound-effect-www_tiengdong_com.wav"/>
                                        </p:tgtEl>
                                      </p:cMediaNode>
                                    </p:audio>
                                  </p:subTnLst>
                                </p:cTn>
                              </p:par>
                            </p:childTnLst>
                          </p:cTn>
                        </p:par>
                      </p:childTnLst>
                    </p:cTn>
                  </p:par>
                </p:childTnLst>
              </p:cTn>
              <p:nextCondLst>
                <p:cond evt="onClick" delay="0">
                  <p:tgtEl>
                    <p:spTgt spid="16"/>
                  </p:tgtEl>
                </p:cond>
              </p:nextCondLst>
            </p:seq>
            <p:seq concurrent="1" nextAc="seek">
              <p:cTn id="41" restart="whenNotActive" fill="hold" evtFilter="cancelBubble" nodeType="interactiveSeq">
                <p:stCondLst>
                  <p:cond evt="onClick" delay="0">
                    <p:tgtEl>
                      <p:spTgt spid="17"/>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7"/>
                                        </p:tgtEl>
                                        <p:attrNameLst>
                                          <p:attrName>fillcolor</p:attrName>
                                        </p:attrNameLst>
                                      </p:cBhvr>
                                      <p:to>
                                        <a:srgbClr val="C00000"/>
                                      </p:to>
                                    </p:animClr>
                                    <p:set>
                                      <p:cBhvr>
                                        <p:cTn id="46" dur="1000" fill="hold"/>
                                        <p:tgtEl>
                                          <p:spTgt spid="17"/>
                                        </p:tgtEl>
                                        <p:attrNameLst>
                                          <p:attrName>fill.type</p:attrName>
                                        </p:attrNameLst>
                                      </p:cBhvr>
                                      <p:to>
                                        <p:strVal val="solid"/>
                                      </p:to>
                                    </p:set>
                                    <p:set>
                                      <p:cBhvr>
                                        <p:cTn id="47" dur="1000" fill="hold"/>
                                        <p:tgtEl>
                                          <p:spTgt spid="17"/>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7"/>
                  </p:tgtEl>
                </p:cond>
              </p:nextCondLst>
            </p:seq>
          </p:childTnLst>
        </p:cTn>
      </p:par>
    </p:tnLst>
    <p:bldLst>
      <p:bldP spid="15" grpId="0" animBg="1"/>
      <p:bldP spid="16" grpId="0" animBg="1"/>
      <p:bldP spid="17" grpId="0" animBg="1"/>
      <p:bldP spid="18" grpId="0" animBg="1"/>
      <p:bldP spid="2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EAD8"/>
        </a:solidFill>
        <a:effectLst/>
      </p:bgPr>
    </p:bg>
    <p:spTree>
      <p:nvGrpSpPr>
        <p:cNvPr id="1" name=""/>
        <p:cNvGrpSpPr/>
        <p:nvPr/>
      </p:nvGrpSpPr>
      <p:grpSpPr>
        <a:xfrm>
          <a:off x="0" y="0"/>
          <a:ext cx="0" cy="0"/>
          <a:chOff x="0" y="0"/>
          <a:chExt cx="0" cy="0"/>
        </a:xfrm>
      </p:grpSpPr>
      <p:grpSp>
        <p:nvGrpSpPr>
          <p:cNvPr id="2" name="Group 2"/>
          <p:cNvGrpSpPr/>
          <p:nvPr/>
        </p:nvGrpSpPr>
        <p:grpSpPr>
          <a:xfrm>
            <a:off x="-541994" y="-921579"/>
            <a:ext cx="13381302" cy="8931081"/>
            <a:chOff x="0" y="0"/>
            <a:chExt cx="26762604" cy="17862163"/>
          </a:xfrm>
        </p:grpSpPr>
        <p:sp>
          <p:nvSpPr>
            <p:cNvPr id="3" name="Freeform 3"/>
            <p:cNvSpPr/>
            <p:nvPr/>
          </p:nvSpPr>
          <p:spPr>
            <a:xfrm>
              <a:off x="0" y="0"/>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8920868" y="0"/>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17841736" y="0"/>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0" y="8941295"/>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a:off x="8920868" y="8941295"/>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17841736" y="8941295"/>
              <a:ext cx="8920868" cy="8920868"/>
            </a:xfrm>
            <a:custGeom>
              <a:avLst/>
              <a:gdLst/>
              <a:ahLst/>
              <a:cxnLst/>
              <a:rect l="l" t="t" r="r" b="b"/>
              <a:pathLst>
                <a:path w="8920868" h="8920868">
                  <a:moveTo>
                    <a:pt x="0" y="0"/>
                  </a:moveTo>
                  <a:lnTo>
                    <a:pt x="8920868" y="0"/>
                  </a:lnTo>
                  <a:lnTo>
                    <a:pt x="8920868" y="8920868"/>
                  </a:lnTo>
                  <a:lnTo>
                    <a:pt x="0" y="8920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5" name="5">
            <a:hlinkClick r:id="rId7" action="ppaction://hlinksldjump"/>
            <a:extLst>
              <a:ext uri="{FF2B5EF4-FFF2-40B4-BE49-F238E27FC236}">
                <a16:creationId xmlns:a16="http://schemas.microsoft.com/office/drawing/2014/main" id="{B7990737-0337-4C40-6868-6678ED4F30D5}"/>
              </a:ext>
            </a:extLst>
          </p:cNvPr>
          <p:cNvPicPr>
            <a:picLocks noChangeAspect="1"/>
          </p:cNvPicPr>
          <p:nvPr/>
        </p:nvPicPr>
        <p:blipFill>
          <a:blip r:embed="rId8"/>
          <a:stretch>
            <a:fillRect/>
          </a:stretch>
        </p:blipFill>
        <p:spPr>
          <a:xfrm>
            <a:off x="10737804" y="5419419"/>
            <a:ext cx="1209000" cy="1203698"/>
          </a:xfrm>
          <a:prstGeom prst="rect">
            <a:avLst/>
          </a:prstGeom>
        </p:spPr>
      </p:pic>
      <p:sp>
        <p:nvSpPr>
          <p:cNvPr id="21" name="Freeform 21"/>
          <p:cNvSpPr/>
          <p:nvPr/>
        </p:nvSpPr>
        <p:spPr>
          <a:xfrm rot="-6192146">
            <a:off x="-744657" y="5156471"/>
            <a:ext cx="1559239" cy="1534551"/>
          </a:xfrm>
          <a:custGeom>
            <a:avLst/>
            <a:gdLst/>
            <a:ahLst/>
            <a:cxnLst/>
            <a:rect l="l" t="t" r="r" b="b"/>
            <a:pathLst>
              <a:path w="2338859" h="2301827">
                <a:moveTo>
                  <a:pt x="0" y="0"/>
                </a:moveTo>
                <a:lnTo>
                  <a:pt x="2338859" y="0"/>
                </a:lnTo>
                <a:lnTo>
                  <a:pt x="2338859" y="2301827"/>
                </a:lnTo>
                <a:lnTo>
                  <a:pt x="0" y="230182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6"/>
          <p:cNvSpPr/>
          <p:nvPr/>
        </p:nvSpPr>
        <p:spPr>
          <a:xfrm rot="-1946728" flipH="1">
            <a:off x="7233427" y="6181256"/>
            <a:ext cx="484708" cy="667795"/>
          </a:xfrm>
          <a:custGeom>
            <a:avLst/>
            <a:gdLst/>
            <a:ahLst/>
            <a:cxnLst/>
            <a:rect l="l" t="t" r="r" b="b"/>
            <a:pathLst>
              <a:path w="727062" h="1001693">
                <a:moveTo>
                  <a:pt x="727062" y="0"/>
                </a:moveTo>
                <a:lnTo>
                  <a:pt x="0" y="0"/>
                </a:lnTo>
                <a:lnTo>
                  <a:pt x="0" y="1001692"/>
                </a:lnTo>
                <a:lnTo>
                  <a:pt x="727062" y="1001692"/>
                </a:lnTo>
                <a:lnTo>
                  <a:pt x="727062"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4" name="Freeform 25">
            <a:extLst>
              <a:ext uri="{FF2B5EF4-FFF2-40B4-BE49-F238E27FC236}">
                <a16:creationId xmlns:a16="http://schemas.microsoft.com/office/drawing/2014/main" id="{637E90A5-45DC-3AE2-6BF7-7828B94F0D4E}"/>
              </a:ext>
            </a:extLst>
          </p:cNvPr>
          <p:cNvSpPr/>
          <p:nvPr/>
        </p:nvSpPr>
        <p:spPr>
          <a:xfrm rot="-1946728" flipH="1">
            <a:off x="11491057" y="108950"/>
            <a:ext cx="484708" cy="667795"/>
          </a:xfrm>
          <a:custGeom>
            <a:avLst/>
            <a:gdLst/>
            <a:ahLst/>
            <a:cxnLst/>
            <a:rect l="l" t="t" r="r" b="b"/>
            <a:pathLst>
              <a:path w="727062" h="1001693">
                <a:moveTo>
                  <a:pt x="727061" y="0"/>
                </a:moveTo>
                <a:lnTo>
                  <a:pt x="0" y="0"/>
                </a:lnTo>
                <a:lnTo>
                  <a:pt x="0" y="1001692"/>
                </a:lnTo>
                <a:lnTo>
                  <a:pt x="727061" y="1001692"/>
                </a:lnTo>
                <a:lnTo>
                  <a:pt x="727061"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9" name="Rectangle: Rounded Corners 8">
            <a:extLst>
              <a:ext uri="{FF2B5EF4-FFF2-40B4-BE49-F238E27FC236}">
                <a16:creationId xmlns:a16="http://schemas.microsoft.com/office/drawing/2014/main" id="{96DA7A64-6570-3D30-C84B-749233E97DB8}"/>
              </a:ext>
            </a:extLst>
          </p:cNvPr>
          <p:cNvSpPr/>
          <p:nvPr/>
        </p:nvSpPr>
        <p:spPr>
          <a:xfrm>
            <a:off x="469901" y="785131"/>
            <a:ext cx="9880599" cy="1204887"/>
          </a:xfrm>
          <a:prstGeom prst="roundRect">
            <a:avLst>
              <a:gd name="adj" fmla="val 11944"/>
            </a:avLst>
          </a:prstGeom>
          <a:solidFill>
            <a:srgbClr val="FFF4EB"/>
          </a:solidFill>
          <a:ln w="9525" cap="flat" cmpd="sng" algn="ctr">
            <a:solidFill>
              <a:srgbClr val="FFFFFF"/>
            </a:solidFill>
            <a:prstDash val="solid"/>
          </a:ln>
          <a:effectLst>
            <a:outerShdw blurRad="40000" dist="23000" dir="5400000" rotWithShape="0">
              <a:srgbClr val="000000">
                <a:alpha val="35000"/>
              </a:srgbClr>
            </a:outerShdw>
          </a:effectLst>
        </p:spPr>
        <p:txBody>
          <a:bodyPr bIns="48000" rtlCol="0" anchor="ctr"/>
          <a:lstStyle/>
          <a:p>
            <a:pPr lvl="0" algn="ctr">
              <a:lnSpc>
                <a:spcPct val="150000"/>
              </a:lnSpc>
              <a:buClr>
                <a:srgbClr val="000000"/>
              </a:buClr>
              <a:defRPr/>
            </a:pPr>
            <a:r>
              <a:rPr lang="vi-VN" sz="2400" b="1" kern="0" dirty="0">
                <a:solidFill>
                  <a:srgbClr val="434343">
                    <a:lumMod val="50000"/>
                  </a:srgbClr>
                </a:solidFill>
                <a:latin typeface="UTM Avo" panose="02040603050506020204" pitchFamily="18" charset="0"/>
                <a:cs typeface="Arial" panose="020B0604020202020204" pitchFamily="34" charset="0"/>
                <a:sym typeface="Arial"/>
              </a:rPr>
              <a:t>Câu 5: </a:t>
            </a:r>
            <a:r>
              <a:rPr lang="vi-VN" sz="2400" kern="0" dirty="0">
                <a:solidFill>
                  <a:srgbClr val="434343">
                    <a:lumMod val="50000"/>
                  </a:srgbClr>
                </a:solidFill>
                <a:latin typeface="UTM Avo" panose="02040603050506020204" pitchFamily="18" charset="0"/>
                <a:cs typeface="Arial" panose="020B0604020202020204" pitchFamily="34" charset="0"/>
                <a:sym typeface="Arial"/>
              </a:rPr>
              <a:t>Theo em, trường hợp nào sau đây </a:t>
            </a:r>
            <a:br>
              <a:rPr lang="vi-VN" sz="2400" kern="0" dirty="0">
                <a:solidFill>
                  <a:srgbClr val="434343">
                    <a:lumMod val="50000"/>
                  </a:srgbClr>
                </a:solidFill>
                <a:latin typeface="UTM Avo" panose="02040603050506020204" pitchFamily="18" charset="0"/>
                <a:cs typeface="Arial" panose="020B0604020202020204" pitchFamily="34" charset="0"/>
                <a:sym typeface="Arial"/>
              </a:rPr>
            </a:br>
            <a:r>
              <a:rPr lang="vi-VN" sz="2400" kern="0" dirty="0">
                <a:solidFill>
                  <a:srgbClr val="434343">
                    <a:lumMod val="50000"/>
                  </a:srgbClr>
                </a:solidFill>
                <a:latin typeface="UTM Avo" panose="02040603050506020204" pitchFamily="18" charset="0"/>
                <a:cs typeface="Arial" panose="020B0604020202020204" pitchFamily="34" charset="0"/>
                <a:sym typeface="Arial"/>
              </a:rPr>
              <a:t>gây ra cảm xúc tiêu cực?</a:t>
            </a:r>
          </a:p>
        </p:txBody>
      </p:sp>
      <p:sp>
        <p:nvSpPr>
          <p:cNvPr id="10" name="Rectangle: Rounded Corners 9">
            <a:extLst>
              <a:ext uri="{FF2B5EF4-FFF2-40B4-BE49-F238E27FC236}">
                <a16:creationId xmlns:a16="http://schemas.microsoft.com/office/drawing/2014/main" id="{38E2C9A0-799E-DD98-DB73-F422D46919C7}"/>
              </a:ext>
            </a:extLst>
          </p:cNvPr>
          <p:cNvSpPr/>
          <p:nvPr/>
        </p:nvSpPr>
        <p:spPr>
          <a:xfrm>
            <a:off x="562043" y="2159000"/>
            <a:ext cx="4691917" cy="2017359"/>
          </a:xfrm>
          <a:prstGeom prst="roundRect">
            <a:avLst/>
          </a:prstGeom>
          <a:solidFill>
            <a:srgbClr val="FFFFFF"/>
          </a:solidFill>
          <a:ln w="25400" cap="flat" cmpd="sng" algn="ctr">
            <a:solidFill>
              <a:schemeClr val="accent6">
                <a:lumMod val="60000"/>
                <a:lumOff val="40000"/>
              </a:schemeClr>
            </a:solidFill>
            <a:prstDash val="solid"/>
          </a:ln>
          <a:effectLst/>
        </p:spPr>
        <p:txBody>
          <a:bodyPr bIns="144000" rtlCol="0" anchor="ctr"/>
          <a:lstStyle/>
          <a:p>
            <a:pPr lvl="0" algn="ctr">
              <a:lnSpc>
                <a:spcPct val="150000"/>
              </a:lnSpc>
              <a:buClr>
                <a:srgbClr val="000000"/>
              </a:buClr>
              <a:defRPr/>
            </a:pPr>
            <a:r>
              <a:rPr lang="vi-VN" sz="2400" kern="0">
                <a:solidFill>
                  <a:srgbClr val="434343">
                    <a:lumMod val="50000"/>
                  </a:srgbClr>
                </a:solidFill>
                <a:latin typeface="UTM Avo" panose="02040603050506020204" pitchFamily="18" charset="0"/>
                <a:cs typeface="Arial" panose="020B0604020202020204" pitchFamily="34" charset="0"/>
                <a:sym typeface="Arial"/>
              </a:rPr>
              <a:t>A. Em nhận được điểm 10 trong học tập.</a:t>
            </a:r>
          </a:p>
        </p:txBody>
      </p:sp>
      <p:sp>
        <p:nvSpPr>
          <p:cNvPr id="11" name="Rectangle: Rounded Corners 10">
            <a:extLst>
              <a:ext uri="{FF2B5EF4-FFF2-40B4-BE49-F238E27FC236}">
                <a16:creationId xmlns:a16="http://schemas.microsoft.com/office/drawing/2014/main" id="{6C3E92A9-B925-76B3-2863-CBE8E50D62BC}"/>
              </a:ext>
            </a:extLst>
          </p:cNvPr>
          <p:cNvSpPr/>
          <p:nvPr/>
        </p:nvSpPr>
        <p:spPr>
          <a:xfrm>
            <a:off x="5547018" y="2159000"/>
            <a:ext cx="4691917" cy="2017359"/>
          </a:xfrm>
          <a:prstGeom prst="roundRect">
            <a:avLst/>
          </a:prstGeom>
          <a:solidFill>
            <a:srgbClr val="FFFFFF"/>
          </a:solidFill>
          <a:ln w="25400" cap="flat" cmpd="sng" algn="ctr">
            <a:solidFill>
              <a:schemeClr val="accent6">
                <a:lumMod val="60000"/>
                <a:lumOff val="40000"/>
              </a:schemeClr>
            </a:solidFill>
            <a:prstDash val="solid"/>
          </a:ln>
          <a:effectLst/>
        </p:spPr>
        <p:txBody>
          <a:bodyPr bIns="144000" rtlCol="0" anchor="ctr"/>
          <a:lstStyle/>
          <a:p>
            <a:pPr lvl="0" algn="ctr">
              <a:lnSpc>
                <a:spcPct val="150000"/>
              </a:lnSpc>
              <a:buClr>
                <a:srgbClr val="000000"/>
              </a:buClr>
            </a:pPr>
            <a:r>
              <a:rPr lang="vi-VN" sz="2400" kern="0">
                <a:solidFill>
                  <a:srgbClr val="434343">
                    <a:lumMod val="50000"/>
                  </a:srgbClr>
                </a:solidFill>
                <a:latin typeface="UTM Avo" panose="02040603050506020204" pitchFamily="18" charset="0"/>
                <a:cs typeface="Arial" panose="020B0604020202020204" pitchFamily="34" charset="0"/>
                <a:sym typeface="Arial"/>
              </a:rPr>
              <a:t>B. Thầy cô, bạn bè khen ngợi sự chăm chỉ của em.</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2" name="Rectangle: Rounded Corners 11">
            <a:extLst>
              <a:ext uri="{FF2B5EF4-FFF2-40B4-BE49-F238E27FC236}">
                <a16:creationId xmlns:a16="http://schemas.microsoft.com/office/drawing/2014/main" id="{24E10057-9460-7A61-FC68-835895DC7396}"/>
              </a:ext>
            </a:extLst>
          </p:cNvPr>
          <p:cNvSpPr/>
          <p:nvPr/>
        </p:nvSpPr>
        <p:spPr>
          <a:xfrm>
            <a:off x="5547018" y="4345341"/>
            <a:ext cx="4691917" cy="2017359"/>
          </a:xfrm>
          <a:prstGeom prst="roundRect">
            <a:avLst/>
          </a:prstGeom>
          <a:solidFill>
            <a:srgbClr val="FFFFFF"/>
          </a:solidFill>
          <a:ln w="25400" cap="flat" cmpd="sng" algn="ctr">
            <a:solidFill>
              <a:schemeClr val="accent6">
                <a:lumMod val="60000"/>
                <a:lumOff val="40000"/>
              </a:schemeClr>
            </a:solidFill>
            <a:prstDash val="solid"/>
          </a:ln>
          <a:effectLst/>
        </p:spPr>
        <p:txBody>
          <a:bodyPr bIns="144000" rtlCol="0" anchor="ctr"/>
          <a:lstStyle/>
          <a:p>
            <a:pPr lvl="0" algn="ctr">
              <a:lnSpc>
                <a:spcPct val="150000"/>
              </a:lnSpc>
              <a:buClr>
                <a:srgbClr val="000000"/>
              </a:buClr>
            </a:pPr>
            <a:r>
              <a:rPr lang="vi-VN" sz="2400" kern="0">
                <a:solidFill>
                  <a:srgbClr val="434343">
                    <a:lumMod val="50000"/>
                  </a:srgbClr>
                </a:solidFill>
                <a:latin typeface="UTM Avo" panose="02040603050506020204" pitchFamily="18" charset="0"/>
                <a:cs typeface="Arial" panose="020B0604020202020204" pitchFamily="34" charset="0"/>
                <a:sym typeface="Arial"/>
              </a:rPr>
              <a:t>D. Em tham gia vào các hoạt động ngoại khóa. </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sp>
        <p:nvSpPr>
          <p:cNvPr id="13" name="Rectangle: Rounded Corners 12">
            <a:extLst>
              <a:ext uri="{FF2B5EF4-FFF2-40B4-BE49-F238E27FC236}">
                <a16:creationId xmlns:a16="http://schemas.microsoft.com/office/drawing/2014/main" id="{A185EB2D-BC16-8BD5-3A21-6B3F418C43DB}"/>
              </a:ext>
            </a:extLst>
          </p:cNvPr>
          <p:cNvSpPr/>
          <p:nvPr/>
        </p:nvSpPr>
        <p:spPr>
          <a:xfrm>
            <a:off x="562043" y="4345341"/>
            <a:ext cx="4691917" cy="2017359"/>
          </a:xfrm>
          <a:prstGeom prst="roundRect">
            <a:avLst/>
          </a:prstGeom>
          <a:solidFill>
            <a:srgbClr val="FFFFFF"/>
          </a:solidFill>
          <a:ln w="25400" cap="flat" cmpd="sng" algn="ctr">
            <a:solidFill>
              <a:schemeClr val="accent6">
                <a:lumMod val="60000"/>
                <a:lumOff val="40000"/>
              </a:schemeClr>
            </a:solidFill>
            <a:prstDash val="solid"/>
          </a:ln>
          <a:effectLst/>
        </p:spPr>
        <p:txBody>
          <a:bodyPr bIns="144000" rtlCol="0" anchor="ctr"/>
          <a:lstStyle/>
          <a:p>
            <a:pPr lvl="0" algn="ctr">
              <a:lnSpc>
                <a:spcPct val="150000"/>
              </a:lnSpc>
              <a:buClr>
                <a:srgbClr val="000000"/>
              </a:buClr>
            </a:pPr>
            <a:r>
              <a:rPr lang="vi-VN" sz="2400" kern="0">
                <a:solidFill>
                  <a:srgbClr val="434343">
                    <a:lumMod val="50000"/>
                  </a:srgbClr>
                </a:solidFill>
                <a:latin typeface="UTM Avo" panose="02040603050506020204" pitchFamily="18" charset="0"/>
                <a:cs typeface="Arial" panose="020B0604020202020204" pitchFamily="34" charset="0"/>
                <a:sym typeface="Arial"/>
              </a:rPr>
              <a:t>C. Bạn thân nói nặng lời khi em không giúp bạn.</a:t>
            </a:r>
            <a:endParaRPr lang="vi-VN" sz="2400" kern="0" dirty="0">
              <a:solidFill>
                <a:srgbClr val="434343">
                  <a:lumMod val="50000"/>
                </a:srgbClr>
              </a:solidFill>
              <a:latin typeface="UTM Avo" panose="02040603050506020204" pitchFamily="18" charset="0"/>
              <a:cs typeface="Arial" panose="020B0604020202020204" pitchFamily="34" charset="0"/>
              <a:sym typeface="Arial"/>
            </a:endParaRPr>
          </a:p>
        </p:txBody>
      </p:sp>
      <p:pic>
        <p:nvPicPr>
          <p:cNvPr id="16" name="Picture 15">
            <a:extLst>
              <a:ext uri="{FF2B5EF4-FFF2-40B4-BE49-F238E27FC236}">
                <a16:creationId xmlns:a16="http://schemas.microsoft.com/office/drawing/2014/main" id="{B5483716-C80D-7F56-4FF8-216CCFC09CC9}"/>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3488851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10"/>
                    </p:tgtEl>
                  </p:cond>
                </p:stCondLst>
                <p:endSync evt="end" delay="0">
                  <p:rtn val="all"/>
                </p:endSync>
                <p:childTnLst>
                  <p:par>
                    <p:cTn id="21" fill="hold">
                      <p:stCondLst>
                        <p:cond delay="0"/>
                      </p:stCondLst>
                      <p:childTnLst>
                        <p:par>
                          <p:cTn id="22" fill="hold">
                            <p:stCondLst>
                              <p:cond delay="0"/>
                            </p:stCondLst>
                            <p:childTnLst>
                              <p:par>
                                <p:cTn id="23" presetID="1" presetClass="emph" presetSubtype="2" fill="hold" nodeType="clickEffect">
                                  <p:stCondLst>
                                    <p:cond delay="0"/>
                                  </p:stCondLst>
                                  <p:childTnLst>
                                    <p:animClr clrSpc="rgb" dir="cw">
                                      <p:cBhvr>
                                        <p:cTn id="24" dur="1000" fill="hold"/>
                                        <p:tgtEl>
                                          <p:spTgt spid="10"/>
                                        </p:tgtEl>
                                        <p:attrNameLst>
                                          <p:attrName>fillcolor</p:attrName>
                                        </p:attrNameLst>
                                      </p:cBhvr>
                                      <p:to>
                                        <a:srgbClr val="C00000"/>
                                      </p:to>
                                    </p:animClr>
                                    <p:set>
                                      <p:cBhvr>
                                        <p:cTn id="25" dur="1000" fill="hold"/>
                                        <p:tgtEl>
                                          <p:spTgt spid="10"/>
                                        </p:tgtEl>
                                        <p:attrNameLst>
                                          <p:attrName>fill.type</p:attrName>
                                        </p:attrNameLst>
                                      </p:cBhvr>
                                      <p:to>
                                        <p:strVal val="solid"/>
                                      </p:to>
                                    </p:set>
                                    <p:set>
                                      <p:cBhvr>
                                        <p:cTn id="26" dur="1000" fill="hold"/>
                                        <p:tgtEl>
                                          <p:spTgt spid="10"/>
                                        </p:tgtEl>
                                        <p:attrNameLst>
                                          <p:attrName>fill.on</p:attrName>
                                        </p:attrNameLst>
                                      </p:cBhvr>
                                      <p:to>
                                        <p:strVal val="true"/>
                                      </p:to>
                                    </p:set>
                                  </p:childTnLst>
                                  <p:subTnLst>
                                    <p:audio>
                                      <p:cMediaNode>
                                        <p:cTn display="0" masterRel="sameClick">
                                          <p:stCondLst>
                                            <p:cond evt="begin" delay="0">
                                              <p:tn val="23"/>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0"/>
                  </p:tgtEl>
                </p:cond>
              </p:nextCondLst>
            </p:seq>
            <p:seq concurrent="1" nextAc="seek">
              <p:cTn id="27" restart="whenNotActive" fill="hold" evtFilter="cancelBubble" nodeType="interactiveSeq">
                <p:stCondLst>
                  <p:cond evt="onClick" delay="0">
                    <p:tgtEl>
                      <p:spTgt spid="11"/>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1000" fill="hold"/>
                                        <p:tgtEl>
                                          <p:spTgt spid="11"/>
                                        </p:tgtEl>
                                        <p:attrNameLst>
                                          <p:attrName>fillcolor</p:attrName>
                                        </p:attrNameLst>
                                      </p:cBhvr>
                                      <p:to>
                                        <a:srgbClr val="C00000"/>
                                      </p:to>
                                    </p:animClr>
                                    <p:set>
                                      <p:cBhvr>
                                        <p:cTn id="32" dur="1000" fill="hold"/>
                                        <p:tgtEl>
                                          <p:spTgt spid="11"/>
                                        </p:tgtEl>
                                        <p:attrNameLst>
                                          <p:attrName>fill.type</p:attrName>
                                        </p:attrNameLst>
                                      </p:cBhvr>
                                      <p:to>
                                        <p:strVal val="solid"/>
                                      </p:to>
                                    </p:set>
                                    <p:set>
                                      <p:cBhvr>
                                        <p:cTn id="33" dur="1000" fill="hold"/>
                                        <p:tgtEl>
                                          <p:spTgt spid="11"/>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1"/>
                  </p:tgtEl>
                </p:cond>
              </p:nextCondLst>
            </p:seq>
            <p:seq concurrent="1" nextAc="seek">
              <p:cTn id="34" restart="whenNotActive" fill="hold" evtFilter="cancelBubble" nodeType="interactiveSeq">
                <p:stCondLst>
                  <p:cond evt="onClick" delay="0">
                    <p:tgtEl>
                      <p:spTgt spid="13"/>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1000" fill="hold"/>
                                        <p:tgtEl>
                                          <p:spTgt spid="13"/>
                                        </p:tgtEl>
                                        <p:attrNameLst>
                                          <p:attrName>fillcolor</p:attrName>
                                        </p:attrNameLst>
                                      </p:cBhvr>
                                      <p:to>
                                        <a:srgbClr val="92D050"/>
                                      </p:to>
                                    </p:animClr>
                                    <p:set>
                                      <p:cBhvr>
                                        <p:cTn id="39" dur="1000" fill="hold"/>
                                        <p:tgtEl>
                                          <p:spTgt spid="13"/>
                                        </p:tgtEl>
                                        <p:attrNameLst>
                                          <p:attrName>fill.type</p:attrName>
                                        </p:attrNameLst>
                                      </p:cBhvr>
                                      <p:to>
                                        <p:strVal val="solid"/>
                                      </p:to>
                                    </p:set>
                                    <p:set>
                                      <p:cBhvr>
                                        <p:cTn id="40" dur="1000" fill="hold"/>
                                        <p:tgtEl>
                                          <p:spTgt spid="13"/>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Children-yay-sound-effect-www_tiengdong_com.wav"/>
                                        </p:tgtEl>
                                      </p:cMediaNode>
                                    </p:audio>
                                  </p:subTnLst>
                                </p:cTn>
                              </p:par>
                            </p:childTnLst>
                          </p:cTn>
                        </p:par>
                      </p:childTnLst>
                    </p:cTn>
                  </p:par>
                </p:childTnLst>
              </p:cTn>
              <p:nextCondLst>
                <p:cond evt="onClick" delay="0">
                  <p:tgtEl>
                    <p:spTgt spid="13"/>
                  </p:tgtEl>
                </p:cond>
              </p:nextCondLst>
            </p:seq>
            <p:seq concurrent="1" nextAc="seek">
              <p:cTn id="41" restart="whenNotActive" fill="hold" evtFilter="cancelBubble" nodeType="interactiveSeq">
                <p:stCondLst>
                  <p:cond evt="onClick" delay="0">
                    <p:tgtEl>
                      <p:spTgt spid="12"/>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1000" fill="hold"/>
                                        <p:tgtEl>
                                          <p:spTgt spid="12"/>
                                        </p:tgtEl>
                                        <p:attrNameLst>
                                          <p:attrName>fillcolor</p:attrName>
                                        </p:attrNameLst>
                                      </p:cBhvr>
                                      <p:to>
                                        <a:srgbClr val="C00000"/>
                                      </p:to>
                                    </p:animClr>
                                    <p:set>
                                      <p:cBhvr>
                                        <p:cTn id="46" dur="1000" fill="hold"/>
                                        <p:tgtEl>
                                          <p:spTgt spid="12"/>
                                        </p:tgtEl>
                                        <p:attrNameLst>
                                          <p:attrName>fill.type</p:attrName>
                                        </p:attrNameLst>
                                      </p:cBhvr>
                                      <p:to>
                                        <p:strVal val="solid"/>
                                      </p:to>
                                    </p:set>
                                    <p:set>
                                      <p:cBhvr>
                                        <p:cTn id="47" dur="1000" fill="hold"/>
                                        <p:tgtEl>
                                          <p:spTgt spid="12"/>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3" name="Child -Uh oh!- Sound Effect - High-Quality Sound FX.wav"/>
                                        </p:tgtEl>
                                      </p:cMediaNode>
                                    </p:audio>
                                  </p:subTnLst>
                                </p:cTn>
                              </p:par>
                            </p:childTnLst>
                          </p:cTn>
                        </p:par>
                      </p:childTnLst>
                    </p:cTn>
                  </p:par>
                </p:childTnLst>
              </p:cTn>
              <p:nextCondLst>
                <p:cond evt="onClick" delay="0">
                  <p:tgtEl>
                    <p:spTgt spid="12"/>
                  </p:tgtEl>
                </p:cond>
              </p:nextCondLst>
            </p:seq>
          </p:childTnLst>
        </p:cTn>
      </p:par>
    </p:tnLst>
    <p:bldLst>
      <p:bldP spid="9" grpId="0" animBg="1"/>
      <p:bldP spid="10" grpId="0" animBg="1"/>
      <p:bldP spid="11" grpId="0" animBg="1"/>
      <p:bldP spid="12" grpId="0" animBg="1"/>
      <p:bldP spid="1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9C73361-9185-1592-58C3-0C5F84C42179}"/>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D2255336-68DE-5426-9F2A-F92095B99F2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D17D61CA-4CE7-5A41-A95E-6A342EF2DE0E}"/>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92253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594C705-BD77-E470-5EC0-DFFE843A1C93}"/>
              </a:ext>
            </a:extLst>
          </p:cNvPr>
          <p:cNvGrpSpPr/>
          <p:nvPr/>
        </p:nvGrpSpPr>
        <p:grpSpPr>
          <a:xfrm>
            <a:off x="5285340" y="1745644"/>
            <a:ext cx="6182760" cy="3366711"/>
            <a:chOff x="8305800" y="1010645"/>
            <a:chExt cx="10141908" cy="5003429"/>
          </a:xfrm>
        </p:grpSpPr>
        <p:grpSp>
          <p:nvGrpSpPr>
            <p:cNvPr id="4" name="Group 3">
              <a:extLst>
                <a:ext uri="{FF2B5EF4-FFF2-40B4-BE49-F238E27FC236}">
                  <a16:creationId xmlns:a16="http://schemas.microsoft.com/office/drawing/2014/main" id="{8CEB871A-56A7-225D-9EF8-35C23210033C}"/>
                </a:ext>
              </a:extLst>
            </p:cNvPr>
            <p:cNvGrpSpPr/>
            <p:nvPr/>
          </p:nvGrpSpPr>
          <p:grpSpPr>
            <a:xfrm>
              <a:off x="8305800" y="2035551"/>
              <a:ext cx="10141908" cy="3978523"/>
              <a:chOff x="702894" y="3376974"/>
              <a:chExt cx="17692545" cy="3159759"/>
            </a:xfrm>
          </p:grpSpPr>
          <p:sp>
            <p:nvSpPr>
              <p:cNvPr id="7" name="Rectangle: Rounded Corners 10">
                <a:extLst>
                  <a:ext uri="{FF2B5EF4-FFF2-40B4-BE49-F238E27FC236}">
                    <a16:creationId xmlns:a16="http://schemas.microsoft.com/office/drawing/2014/main" id="{AAF21296-9C53-D0AB-B4C7-3A955A90FD43}"/>
                  </a:ext>
                </a:extLst>
              </p:cNvPr>
              <p:cNvSpPr/>
              <p:nvPr/>
            </p:nvSpPr>
            <p:spPr>
              <a:xfrm>
                <a:off x="702894" y="3376974"/>
                <a:ext cx="17692545" cy="3159759"/>
              </a:xfrm>
              <a:prstGeom prst="roundRect">
                <a:avLst/>
              </a:prstGeom>
              <a:solidFill>
                <a:srgbClr val="F79646">
                  <a:lumMod val="60000"/>
                  <a:lumOff val="40000"/>
                </a:srgbClr>
              </a:solidFill>
              <a:ln w="25400" cap="flat" cmpd="sng" algn="ctr">
                <a:solidFill>
                  <a:srgbClr val="F79646">
                    <a:lumMod val="75000"/>
                  </a:srgbClr>
                </a:solidFill>
                <a:prstDash val="solid"/>
              </a:ln>
              <a:effectLst/>
            </p:spPr>
            <p:txBody>
              <a:bodyPr rtlCol="0" anchor="ctr"/>
              <a:lstStyle/>
              <a:p>
                <a:pPr algn="ctr" defTabSz="609563">
                  <a:buFont typeface="Arial"/>
                  <a:buNone/>
                  <a:defRPr/>
                </a:pPr>
                <a:endParaRPr lang="en-US" sz="700" kern="0" dirty="0">
                  <a:solidFill>
                    <a:prstClr val="white"/>
                  </a:solidFill>
                  <a:latin typeface="UTM Avo" panose="02040603050506020204" pitchFamily="18"/>
                  <a:cs typeface="Arial"/>
                  <a:sym typeface="Arial"/>
                </a:endParaRPr>
              </a:p>
            </p:txBody>
          </p:sp>
          <p:sp>
            <p:nvSpPr>
              <p:cNvPr id="8" name="Rectangle: Rounded Corners 11">
                <a:extLst>
                  <a:ext uri="{FF2B5EF4-FFF2-40B4-BE49-F238E27FC236}">
                    <a16:creationId xmlns:a16="http://schemas.microsoft.com/office/drawing/2014/main" id="{E33D72E0-6ADF-DEDF-4E1D-F9A355B5F548}"/>
                  </a:ext>
                </a:extLst>
              </p:cNvPr>
              <p:cNvSpPr/>
              <p:nvPr/>
            </p:nvSpPr>
            <p:spPr>
              <a:xfrm>
                <a:off x="1623512" y="3961926"/>
                <a:ext cx="15700178" cy="2237807"/>
              </a:xfrm>
              <a:prstGeom prst="roundRect">
                <a:avLst/>
              </a:prstGeom>
              <a:solidFill>
                <a:sysClr val="window" lastClr="FFFFFF"/>
              </a:solidFill>
              <a:ln w="38100" cap="flat" cmpd="sng" algn="ctr">
                <a:solidFill>
                  <a:srgbClr val="F79646">
                    <a:lumMod val="75000"/>
                  </a:srgbClr>
                </a:solidFill>
                <a:prstDash val="dash"/>
              </a:ln>
              <a:effectLst/>
            </p:spPr>
            <p:txBody>
              <a:bodyPr rtlCol="0" anchor="ctr"/>
              <a:lstStyle/>
              <a:p>
                <a:pPr algn="just" defTabSz="609563">
                  <a:lnSpc>
                    <a:spcPct val="150000"/>
                  </a:lnSpc>
                  <a:buFont typeface="Arial"/>
                  <a:buNone/>
                  <a:defRPr/>
                </a:pPr>
                <a:r>
                  <a:rPr lang="en-US" sz="2400" kern="0" dirty="0" err="1">
                    <a:solidFill>
                      <a:srgbClr val="000000"/>
                    </a:solidFill>
                    <a:latin typeface="UTM Avo" panose="02040603050506020204" pitchFamily="18" charset="0"/>
                    <a:cs typeface="Arial"/>
                    <a:sym typeface="Arial"/>
                  </a:rPr>
                  <a:t>Vận</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dụng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Bí</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kíp</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kiểm</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soát</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cảm</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xúc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trong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cuộc</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sống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hằng</a:t>
                </a:r>
                <a:r>
                  <a:rPr lang="en-US" sz="2400" kern="0" dirty="0">
                    <a:solidFill>
                      <a:srgbClr val="000000"/>
                    </a:solidFill>
                    <a:latin typeface="UTM Avo" panose="02040603050506020204" pitchFamily="18" charset="0"/>
                    <a:cs typeface="Arial"/>
                    <a:sym typeface="Arial"/>
                  </a:rPr>
                  <a:t> </a:t>
                </a:r>
                <a:r>
                  <a:rPr lang="en-US" sz="2400" kern="0" dirty="0" err="1">
                    <a:solidFill>
                      <a:srgbClr val="000000"/>
                    </a:solidFill>
                    <a:latin typeface="UTM Avo" panose="02040603050506020204" pitchFamily="18" charset="0"/>
                    <a:cs typeface="Arial"/>
                    <a:sym typeface="Arial"/>
                  </a:rPr>
                  <a:t>ngày</a:t>
                </a:r>
                <a:r>
                  <a:rPr lang="en-US" sz="2400" kern="0" dirty="0">
                    <a:solidFill>
                      <a:srgbClr val="000000"/>
                    </a:solidFill>
                    <a:latin typeface="UTM Avo" panose="02040603050506020204" pitchFamily="18" charset="0"/>
                    <a:cs typeface="Arial"/>
                    <a:sym typeface="Arial"/>
                  </a:rPr>
                  <a:t>.</a:t>
                </a:r>
                <a:endParaRPr lang="en-US" b="1" kern="0" dirty="0">
                  <a:solidFill>
                    <a:prstClr val="black"/>
                  </a:solidFill>
                  <a:latin typeface="UTM Avo" panose="02040603050506020204" pitchFamily="18"/>
                  <a:cs typeface="Arial" panose="020B0604020202020204" pitchFamily="34" charset="0"/>
                  <a:sym typeface="Arial"/>
                </a:endParaRPr>
              </a:p>
            </p:txBody>
          </p:sp>
        </p:grpSp>
        <p:pic>
          <p:nvPicPr>
            <p:cNvPr id="6" name="Picture 16">
              <a:extLst>
                <a:ext uri="{FF2B5EF4-FFF2-40B4-BE49-F238E27FC236}">
                  <a16:creationId xmlns:a16="http://schemas.microsoft.com/office/drawing/2014/main" id="{28C7C30D-5BA1-DA0E-CE80-EB78A5589FB7}"/>
                </a:ext>
              </a:extLst>
            </p:cNvPr>
            <p:cNvPicPr>
              <a:picLocks noChangeAspect="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673256" y="1010645"/>
              <a:ext cx="1406996" cy="1337106"/>
            </a:xfrm>
            <a:prstGeom prst="rect">
              <a:avLst/>
            </a:prstGeom>
          </p:spPr>
        </p:pic>
      </p:grpSp>
      <p:pic>
        <p:nvPicPr>
          <p:cNvPr id="9" name="Picture 8" descr="Cartoon of a child and a child&#10;&#10;Description automatically generated">
            <a:extLst>
              <a:ext uri="{FF2B5EF4-FFF2-40B4-BE49-F238E27FC236}">
                <a16:creationId xmlns:a16="http://schemas.microsoft.com/office/drawing/2014/main" id="{8A873C30-575F-1FB4-A157-0137AE6ADA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800" y="3180850"/>
            <a:ext cx="5206569" cy="3791450"/>
          </a:xfrm>
          <a:prstGeom prst="rect">
            <a:avLst/>
          </a:prstGeom>
        </p:spPr>
      </p:pic>
    </p:spTree>
    <p:extLst>
      <p:ext uri="{BB962C8B-B14F-4D97-AF65-F5344CB8AC3E}">
        <p14:creationId xmlns:p14="http://schemas.microsoft.com/office/powerpoint/2010/main" val="1567256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118AF86-4F77-285E-AD5B-266535E5AFCC}"/>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55BE7EB2-D673-7C3E-B8EC-DEA45B3D133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1F620191-3BB8-FF52-B451-B818AFA21323}"/>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77109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7E28A97-AB42-DD53-FDF2-40C41A45A4FA}"/>
              </a:ext>
            </a:extLst>
          </p:cNvPr>
          <p:cNvPicPr>
            <a:picLocks noChangeAspect="1"/>
          </p:cNvPicPr>
          <p:nvPr/>
        </p:nvPicPr>
        <p:blipFill>
          <a:blip r:embed="rId3"/>
          <a:stretch>
            <a:fillRect/>
          </a:stretch>
        </p:blipFill>
        <p:spPr>
          <a:xfrm>
            <a:off x="1068822" y="2164821"/>
            <a:ext cx="10054356" cy="3388485"/>
          </a:xfrm>
          <a:prstGeom prst="rect">
            <a:avLst/>
          </a:prstGeom>
        </p:spPr>
      </p:pic>
    </p:spTree>
    <p:extLst>
      <p:ext uri="{BB962C8B-B14F-4D97-AF65-F5344CB8AC3E}">
        <p14:creationId xmlns:p14="http://schemas.microsoft.com/office/powerpoint/2010/main" val="3430506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2"/>
        <p:cNvGrpSpPr/>
        <p:nvPr/>
      </p:nvGrpSpPr>
      <p:grpSpPr>
        <a:xfrm>
          <a:off x="0" y="0"/>
          <a:ext cx="0" cy="0"/>
          <a:chOff x="0" y="0"/>
          <a:chExt cx="0" cy="0"/>
        </a:xfrm>
      </p:grpSpPr>
      <p:sp>
        <p:nvSpPr>
          <p:cNvPr id="3" name="Rounded Rectangle 4">
            <a:extLst>
              <a:ext uri="{FF2B5EF4-FFF2-40B4-BE49-F238E27FC236}">
                <a16:creationId xmlns:a16="http://schemas.microsoft.com/office/drawing/2014/main" id="{D94ED6B6-BA8D-22EC-DE79-4C3A4A77F2F4}"/>
              </a:ext>
            </a:extLst>
          </p:cNvPr>
          <p:cNvSpPr/>
          <p:nvPr/>
        </p:nvSpPr>
        <p:spPr>
          <a:xfrm>
            <a:off x="3082308" y="2569565"/>
            <a:ext cx="6027382" cy="628257"/>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defRPr/>
            </a:pPr>
            <a:r>
              <a:rPr lang="en-US" sz="2400" kern="0">
                <a:solidFill>
                  <a:srgbClr val="000000"/>
                </a:solidFill>
                <a:latin typeface="UTM Avo" panose="02040603050506020204" pitchFamily="18" charset="0"/>
                <a:cs typeface="Arial" pitchFamily="34" charset="0"/>
                <a:sym typeface="Arial"/>
              </a:rPr>
              <a:t>Ôn lại các kiến thức đã học hôm nay</a:t>
            </a:r>
            <a:endParaRPr lang="en-US" sz="2400" kern="0" dirty="0" err="1">
              <a:solidFill>
                <a:srgbClr val="000000"/>
              </a:solidFill>
              <a:latin typeface="UTM Avo" panose="02040603050506020204" pitchFamily="18" charset="0"/>
              <a:cs typeface="Arial" pitchFamily="34" charset="0"/>
              <a:sym typeface="Arial"/>
            </a:endParaRPr>
          </a:p>
        </p:txBody>
      </p:sp>
      <p:sp>
        <p:nvSpPr>
          <p:cNvPr id="4" name="Rounded Rectangle 8">
            <a:extLst>
              <a:ext uri="{FF2B5EF4-FFF2-40B4-BE49-F238E27FC236}">
                <a16:creationId xmlns:a16="http://schemas.microsoft.com/office/drawing/2014/main" id="{21ED0C84-74E1-871D-84A4-C86AC7E65C25}"/>
              </a:ext>
            </a:extLst>
          </p:cNvPr>
          <p:cNvSpPr/>
          <p:nvPr/>
        </p:nvSpPr>
        <p:spPr>
          <a:xfrm>
            <a:off x="3082308" y="3594597"/>
            <a:ext cx="6027382" cy="634216"/>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Chuẩn bị nội dung bài học </a:t>
            </a:r>
            <a:r>
              <a:rPr lang="vi-VN" sz="2400" b="1" kern="0" dirty="0">
                <a:solidFill>
                  <a:srgbClr val="000000"/>
                </a:solidFill>
                <a:latin typeface="UTM Avo" panose="02040603050506020204" pitchFamily="18" charset="0"/>
                <a:cs typeface="Arial" pitchFamily="34" charset="0"/>
                <a:sym typeface="Arial"/>
              </a:rPr>
              <a:t>Tuần 9</a:t>
            </a:r>
          </a:p>
        </p:txBody>
      </p:sp>
      <p:sp>
        <p:nvSpPr>
          <p:cNvPr id="5" name="Rectangle: Rounded Corners 4">
            <a:extLst>
              <a:ext uri="{FF2B5EF4-FFF2-40B4-BE49-F238E27FC236}">
                <a16:creationId xmlns:a16="http://schemas.microsoft.com/office/drawing/2014/main" id="{121F7F14-2ED1-3508-94AF-D5CEC67928DC}"/>
              </a:ext>
            </a:extLst>
          </p:cNvPr>
          <p:cNvSpPr/>
          <p:nvPr/>
        </p:nvSpPr>
        <p:spPr>
          <a:xfrm>
            <a:off x="3617277" y="1330960"/>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6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6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pic>
        <p:nvPicPr>
          <p:cNvPr id="10" name="Picture 10">
            <a:extLst>
              <a:ext uri="{FF2B5EF4-FFF2-40B4-BE49-F238E27FC236}">
                <a16:creationId xmlns:a16="http://schemas.microsoft.com/office/drawing/2014/main" id="{0C9776FA-8DD5-AF02-C6EA-170F4CFB407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15901" y="4222854"/>
            <a:ext cx="2768599" cy="245553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2"/>
        <p:cNvGrpSpPr/>
        <p:nvPr/>
      </p:nvGrpSpPr>
      <p:grpSpPr>
        <a:xfrm>
          <a:off x="0" y="0"/>
          <a:ext cx="0" cy="0"/>
          <a:chOff x="0" y="0"/>
          <a:chExt cx="0" cy="0"/>
        </a:xfrm>
      </p:grpSpPr>
      <p:sp>
        <p:nvSpPr>
          <p:cNvPr id="13" name="Rectangle: Rounded Corners 12">
            <a:extLst>
              <a:ext uri="{FF2B5EF4-FFF2-40B4-BE49-F238E27FC236}">
                <a16:creationId xmlns:a16="http://schemas.microsoft.com/office/drawing/2014/main" id="{9923DF92-6532-E4CE-3635-F51126A82D2A}"/>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5E18916-A6B4-7AD3-5B8D-C01F4A3B031C}"/>
              </a:ext>
            </a:extLst>
          </p:cNvPr>
          <p:cNvSpPr txBox="1"/>
          <p:nvPr/>
        </p:nvSpPr>
        <p:spPr>
          <a:xfrm>
            <a:off x="454403" y="574846"/>
            <a:ext cx="11367083" cy="1411990"/>
          </a:xfrm>
          <a:prstGeom prst="rect">
            <a:avLst/>
          </a:prstGeom>
          <a:noFill/>
        </p:spPr>
        <p:txBody>
          <a:bodyPr wrap="square" rtlCol="0">
            <a:spAutoFit/>
          </a:bodyPr>
          <a:lstStyle/>
          <a:p>
            <a:pPr algn="ctr">
              <a:lnSpc>
                <a:spcPct val="150000"/>
              </a:lnSpc>
            </a:pPr>
            <a:r>
              <a:rPr lang="en-US" sz="2000" b="1">
                <a:solidFill>
                  <a:schemeClr val="accent2">
                    <a:lumMod val="50000"/>
                  </a:schemeClr>
                </a:solidFill>
                <a:latin typeface="UTM Avo" panose="02040603050506020204" pitchFamily="18" charset="0"/>
              </a:rPr>
              <a:t>Để kết nối cộng đồng giáo viên và nhận thêm nhiều tài liệu giảng dạy, </a:t>
            </a:r>
          </a:p>
          <a:p>
            <a:pPr algn="ctr">
              <a:lnSpc>
                <a:spcPct val="150000"/>
              </a:lnSpc>
            </a:pPr>
            <a:r>
              <a:rPr lang="en-US" sz="2000">
                <a:solidFill>
                  <a:schemeClr val="accent2">
                    <a:lumMod val="50000"/>
                  </a:schemeClr>
                </a:solidFill>
                <a:latin typeface="UTM Avo" panose="02040603050506020204" pitchFamily="18" charset="0"/>
              </a:rPr>
              <a:t>mời quý thầy cô tham gia Group Facebook</a:t>
            </a:r>
          </a:p>
          <a:p>
            <a:pPr algn="ctr">
              <a:lnSpc>
                <a:spcPct val="150000"/>
              </a:lnSpc>
            </a:pPr>
            <a:r>
              <a:rPr lang="en-US" sz="2000">
                <a:solidFill>
                  <a:schemeClr val="accent2">
                    <a:lumMod val="50000"/>
                  </a:schemeClr>
                </a:solidFill>
                <a:latin typeface="UTM Avo" panose="02040603050506020204" pitchFamily="18" charset="0"/>
              </a:rPr>
              <a:t>theo đường link:  </a:t>
            </a:r>
          </a:p>
        </p:txBody>
      </p:sp>
      <p:sp>
        <p:nvSpPr>
          <p:cNvPr id="15" name="Rectangle: Rounded Corners 14">
            <a:extLst>
              <a:ext uri="{FF2B5EF4-FFF2-40B4-BE49-F238E27FC236}">
                <a16:creationId xmlns:a16="http://schemas.microsoft.com/office/drawing/2014/main" id="{6C825654-5BC8-D44D-8F29-AFFE5B41749B}"/>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hlinkClick r:id="rId4"/>
            <a:extLst>
              <a:ext uri="{FF2B5EF4-FFF2-40B4-BE49-F238E27FC236}">
                <a16:creationId xmlns:a16="http://schemas.microsoft.com/office/drawing/2014/main" id="{29BAD0BD-34F0-1E53-4EAA-06DC1F035EB0}"/>
              </a:ext>
            </a:extLst>
          </p:cNvPr>
          <p:cNvSpPr txBox="1"/>
          <p:nvPr/>
        </p:nvSpPr>
        <p:spPr>
          <a:xfrm>
            <a:off x="2644617" y="2000034"/>
            <a:ext cx="7122253" cy="461665"/>
          </a:xfrm>
          <a:prstGeom prst="rect">
            <a:avLst/>
          </a:prstGeom>
          <a:noFill/>
        </p:spPr>
        <p:txBody>
          <a:bodyPr wrap="square" rtlCol="0">
            <a:spAutoFit/>
          </a:bodyPr>
          <a:lstStyle/>
          <a:p>
            <a:r>
              <a:rPr lang="en-US" sz="2400" b="1" u="sng">
                <a:solidFill>
                  <a:schemeClr val="accent2">
                    <a:lumMod val="50000"/>
                  </a:schemeClr>
                </a:solidFill>
                <a:latin typeface="UTM Avo" panose="02040603050506020204" pitchFamily="18" charset="0"/>
              </a:rPr>
              <a:t>Hoc10 – Đồng hành cùng giáo viên tiểu học</a:t>
            </a:r>
          </a:p>
        </p:txBody>
      </p:sp>
      <p:sp>
        <p:nvSpPr>
          <p:cNvPr id="17" name="TextBox 16">
            <a:extLst>
              <a:ext uri="{FF2B5EF4-FFF2-40B4-BE49-F238E27FC236}">
                <a16:creationId xmlns:a16="http://schemas.microsoft.com/office/drawing/2014/main" id="{87E54FB5-1D3D-040C-648A-71BA82F2236B}"/>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18" name="Picture 2" descr="Ngón Trỏ, ngón tay, Máy tính Biểu tượng Tay - tay png tải về - Miễn phí  trong suốt Tay png Tải về.">
            <a:extLst>
              <a:ext uri="{FF2B5EF4-FFF2-40B4-BE49-F238E27FC236}">
                <a16:creationId xmlns:a16="http://schemas.microsoft.com/office/drawing/2014/main" id="{EB11BD6C-B2C5-DFB3-9585-0CC30ABF6F1C}"/>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53DF899E-F410-9022-D7E0-BD66B008340E}"/>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3318476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6"/>
                                        </p:tgtEl>
                                        <p:attrNameLst>
                                          <p:attrName>style.color</p:attrName>
                                        </p:attrNameLst>
                                      </p:cBhvr>
                                      <p:by>
                                        <p:hsl h="7200000" s="0" l="0"/>
                                      </p:by>
                                    </p:animClr>
                                    <p:animClr clrSpc="hsl" dir="cw">
                                      <p:cBhvr>
                                        <p:cTn id="7" dur="1000" fill="hold"/>
                                        <p:tgtEl>
                                          <p:spTgt spid="16"/>
                                        </p:tgtEl>
                                        <p:attrNameLst>
                                          <p:attrName>fillcolor</p:attrName>
                                        </p:attrNameLst>
                                      </p:cBhvr>
                                      <p:by>
                                        <p:hsl h="7200000" s="0" l="0"/>
                                      </p:by>
                                    </p:animClr>
                                    <p:animClr clrSpc="hsl" dir="cw">
                                      <p:cBhvr>
                                        <p:cTn id="8" dur="1000" fill="hold"/>
                                        <p:tgtEl>
                                          <p:spTgt spid="16"/>
                                        </p:tgtEl>
                                        <p:attrNameLst>
                                          <p:attrName>stroke.color</p:attrName>
                                        </p:attrNameLst>
                                      </p:cBhvr>
                                      <p:by>
                                        <p:hsl h="7200000" s="0" l="0"/>
                                      </p:by>
                                    </p:animClr>
                                    <p:set>
                                      <p:cBhvr>
                                        <p:cTn id="9" dur="1000" fill="hold"/>
                                        <p:tgtEl>
                                          <p:spTgt spid="16"/>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5"/>
                                        </p:tgtEl>
                                        <p:attrNameLst>
                                          <p:attrName>fillcolor</p:attrName>
                                        </p:attrNameLst>
                                      </p:cBhvr>
                                      <p:to>
                                        <a:srgbClr val="C5E0B3"/>
                                      </p:to>
                                    </p:animClr>
                                    <p:set>
                                      <p:cBhvr>
                                        <p:cTn id="12" dur="1000" fill="hold"/>
                                        <p:tgtEl>
                                          <p:spTgt spid="15"/>
                                        </p:tgtEl>
                                        <p:attrNameLst>
                                          <p:attrName>fill.type</p:attrName>
                                        </p:attrNameLst>
                                      </p:cBhvr>
                                      <p:to>
                                        <p:strVal val="solid"/>
                                      </p:to>
                                    </p:set>
                                    <p:set>
                                      <p:cBhvr>
                                        <p:cTn id="13" dur="1000" fill="hold"/>
                                        <p:tgtEl>
                                          <p:spTgt spid="15"/>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13"/>
                                        </p:tgtEl>
                                        <p:attrNameLst>
                                          <p:attrName>style.color</p:attrName>
                                        </p:attrNameLst>
                                      </p:cBhvr>
                                      <p:by>
                                        <p:hsl h="7200000" s="0" l="0"/>
                                      </p:by>
                                    </p:animClr>
                                    <p:animClr clrSpc="hsl" dir="cw">
                                      <p:cBhvr>
                                        <p:cTn id="16" dur="1000" fill="hold"/>
                                        <p:tgtEl>
                                          <p:spTgt spid="13"/>
                                        </p:tgtEl>
                                        <p:attrNameLst>
                                          <p:attrName>fillcolor</p:attrName>
                                        </p:attrNameLst>
                                      </p:cBhvr>
                                      <p:by>
                                        <p:hsl h="7200000" s="0" l="0"/>
                                      </p:by>
                                    </p:animClr>
                                    <p:animClr clrSpc="hsl" dir="cw">
                                      <p:cBhvr>
                                        <p:cTn id="17" dur="1000" fill="hold"/>
                                        <p:tgtEl>
                                          <p:spTgt spid="13"/>
                                        </p:tgtEl>
                                        <p:attrNameLst>
                                          <p:attrName>stroke.color</p:attrName>
                                        </p:attrNameLst>
                                      </p:cBhvr>
                                      <p:by>
                                        <p:hsl h="7200000" s="0" l="0"/>
                                      </p:by>
                                    </p:animClr>
                                    <p:set>
                                      <p:cBhvr>
                                        <p:cTn id="18" dur="1000" fill="hold"/>
                                        <p:tgtEl>
                                          <p:spTgt spid="1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2. Hành trình khôn lớn_ Tuần 7</Template>
  <TotalTime>89</TotalTime>
  <Words>1275</Words>
  <Application>Microsoft Office PowerPoint</Application>
  <PresentationFormat>Widescreen</PresentationFormat>
  <Paragraphs>124</Paragraphs>
  <Slides>35</Slides>
  <Notes>12</Notes>
  <HiddenSlides>0</HiddenSlides>
  <MMClips>1</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35</vt:i4>
      </vt:variant>
    </vt:vector>
  </HeadingPairs>
  <TitlesOfParts>
    <vt:vector size="42" baseType="lpstr">
      <vt:lpstr>UTM Avo</vt:lpstr>
      <vt:lpstr>Arial</vt:lpstr>
      <vt:lpstr>Calibri</vt:lpstr>
      <vt:lpstr>Calibri Light</vt:lpstr>
      <vt:lpstr>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2114120010-CAO THỊ PHƯƠNG VINH</dc:creator>
  <cp:lastModifiedBy>Huy Nguyễn</cp:lastModifiedBy>
  <cp:revision>18</cp:revision>
  <dcterms:created xsi:type="dcterms:W3CDTF">2024-10-01T12:51:53Z</dcterms:created>
  <dcterms:modified xsi:type="dcterms:W3CDTF">2024-10-09T07:20:29Z</dcterms:modified>
</cp:coreProperties>
</file>