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47"/>
  </p:notesMasterIdLst>
  <p:sldIdLst>
    <p:sldId id="256" r:id="rId3"/>
    <p:sldId id="343" r:id="rId4"/>
    <p:sldId id="356" r:id="rId5"/>
    <p:sldId id="357" r:id="rId6"/>
    <p:sldId id="358" r:id="rId7"/>
    <p:sldId id="359" r:id="rId8"/>
    <p:sldId id="360" r:id="rId9"/>
    <p:sldId id="281" r:id="rId10"/>
    <p:sldId id="353" r:id="rId11"/>
    <p:sldId id="278" r:id="rId12"/>
    <p:sldId id="351" r:id="rId13"/>
    <p:sldId id="393" r:id="rId14"/>
    <p:sldId id="361" r:id="rId15"/>
    <p:sldId id="362" r:id="rId16"/>
    <p:sldId id="363" r:id="rId17"/>
    <p:sldId id="364" r:id="rId18"/>
    <p:sldId id="365" r:id="rId19"/>
    <p:sldId id="366" r:id="rId20"/>
    <p:sldId id="367" r:id="rId21"/>
    <p:sldId id="368" r:id="rId22"/>
    <p:sldId id="369" r:id="rId23"/>
    <p:sldId id="370" r:id="rId24"/>
    <p:sldId id="371" r:id="rId25"/>
    <p:sldId id="372" r:id="rId26"/>
    <p:sldId id="373" r:id="rId27"/>
    <p:sldId id="374" r:id="rId28"/>
    <p:sldId id="375" r:id="rId29"/>
    <p:sldId id="376" r:id="rId30"/>
    <p:sldId id="344" r:id="rId31"/>
    <p:sldId id="354" r:id="rId32"/>
    <p:sldId id="377" r:id="rId33"/>
    <p:sldId id="379" r:id="rId34"/>
    <p:sldId id="388" r:id="rId35"/>
    <p:sldId id="389" r:id="rId36"/>
    <p:sldId id="390" r:id="rId37"/>
    <p:sldId id="391" r:id="rId38"/>
    <p:sldId id="392" r:id="rId39"/>
    <p:sldId id="348" r:id="rId40"/>
    <p:sldId id="352" r:id="rId41"/>
    <p:sldId id="384" r:id="rId42"/>
    <p:sldId id="385" r:id="rId43"/>
    <p:sldId id="386" r:id="rId44"/>
    <p:sldId id="275" r:id="rId45"/>
    <p:sldId id="394" r:id="rId46"/>
  </p:sldIdLst>
  <p:sldSz cx="12192000" cy="6858000"/>
  <p:notesSz cx="6858000" cy="9144000"/>
  <p:embeddedFontLst>
    <p:embeddedFont>
      <p:font typeface="UTM Avo" panose="02040603050506020204" pitchFamily="18"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2"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EE8D"/>
    <a:srgbClr val="000000"/>
    <a:srgbClr val="002060"/>
    <a:srgbClr val="548235"/>
    <a:srgbClr val="C55A11"/>
    <a:srgbClr val="E98641"/>
    <a:srgbClr val="75B7A1"/>
    <a:srgbClr val="D9EB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9" autoAdjust="0"/>
    <p:restoredTop sz="94595"/>
  </p:normalViewPr>
  <p:slideViewPr>
    <p:cSldViewPr snapToGrid="0">
      <p:cViewPr varScale="1">
        <p:scale>
          <a:sx n="105" d="100"/>
          <a:sy n="105" d="100"/>
        </p:scale>
        <p:origin x="69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font" Target="fonts/font3.fntdata"/><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customschemas.google.com/relationships/presentationmetadata" Target="meta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1.fntdata"/><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font" Target="fonts/font4.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VN" dirty="0"/>
              <a:t>Bấm vào từng quả cam để đến câu hỏi.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VN" dirty="0"/>
              <a:t>Sau khi thu hoạch xong bấm vào </a:t>
            </a:r>
            <a:r>
              <a:rPr lang="en-VN" b="1" dirty="0"/>
              <a:t>q</a:t>
            </a:r>
            <a:r>
              <a:rPr lang="en-US" b="1" dirty="0" err="1"/>
              <a:t>u</a:t>
            </a:r>
            <a:r>
              <a:rPr lang="en-US" b="1" baseline="0" dirty="0" err="1"/>
              <a:t>ả</a:t>
            </a:r>
            <a:r>
              <a:rPr lang="en-VN" b="1" dirty="0"/>
              <a:t> cam b</a:t>
            </a:r>
            <a:r>
              <a:rPr lang="en-US" b="1" dirty="0" err="1"/>
              <a:t>ê</a:t>
            </a:r>
            <a:r>
              <a:rPr lang="en-VN" b="1" dirty="0"/>
              <a:t>n góc phải </a:t>
            </a:r>
            <a:r>
              <a:rPr lang="en-VN" dirty="0"/>
              <a:t>để sang</a:t>
            </a:r>
            <a:r>
              <a:rPr lang="en-US" baseline="0" dirty="0"/>
              <a:t> </a:t>
            </a:r>
            <a:r>
              <a:rPr lang="en-US" baseline="0" dirty="0" err="1"/>
              <a:t>nội</a:t>
            </a:r>
            <a:r>
              <a:rPr lang="en-US" baseline="0" dirty="0"/>
              <a:t> dung </a:t>
            </a:r>
            <a:r>
              <a:rPr lang="en-US" baseline="0" dirty="0" err="1"/>
              <a:t>tiếp</a:t>
            </a:r>
            <a:r>
              <a:rPr lang="en-US" baseline="0" dirty="0"/>
              <a:t> </a:t>
            </a:r>
            <a:r>
              <a:rPr lang="en-US" baseline="0" dirty="0" err="1"/>
              <a:t>theo.</a:t>
            </a:r>
            <a:endParaRPr lang="en-VN" dirty="0"/>
          </a:p>
        </p:txBody>
      </p:sp>
    </p:spTree>
    <p:extLst>
      <p:ext uri="{BB962C8B-B14F-4D97-AF65-F5344CB8AC3E}">
        <p14:creationId xmlns:p14="http://schemas.microsoft.com/office/powerpoint/2010/main" val="3275156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CF2F7-7ADA-03A4-3F2C-77912C71A4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0E4B57-3218-8095-DE8C-0359B6FE71E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C2CCBE1-5F6E-3ACB-65D9-6D36B7C14167}"/>
              </a:ext>
            </a:extLst>
          </p:cNvPr>
          <p:cNvSpPr>
            <a:spLocks noGrp="1"/>
          </p:cNvSpPr>
          <p:nvPr>
            <p:ph type="body" idx="1"/>
          </p:nvPr>
        </p:nvSpPr>
        <p:spPr/>
        <p:txBody>
          <a:bodyPr/>
          <a:lstStyle/>
          <a:p>
            <a:pPr marL="171450" lvl="0" indent="-171450" algn="l" rtl="0">
              <a:spcBef>
                <a:spcPts val="0"/>
              </a:spcBef>
              <a:spcAft>
                <a:spcPts val="0"/>
              </a:spcAft>
              <a:buFontTx/>
              <a:buChar char="-"/>
            </a:pPr>
            <a:r>
              <a:rPr lang="vi-VN" dirty="0"/>
              <a:t>GV click vào đáp án để kiểm tra đúng/sai</a:t>
            </a:r>
            <a:endParaRPr lang="en-VN" dirty="0"/>
          </a:p>
          <a:p>
            <a:pPr marL="171450" lvl="0" indent="-171450" algn="l" rtl="0">
              <a:spcBef>
                <a:spcPts val="0"/>
              </a:spcBef>
              <a:spcAft>
                <a:spcPts val="0"/>
              </a:spcAft>
              <a:buFontTx/>
              <a:buChar char="-"/>
            </a:pPr>
            <a:r>
              <a:rPr lang="en-VN" dirty="0"/>
              <a:t>Bấm vào </a:t>
            </a:r>
            <a:r>
              <a:rPr lang="en-VN" b="1" dirty="0"/>
              <a:t>q</a:t>
            </a:r>
            <a:r>
              <a:rPr lang="en-US" b="1" dirty="0" err="1"/>
              <a:t>u</a:t>
            </a:r>
            <a:r>
              <a:rPr lang="en-US" b="1" baseline="0" dirty="0" err="1"/>
              <a:t>ả</a:t>
            </a:r>
            <a:r>
              <a:rPr lang="en-VN" b="1" dirty="0"/>
              <a:t> cam góc phải </a:t>
            </a:r>
            <a:r>
              <a:rPr lang="en-VN" dirty="0"/>
              <a:t>để trở lại slide chọn câu hỏi</a:t>
            </a:r>
          </a:p>
        </p:txBody>
      </p:sp>
    </p:spTree>
    <p:extLst>
      <p:ext uri="{BB962C8B-B14F-4D97-AF65-F5344CB8AC3E}">
        <p14:creationId xmlns:p14="http://schemas.microsoft.com/office/powerpoint/2010/main" val="25224597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lvl="0" indent="-171450" algn="l" rtl="0">
              <a:spcBef>
                <a:spcPts val="0"/>
              </a:spcBef>
              <a:spcAft>
                <a:spcPts val="0"/>
              </a:spcAft>
              <a:buFontTx/>
              <a:buChar char="-"/>
            </a:pPr>
            <a:r>
              <a:rPr lang="vi-VN" dirty="0"/>
              <a:t>GV click vào đáp án để kiểm tra đúng/sai</a:t>
            </a:r>
            <a:endParaRPr lang="en-VN" dirty="0"/>
          </a:p>
          <a:p>
            <a:pPr marL="171450" lvl="0" indent="-171450" algn="l" rtl="0">
              <a:spcBef>
                <a:spcPts val="0"/>
              </a:spcBef>
              <a:spcAft>
                <a:spcPts val="0"/>
              </a:spcAft>
              <a:buFontTx/>
              <a:buChar char="-"/>
            </a:pPr>
            <a:r>
              <a:rPr lang="en-VN" dirty="0"/>
              <a:t>Bấm vào </a:t>
            </a:r>
            <a:r>
              <a:rPr lang="en-VN" b="1" dirty="0"/>
              <a:t>q</a:t>
            </a:r>
            <a:r>
              <a:rPr lang="en-US" b="1" dirty="0" err="1"/>
              <a:t>u</a:t>
            </a:r>
            <a:r>
              <a:rPr lang="en-US" b="1" baseline="0" dirty="0" err="1"/>
              <a:t>ả</a:t>
            </a:r>
            <a:r>
              <a:rPr lang="en-VN" b="1" dirty="0"/>
              <a:t> cam góc phải </a:t>
            </a:r>
            <a:r>
              <a:rPr lang="en-VN" dirty="0"/>
              <a:t>để trở lại slide chọn câu hỏi</a:t>
            </a:r>
          </a:p>
          <a:p>
            <a:endParaRPr lang="en-VN" dirty="0"/>
          </a:p>
        </p:txBody>
      </p:sp>
    </p:spTree>
    <p:extLst>
      <p:ext uri="{BB962C8B-B14F-4D97-AF65-F5344CB8AC3E}">
        <p14:creationId xmlns:p14="http://schemas.microsoft.com/office/powerpoint/2010/main" val="3897868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lvl="0" indent="-171450" algn="l" rtl="0">
              <a:spcBef>
                <a:spcPts val="0"/>
              </a:spcBef>
              <a:spcAft>
                <a:spcPts val="0"/>
              </a:spcAft>
              <a:buFontTx/>
              <a:buChar char="-"/>
            </a:pPr>
            <a:r>
              <a:rPr lang="vi-VN" dirty="0"/>
              <a:t>GV click vào đáp án để kiểm tra đúng/sai</a:t>
            </a:r>
            <a:endParaRPr lang="en-VN" dirty="0"/>
          </a:p>
          <a:p>
            <a:pPr marL="171450" lvl="0" indent="-171450" algn="l" rtl="0">
              <a:spcBef>
                <a:spcPts val="0"/>
              </a:spcBef>
              <a:spcAft>
                <a:spcPts val="0"/>
              </a:spcAft>
              <a:buFontTx/>
              <a:buChar char="-"/>
            </a:pPr>
            <a:r>
              <a:rPr lang="en-VN" dirty="0"/>
              <a:t>Bấm vào </a:t>
            </a:r>
            <a:r>
              <a:rPr lang="en-VN" b="1" dirty="0"/>
              <a:t>q</a:t>
            </a:r>
            <a:r>
              <a:rPr lang="en-US" b="1" dirty="0" err="1"/>
              <a:t>u</a:t>
            </a:r>
            <a:r>
              <a:rPr lang="en-US" b="1" baseline="0" dirty="0" err="1"/>
              <a:t>ả</a:t>
            </a:r>
            <a:r>
              <a:rPr lang="en-VN" b="1" dirty="0"/>
              <a:t> cam góc phải </a:t>
            </a:r>
            <a:r>
              <a:rPr lang="en-VN" dirty="0"/>
              <a:t>để trở lại slide chọn câu hỏi</a:t>
            </a:r>
          </a:p>
          <a:p>
            <a:endParaRPr lang="en-VN" dirty="0"/>
          </a:p>
        </p:txBody>
      </p:sp>
    </p:spTree>
    <p:extLst>
      <p:ext uri="{BB962C8B-B14F-4D97-AF65-F5344CB8AC3E}">
        <p14:creationId xmlns:p14="http://schemas.microsoft.com/office/powerpoint/2010/main" val="25691897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lvl="0" indent="-171450" algn="l" rtl="0">
              <a:spcBef>
                <a:spcPts val="0"/>
              </a:spcBef>
              <a:spcAft>
                <a:spcPts val="0"/>
              </a:spcAft>
              <a:buFontTx/>
              <a:buChar char="-"/>
            </a:pPr>
            <a:r>
              <a:rPr lang="vi-VN" dirty="0"/>
              <a:t>GV click vào đáp án để kiểm tra đúng/sai </a:t>
            </a:r>
          </a:p>
          <a:p>
            <a:pPr marL="628650" lvl="1" indent="-171450" algn="l" rtl="0">
              <a:spcBef>
                <a:spcPts val="0"/>
              </a:spcBef>
              <a:spcAft>
                <a:spcPts val="0"/>
              </a:spcAft>
              <a:buFontTx/>
              <a:buChar char="-"/>
            </a:pPr>
            <a:r>
              <a:rPr lang="vi-VN" dirty="0"/>
              <a:t>Đúng: ô chuyển màu xanh + âm thanh đúng</a:t>
            </a:r>
          </a:p>
          <a:p>
            <a:pPr marL="628650" lvl="1" indent="-171450" algn="l" rtl="0">
              <a:spcBef>
                <a:spcPts val="0"/>
              </a:spcBef>
              <a:spcAft>
                <a:spcPts val="0"/>
              </a:spcAft>
              <a:buFontTx/>
              <a:buChar char="-"/>
            </a:pPr>
            <a:r>
              <a:rPr lang="vi-VN" dirty="0"/>
              <a:t>Sai: ô chuyển màu đỏ + âm thanh sai</a:t>
            </a:r>
            <a:endParaRPr lang="en-VN" dirty="0"/>
          </a:p>
          <a:p>
            <a:pPr marL="171450" lvl="0" indent="-171450" algn="l" rtl="0">
              <a:spcBef>
                <a:spcPts val="0"/>
              </a:spcBef>
              <a:spcAft>
                <a:spcPts val="0"/>
              </a:spcAft>
              <a:buFontTx/>
              <a:buChar char="-"/>
            </a:pPr>
            <a:r>
              <a:rPr lang="en-VN" dirty="0"/>
              <a:t>Bấm vào </a:t>
            </a:r>
            <a:r>
              <a:rPr lang="en-VN" b="1" dirty="0"/>
              <a:t>q</a:t>
            </a:r>
            <a:r>
              <a:rPr lang="en-US" b="1" dirty="0" err="1"/>
              <a:t>u</a:t>
            </a:r>
            <a:r>
              <a:rPr lang="en-US" b="1" baseline="0" dirty="0" err="1"/>
              <a:t>ả</a:t>
            </a:r>
            <a:r>
              <a:rPr lang="en-VN" b="1" dirty="0"/>
              <a:t> cam góc phải </a:t>
            </a:r>
            <a:r>
              <a:rPr lang="en-VN" dirty="0"/>
              <a:t>để trở lại slide chọn câu hỏi</a:t>
            </a:r>
          </a:p>
          <a:p>
            <a:endParaRPr lang="en-VN" dirty="0"/>
          </a:p>
        </p:txBody>
      </p:sp>
    </p:spTree>
    <p:extLst>
      <p:ext uri="{BB962C8B-B14F-4D97-AF65-F5344CB8AC3E}">
        <p14:creationId xmlns:p14="http://schemas.microsoft.com/office/powerpoint/2010/main" val="11490566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lvl="0" indent="-171450" algn="l" rtl="0">
              <a:spcBef>
                <a:spcPts val="0"/>
              </a:spcBef>
              <a:spcAft>
                <a:spcPts val="0"/>
              </a:spcAft>
              <a:buFontTx/>
              <a:buChar char="-"/>
            </a:pPr>
            <a:r>
              <a:rPr lang="vi-VN" dirty="0"/>
              <a:t>GV click vào đáp án để kiểm tra đúng/sai</a:t>
            </a:r>
            <a:endParaRPr lang="en-VN" dirty="0"/>
          </a:p>
          <a:p>
            <a:pPr marL="171450" lvl="0" indent="-171450" algn="l" rtl="0">
              <a:spcBef>
                <a:spcPts val="0"/>
              </a:spcBef>
              <a:spcAft>
                <a:spcPts val="0"/>
              </a:spcAft>
              <a:buFontTx/>
              <a:buChar char="-"/>
            </a:pPr>
            <a:r>
              <a:rPr lang="en-VN" dirty="0"/>
              <a:t>Bấm vào </a:t>
            </a:r>
            <a:r>
              <a:rPr lang="en-VN" b="1" dirty="0"/>
              <a:t>q</a:t>
            </a:r>
            <a:r>
              <a:rPr lang="en-US" b="1" dirty="0" err="1"/>
              <a:t>u</a:t>
            </a:r>
            <a:r>
              <a:rPr lang="en-US" b="1" baseline="0" dirty="0" err="1"/>
              <a:t>ả</a:t>
            </a:r>
            <a:r>
              <a:rPr lang="en-VN" b="1" dirty="0"/>
              <a:t> cam góc phải </a:t>
            </a:r>
            <a:r>
              <a:rPr lang="en-VN" dirty="0"/>
              <a:t>để trở lại slide chọn câu hỏi</a:t>
            </a:r>
          </a:p>
          <a:p>
            <a:endParaRPr lang="en-VN" dirty="0"/>
          </a:p>
        </p:txBody>
      </p:sp>
    </p:spTree>
    <p:extLst>
      <p:ext uri="{BB962C8B-B14F-4D97-AF65-F5344CB8AC3E}">
        <p14:creationId xmlns:p14="http://schemas.microsoft.com/office/powerpoint/2010/main" val="1993618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244387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712787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124308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149600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585698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934888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50473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469329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016944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663075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4884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34980410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1/1/678/37/"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sv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hoc10.vn/doc-sach/tieng-viet-5-tap-1/1/678/37/" TargetMode="Externa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hyperlink" Target="https://www.hoc10.vn/doc-sach/tieng-viet-5-tap-1/1/678/37/" TargetMode="External"/><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29.sv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31.sv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33.sv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36.sv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hoc10.vn/doc-sach/tieng-viet-5-tap-1/1/678/37/" TargetMode="External"/><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slideLayout" Target="../slideLayouts/slideLayout2.xml"/><Relationship Id="rId7" Type="http://schemas.openxmlformats.org/officeDocument/2006/relationships/image" Target="../media/image42.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jpeg"/></Relationships>
</file>

<file path=ppt/slides/_rels/slide31.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44.png"/><Relationship Id="rId7" Type="http://schemas.openxmlformats.org/officeDocument/2006/relationships/image" Target="../media/image48.svg"/><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32.xml.rels><?xml version="1.0" encoding="UTF-8" standalone="yes"?>
<Relationships xmlns="http://schemas.openxmlformats.org/package/2006/relationships"><Relationship Id="rId8" Type="http://schemas.openxmlformats.org/officeDocument/2006/relationships/slide" Target="slide35.xml"/><Relationship Id="rId13" Type="http://schemas.openxmlformats.org/officeDocument/2006/relationships/image" Target="../media/image53.svg"/><Relationship Id="rId3" Type="http://schemas.openxmlformats.org/officeDocument/2006/relationships/image" Target="../media/image39.jpeg"/><Relationship Id="rId7" Type="http://schemas.openxmlformats.org/officeDocument/2006/relationships/image" Target="../media/image51.png"/><Relationship Id="rId12" Type="http://schemas.openxmlformats.org/officeDocument/2006/relationships/image" Target="../media/image52.png"/><Relationship Id="rId17" Type="http://schemas.openxmlformats.org/officeDocument/2006/relationships/image" Target="../media/image43.jpeg"/><Relationship Id="rId2" Type="http://schemas.openxmlformats.org/officeDocument/2006/relationships/notesSlide" Target="../notesSlides/notesSlide2.xml"/><Relationship Id="rId16" Type="http://schemas.openxmlformats.org/officeDocument/2006/relationships/image" Target="../media/image48.svg"/><Relationship Id="rId1" Type="http://schemas.openxmlformats.org/officeDocument/2006/relationships/slideLayout" Target="../slideLayouts/slideLayout2.xml"/><Relationship Id="rId6" Type="http://schemas.openxmlformats.org/officeDocument/2006/relationships/slide" Target="slide33.xml"/><Relationship Id="rId11" Type="http://schemas.openxmlformats.org/officeDocument/2006/relationships/slide" Target="slide38.xml"/><Relationship Id="rId5" Type="http://schemas.openxmlformats.org/officeDocument/2006/relationships/image" Target="../media/image50.svg"/><Relationship Id="rId15" Type="http://schemas.openxmlformats.org/officeDocument/2006/relationships/image" Target="../media/image47.png"/><Relationship Id="rId10" Type="http://schemas.openxmlformats.org/officeDocument/2006/relationships/slide" Target="slide37.xml"/><Relationship Id="rId4" Type="http://schemas.openxmlformats.org/officeDocument/2006/relationships/image" Target="../media/image49.png"/><Relationship Id="rId9" Type="http://schemas.openxmlformats.org/officeDocument/2006/relationships/slide" Target="slide36.xml"/><Relationship Id="rId14" Type="http://schemas.openxmlformats.org/officeDocument/2006/relationships/slide" Target="slide34.xml"/></Relationships>
</file>

<file path=ppt/slides/_rels/slide33.xml.rels><?xml version="1.0" encoding="UTF-8" standalone="yes"?>
<Relationships xmlns="http://schemas.openxmlformats.org/package/2006/relationships"><Relationship Id="rId8" Type="http://schemas.openxmlformats.org/officeDocument/2006/relationships/image" Target="../media/image54.png"/><Relationship Id="rId3" Type="http://schemas.microsoft.com/office/2007/relationships/media" Target="../media/media4.mp3"/><Relationship Id="rId7" Type="http://schemas.openxmlformats.org/officeDocument/2006/relationships/image" Target="../media/image39.jpe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notesSlide" Target="../notesSlides/notesSlide3.xml"/><Relationship Id="rId11" Type="http://schemas.openxmlformats.org/officeDocument/2006/relationships/image" Target="../media/image55.png"/><Relationship Id="rId5" Type="http://schemas.openxmlformats.org/officeDocument/2006/relationships/slideLayout" Target="../slideLayouts/slideLayout2.xml"/><Relationship Id="rId10" Type="http://schemas.openxmlformats.org/officeDocument/2006/relationships/slide" Target="slide32.xml"/><Relationship Id="rId4" Type="http://schemas.openxmlformats.org/officeDocument/2006/relationships/audio" Target="../media/media4.mp3"/><Relationship Id="rId9" Type="http://schemas.openxmlformats.org/officeDocument/2006/relationships/image" Target="../media/image43.jpeg"/></Relationships>
</file>

<file path=ppt/slides/_rels/slide34.xml.rels><?xml version="1.0" encoding="UTF-8" standalone="yes"?>
<Relationships xmlns="http://schemas.openxmlformats.org/package/2006/relationships"><Relationship Id="rId8" Type="http://schemas.openxmlformats.org/officeDocument/2006/relationships/image" Target="../media/image54.png"/><Relationship Id="rId3" Type="http://schemas.microsoft.com/office/2007/relationships/media" Target="../media/media4.mp3"/><Relationship Id="rId7" Type="http://schemas.openxmlformats.org/officeDocument/2006/relationships/image" Target="../media/image39.jpe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notesSlide" Target="../notesSlides/notesSlide4.xml"/><Relationship Id="rId11" Type="http://schemas.openxmlformats.org/officeDocument/2006/relationships/image" Target="../media/image55.png"/><Relationship Id="rId5" Type="http://schemas.openxmlformats.org/officeDocument/2006/relationships/slideLayout" Target="../slideLayouts/slideLayout2.xml"/><Relationship Id="rId10" Type="http://schemas.openxmlformats.org/officeDocument/2006/relationships/slide" Target="slide32.xml"/><Relationship Id="rId4" Type="http://schemas.openxmlformats.org/officeDocument/2006/relationships/audio" Target="../media/media4.mp3"/><Relationship Id="rId9" Type="http://schemas.openxmlformats.org/officeDocument/2006/relationships/image" Target="../media/image43.jpeg"/></Relationships>
</file>

<file path=ppt/slides/_rels/slide35.xml.rels><?xml version="1.0" encoding="UTF-8" standalone="yes"?>
<Relationships xmlns="http://schemas.openxmlformats.org/package/2006/relationships"><Relationship Id="rId8" Type="http://schemas.openxmlformats.org/officeDocument/2006/relationships/image" Target="../media/image54.png"/><Relationship Id="rId3" Type="http://schemas.microsoft.com/office/2007/relationships/media" Target="../media/media4.mp3"/><Relationship Id="rId7" Type="http://schemas.openxmlformats.org/officeDocument/2006/relationships/image" Target="../media/image39.jpe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notesSlide" Target="../notesSlides/notesSlide5.xml"/><Relationship Id="rId11" Type="http://schemas.openxmlformats.org/officeDocument/2006/relationships/image" Target="../media/image55.png"/><Relationship Id="rId5" Type="http://schemas.openxmlformats.org/officeDocument/2006/relationships/slideLayout" Target="../slideLayouts/slideLayout2.xml"/><Relationship Id="rId10" Type="http://schemas.openxmlformats.org/officeDocument/2006/relationships/slide" Target="slide32.xml"/><Relationship Id="rId4" Type="http://schemas.openxmlformats.org/officeDocument/2006/relationships/audio" Target="../media/media4.mp3"/><Relationship Id="rId9" Type="http://schemas.openxmlformats.org/officeDocument/2006/relationships/image" Target="../media/image43.jpeg"/></Relationships>
</file>

<file path=ppt/slides/_rels/slide36.xml.rels><?xml version="1.0" encoding="UTF-8" standalone="yes"?>
<Relationships xmlns="http://schemas.openxmlformats.org/package/2006/relationships"><Relationship Id="rId8" Type="http://schemas.openxmlformats.org/officeDocument/2006/relationships/image" Target="../media/image54.png"/><Relationship Id="rId3" Type="http://schemas.microsoft.com/office/2007/relationships/media" Target="../media/media4.mp3"/><Relationship Id="rId7" Type="http://schemas.openxmlformats.org/officeDocument/2006/relationships/image" Target="../media/image39.jpe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notesSlide" Target="../notesSlides/notesSlide6.xml"/><Relationship Id="rId11" Type="http://schemas.openxmlformats.org/officeDocument/2006/relationships/image" Target="../media/image55.png"/><Relationship Id="rId5" Type="http://schemas.openxmlformats.org/officeDocument/2006/relationships/slideLayout" Target="../slideLayouts/slideLayout2.xml"/><Relationship Id="rId10" Type="http://schemas.openxmlformats.org/officeDocument/2006/relationships/slide" Target="slide32.xml"/><Relationship Id="rId4" Type="http://schemas.openxmlformats.org/officeDocument/2006/relationships/audio" Target="../media/media4.mp3"/><Relationship Id="rId9" Type="http://schemas.openxmlformats.org/officeDocument/2006/relationships/image" Target="../media/image43.jpeg"/></Relationships>
</file>

<file path=ppt/slides/_rels/slide37.xml.rels><?xml version="1.0" encoding="UTF-8" standalone="yes"?>
<Relationships xmlns="http://schemas.openxmlformats.org/package/2006/relationships"><Relationship Id="rId8" Type="http://schemas.openxmlformats.org/officeDocument/2006/relationships/image" Target="../media/image54.png"/><Relationship Id="rId3" Type="http://schemas.microsoft.com/office/2007/relationships/media" Target="../media/media4.mp3"/><Relationship Id="rId7" Type="http://schemas.openxmlformats.org/officeDocument/2006/relationships/image" Target="../media/image39.jpeg"/><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notesSlide" Target="../notesSlides/notesSlide7.xml"/><Relationship Id="rId11" Type="http://schemas.openxmlformats.org/officeDocument/2006/relationships/image" Target="../media/image55.png"/><Relationship Id="rId5" Type="http://schemas.openxmlformats.org/officeDocument/2006/relationships/slideLayout" Target="../slideLayouts/slideLayout2.xml"/><Relationship Id="rId10" Type="http://schemas.openxmlformats.org/officeDocument/2006/relationships/slide" Target="slide32.xml"/><Relationship Id="rId4" Type="http://schemas.openxmlformats.org/officeDocument/2006/relationships/audio" Target="../media/media4.mp3"/><Relationship Id="rId9" Type="http://schemas.openxmlformats.org/officeDocument/2006/relationships/image" Target="../media/image43.jpeg"/></Relationships>
</file>

<file path=ppt/slides/_rels/slide38.xml.rels><?xml version="1.0" encoding="UTF-8" standalone="yes"?>
<Relationships xmlns="http://schemas.openxmlformats.org/package/2006/relationships"><Relationship Id="rId3" Type="http://schemas.openxmlformats.org/officeDocument/2006/relationships/hyperlink" Target="https://www.hoc10.vn/doc-sach/tieng-viet-5-tap-1/1/678/37/" TargetMode="External"/><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svg"/><Relationship Id="rId5" Type="http://schemas.openxmlformats.org/officeDocument/2006/relationships/image" Target="../media/image60.png"/><Relationship Id="rId10" Type="http://schemas.openxmlformats.org/officeDocument/2006/relationships/image" Target="../media/image65.svg"/><Relationship Id="rId4" Type="http://schemas.openxmlformats.org/officeDocument/2006/relationships/image" Target="../media/image59.svg"/><Relationship Id="rId9" Type="http://schemas.openxmlformats.org/officeDocument/2006/relationships/image" Target="../media/image64.png"/></Relationships>
</file>

<file path=ppt/slides/_rels/slide4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7.jpg"/><Relationship Id="rId7" Type="http://schemas.openxmlformats.org/officeDocument/2006/relationships/image" Target="../media/image69.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68.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524000" y="2239618"/>
            <a:ext cx="9144000" cy="2055249"/>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4400" b="1" dirty="0" err="1">
                <a:solidFill>
                  <a:srgbClr val="002060"/>
                </a:solidFill>
                <a:latin typeface="UTM Avo" panose="02040603050506020204" pitchFamily="18"/>
                <a:ea typeface="Arial"/>
                <a:cs typeface="Arial"/>
                <a:sym typeface="Arial"/>
              </a:rPr>
              <a:t>Tuần</a:t>
            </a:r>
            <a:r>
              <a:rPr lang="en-US" sz="4400" b="1" dirty="0">
                <a:solidFill>
                  <a:srgbClr val="002060"/>
                </a:solidFill>
                <a:latin typeface="UTM Avo" panose="02040603050506020204" pitchFamily="18"/>
                <a:ea typeface="Arial"/>
                <a:cs typeface="Arial"/>
                <a:sym typeface="Arial"/>
              </a:rPr>
              <a:t> 5</a:t>
            </a:r>
            <a:br>
              <a:rPr lang="en-US" sz="4400" b="1" dirty="0">
                <a:solidFill>
                  <a:srgbClr val="002060"/>
                </a:solidFill>
                <a:latin typeface="UTM Avo" panose="02040603050506020204" pitchFamily="18"/>
                <a:ea typeface="Arial"/>
                <a:cs typeface="Arial"/>
                <a:sym typeface="Arial"/>
              </a:rPr>
            </a:br>
            <a:r>
              <a:rPr lang="en-US" sz="4400" b="1" dirty="0" err="1">
                <a:solidFill>
                  <a:srgbClr val="FF0000"/>
                </a:solidFill>
                <a:latin typeface="UTM Avo" panose="02040603050506020204" pitchFamily="18"/>
                <a:ea typeface="Arial"/>
                <a:cs typeface="Arial"/>
                <a:sym typeface="Arial"/>
              </a:rPr>
              <a:t>Bài</a:t>
            </a:r>
            <a:r>
              <a:rPr lang="en-US" sz="4400" b="1" dirty="0">
                <a:solidFill>
                  <a:srgbClr val="FF0000"/>
                </a:solidFill>
                <a:latin typeface="UTM Avo" panose="02040603050506020204" pitchFamily="18"/>
                <a:ea typeface="Arial"/>
                <a:cs typeface="Arial"/>
                <a:sym typeface="Arial"/>
              </a:rPr>
              <a:t> </a:t>
            </a:r>
            <a:r>
              <a:rPr lang="en-US" sz="4400" b="1" dirty="0" err="1">
                <a:solidFill>
                  <a:srgbClr val="FF0000"/>
                </a:solidFill>
                <a:latin typeface="UTM Avo" panose="02040603050506020204" pitchFamily="18"/>
                <a:ea typeface="Arial"/>
                <a:cs typeface="Arial"/>
                <a:sym typeface="Arial"/>
              </a:rPr>
              <a:t>đọc</a:t>
            </a:r>
            <a:r>
              <a:rPr lang="en-US" sz="4400" b="1" dirty="0">
                <a:solidFill>
                  <a:srgbClr val="FF0000"/>
                </a:solidFill>
                <a:latin typeface="UTM Avo" panose="02040603050506020204" pitchFamily="18"/>
                <a:ea typeface="Arial"/>
                <a:cs typeface="Arial"/>
                <a:sym typeface="Arial"/>
              </a:rPr>
              <a:t> 1: </a:t>
            </a:r>
            <a:r>
              <a:rPr lang="en-US" sz="4400" b="1" dirty="0" err="1">
                <a:solidFill>
                  <a:srgbClr val="FF0000"/>
                </a:solidFill>
                <a:latin typeface="UTM Avo" panose="02040603050506020204" pitchFamily="18"/>
                <a:ea typeface="Arial"/>
                <a:cs typeface="Arial"/>
                <a:sym typeface="Arial"/>
              </a:rPr>
              <a:t>Trái</a:t>
            </a:r>
            <a:r>
              <a:rPr lang="en-US" sz="4400" b="1" dirty="0">
                <a:solidFill>
                  <a:srgbClr val="FF0000"/>
                </a:solidFill>
                <a:latin typeface="UTM Avo" panose="02040603050506020204" pitchFamily="18"/>
                <a:ea typeface="Arial"/>
                <a:cs typeface="Arial"/>
                <a:sym typeface="Arial"/>
              </a:rPr>
              <a:t> cam </a:t>
            </a:r>
            <a:endParaRPr sz="44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E4895D87-7EBF-31F4-7401-621939A8E21D}"/>
              </a:ext>
            </a:extLst>
          </p:cNvPr>
          <p:cNvPicPr>
            <a:picLocks noChangeAspect="1"/>
          </p:cNvPicPr>
          <p:nvPr/>
        </p:nvPicPr>
        <p:blipFill>
          <a:blip r:embed="rId4"/>
          <a:stretch>
            <a:fillRect/>
          </a:stretch>
        </p:blipFill>
        <p:spPr>
          <a:xfrm>
            <a:off x="4619855" y="3106990"/>
            <a:ext cx="2952289" cy="1633356"/>
          </a:xfrm>
          <a:prstGeom prst="rect">
            <a:avLst/>
          </a:prstGeom>
        </p:spPr>
      </p:pic>
    </p:spTree>
    <p:extLst>
      <p:ext uri="{BB962C8B-B14F-4D97-AF65-F5344CB8AC3E}">
        <p14:creationId xmlns:p14="http://schemas.microsoft.com/office/powerpoint/2010/main" val="671008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C81366A-3D2A-8A0E-E0E3-65D10AA020F6}"/>
            </a:ext>
          </a:extLst>
        </p:cNvPr>
        <p:cNvGrpSpPr/>
        <p:nvPr/>
      </p:nvGrpSpPr>
      <p:grpSpPr>
        <a:xfrm>
          <a:off x="0" y="0"/>
          <a:ext cx="0" cy="0"/>
          <a:chOff x="0" y="0"/>
          <a:chExt cx="0" cy="0"/>
        </a:xfrm>
      </p:grpSpPr>
      <p:sp>
        <p:nvSpPr>
          <p:cNvPr id="2" name="Rounded Rectangle 34">
            <a:extLst>
              <a:ext uri="{FF2B5EF4-FFF2-40B4-BE49-F238E27FC236}">
                <a16:creationId xmlns:a16="http://schemas.microsoft.com/office/drawing/2014/main" id="{FC72EAE8-90B7-75C6-6F91-B0231514301C}"/>
              </a:ext>
            </a:extLst>
          </p:cNvPr>
          <p:cNvSpPr/>
          <p:nvPr/>
        </p:nvSpPr>
        <p:spPr>
          <a:xfrm>
            <a:off x="2783908" y="1763090"/>
            <a:ext cx="6624179" cy="775065"/>
          </a:xfrm>
          <a:prstGeom prst="roundRect">
            <a:avLst/>
          </a:prstGeom>
          <a:solidFill>
            <a:schemeClr val="accent4">
              <a:lumMod val="40000"/>
              <a:lumOff val="6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r>
              <a:rPr lang="en-US" sz="2200" b="1">
                <a:solidFill>
                  <a:schemeClr val="tx1"/>
                </a:solidFill>
                <a:latin typeface="+mj-lt"/>
                <a:cs typeface="Arial" panose="020B0604020202020204" pitchFamily="34" charset="0"/>
              </a:rPr>
              <a:t>1. Trò chơi ô chữ “Tìm từ bí ẩn”</a:t>
            </a:r>
            <a:endParaRPr lang="en-US" sz="2200" b="1" dirty="0">
              <a:solidFill>
                <a:schemeClr val="tx1"/>
              </a:solidFill>
              <a:latin typeface="+mj-lt"/>
              <a:cs typeface="Arial" panose="020B0604020202020204" pitchFamily="34" charset="0"/>
            </a:endParaRPr>
          </a:p>
        </p:txBody>
      </p:sp>
      <p:sp>
        <p:nvSpPr>
          <p:cNvPr id="3" name="TextBox 2">
            <a:extLst>
              <a:ext uri="{FF2B5EF4-FFF2-40B4-BE49-F238E27FC236}">
                <a16:creationId xmlns:a16="http://schemas.microsoft.com/office/drawing/2014/main" id="{A4E74FE9-074B-1C6F-136C-817DA1B617BD}"/>
              </a:ext>
            </a:extLst>
          </p:cNvPr>
          <p:cNvSpPr txBox="1"/>
          <p:nvPr/>
        </p:nvSpPr>
        <p:spPr>
          <a:xfrm>
            <a:off x="45115" y="2640529"/>
            <a:ext cx="12101767" cy="1036117"/>
          </a:xfrm>
          <a:prstGeom prst="rect">
            <a:avLst/>
          </a:prstGeom>
          <a:noFill/>
        </p:spPr>
        <p:txBody>
          <a:bodyPr wrap="square" rtlCol="0">
            <a:spAutoFit/>
          </a:bodyPr>
          <a:lstStyle/>
          <a:p>
            <a:pPr algn="ctr">
              <a:lnSpc>
                <a:spcPct val="150000"/>
              </a:lnSpc>
            </a:pPr>
            <a:r>
              <a:rPr lang="en-US" sz="2200" b="1" dirty="0" err="1">
                <a:solidFill>
                  <a:schemeClr val="tx1"/>
                </a:solidFill>
                <a:latin typeface="+mj-lt"/>
              </a:rPr>
              <a:t>Yêu</a:t>
            </a:r>
            <a:r>
              <a:rPr lang="en-US" sz="2200" b="1" dirty="0">
                <a:solidFill>
                  <a:schemeClr val="tx1"/>
                </a:solidFill>
                <a:latin typeface="+mj-lt"/>
              </a:rPr>
              <a:t> </a:t>
            </a:r>
            <a:r>
              <a:rPr lang="en-US" sz="2200" b="1" dirty="0" err="1">
                <a:solidFill>
                  <a:schemeClr val="tx1"/>
                </a:solidFill>
                <a:latin typeface="+mj-lt"/>
              </a:rPr>
              <a:t>cầu</a:t>
            </a:r>
            <a:r>
              <a:rPr lang="en-US" sz="2200" b="1" dirty="0">
                <a:solidFill>
                  <a:schemeClr val="tx1"/>
                </a:solidFill>
                <a:latin typeface="+mj-lt"/>
              </a:rPr>
              <a:t>: </a:t>
            </a:r>
            <a:r>
              <a:rPr lang="vi-VN" sz="2200" dirty="0">
                <a:solidFill>
                  <a:schemeClr val="tx1"/>
                </a:solidFill>
                <a:latin typeface="+mj-lt"/>
              </a:rPr>
              <a:t>Chọn chữ cái H hoặc C thay vào vị trí mỗi bông hoa trong bảng dưới đây để tìm một từ bí ẩn xuất hiện ở tất cả các hàng ngang, dọc, chéo theo chiều mũi tên</a:t>
            </a:r>
            <a:r>
              <a:rPr lang="en-US" sz="2200" dirty="0">
                <a:solidFill>
                  <a:schemeClr val="tx1"/>
                </a:solidFill>
                <a:latin typeface="+mj-lt"/>
              </a:rPr>
              <a:t>.</a:t>
            </a:r>
          </a:p>
        </p:txBody>
      </p:sp>
      <p:pic>
        <p:nvPicPr>
          <p:cNvPr id="5" name="Picture 4" descr="A screenshot of a game&#10;&#10;Description automatically generated">
            <a:extLst>
              <a:ext uri="{FF2B5EF4-FFF2-40B4-BE49-F238E27FC236}">
                <a16:creationId xmlns:a16="http://schemas.microsoft.com/office/drawing/2014/main" id="{833126DB-0251-1BD1-6ED6-3DDAD6B410D8}"/>
              </a:ext>
            </a:extLst>
          </p:cNvPr>
          <p:cNvPicPr>
            <a:picLocks noChangeAspect="1"/>
          </p:cNvPicPr>
          <p:nvPr/>
        </p:nvPicPr>
        <p:blipFill rotWithShape="1">
          <a:blip r:embed="rId3"/>
          <a:srcRect l="13407" t="48772" r="10277" b="9307"/>
          <a:stretch/>
        </p:blipFill>
        <p:spPr>
          <a:xfrm>
            <a:off x="3026811" y="3881393"/>
            <a:ext cx="6138377" cy="26708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09456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2F551CB-0C0E-05C3-4F08-86EACCF94E44}"/>
            </a:ext>
          </a:extLst>
        </p:cNvPr>
        <p:cNvGrpSpPr/>
        <p:nvPr/>
      </p:nvGrpSpPr>
      <p:grpSpPr>
        <a:xfrm>
          <a:off x="0" y="0"/>
          <a:ext cx="0" cy="0"/>
          <a:chOff x="0" y="0"/>
          <a:chExt cx="0" cy="0"/>
        </a:xfrm>
      </p:grpSpPr>
      <p:sp>
        <p:nvSpPr>
          <p:cNvPr id="2" name="Rounded Rectangle 34">
            <a:extLst>
              <a:ext uri="{FF2B5EF4-FFF2-40B4-BE49-F238E27FC236}">
                <a16:creationId xmlns:a16="http://schemas.microsoft.com/office/drawing/2014/main" id="{C7EB3BA4-404C-3408-A057-7596D018B0FC}"/>
              </a:ext>
            </a:extLst>
          </p:cNvPr>
          <p:cNvSpPr/>
          <p:nvPr/>
        </p:nvSpPr>
        <p:spPr>
          <a:xfrm>
            <a:off x="3041057" y="1753154"/>
            <a:ext cx="6109886" cy="775065"/>
          </a:xfrm>
          <a:prstGeom prst="roundRect">
            <a:avLst/>
          </a:prstGeom>
          <a:solidFill>
            <a:schemeClr val="accent2">
              <a:lumMod val="40000"/>
              <a:lumOff val="60000"/>
            </a:schemeClr>
          </a:solidFill>
          <a:ln>
            <a:noFill/>
          </a:ln>
        </p:spPr>
        <p:style>
          <a:lnRef idx="3">
            <a:schemeClr val="lt1"/>
          </a:lnRef>
          <a:fillRef idx="1">
            <a:schemeClr val="accent3"/>
          </a:fillRef>
          <a:effectRef idx="1">
            <a:schemeClr val="accent3"/>
          </a:effectRef>
          <a:fontRef idx="minor">
            <a:schemeClr val="lt1"/>
          </a:fontRef>
        </p:style>
        <p:txBody>
          <a:bodyPr rtlCol="0" anchor="ctr"/>
          <a:lstStyle/>
          <a:p>
            <a:pPr algn="ctr"/>
            <a:r>
              <a:rPr lang="en-US" sz="2400" b="1" dirty="0" err="1">
                <a:solidFill>
                  <a:schemeClr val="tx1"/>
                </a:solidFill>
                <a:latin typeface="+mj-lt"/>
                <a:cs typeface="Arial" panose="020B0604020202020204" pitchFamily="34" charset="0"/>
              </a:rPr>
              <a:t>Luật</a:t>
            </a:r>
            <a:r>
              <a:rPr lang="en-US" sz="2400" b="1" dirty="0">
                <a:solidFill>
                  <a:schemeClr val="tx1"/>
                </a:solidFill>
                <a:latin typeface="+mj-lt"/>
                <a:cs typeface="Arial" panose="020B0604020202020204" pitchFamily="34" charset="0"/>
              </a:rPr>
              <a:t> </a:t>
            </a:r>
            <a:r>
              <a:rPr lang="en-US" sz="2400" b="1" dirty="0" err="1">
                <a:solidFill>
                  <a:schemeClr val="tx1"/>
                </a:solidFill>
                <a:latin typeface="+mj-lt"/>
                <a:cs typeface="Arial" panose="020B0604020202020204" pitchFamily="34" charset="0"/>
              </a:rPr>
              <a:t>chơi</a:t>
            </a:r>
            <a:r>
              <a:rPr lang="en-US" sz="2400" b="1" dirty="0">
                <a:solidFill>
                  <a:schemeClr val="tx1"/>
                </a:solidFill>
                <a:latin typeface="+mj-lt"/>
                <a:cs typeface="Arial" panose="020B0604020202020204" pitchFamily="34" charset="0"/>
              </a:rPr>
              <a:t> </a:t>
            </a:r>
            <a:r>
              <a:rPr lang="en-US" sz="2400" b="1" dirty="0" err="1">
                <a:solidFill>
                  <a:schemeClr val="tx1"/>
                </a:solidFill>
                <a:latin typeface="+mj-lt"/>
                <a:cs typeface="Arial" panose="020B0604020202020204" pitchFamily="34" charset="0"/>
              </a:rPr>
              <a:t>của</a:t>
            </a:r>
            <a:r>
              <a:rPr lang="en-US" sz="2400" b="1" dirty="0">
                <a:solidFill>
                  <a:schemeClr val="tx1"/>
                </a:solidFill>
                <a:latin typeface="+mj-lt"/>
                <a:cs typeface="Arial" panose="020B0604020202020204" pitchFamily="34" charset="0"/>
              </a:rPr>
              <a:t> </a:t>
            </a:r>
            <a:r>
              <a:rPr lang="en-US" sz="2400" b="1" dirty="0" err="1">
                <a:solidFill>
                  <a:schemeClr val="tx1"/>
                </a:solidFill>
                <a:latin typeface="+mj-lt"/>
                <a:cs typeface="Arial" panose="020B0604020202020204" pitchFamily="34" charset="0"/>
              </a:rPr>
              <a:t>trò</a:t>
            </a:r>
            <a:r>
              <a:rPr lang="en-US" sz="2400" b="1" dirty="0">
                <a:solidFill>
                  <a:schemeClr val="tx1"/>
                </a:solidFill>
                <a:latin typeface="+mj-lt"/>
                <a:cs typeface="Arial" panose="020B0604020202020204" pitchFamily="34" charset="0"/>
              </a:rPr>
              <a:t> </a:t>
            </a:r>
            <a:r>
              <a:rPr lang="en-US" sz="2400" b="1" dirty="0" err="1">
                <a:solidFill>
                  <a:schemeClr val="tx1"/>
                </a:solidFill>
                <a:latin typeface="+mj-lt"/>
                <a:cs typeface="Arial" panose="020B0604020202020204" pitchFamily="34" charset="0"/>
              </a:rPr>
              <a:t>chơi</a:t>
            </a:r>
            <a:endParaRPr lang="en-US" sz="2400" b="1" dirty="0">
              <a:solidFill>
                <a:schemeClr val="tx1"/>
              </a:solidFill>
              <a:latin typeface="+mj-lt"/>
              <a:cs typeface="Arial" panose="020B0604020202020204" pitchFamily="34" charset="0"/>
            </a:endParaRPr>
          </a:p>
        </p:txBody>
      </p:sp>
      <p:grpSp>
        <p:nvGrpSpPr>
          <p:cNvPr id="4" name="Group 3">
            <a:extLst>
              <a:ext uri="{FF2B5EF4-FFF2-40B4-BE49-F238E27FC236}">
                <a16:creationId xmlns:a16="http://schemas.microsoft.com/office/drawing/2014/main" id="{0A2BF227-8C55-8B79-81E4-005534493EA6}"/>
              </a:ext>
            </a:extLst>
          </p:cNvPr>
          <p:cNvGrpSpPr/>
          <p:nvPr/>
        </p:nvGrpSpPr>
        <p:grpSpPr>
          <a:xfrm>
            <a:off x="947575" y="2652786"/>
            <a:ext cx="10296849" cy="1254300"/>
            <a:chOff x="187998" y="1543686"/>
            <a:chExt cx="8172903" cy="995574"/>
          </a:xfrm>
        </p:grpSpPr>
        <p:sp>
          <p:nvSpPr>
            <p:cNvPr id="5" name="Rectangle 4">
              <a:extLst>
                <a:ext uri="{FF2B5EF4-FFF2-40B4-BE49-F238E27FC236}">
                  <a16:creationId xmlns:a16="http://schemas.microsoft.com/office/drawing/2014/main" id="{04448BC0-D761-6A28-12F7-E6DEF5EB8ED1}"/>
                </a:ext>
              </a:extLst>
            </p:cNvPr>
            <p:cNvSpPr/>
            <p:nvPr/>
          </p:nvSpPr>
          <p:spPr>
            <a:xfrm>
              <a:off x="187999" y="1648819"/>
              <a:ext cx="8172902" cy="890441"/>
            </a:xfrm>
            <a:prstGeom prst="rect">
              <a:avLst/>
            </a:prstGeom>
          </p:spPr>
          <p:txBody>
            <a:bodyPr wrap="square">
              <a:spAutoFit/>
            </a:bodyPr>
            <a:lstStyle/>
            <a:p>
              <a:pPr algn="just">
                <a:lnSpc>
                  <a:spcPct val="150000"/>
                </a:lnSpc>
              </a:pPr>
              <a:r>
                <a:rPr lang="en-US" sz="2400">
                  <a:latin typeface="+mj-lt"/>
                </a:rPr>
                <a:t>        </a:t>
              </a:r>
              <a:r>
                <a:rPr lang="vi-VN" sz="2400">
                  <a:latin typeface="+mj-lt"/>
                </a:rPr>
                <a:t>Cả lớp chia thành 4 nhóm, mỗi tổ là một nhóm. HS đại diện các nhóm bốc thăm để giành thứ tự chọn ô. </a:t>
              </a:r>
            </a:p>
          </p:txBody>
        </p:sp>
        <p:pic>
          <p:nvPicPr>
            <p:cNvPr id="6"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35CE67DE-7B2C-F685-094D-11A68FCDC33A}"/>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187998" y="1543686"/>
              <a:ext cx="759856" cy="7598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a:extLst>
              <a:ext uri="{FF2B5EF4-FFF2-40B4-BE49-F238E27FC236}">
                <a16:creationId xmlns:a16="http://schemas.microsoft.com/office/drawing/2014/main" id="{484DCB55-0B4E-F4C0-6B87-910B32D6F4CB}"/>
              </a:ext>
            </a:extLst>
          </p:cNvPr>
          <p:cNvGrpSpPr/>
          <p:nvPr/>
        </p:nvGrpSpPr>
        <p:grpSpPr>
          <a:xfrm>
            <a:off x="947575" y="3886131"/>
            <a:ext cx="10296849" cy="1808297"/>
            <a:chOff x="187998" y="1543686"/>
            <a:chExt cx="8172903" cy="1435297"/>
          </a:xfrm>
        </p:grpSpPr>
        <p:sp>
          <p:nvSpPr>
            <p:cNvPr id="8" name="Rectangle 7">
              <a:extLst>
                <a:ext uri="{FF2B5EF4-FFF2-40B4-BE49-F238E27FC236}">
                  <a16:creationId xmlns:a16="http://schemas.microsoft.com/office/drawing/2014/main" id="{CC534356-43C0-6BEA-A1B8-5E3A67BE0FCF}"/>
                </a:ext>
              </a:extLst>
            </p:cNvPr>
            <p:cNvSpPr/>
            <p:nvPr/>
          </p:nvSpPr>
          <p:spPr>
            <a:xfrm>
              <a:off x="187999" y="1648819"/>
              <a:ext cx="8172902" cy="1330164"/>
            </a:xfrm>
            <a:prstGeom prst="rect">
              <a:avLst/>
            </a:prstGeom>
          </p:spPr>
          <p:txBody>
            <a:bodyPr wrap="square">
              <a:spAutoFit/>
            </a:bodyPr>
            <a:lstStyle/>
            <a:p>
              <a:pPr algn="just">
                <a:lnSpc>
                  <a:spcPct val="150000"/>
                </a:lnSpc>
              </a:pPr>
              <a:r>
                <a:rPr lang="en-US" sz="2400">
                  <a:latin typeface="+mj-lt"/>
                </a:rPr>
                <a:t>        </a:t>
              </a:r>
              <a:r>
                <a:rPr lang="vi-VN" sz="2400">
                  <a:latin typeface="+mj-lt"/>
                </a:rPr>
                <a:t>HS chọn dòng chữ nào thì phải trả lời đúng ô chữ đó, trả lời đúng được cộng 10 điểm, các nhóm phát hiện được từ bí ẩn sẽ giành quyền trả lời được cộng 30 điểm.</a:t>
              </a:r>
            </a:p>
          </p:txBody>
        </p:sp>
        <p:pic>
          <p:nvPicPr>
            <p:cNvPr id="9"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17BEED2F-7E48-006B-3BFB-AD4CAF2DEDFB}"/>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187998" y="1543686"/>
              <a:ext cx="759856" cy="7598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9">
            <a:extLst>
              <a:ext uri="{FF2B5EF4-FFF2-40B4-BE49-F238E27FC236}">
                <a16:creationId xmlns:a16="http://schemas.microsoft.com/office/drawing/2014/main" id="{649EEC33-BC90-585E-FCDE-313B95653823}"/>
              </a:ext>
            </a:extLst>
          </p:cNvPr>
          <p:cNvGrpSpPr/>
          <p:nvPr/>
        </p:nvGrpSpPr>
        <p:grpSpPr>
          <a:xfrm>
            <a:off x="947575" y="5744783"/>
            <a:ext cx="10296849" cy="957325"/>
            <a:chOff x="187998" y="1543686"/>
            <a:chExt cx="8172903" cy="759856"/>
          </a:xfrm>
        </p:grpSpPr>
        <p:sp>
          <p:nvSpPr>
            <p:cNvPr id="11" name="Rectangle 10">
              <a:extLst>
                <a:ext uri="{FF2B5EF4-FFF2-40B4-BE49-F238E27FC236}">
                  <a16:creationId xmlns:a16="http://schemas.microsoft.com/office/drawing/2014/main" id="{C1F4CEA9-0361-E63B-A4CD-F52EC8CDEA8E}"/>
                </a:ext>
              </a:extLst>
            </p:cNvPr>
            <p:cNvSpPr/>
            <p:nvPr/>
          </p:nvSpPr>
          <p:spPr>
            <a:xfrm>
              <a:off x="187999" y="1648819"/>
              <a:ext cx="8172902" cy="450717"/>
            </a:xfrm>
            <a:prstGeom prst="rect">
              <a:avLst/>
            </a:prstGeom>
          </p:spPr>
          <p:txBody>
            <a:bodyPr wrap="square">
              <a:spAutoFit/>
            </a:bodyPr>
            <a:lstStyle/>
            <a:p>
              <a:pPr algn="just">
                <a:lnSpc>
                  <a:spcPct val="150000"/>
                </a:lnSpc>
              </a:pPr>
              <a:r>
                <a:rPr lang="en-US" sz="2400">
                  <a:latin typeface="+mj-lt"/>
                </a:rPr>
                <a:t>        </a:t>
              </a:r>
              <a:r>
                <a:rPr lang="vi-VN" sz="2400">
                  <a:latin typeface="+mj-lt"/>
                </a:rPr>
                <a:t>Đội nào có tổng số điểm nhiều hơn là thắng cuộc. </a:t>
              </a:r>
            </a:p>
          </p:txBody>
        </p:sp>
        <p:pic>
          <p:nvPicPr>
            <p:cNvPr id="12"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1A7BF165-39F4-ADAC-9368-1C91CB1FACA5}"/>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187998" y="1543686"/>
              <a:ext cx="759856" cy="75985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72641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2C10ACD-57E9-F5BA-FE2D-8B4509A99390}"/>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28F6259-33BC-8E79-D6EA-D4952FF3A10C}"/>
              </a:ext>
            </a:extLst>
          </p:cNvPr>
          <p:cNvGraphicFramePr>
            <a:graphicFrameLocks noGrp="1"/>
          </p:cNvGraphicFramePr>
          <p:nvPr>
            <p:extLst>
              <p:ext uri="{D42A27DB-BD31-4B8C-83A1-F6EECF244321}">
                <p14:modId xmlns:p14="http://schemas.microsoft.com/office/powerpoint/2010/main" val="4184519933"/>
              </p:ext>
            </p:extLst>
          </p:nvPr>
        </p:nvGraphicFramePr>
        <p:xfrm>
          <a:off x="1040435" y="2320230"/>
          <a:ext cx="10111130" cy="4297174"/>
        </p:xfrm>
        <a:graphic>
          <a:graphicData uri="http://schemas.openxmlformats.org/drawingml/2006/table">
            <a:tbl>
              <a:tblPr firstRow="1" firstCol="1" bandRow="1"/>
              <a:tblGrid>
                <a:gridCol w="1443590">
                  <a:extLst>
                    <a:ext uri="{9D8B030D-6E8A-4147-A177-3AD203B41FA5}">
                      <a16:colId xmlns:a16="http://schemas.microsoft.com/office/drawing/2014/main" val="3676000066"/>
                    </a:ext>
                  </a:extLst>
                </a:gridCol>
                <a:gridCol w="1443590">
                  <a:extLst>
                    <a:ext uri="{9D8B030D-6E8A-4147-A177-3AD203B41FA5}">
                      <a16:colId xmlns:a16="http://schemas.microsoft.com/office/drawing/2014/main" val="2571042823"/>
                    </a:ext>
                  </a:extLst>
                </a:gridCol>
                <a:gridCol w="1443590">
                  <a:extLst>
                    <a:ext uri="{9D8B030D-6E8A-4147-A177-3AD203B41FA5}">
                      <a16:colId xmlns:a16="http://schemas.microsoft.com/office/drawing/2014/main" val="4081534930"/>
                    </a:ext>
                  </a:extLst>
                </a:gridCol>
                <a:gridCol w="1443590">
                  <a:extLst>
                    <a:ext uri="{9D8B030D-6E8A-4147-A177-3AD203B41FA5}">
                      <a16:colId xmlns:a16="http://schemas.microsoft.com/office/drawing/2014/main" val="4111858387"/>
                    </a:ext>
                  </a:extLst>
                </a:gridCol>
                <a:gridCol w="1445590">
                  <a:extLst>
                    <a:ext uri="{9D8B030D-6E8A-4147-A177-3AD203B41FA5}">
                      <a16:colId xmlns:a16="http://schemas.microsoft.com/office/drawing/2014/main" val="1304153434"/>
                    </a:ext>
                  </a:extLst>
                </a:gridCol>
                <a:gridCol w="1445590">
                  <a:extLst>
                    <a:ext uri="{9D8B030D-6E8A-4147-A177-3AD203B41FA5}">
                      <a16:colId xmlns:a16="http://schemas.microsoft.com/office/drawing/2014/main" val="2934870316"/>
                    </a:ext>
                  </a:extLst>
                </a:gridCol>
                <a:gridCol w="1445590">
                  <a:extLst>
                    <a:ext uri="{9D8B030D-6E8A-4147-A177-3AD203B41FA5}">
                      <a16:colId xmlns:a16="http://schemas.microsoft.com/office/drawing/2014/main" val="886079139"/>
                    </a:ext>
                  </a:extLst>
                </a:gridCol>
              </a:tblGrid>
              <a:tr h="613882">
                <a:tc>
                  <a:txBody>
                    <a:bodyPr/>
                    <a:lstStyle/>
                    <a:p>
                      <a:pPr marL="0" marR="0" algn="ctr">
                        <a:lnSpc>
                          <a:spcPct val="150000"/>
                        </a:lnSpc>
                        <a:spcBef>
                          <a:spcPts val="0"/>
                        </a:spcBef>
                        <a:spcAft>
                          <a:spcPts val="0"/>
                        </a:spcAft>
                      </a:pPr>
                      <a:r>
                        <a:rPr lang="en-US" sz="2500" b="1">
                          <a:solidFill>
                            <a:srgbClr val="FF0000"/>
                          </a:solidFill>
                          <a:effectLst/>
                          <a:latin typeface="+mn-lt"/>
                          <a:ea typeface="Calibri" panose="020F0502020204030204" pitchFamily="34" charset="0"/>
                          <a:cs typeface="Times New Roman" panose="02020603050405020304" pitchFamily="18" charset="0"/>
                        </a:rPr>
                        <a:t>H</a:t>
                      </a: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Ọ</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b="1">
                          <a:solidFill>
                            <a:srgbClr val="FF0000"/>
                          </a:solidFill>
                          <a:effectLst/>
                          <a:latin typeface="+mn-lt"/>
                          <a:ea typeface="Calibri" panose="020F0502020204030204" pitchFamily="34" charset="0"/>
                          <a:cs typeface="Times New Roman" panose="02020603050405020304" pitchFamily="18" charset="0"/>
                        </a:rPr>
                        <a:t>C</a:t>
                      </a: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800" b="1">
                          <a:solidFill>
                            <a:srgbClr val="FF0000"/>
                          </a:solidFill>
                          <a:effectLst/>
                          <a:latin typeface="+mn-lt"/>
                          <a:ea typeface="Calibri" panose="020F0502020204030204" pitchFamily="34" charset="0"/>
                          <a:cs typeface="Times New Roman" panose="02020603050405020304" pitchFamily="18" charset="0"/>
                        </a:rPr>
                        <a:t>H</a:t>
                      </a: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À</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N</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b="1">
                          <a:solidFill>
                            <a:srgbClr val="FF0000"/>
                          </a:solidFill>
                          <a:effectLst/>
                          <a:latin typeface="+mn-lt"/>
                          <a:ea typeface="Calibri" panose="020F0502020204030204" pitchFamily="34" charset="0"/>
                          <a:cs typeface="Times New Roman" panose="02020603050405020304" pitchFamily="18" charset="0"/>
                        </a:rPr>
                        <a:t>H</a:t>
                      </a: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extLst>
                  <a:ext uri="{0D108BD9-81ED-4DB2-BD59-A6C34878D82A}">
                    <a16:rowId xmlns:a16="http://schemas.microsoft.com/office/drawing/2014/main" val="362564743"/>
                  </a:ext>
                </a:extLst>
              </a:tr>
              <a:tr h="613882">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Ọ</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Ọ</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N</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Ọ</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extLst>
                  <a:ext uri="{0D108BD9-81ED-4DB2-BD59-A6C34878D82A}">
                    <a16:rowId xmlns:a16="http://schemas.microsoft.com/office/drawing/2014/main" val="1142968690"/>
                  </a:ext>
                </a:extLst>
              </a:tr>
              <a:tr h="613882">
                <a:tc>
                  <a:txBody>
                    <a:bodyPr/>
                    <a:lstStyle/>
                    <a:p>
                      <a:pPr marL="0" marR="0" algn="ctr">
                        <a:lnSpc>
                          <a:spcPct val="150000"/>
                        </a:lnSpc>
                        <a:spcBef>
                          <a:spcPts val="0"/>
                        </a:spcBef>
                        <a:spcAft>
                          <a:spcPts val="0"/>
                        </a:spcAft>
                      </a:pPr>
                      <a:r>
                        <a:rPr lang="en-US" sz="2500" b="1">
                          <a:solidFill>
                            <a:srgbClr val="FF0000"/>
                          </a:solidFill>
                          <a:effectLst/>
                          <a:latin typeface="+mn-lt"/>
                          <a:ea typeface="Calibri" panose="020F0502020204030204" pitchFamily="34" charset="0"/>
                          <a:cs typeface="Times New Roman" panose="02020603050405020304" pitchFamily="18" charset="0"/>
                        </a:rPr>
                        <a:t>C</a:t>
                      </a: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b="1">
                          <a:solidFill>
                            <a:srgbClr val="FF0000"/>
                          </a:solidFill>
                          <a:effectLst/>
                          <a:latin typeface="+mn-lt"/>
                          <a:ea typeface="Calibri" panose="020F0502020204030204" pitchFamily="34" charset="0"/>
                          <a:cs typeface="Times New Roman" panose="02020603050405020304" pitchFamily="18" charset="0"/>
                        </a:rPr>
                        <a:t>C</a:t>
                      </a: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À</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b="1">
                          <a:solidFill>
                            <a:srgbClr val="FF0000"/>
                          </a:solidFill>
                          <a:effectLst/>
                          <a:latin typeface="+mn-lt"/>
                          <a:ea typeface="Calibri" panose="020F0502020204030204" pitchFamily="34" charset="0"/>
                          <a:cs typeface="Times New Roman" panose="02020603050405020304" pitchFamily="18" charset="0"/>
                        </a:rPr>
                        <a:t>C</a:t>
                      </a: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extLst>
                  <a:ext uri="{0D108BD9-81ED-4DB2-BD59-A6C34878D82A}">
                    <a16:rowId xmlns:a16="http://schemas.microsoft.com/office/drawing/2014/main" val="1765498879"/>
                  </a:ext>
                </a:extLst>
              </a:tr>
              <a:tr h="613882">
                <a:tc>
                  <a:txBody>
                    <a:bodyPr/>
                    <a:lstStyle/>
                    <a:p>
                      <a:pPr marL="0" marR="0" algn="ctr">
                        <a:lnSpc>
                          <a:spcPct val="150000"/>
                        </a:lnSpc>
                        <a:spcBef>
                          <a:spcPts val="0"/>
                        </a:spcBef>
                        <a:spcAft>
                          <a:spcPts val="0"/>
                        </a:spcAft>
                      </a:pPr>
                      <a:r>
                        <a:rPr lang="en-US" sz="2500" b="1">
                          <a:solidFill>
                            <a:srgbClr val="FF0000"/>
                          </a:solidFill>
                          <a:effectLst/>
                          <a:latin typeface="+mn-lt"/>
                          <a:ea typeface="Calibri" panose="020F0502020204030204" pitchFamily="34" charset="0"/>
                          <a:cs typeface="Times New Roman" panose="02020603050405020304" pitchFamily="18" charset="0"/>
                        </a:rPr>
                        <a:t>H</a:t>
                      </a: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b="1">
                          <a:solidFill>
                            <a:srgbClr val="FF0000"/>
                          </a:solidFill>
                          <a:effectLst/>
                          <a:latin typeface="+mn-lt"/>
                          <a:ea typeface="Calibri" panose="020F0502020204030204" pitchFamily="34" charset="0"/>
                          <a:cs typeface="Times New Roman" panose="02020603050405020304" pitchFamily="18" charset="0"/>
                        </a:rPr>
                        <a:t>H</a:t>
                      </a: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b="1">
                          <a:solidFill>
                            <a:srgbClr val="FF0000"/>
                          </a:solidFill>
                          <a:effectLst/>
                          <a:latin typeface="+mn-lt"/>
                          <a:ea typeface="Calibri" panose="020F0502020204030204" pitchFamily="34" charset="0"/>
                          <a:cs typeface="Times New Roman" panose="02020603050405020304" pitchFamily="18" charset="0"/>
                        </a:rPr>
                        <a:t>H</a:t>
                      </a: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extLst>
                  <a:ext uri="{0D108BD9-81ED-4DB2-BD59-A6C34878D82A}">
                    <a16:rowId xmlns:a16="http://schemas.microsoft.com/office/drawing/2014/main" val="489797176"/>
                  </a:ext>
                </a:extLst>
              </a:tr>
              <a:tr h="613882">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À</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b="1">
                          <a:solidFill>
                            <a:srgbClr val="FF0000"/>
                          </a:solidFill>
                          <a:effectLst/>
                          <a:latin typeface="+mn-lt"/>
                          <a:ea typeface="Calibri" panose="020F0502020204030204" pitchFamily="34" charset="0"/>
                          <a:cs typeface="Times New Roman" panose="02020603050405020304" pitchFamily="18" charset="0"/>
                        </a:rPr>
                        <a:t>C</a:t>
                      </a: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À</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À</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extLst>
                  <a:ext uri="{0D108BD9-81ED-4DB2-BD59-A6C34878D82A}">
                    <a16:rowId xmlns:a16="http://schemas.microsoft.com/office/drawing/2014/main" val="1535580752"/>
                  </a:ext>
                </a:extLst>
              </a:tr>
              <a:tr h="613882">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N</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Ọ</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N</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N</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extLst>
                  <a:ext uri="{0D108BD9-81ED-4DB2-BD59-A6C34878D82A}">
                    <a16:rowId xmlns:a16="http://schemas.microsoft.com/office/drawing/2014/main" val="3764865287"/>
                  </a:ext>
                </a:extLst>
              </a:tr>
              <a:tr h="613882">
                <a:tc>
                  <a:txBody>
                    <a:bodyPr/>
                    <a:lstStyle/>
                    <a:p>
                      <a:pPr marL="0" marR="0" algn="ctr">
                        <a:lnSpc>
                          <a:spcPct val="150000"/>
                        </a:lnSpc>
                        <a:spcBef>
                          <a:spcPts val="0"/>
                        </a:spcBef>
                        <a:spcAft>
                          <a:spcPts val="0"/>
                        </a:spcAft>
                      </a:pPr>
                      <a:r>
                        <a:rPr lang="en-US" sz="2500" b="1">
                          <a:solidFill>
                            <a:srgbClr val="FF0000"/>
                          </a:solidFill>
                          <a:effectLst/>
                          <a:latin typeface="+mn-lt"/>
                          <a:ea typeface="Calibri" panose="020F0502020204030204" pitchFamily="34" charset="0"/>
                          <a:cs typeface="Times New Roman" panose="02020603050405020304" pitchFamily="18" charset="0"/>
                        </a:rPr>
                        <a:t>H</a:t>
                      </a: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Ọ</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b="1">
                          <a:solidFill>
                            <a:srgbClr val="FF0000"/>
                          </a:solidFill>
                          <a:effectLst/>
                          <a:latin typeface="+mn-lt"/>
                          <a:ea typeface="Calibri" panose="020F0502020204030204" pitchFamily="34" charset="0"/>
                          <a:cs typeface="Times New Roman" panose="02020603050405020304" pitchFamily="18" charset="0"/>
                        </a:rPr>
                        <a:t>C</a:t>
                      </a: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b="1">
                          <a:solidFill>
                            <a:srgbClr val="FF0000"/>
                          </a:solidFill>
                          <a:effectLst/>
                          <a:latin typeface="+mn-lt"/>
                          <a:ea typeface="Calibri" panose="020F0502020204030204" pitchFamily="34" charset="0"/>
                          <a:cs typeface="Times New Roman" panose="02020603050405020304" pitchFamily="18" charset="0"/>
                        </a:rPr>
                        <a:t>H</a:t>
                      </a: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À</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a:solidFill>
                            <a:srgbClr val="000000"/>
                          </a:solidFill>
                          <a:effectLst/>
                          <a:latin typeface="+mn-lt"/>
                          <a:ea typeface="Calibri" panose="020F0502020204030204" pitchFamily="34" charset="0"/>
                          <a:cs typeface="Times New Roman" panose="02020603050405020304" pitchFamily="18" charset="0"/>
                        </a:rPr>
                        <a:t>N</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tc>
                  <a:txBody>
                    <a:bodyPr/>
                    <a:lstStyle/>
                    <a:p>
                      <a:pPr marL="0" marR="0" algn="ctr">
                        <a:lnSpc>
                          <a:spcPct val="150000"/>
                        </a:lnSpc>
                        <a:spcBef>
                          <a:spcPts val="0"/>
                        </a:spcBef>
                        <a:spcAft>
                          <a:spcPts val="0"/>
                        </a:spcAft>
                      </a:pPr>
                      <a:r>
                        <a:rPr lang="en-US" sz="2500" b="1">
                          <a:solidFill>
                            <a:srgbClr val="FF0000"/>
                          </a:solidFill>
                          <a:effectLst/>
                          <a:latin typeface="+mn-lt"/>
                          <a:ea typeface="Calibri" panose="020F0502020204030204" pitchFamily="34" charset="0"/>
                          <a:cs typeface="Times New Roman" panose="02020603050405020304" pitchFamily="18" charset="0"/>
                        </a:rPr>
                        <a:t>H</a:t>
                      </a:r>
                      <a:r>
                        <a:rPr lang="en-US" sz="2500">
                          <a:solidFill>
                            <a:srgbClr val="000000"/>
                          </a:solidFill>
                          <a:effectLst/>
                          <a:latin typeface="+mn-lt"/>
                          <a:ea typeface="Calibri" panose="020F0502020204030204" pitchFamily="34" charset="0"/>
                          <a:cs typeface="Times New Roman" panose="02020603050405020304" pitchFamily="18" charset="0"/>
                        </a:rPr>
                        <a:t> </a:t>
                      </a:r>
                      <a:endParaRPr lang="en-US" sz="2500">
                        <a:effectLst/>
                        <a:latin typeface="+mn-lt"/>
                        <a:ea typeface="Calibri" panose="020F0502020204030204" pitchFamily="34" charset="0"/>
                        <a:cs typeface="Times New Roman" panose="02020603050405020304" pitchFamily="18" charset="0"/>
                      </a:endParaRPr>
                    </a:p>
                  </a:txBody>
                  <a:tcPr marL="86402" marR="8640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8E1"/>
                    </a:solidFill>
                  </a:tcPr>
                </a:tc>
                <a:extLst>
                  <a:ext uri="{0D108BD9-81ED-4DB2-BD59-A6C34878D82A}">
                    <a16:rowId xmlns:a16="http://schemas.microsoft.com/office/drawing/2014/main" val="2342546086"/>
                  </a:ext>
                </a:extLst>
              </a:tr>
            </a:tbl>
          </a:graphicData>
        </a:graphic>
      </p:graphicFrame>
      <p:sp>
        <p:nvSpPr>
          <p:cNvPr id="4" name="Rectangle 3">
            <a:extLst>
              <a:ext uri="{FF2B5EF4-FFF2-40B4-BE49-F238E27FC236}">
                <a16:creationId xmlns:a16="http://schemas.microsoft.com/office/drawing/2014/main" id="{0D17FEAA-3A33-D931-AEBD-7B340A3D1C71}"/>
              </a:ext>
            </a:extLst>
          </p:cNvPr>
          <p:cNvSpPr/>
          <p:nvPr/>
        </p:nvSpPr>
        <p:spPr>
          <a:xfrm>
            <a:off x="2811187" y="1624491"/>
            <a:ext cx="6569626" cy="69573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mj-lt"/>
              </a:rPr>
              <a:t>TỔNG KẾT ĐÁP ÁN</a:t>
            </a:r>
          </a:p>
        </p:txBody>
      </p:sp>
    </p:spTree>
    <p:extLst>
      <p:ext uri="{BB962C8B-B14F-4D97-AF65-F5344CB8AC3E}">
        <p14:creationId xmlns:p14="http://schemas.microsoft.com/office/powerpoint/2010/main" val="1660114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BDB3B0C-B590-69CF-C659-958F6BD0F51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1B7F2B4-CA85-A104-62D8-CB22BA9A80BB}"/>
              </a:ext>
            </a:extLst>
          </p:cNvPr>
          <p:cNvGrpSpPr/>
          <p:nvPr/>
        </p:nvGrpSpPr>
        <p:grpSpPr>
          <a:xfrm>
            <a:off x="746788" y="1735776"/>
            <a:ext cx="10793367" cy="857966"/>
            <a:chOff x="1121893" y="572896"/>
            <a:chExt cx="7200368" cy="680992"/>
          </a:xfrm>
        </p:grpSpPr>
        <p:sp>
          <p:nvSpPr>
            <p:cNvPr id="3" name="Google Shape;1250;p59">
              <a:extLst>
                <a:ext uri="{FF2B5EF4-FFF2-40B4-BE49-F238E27FC236}">
                  <a16:creationId xmlns:a16="http://schemas.microsoft.com/office/drawing/2014/main" id="{8567A469-249D-12FD-1079-D74F418A46EE}"/>
                </a:ext>
              </a:extLst>
            </p:cNvPr>
            <p:cNvSpPr/>
            <p:nvPr/>
          </p:nvSpPr>
          <p:spPr>
            <a:xfrm>
              <a:off x="1121893" y="572896"/>
              <a:ext cx="7200368" cy="680992"/>
            </a:xfrm>
            <a:prstGeom prst="roundRect">
              <a:avLst>
                <a:gd name="adj" fmla="val 16667"/>
              </a:avLst>
            </a:prstGeom>
            <a:solidFill>
              <a:srgbClr val="F79646">
                <a:lumMod val="20000"/>
                <a:lumOff val="80000"/>
              </a:srgbClr>
            </a:solidFill>
            <a:ln>
              <a:noFill/>
            </a:ln>
          </p:spPr>
          <p:txBody>
            <a:bodyPr spcFirstLastPara="1" wrap="square" lIns="115184" tIns="115184" rIns="115184" bIns="115184" anchor="ctr" anchorCtr="0">
              <a:noAutofit/>
            </a:bodyPr>
            <a:lstStyle/>
            <a:p>
              <a:pPr defTabSz="1152053">
                <a:buClrTx/>
                <a:defRPr/>
              </a:pPr>
              <a:endParaRPr sz="2000">
                <a:solidFill>
                  <a:sysClr val="windowText" lastClr="000000"/>
                </a:solidFill>
                <a:latin typeface="+mj-lt"/>
                <a:ea typeface="+mn-ea"/>
                <a:cs typeface="Arial" panose="020B0604020202020204" pitchFamily="34" charset="0"/>
              </a:endParaRPr>
            </a:p>
          </p:txBody>
        </p:sp>
        <p:sp>
          <p:nvSpPr>
            <p:cNvPr id="4" name="TextBox 3">
              <a:extLst>
                <a:ext uri="{FF2B5EF4-FFF2-40B4-BE49-F238E27FC236}">
                  <a16:creationId xmlns:a16="http://schemas.microsoft.com/office/drawing/2014/main" id="{5E6FA924-BC0A-480C-D0FC-E757BF70901E}"/>
                </a:ext>
              </a:extLst>
            </p:cNvPr>
            <p:cNvSpPr txBox="1"/>
            <p:nvPr/>
          </p:nvSpPr>
          <p:spPr>
            <a:xfrm>
              <a:off x="1325935" y="754603"/>
              <a:ext cx="6792283" cy="317579"/>
            </a:xfrm>
            <a:prstGeom prst="rect">
              <a:avLst/>
            </a:prstGeom>
            <a:noFill/>
          </p:spPr>
          <p:txBody>
            <a:bodyPr wrap="square" rtlCol="0">
              <a:spAutoFit/>
            </a:bodyPr>
            <a:lstStyle/>
            <a:p>
              <a:pPr algn="ctr" defTabSz="1152053">
                <a:buClrTx/>
                <a:defRPr/>
              </a:pPr>
              <a:r>
                <a:rPr lang="en-US" sz="2000" b="1" dirty="0">
                  <a:solidFill>
                    <a:schemeClr val="tx1"/>
                  </a:solidFill>
                  <a:latin typeface="+mj-lt"/>
                  <a:ea typeface="+mn-ea"/>
                  <a:cs typeface="Arial" panose="020B0604020202020204" pitchFamily="34" charset="0"/>
                </a:rPr>
                <a:t>2. Trao </a:t>
              </a:r>
              <a:r>
                <a:rPr lang="en-US" sz="2000" b="1" dirty="0" err="1">
                  <a:solidFill>
                    <a:schemeClr val="tx1"/>
                  </a:solidFill>
                  <a:latin typeface="+mj-lt"/>
                  <a:ea typeface="+mn-ea"/>
                  <a:cs typeface="Arial" panose="020B0604020202020204" pitchFamily="34" charset="0"/>
                </a:rPr>
                <a:t>đổi</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về</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nghĩa</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của</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từ</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học</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trong</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tên</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chủ</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điểm</a:t>
              </a:r>
              <a:endParaRPr lang="en-US" sz="2000" dirty="0">
                <a:solidFill>
                  <a:schemeClr val="tx1"/>
                </a:solidFill>
                <a:latin typeface="+mj-lt"/>
                <a:ea typeface="+mn-ea"/>
                <a:cs typeface="Arial" panose="020B0604020202020204" pitchFamily="34" charset="0"/>
              </a:endParaRPr>
            </a:p>
          </p:txBody>
        </p:sp>
      </p:grpSp>
      <p:grpSp>
        <p:nvGrpSpPr>
          <p:cNvPr id="7" name="Group 6">
            <a:extLst>
              <a:ext uri="{FF2B5EF4-FFF2-40B4-BE49-F238E27FC236}">
                <a16:creationId xmlns:a16="http://schemas.microsoft.com/office/drawing/2014/main" id="{84DE23FA-E567-532F-B35E-4FCC8BB4ECF7}"/>
              </a:ext>
            </a:extLst>
          </p:cNvPr>
          <p:cNvGrpSpPr/>
          <p:nvPr/>
        </p:nvGrpSpPr>
        <p:grpSpPr>
          <a:xfrm>
            <a:off x="746788" y="2685470"/>
            <a:ext cx="10698424" cy="950325"/>
            <a:chOff x="471129" y="1179260"/>
            <a:chExt cx="8491645" cy="754300"/>
          </a:xfrm>
        </p:grpSpPr>
        <p:sp>
          <p:nvSpPr>
            <p:cNvPr id="8" name="TextBox 7">
              <a:extLst>
                <a:ext uri="{FF2B5EF4-FFF2-40B4-BE49-F238E27FC236}">
                  <a16:creationId xmlns:a16="http://schemas.microsoft.com/office/drawing/2014/main" id="{9AD602B8-BE5E-878E-F4AB-8399CBCA8B59}"/>
                </a:ext>
              </a:extLst>
            </p:cNvPr>
            <p:cNvSpPr txBox="1"/>
            <p:nvPr/>
          </p:nvSpPr>
          <p:spPr>
            <a:xfrm>
              <a:off x="1222606" y="1179260"/>
              <a:ext cx="7740168" cy="754300"/>
            </a:xfrm>
            <a:prstGeom prst="rect">
              <a:avLst/>
            </a:prstGeom>
            <a:noFill/>
          </p:spPr>
          <p:txBody>
            <a:bodyPr wrap="square">
              <a:spAutoFit/>
            </a:bodyPr>
            <a:lstStyle/>
            <a:p>
              <a:pPr algn="just">
                <a:lnSpc>
                  <a:spcPct val="150000"/>
                </a:lnSpc>
                <a:buClrTx/>
                <a:defRPr/>
              </a:pPr>
              <a:r>
                <a:rPr lang="en-US" sz="2000" b="1" dirty="0" err="1">
                  <a:solidFill>
                    <a:srgbClr val="002060"/>
                  </a:solidFill>
                  <a:latin typeface="+mj-lt"/>
                  <a:ea typeface="+mn-ea"/>
                  <a:cs typeface="Arial" panose="020B0604020202020204" pitchFamily="34" charset="0"/>
                </a:rPr>
                <a:t>Thảo</a:t>
              </a:r>
              <a:r>
                <a:rPr lang="en-US" sz="2000" b="1" dirty="0">
                  <a:solidFill>
                    <a:srgbClr val="002060"/>
                  </a:solidFill>
                  <a:latin typeface="+mj-lt"/>
                  <a:ea typeface="+mn-ea"/>
                  <a:cs typeface="Arial" panose="020B0604020202020204" pitchFamily="34" charset="0"/>
                </a:rPr>
                <a:t> </a:t>
              </a:r>
              <a:r>
                <a:rPr lang="en-US" sz="2000" b="1" dirty="0" err="1">
                  <a:solidFill>
                    <a:srgbClr val="002060"/>
                  </a:solidFill>
                  <a:latin typeface="+mj-lt"/>
                  <a:ea typeface="+mn-ea"/>
                  <a:cs typeface="Arial" panose="020B0604020202020204" pitchFamily="34" charset="0"/>
                </a:rPr>
                <a:t>luận</a:t>
              </a:r>
              <a:r>
                <a:rPr lang="en-US" sz="2000" b="1" dirty="0">
                  <a:solidFill>
                    <a:srgbClr val="002060"/>
                  </a:solidFill>
                  <a:latin typeface="+mj-lt"/>
                  <a:ea typeface="+mn-ea"/>
                  <a:cs typeface="Arial" panose="020B0604020202020204" pitchFamily="34" charset="0"/>
                </a:rPr>
                <a:t> </a:t>
              </a:r>
              <a:r>
                <a:rPr lang="en-US" sz="2000" b="1" dirty="0" err="1">
                  <a:solidFill>
                    <a:srgbClr val="002060"/>
                  </a:solidFill>
                  <a:latin typeface="+mj-lt"/>
                  <a:ea typeface="+mn-ea"/>
                  <a:cs typeface="Arial" panose="020B0604020202020204" pitchFamily="34" charset="0"/>
                </a:rPr>
                <a:t>nhóm</a:t>
              </a:r>
              <a:r>
                <a:rPr lang="en-US" sz="2000" b="1" dirty="0">
                  <a:solidFill>
                    <a:srgbClr val="002060"/>
                  </a:solidFill>
                  <a:latin typeface="+mj-lt"/>
                  <a:ea typeface="+mn-ea"/>
                  <a:cs typeface="Arial" panose="020B0604020202020204" pitchFamily="34" charset="0"/>
                </a:rPr>
                <a:t> </a:t>
              </a:r>
              <a:r>
                <a:rPr lang="en-US" sz="2000" b="1" dirty="0" err="1">
                  <a:solidFill>
                    <a:srgbClr val="002060"/>
                  </a:solidFill>
                  <a:latin typeface="+mj-lt"/>
                  <a:ea typeface="+mn-ea"/>
                  <a:cs typeface="Arial" panose="020B0604020202020204" pitchFamily="34" charset="0"/>
                </a:rPr>
                <a:t>đôi</a:t>
              </a:r>
              <a:r>
                <a:rPr lang="en-US" sz="2000" b="1" dirty="0">
                  <a:solidFill>
                    <a:srgbClr val="002060"/>
                  </a:solidFill>
                  <a:latin typeface="+mj-lt"/>
                  <a:ea typeface="+mn-ea"/>
                  <a:cs typeface="Arial" panose="020B0604020202020204" pitchFamily="34" charset="0"/>
                </a:rPr>
                <a:t>: </a:t>
              </a:r>
              <a:r>
                <a:rPr lang="en-US" sz="2000" dirty="0" err="1">
                  <a:solidFill>
                    <a:sysClr val="windowText" lastClr="000000"/>
                  </a:solidFill>
                  <a:latin typeface="+mj-lt"/>
                  <a:ea typeface="+mn-ea"/>
                  <a:cs typeface="Arial" panose="020B0604020202020204" pitchFamily="34" charset="0"/>
                </a:rPr>
                <a:t>Các</a:t>
              </a:r>
              <a:r>
                <a:rPr lang="en-US" sz="2000" dirty="0">
                  <a:solidFill>
                    <a:sysClr val="windowText" lastClr="000000"/>
                  </a:solidFill>
                  <a:latin typeface="+mj-lt"/>
                  <a:ea typeface="+mn-ea"/>
                  <a:cs typeface="Arial" panose="020B0604020202020204" pitchFamily="34" charset="0"/>
                </a:rPr>
                <a:t> </a:t>
              </a:r>
              <a:r>
                <a:rPr lang="en-US" sz="2000" dirty="0" err="1">
                  <a:solidFill>
                    <a:sysClr val="windowText" lastClr="000000"/>
                  </a:solidFill>
                  <a:latin typeface="+mj-lt"/>
                  <a:ea typeface="+mn-ea"/>
                  <a:cs typeface="Arial" panose="020B0604020202020204" pitchFamily="34" charset="0"/>
                </a:rPr>
                <a:t>nhóm</a:t>
              </a:r>
              <a:r>
                <a:rPr lang="en-US" sz="2000" dirty="0">
                  <a:solidFill>
                    <a:sysClr val="windowText" lastClr="000000"/>
                  </a:solidFill>
                  <a:latin typeface="+mj-lt"/>
                  <a:ea typeface="+mn-ea"/>
                  <a:cs typeface="Arial" panose="020B0604020202020204" pitchFamily="34" charset="0"/>
                </a:rPr>
                <a:t> </a:t>
              </a:r>
              <a:r>
                <a:rPr lang="en-US" sz="2000" dirty="0" err="1">
                  <a:solidFill>
                    <a:sysClr val="windowText" lastClr="000000"/>
                  </a:solidFill>
                  <a:latin typeface="+mj-lt"/>
                  <a:ea typeface="+mn-ea"/>
                  <a:cs typeface="Arial" panose="020B0604020202020204" pitchFamily="34" charset="0"/>
                </a:rPr>
                <a:t>trao</a:t>
              </a:r>
              <a:r>
                <a:rPr lang="en-US" sz="2000" dirty="0">
                  <a:solidFill>
                    <a:sysClr val="windowText" lastClr="000000"/>
                  </a:solidFill>
                  <a:latin typeface="+mj-lt"/>
                  <a:ea typeface="+mn-ea"/>
                  <a:cs typeface="Arial" panose="020B0604020202020204" pitchFamily="34" charset="0"/>
                </a:rPr>
                <a:t> </a:t>
              </a:r>
              <a:r>
                <a:rPr lang="en-US" sz="2000" dirty="0" err="1">
                  <a:solidFill>
                    <a:sysClr val="windowText" lastClr="000000"/>
                  </a:solidFill>
                  <a:latin typeface="+mj-lt"/>
                  <a:ea typeface="+mn-ea"/>
                  <a:cs typeface="Arial" panose="020B0604020202020204" pitchFamily="34" charset="0"/>
                </a:rPr>
                <a:t>đổi</a:t>
              </a:r>
              <a:r>
                <a:rPr lang="en-US" sz="2000" dirty="0">
                  <a:solidFill>
                    <a:sysClr val="windowText" lastClr="000000"/>
                  </a:solidFill>
                  <a:latin typeface="+mj-lt"/>
                  <a:ea typeface="+mn-ea"/>
                  <a:cs typeface="Arial" panose="020B0604020202020204" pitchFamily="34" charset="0"/>
                </a:rPr>
                <a:t> </a:t>
              </a:r>
              <a:r>
                <a:rPr lang="en-US" sz="2000" dirty="0" err="1">
                  <a:solidFill>
                    <a:sysClr val="windowText" lastClr="000000"/>
                  </a:solidFill>
                  <a:latin typeface="+mj-lt"/>
                  <a:ea typeface="+mn-ea"/>
                  <a:cs typeface="Arial" panose="020B0604020202020204" pitchFamily="34" charset="0"/>
                </a:rPr>
                <a:t>và</a:t>
              </a:r>
              <a:r>
                <a:rPr lang="en-US" sz="2000" dirty="0">
                  <a:solidFill>
                    <a:sysClr val="windowText" lastClr="000000"/>
                  </a:solidFill>
                  <a:latin typeface="+mj-lt"/>
                  <a:ea typeface="+mn-ea"/>
                  <a:cs typeface="Arial" panose="020B0604020202020204" pitchFamily="34" charset="0"/>
                </a:rPr>
                <a:t> </a:t>
              </a:r>
              <a:r>
                <a:rPr lang="en-US" sz="2000" dirty="0" err="1">
                  <a:solidFill>
                    <a:sysClr val="windowText" lastClr="000000"/>
                  </a:solidFill>
                  <a:latin typeface="+mj-lt"/>
                  <a:ea typeface="+mn-ea"/>
                  <a:cs typeface="Arial" panose="020B0604020202020204" pitchFamily="34" charset="0"/>
                </a:rPr>
                <a:t>trả</a:t>
              </a:r>
              <a:r>
                <a:rPr lang="en-US" sz="2000" dirty="0">
                  <a:solidFill>
                    <a:sysClr val="windowText" lastClr="000000"/>
                  </a:solidFill>
                  <a:latin typeface="+mj-lt"/>
                  <a:ea typeface="+mn-ea"/>
                  <a:cs typeface="Arial" panose="020B0604020202020204" pitchFamily="34" charset="0"/>
                </a:rPr>
                <a:t> </a:t>
              </a:r>
              <a:r>
                <a:rPr lang="en-US" sz="2000" dirty="0" err="1">
                  <a:solidFill>
                    <a:sysClr val="windowText" lastClr="000000"/>
                  </a:solidFill>
                  <a:latin typeface="+mj-lt"/>
                  <a:ea typeface="+mn-ea"/>
                  <a:cs typeface="Arial" panose="020B0604020202020204" pitchFamily="34" charset="0"/>
                </a:rPr>
                <a:t>lời</a:t>
              </a:r>
              <a:r>
                <a:rPr lang="en-US" sz="2000" dirty="0">
                  <a:solidFill>
                    <a:sysClr val="windowText" lastClr="000000"/>
                  </a:solidFill>
                  <a:latin typeface="+mj-lt"/>
                  <a:ea typeface="+mn-ea"/>
                  <a:cs typeface="Arial" panose="020B0604020202020204" pitchFamily="34" charset="0"/>
                </a:rPr>
                <a:t> </a:t>
              </a:r>
              <a:r>
                <a:rPr lang="en-US" sz="2000" dirty="0" err="1">
                  <a:solidFill>
                    <a:sysClr val="windowText" lastClr="000000"/>
                  </a:solidFill>
                  <a:latin typeface="+mj-lt"/>
                  <a:ea typeface="+mn-ea"/>
                  <a:cs typeface="Arial" panose="020B0604020202020204" pitchFamily="34" charset="0"/>
                </a:rPr>
                <a:t>câu</a:t>
              </a:r>
              <a:r>
                <a:rPr lang="en-US" sz="2000" dirty="0">
                  <a:solidFill>
                    <a:sysClr val="windowText" lastClr="000000"/>
                  </a:solidFill>
                  <a:latin typeface="+mj-lt"/>
                  <a:ea typeface="+mn-ea"/>
                  <a:cs typeface="Arial" panose="020B0604020202020204" pitchFamily="34" charset="0"/>
                </a:rPr>
                <a:t> </a:t>
              </a:r>
              <a:r>
                <a:rPr lang="en-US" sz="2000" dirty="0" err="1">
                  <a:solidFill>
                    <a:sysClr val="windowText" lastClr="000000"/>
                  </a:solidFill>
                  <a:latin typeface="+mj-lt"/>
                  <a:ea typeface="+mn-ea"/>
                  <a:cs typeface="Arial" panose="020B0604020202020204" pitchFamily="34" charset="0"/>
                </a:rPr>
                <a:t>hỏi</a:t>
              </a:r>
              <a:r>
                <a:rPr lang="en-US" sz="2000" dirty="0">
                  <a:solidFill>
                    <a:sysClr val="windowText" lastClr="000000"/>
                  </a:solidFill>
                  <a:latin typeface="+mj-lt"/>
                  <a:ea typeface="+mn-ea"/>
                  <a:cs typeface="Arial" panose="020B0604020202020204" pitchFamily="34" charset="0"/>
                </a:rPr>
                <a:t>: </a:t>
              </a:r>
              <a:r>
                <a:rPr lang="en-US" sz="2000" b="1" dirty="0">
                  <a:solidFill>
                    <a:schemeClr val="tx1"/>
                  </a:solidFill>
                  <a:latin typeface="+mj-lt"/>
                  <a:ea typeface="+mn-ea"/>
                  <a:cs typeface="Arial" panose="020B0604020202020204" pitchFamily="34" charset="0"/>
                </a:rPr>
                <a:t>Em </a:t>
              </a:r>
              <a:r>
                <a:rPr lang="en-US" sz="2000" b="1" dirty="0" err="1">
                  <a:solidFill>
                    <a:schemeClr val="tx1"/>
                  </a:solidFill>
                  <a:latin typeface="+mj-lt"/>
                  <a:ea typeface="+mn-ea"/>
                  <a:cs typeface="Arial" panose="020B0604020202020204" pitchFamily="34" charset="0"/>
                </a:rPr>
                <a:t>hiểu</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thế</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nào</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về</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nghĩa</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của</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từ</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học</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trong</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tên</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bài</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Có</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học</a:t>
              </a:r>
              <a:r>
                <a:rPr lang="en-US" sz="2000" b="1" dirty="0">
                  <a:solidFill>
                    <a:schemeClr val="tx1"/>
                  </a:solidFill>
                  <a:latin typeface="+mj-lt"/>
                  <a:ea typeface="+mn-ea"/>
                  <a:cs typeface="Arial" panose="020B0604020202020204" pitchFamily="34" charset="0"/>
                </a:rPr>
                <a:t> </a:t>
              </a:r>
              <a:r>
                <a:rPr lang="en-US" sz="2000" b="1" dirty="0" err="1">
                  <a:solidFill>
                    <a:schemeClr val="tx1"/>
                  </a:solidFill>
                  <a:latin typeface="+mj-lt"/>
                  <a:ea typeface="+mn-ea"/>
                  <a:cs typeface="Arial" panose="020B0604020202020204" pitchFamily="34" charset="0"/>
                </a:rPr>
                <a:t>mới</a:t>
              </a:r>
              <a:r>
                <a:rPr lang="en-US" sz="2000" b="1" dirty="0">
                  <a:solidFill>
                    <a:schemeClr val="tx1"/>
                  </a:solidFill>
                  <a:latin typeface="+mj-lt"/>
                  <a:ea typeface="+mn-ea"/>
                  <a:cs typeface="Arial" panose="020B0604020202020204" pitchFamily="34" charset="0"/>
                </a:rPr>
                <a:t> hay”? </a:t>
              </a:r>
            </a:p>
          </p:txBody>
        </p:sp>
        <p:sp>
          <p:nvSpPr>
            <p:cNvPr id="9" name="Freeform 2">
              <a:extLst>
                <a:ext uri="{FF2B5EF4-FFF2-40B4-BE49-F238E27FC236}">
                  <a16:creationId xmlns:a16="http://schemas.microsoft.com/office/drawing/2014/main" id="{398B3B37-2F2B-725A-6289-35EFEB5C30CB}"/>
                </a:ext>
              </a:extLst>
            </p:cNvPr>
            <p:cNvSpPr/>
            <p:nvPr/>
          </p:nvSpPr>
          <p:spPr>
            <a:xfrm>
              <a:off x="471129" y="1348953"/>
              <a:ext cx="672094" cy="573077"/>
            </a:xfrm>
            <a:custGeom>
              <a:avLst/>
              <a:gdLst/>
              <a:ahLst/>
              <a:cxnLst/>
              <a:rect l="l" t="t" r="r" b="b"/>
              <a:pathLst>
                <a:path w="4812632" h="4114800">
                  <a:moveTo>
                    <a:pt x="0" y="0"/>
                  </a:moveTo>
                  <a:lnTo>
                    <a:pt x="4812632" y="0"/>
                  </a:lnTo>
                  <a:lnTo>
                    <a:pt x="481263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a:buClrTx/>
                <a:defRPr/>
              </a:pPr>
              <a:endParaRPr lang="en-US" sz="2000">
                <a:solidFill>
                  <a:sysClr val="windowText" lastClr="000000"/>
                </a:solidFill>
                <a:latin typeface="+mj-lt"/>
                <a:ea typeface="+mn-ea"/>
                <a:cs typeface="Arial" panose="020B0604020202020204" pitchFamily="34" charset="0"/>
              </a:endParaRPr>
            </a:p>
          </p:txBody>
        </p:sp>
      </p:grpSp>
      <p:pic>
        <p:nvPicPr>
          <p:cNvPr id="10" name="Picture 9" descr="A close-up of a text&#10;&#10;Description automatically generated">
            <a:extLst>
              <a:ext uri="{FF2B5EF4-FFF2-40B4-BE49-F238E27FC236}">
                <a16:creationId xmlns:a16="http://schemas.microsoft.com/office/drawing/2014/main" id="{0567CDA6-4270-E66E-4C48-EC24A9F458DD}"/>
              </a:ext>
            </a:extLst>
          </p:cNvPr>
          <p:cNvPicPr>
            <a:picLocks noChangeAspect="1"/>
          </p:cNvPicPr>
          <p:nvPr/>
        </p:nvPicPr>
        <p:blipFill rotWithShape="1">
          <a:blip r:embed="rId5"/>
          <a:srcRect l="13400" t="25943" r="9751" b="16607"/>
          <a:stretch/>
        </p:blipFill>
        <p:spPr>
          <a:xfrm>
            <a:off x="678147" y="3926788"/>
            <a:ext cx="10862008" cy="26257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75358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randombar(horizontal)">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0FA6390-8FC3-C6A9-4A2A-30AFDB50AF3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2146CA5-58B0-1ABD-7495-6BE0E8BF29BB}"/>
              </a:ext>
            </a:extLst>
          </p:cNvPr>
          <p:cNvGrpSpPr/>
          <p:nvPr/>
        </p:nvGrpSpPr>
        <p:grpSpPr>
          <a:xfrm>
            <a:off x="430308" y="2190342"/>
            <a:ext cx="11356308" cy="999620"/>
            <a:chOff x="1766440" y="4733541"/>
            <a:chExt cx="8789287" cy="793427"/>
          </a:xfrm>
          <a:noFill/>
        </p:grpSpPr>
        <p:pic>
          <p:nvPicPr>
            <p:cNvPr id="3" name="Picture 2" descr="https://cdn-icons-png.flaticon.com/128/981/981221.png">
              <a:extLst>
                <a:ext uri="{FF2B5EF4-FFF2-40B4-BE49-F238E27FC236}">
                  <a16:creationId xmlns:a16="http://schemas.microsoft.com/office/drawing/2014/main" id="{BE38FDC0-8C48-CD82-41CC-41540332EC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66440" y="4898773"/>
              <a:ext cx="628195" cy="628196"/>
            </a:xfrm>
            <a:prstGeom prst="rect">
              <a:avLst/>
            </a:prstGeom>
            <a:grpFill/>
            <a:ln>
              <a:noFill/>
            </a:ln>
          </p:spPr>
        </p:pic>
        <p:sp>
          <p:nvSpPr>
            <p:cNvPr id="4" name="TextBox 3">
              <a:extLst>
                <a:ext uri="{FF2B5EF4-FFF2-40B4-BE49-F238E27FC236}">
                  <a16:creationId xmlns:a16="http://schemas.microsoft.com/office/drawing/2014/main" id="{3F21F962-0D17-3A60-974E-329E9ACC99C3}"/>
                </a:ext>
              </a:extLst>
            </p:cNvPr>
            <p:cNvSpPr txBox="1"/>
            <p:nvPr/>
          </p:nvSpPr>
          <p:spPr>
            <a:xfrm>
              <a:off x="2544087" y="4733541"/>
              <a:ext cx="8011640" cy="788348"/>
            </a:xfrm>
            <a:prstGeom prst="rect">
              <a:avLst/>
            </a:prstGeom>
            <a:grpFill/>
            <a:ln>
              <a:noFill/>
            </a:ln>
          </p:spPr>
          <p:txBody>
            <a:bodyPr wrap="square" rtlCol="0">
              <a:spAutoFit/>
            </a:bodyPr>
            <a:lstStyle/>
            <a:p>
              <a:pPr algn="just">
                <a:lnSpc>
                  <a:spcPct val="150000"/>
                </a:lnSpc>
                <a:buClrTx/>
                <a:defRPr/>
              </a:pPr>
              <a:r>
                <a:rPr lang="en-US" sz="2100" b="1" dirty="0" err="1">
                  <a:solidFill>
                    <a:schemeClr val="tx1"/>
                  </a:solidFill>
                  <a:latin typeface="+mj-lt"/>
                  <a:ea typeface="+mn-ea"/>
                  <a:cs typeface="Arial" panose="020B0604020202020204" pitchFamily="34" charset="0"/>
                </a:rPr>
                <a:t>Học</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là</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hoạt</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động</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thu</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nhận</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kiến</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thức</a:t>
              </a:r>
              <a:r>
                <a:rPr lang="en-US" sz="2100" b="1" dirty="0">
                  <a:solidFill>
                    <a:schemeClr val="tx1"/>
                  </a:solidFill>
                  <a:latin typeface="+mj-lt"/>
                  <a:ea typeface="+mn-ea"/>
                  <a:cs typeface="Arial" panose="020B0604020202020204" pitchFamily="34" charset="0"/>
                </a:rPr>
                <a:t> </a:t>
              </a:r>
              <a:r>
                <a:rPr lang="en-US" sz="2100" dirty="0">
                  <a:solidFill>
                    <a:schemeClr val="tx1"/>
                  </a:solidFill>
                  <a:latin typeface="+mj-lt"/>
                  <a:ea typeface="+mn-ea"/>
                  <a:cs typeface="Arial" panose="020B0604020202020204" pitchFamily="34" charset="0"/>
                </a:rPr>
                <a:t>– VD: </a:t>
              </a:r>
              <a:r>
                <a:rPr lang="en-US" sz="2100" dirty="0" err="1">
                  <a:solidFill>
                    <a:schemeClr val="tx1"/>
                  </a:solidFill>
                  <a:latin typeface="+mj-lt"/>
                  <a:ea typeface="+mn-ea"/>
                  <a:cs typeface="Arial" panose="020B0604020202020204" pitchFamily="34" charset="0"/>
                </a:rPr>
                <a:t>học</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bài</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mới</a:t>
              </a:r>
              <a:r>
                <a:rPr lang="en-US" sz="2100" dirty="0">
                  <a:solidFill>
                    <a:schemeClr val="tx1"/>
                  </a:solidFill>
                  <a:latin typeface="+mj-lt"/>
                  <a:ea typeface="+mn-ea"/>
                  <a:cs typeface="Arial" panose="020B0604020202020204" pitchFamily="34" charset="0"/>
                </a:rPr>
                <a:t> </a:t>
              </a:r>
              <a:r>
                <a:rPr lang="en-US" sz="2100" dirty="0">
                  <a:solidFill>
                    <a:schemeClr val="tx1"/>
                  </a:solidFill>
                  <a:latin typeface="+mj-lt"/>
                  <a:ea typeface="+mn-ea"/>
                  <a:cs typeface="Arial" panose="020B0604020202020204" pitchFamily="34" charset="0"/>
                  <a:sym typeface="Wingdings" panose="05000000000000000000" pitchFamily="2" charset="2"/>
                </a:rPr>
                <a:t> </a:t>
              </a:r>
              <a:r>
                <a:rPr lang="en-US" sz="2100" dirty="0" err="1">
                  <a:solidFill>
                    <a:schemeClr val="tx1"/>
                  </a:solidFill>
                  <a:latin typeface="+mj-lt"/>
                  <a:ea typeface="+mn-ea"/>
                  <a:cs typeface="Arial" panose="020B0604020202020204" pitchFamily="34" charset="0"/>
                </a:rPr>
                <a:t>Để</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tích</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luỹ</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và</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hiểu</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kiến</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thức</a:t>
              </a:r>
              <a:r>
                <a:rPr lang="en-US" sz="2100" dirty="0">
                  <a:solidFill>
                    <a:schemeClr val="tx1"/>
                  </a:solidFill>
                  <a:latin typeface="+mj-lt"/>
                  <a:ea typeface="+mn-ea"/>
                  <a:cs typeface="Arial" panose="020B0604020202020204" pitchFamily="34" charset="0"/>
                </a:rPr>
                <a:t>, ta </a:t>
              </a:r>
              <a:r>
                <a:rPr lang="en-US" sz="2100" dirty="0" err="1">
                  <a:solidFill>
                    <a:schemeClr val="tx1"/>
                  </a:solidFill>
                  <a:latin typeface="+mj-lt"/>
                  <a:ea typeface="+mn-ea"/>
                  <a:cs typeface="Arial" panose="020B0604020202020204" pitchFamily="34" charset="0"/>
                </a:rPr>
                <a:t>cần</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thực</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hiện</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việc</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học</a:t>
              </a:r>
              <a:endParaRPr lang="vi-VN" sz="2100" dirty="0">
                <a:solidFill>
                  <a:schemeClr val="tx1"/>
                </a:solidFill>
                <a:latin typeface="+mj-lt"/>
                <a:ea typeface="+mn-ea"/>
                <a:cs typeface="Arial" panose="020B0604020202020204" pitchFamily="34" charset="0"/>
              </a:endParaRPr>
            </a:p>
          </p:txBody>
        </p:sp>
      </p:grpSp>
      <p:grpSp>
        <p:nvGrpSpPr>
          <p:cNvPr id="5" name="Group 4">
            <a:extLst>
              <a:ext uri="{FF2B5EF4-FFF2-40B4-BE49-F238E27FC236}">
                <a16:creationId xmlns:a16="http://schemas.microsoft.com/office/drawing/2014/main" id="{067FCD59-B51F-EFDB-88D8-AE6A6EB4454B}"/>
              </a:ext>
            </a:extLst>
          </p:cNvPr>
          <p:cNvGrpSpPr/>
          <p:nvPr/>
        </p:nvGrpSpPr>
        <p:grpSpPr>
          <a:xfrm>
            <a:off x="430308" y="3761047"/>
            <a:ext cx="11356308" cy="999620"/>
            <a:chOff x="1766440" y="4733541"/>
            <a:chExt cx="8789287" cy="793427"/>
          </a:xfrm>
          <a:noFill/>
        </p:grpSpPr>
        <p:pic>
          <p:nvPicPr>
            <p:cNvPr id="6" name="Picture 5" descr="https://cdn-icons-png.flaticon.com/128/981/981221.png">
              <a:extLst>
                <a:ext uri="{FF2B5EF4-FFF2-40B4-BE49-F238E27FC236}">
                  <a16:creationId xmlns:a16="http://schemas.microsoft.com/office/drawing/2014/main" id="{C34C7E0A-0CF1-5539-18E0-3103331719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66440" y="4898773"/>
              <a:ext cx="628195" cy="628196"/>
            </a:xfrm>
            <a:prstGeom prst="rect">
              <a:avLst/>
            </a:prstGeom>
            <a:grpFill/>
            <a:ln>
              <a:noFill/>
            </a:ln>
          </p:spPr>
        </p:pic>
        <p:sp>
          <p:nvSpPr>
            <p:cNvPr id="7" name="TextBox 6">
              <a:extLst>
                <a:ext uri="{FF2B5EF4-FFF2-40B4-BE49-F238E27FC236}">
                  <a16:creationId xmlns:a16="http://schemas.microsoft.com/office/drawing/2014/main" id="{1A05D4EF-E5AB-35F0-BA30-8E99E794F7B6}"/>
                </a:ext>
              </a:extLst>
            </p:cNvPr>
            <p:cNvSpPr txBox="1"/>
            <p:nvPr/>
          </p:nvSpPr>
          <p:spPr>
            <a:xfrm>
              <a:off x="2544087" y="4733541"/>
              <a:ext cx="8011640" cy="788348"/>
            </a:xfrm>
            <a:prstGeom prst="rect">
              <a:avLst/>
            </a:prstGeom>
            <a:grpFill/>
            <a:ln>
              <a:noFill/>
            </a:ln>
          </p:spPr>
          <p:txBody>
            <a:bodyPr wrap="square" rtlCol="0">
              <a:spAutoFit/>
            </a:bodyPr>
            <a:lstStyle/>
            <a:p>
              <a:pPr algn="just">
                <a:lnSpc>
                  <a:spcPct val="150000"/>
                </a:lnSpc>
                <a:buClrTx/>
                <a:defRPr/>
              </a:pPr>
              <a:r>
                <a:rPr lang="en-US" sz="2100" b="1" dirty="0" err="1">
                  <a:solidFill>
                    <a:schemeClr val="tx1"/>
                  </a:solidFill>
                  <a:latin typeface="+mj-lt"/>
                  <a:ea typeface="+mn-ea"/>
                  <a:cs typeface="Arial" panose="020B0604020202020204" pitchFamily="34" charset="0"/>
                </a:rPr>
                <a:t>Học</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là</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tập</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làm</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để</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biết</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cách</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làm</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một</a:t>
              </a:r>
              <a:r>
                <a:rPr lang="en-US" sz="2100" b="1" dirty="0">
                  <a:solidFill>
                    <a:schemeClr val="tx1"/>
                  </a:solidFill>
                  <a:latin typeface="+mj-lt"/>
                  <a:ea typeface="+mn-ea"/>
                  <a:cs typeface="Arial" panose="020B0604020202020204" pitchFamily="34" charset="0"/>
                </a:rPr>
                <a:t> </a:t>
              </a:r>
              <a:r>
                <a:rPr lang="en-US" sz="2100" b="1" dirty="0" err="1">
                  <a:solidFill>
                    <a:schemeClr val="tx1"/>
                  </a:solidFill>
                  <a:latin typeface="+mj-lt"/>
                  <a:ea typeface="+mn-ea"/>
                  <a:cs typeface="Arial" panose="020B0604020202020204" pitchFamily="34" charset="0"/>
                </a:rPr>
                <a:t>việc</a:t>
              </a:r>
              <a:r>
                <a:rPr lang="en-US" sz="2100" b="1" dirty="0">
                  <a:solidFill>
                    <a:schemeClr val="tx1"/>
                  </a:solidFill>
                  <a:latin typeface="+mj-lt"/>
                  <a:ea typeface="+mn-ea"/>
                  <a:cs typeface="Arial" panose="020B0604020202020204" pitchFamily="34" charset="0"/>
                </a:rPr>
                <a:t> </a:t>
              </a:r>
              <a:r>
                <a:rPr lang="en-US" sz="2100" dirty="0">
                  <a:solidFill>
                    <a:schemeClr val="tx1"/>
                  </a:solidFill>
                  <a:latin typeface="+mj-lt"/>
                  <a:ea typeface="+mn-ea"/>
                  <a:cs typeface="Arial" panose="020B0604020202020204" pitchFamily="34" charset="0"/>
                </a:rPr>
                <a:t>– VD: </a:t>
              </a:r>
              <a:r>
                <a:rPr lang="en-US" sz="2100" dirty="0" err="1">
                  <a:solidFill>
                    <a:schemeClr val="tx1"/>
                  </a:solidFill>
                  <a:latin typeface="+mj-lt"/>
                  <a:ea typeface="+mn-ea"/>
                  <a:cs typeface="Arial" panose="020B0604020202020204" pitchFamily="34" charset="0"/>
                </a:rPr>
                <a:t>học</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cách</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trồng</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cây</a:t>
              </a:r>
              <a:r>
                <a:rPr lang="en-US" sz="2100" dirty="0">
                  <a:solidFill>
                    <a:schemeClr val="tx1"/>
                  </a:solidFill>
                  <a:latin typeface="+mj-lt"/>
                  <a:ea typeface="+mn-ea"/>
                  <a:cs typeface="Arial" panose="020B0604020202020204" pitchFamily="34" charset="0"/>
                  <a:sym typeface="Wingdings" panose="05000000000000000000" pitchFamily="2" charset="2"/>
                </a:rPr>
                <a:t>  </a:t>
              </a:r>
              <a:r>
                <a:rPr lang="en-US" sz="2100" dirty="0" err="1">
                  <a:solidFill>
                    <a:schemeClr val="tx1"/>
                  </a:solidFill>
                  <a:latin typeface="+mj-lt"/>
                  <a:ea typeface="+mn-ea"/>
                  <a:cs typeface="Arial" panose="020B0604020202020204" pitchFamily="34" charset="0"/>
                </a:rPr>
                <a:t>Để</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biết</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cách</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làm</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một</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việc</a:t>
              </a:r>
              <a:r>
                <a:rPr lang="en-US" sz="2100" dirty="0">
                  <a:solidFill>
                    <a:schemeClr val="tx1"/>
                  </a:solidFill>
                  <a:latin typeface="+mj-lt"/>
                  <a:ea typeface="+mn-ea"/>
                  <a:cs typeface="Arial" panose="020B0604020202020204" pitchFamily="34" charset="0"/>
                </a:rPr>
                <a:t>, ta </a:t>
              </a:r>
              <a:r>
                <a:rPr lang="en-US" sz="2100" dirty="0" err="1">
                  <a:solidFill>
                    <a:schemeClr val="tx1"/>
                  </a:solidFill>
                  <a:latin typeface="+mj-lt"/>
                  <a:ea typeface="+mn-ea"/>
                  <a:cs typeface="Arial" panose="020B0604020202020204" pitchFamily="34" charset="0"/>
                </a:rPr>
                <a:t>cần</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phải</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thực</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hiện</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công</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việc</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đó</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phải</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thực</a:t>
              </a:r>
              <a:r>
                <a:rPr lang="en-US" sz="2100" dirty="0">
                  <a:solidFill>
                    <a:schemeClr val="tx1"/>
                  </a:solidFill>
                  <a:latin typeface="+mj-lt"/>
                  <a:ea typeface="+mn-ea"/>
                  <a:cs typeface="Arial" panose="020B0604020202020204" pitchFamily="34" charset="0"/>
                </a:rPr>
                <a:t> </a:t>
              </a:r>
              <a:r>
                <a:rPr lang="en-US" sz="2100" dirty="0" err="1">
                  <a:solidFill>
                    <a:schemeClr val="tx1"/>
                  </a:solidFill>
                  <a:latin typeface="+mj-lt"/>
                  <a:ea typeface="+mn-ea"/>
                  <a:cs typeface="Arial" panose="020B0604020202020204" pitchFamily="34" charset="0"/>
                </a:rPr>
                <a:t>hành</a:t>
              </a:r>
              <a:r>
                <a:rPr lang="en-US" sz="2100" dirty="0">
                  <a:solidFill>
                    <a:schemeClr val="tx1"/>
                  </a:solidFill>
                  <a:latin typeface="+mj-lt"/>
                  <a:ea typeface="+mn-ea"/>
                  <a:cs typeface="Arial" panose="020B0604020202020204" pitchFamily="34" charset="0"/>
                </a:rPr>
                <a:t>). </a:t>
              </a:r>
              <a:endParaRPr lang="vi-VN" sz="2100" dirty="0">
                <a:solidFill>
                  <a:schemeClr val="tx1"/>
                </a:solidFill>
                <a:latin typeface="+mj-lt"/>
                <a:ea typeface="+mn-ea"/>
                <a:cs typeface="Arial" panose="020B0604020202020204" pitchFamily="34" charset="0"/>
              </a:endParaRPr>
            </a:p>
          </p:txBody>
        </p:sp>
      </p:grpSp>
      <p:grpSp>
        <p:nvGrpSpPr>
          <p:cNvPr id="8" name="Group 7">
            <a:extLst>
              <a:ext uri="{FF2B5EF4-FFF2-40B4-BE49-F238E27FC236}">
                <a16:creationId xmlns:a16="http://schemas.microsoft.com/office/drawing/2014/main" id="{62513781-110F-AD68-1B9E-4CD4A53EC97C}"/>
              </a:ext>
            </a:extLst>
          </p:cNvPr>
          <p:cNvGrpSpPr/>
          <p:nvPr/>
        </p:nvGrpSpPr>
        <p:grpSpPr>
          <a:xfrm>
            <a:off x="430306" y="5331753"/>
            <a:ext cx="11356309" cy="1000401"/>
            <a:chOff x="1766440" y="4733541"/>
            <a:chExt cx="8789288" cy="794047"/>
          </a:xfrm>
          <a:noFill/>
        </p:grpSpPr>
        <p:pic>
          <p:nvPicPr>
            <p:cNvPr id="9" name="Picture 8" descr="https://cdn-icons-png.flaticon.com/128/981/981221.png">
              <a:extLst>
                <a:ext uri="{FF2B5EF4-FFF2-40B4-BE49-F238E27FC236}">
                  <a16:creationId xmlns:a16="http://schemas.microsoft.com/office/drawing/2014/main" id="{924F910B-1607-829F-CCB1-7DE2640113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66440" y="4898773"/>
              <a:ext cx="628195" cy="628196"/>
            </a:xfrm>
            <a:prstGeom prst="rect">
              <a:avLst/>
            </a:prstGeom>
            <a:grpFill/>
            <a:ln>
              <a:noFill/>
            </a:ln>
          </p:spPr>
        </p:pic>
        <p:sp>
          <p:nvSpPr>
            <p:cNvPr id="10" name="TextBox 9">
              <a:extLst>
                <a:ext uri="{FF2B5EF4-FFF2-40B4-BE49-F238E27FC236}">
                  <a16:creationId xmlns:a16="http://schemas.microsoft.com/office/drawing/2014/main" id="{B8E0D8FD-3A83-A176-E33B-2358A6CF70B8}"/>
                </a:ext>
              </a:extLst>
            </p:cNvPr>
            <p:cNvSpPr txBox="1"/>
            <p:nvPr/>
          </p:nvSpPr>
          <p:spPr>
            <a:xfrm>
              <a:off x="2544088" y="4733541"/>
              <a:ext cx="8011640" cy="794047"/>
            </a:xfrm>
            <a:prstGeom prst="rect">
              <a:avLst/>
            </a:prstGeom>
            <a:grpFill/>
            <a:ln>
              <a:noFill/>
            </a:ln>
          </p:spPr>
          <p:txBody>
            <a:bodyPr wrap="square" rtlCol="0">
              <a:spAutoFit/>
            </a:bodyPr>
            <a:lstStyle/>
            <a:p>
              <a:pPr algn="just">
                <a:lnSpc>
                  <a:spcPct val="150000"/>
                </a:lnSpc>
                <a:buClrTx/>
                <a:defRPr/>
              </a:pPr>
              <a:r>
                <a:rPr lang="vi-VN" sz="2100" b="1" dirty="0">
                  <a:solidFill>
                    <a:schemeClr val="tx1"/>
                  </a:solidFill>
                  <a:latin typeface="+mj-lt"/>
                  <a:ea typeface="+mn-ea"/>
                  <a:cs typeface="Arial" panose="020B0604020202020204" pitchFamily="34" charset="0"/>
                </a:rPr>
                <a:t>Học</a:t>
              </a:r>
              <a:r>
                <a:rPr lang="en-US" sz="2100" b="1" dirty="0">
                  <a:solidFill>
                    <a:schemeClr val="tx1"/>
                  </a:solidFill>
                  <a:latin typeface="+mj-lt"/>
                  <a:ea typeface="+mn-ea"/>
                  <a:cs typeface="Arial" panose="020B0604020202020204" pitchFamily="34" charset="0"/>
                </a:rPr>
                <a:t> </a:t>
              </a:r>
              <a:r>
                <a:rPr lang="vi-VN" sz="2100" b="1" dirty="0">
                  <a:solidFill>
                    <a:schemeClr val="tx1"/>
                  </a:solidFill>
                  <a:latin typeface="+mj-lt"/>
                  <a:ea typeface="+mn-ea"/>
                  <a:cs typeface="Arial" panose="020B0604020202020204" pitchFamily="34" charset="0"/>
                </a:rPr>
                <a:t>là bắt chước ai đó để biết cách làm một việc</a:t>
              </a:r>
              <a:r>
                <a:rPr lang="en-US" sz="2100" b="1" dirty="0">
                  <a:solidFill>
                    <a:schemeClr val="tx1"/>
                  </a:solidFill>
                  <a:latin typeface="+mj-lt"/>
                  <a:ea typeface="+mn-ea"/>
                  <a:cs typeface="Arial" panose="020B0604020202020204" pitchFamily="34" charset="0"/>
                </a:rPr>
                <a:t> </a:t>
              </a:r>
              <a:r>
                <a:rPr lang="en-US" sz="2100" dirty="0">
                  <a:solidFill>
                    <a:schemeClr val="tx1"/>
                  </a:solidFill>
                  <a:latin typeface="+mj-lt"/>
                  <a:ea typeface="+mn-ea"/>
                  <a:cs typeface="Arial" panose="020B0604020202020204" pitchFamily="34" charset="0"/>
                </a:rPr>
                <a:t>–</a:t>
              </a:r>
              <a:r>
                <a:rPr lang="vi-VN" sz="2100" dirty="0">
                  <a:solidFill>
                    <a:schemeClr val="tx1"/>
                  </a:solidFill>
                  <a:latin typeface="+mj-lt"/>
                  <a:ea typeface="+mn-ea"/>
                  <a:cs typeface="Arial" panose="020B0604020202020204" pitchFamily="34" charset="0"/>
                </a:rPr>
                <a:t> VD: Học thầy không tày học bạn </a:t>
              </a:r>
              <a:r>
                <a:rPr lang="en-US" sz="2100" dirty="0">
                  <a:solidFill>
                    <a:schemeClr val="tx1"/>
                  </a:solidFill>
                  <a:latin typeface="+mj-lt"/>
                  <a:ea typeface="+mn-ea"/>
                  <a:cs typeface="Arial" panose="020B0604020202020204" pitchFamily="34" charset="0"/>
                  <a:sym typeface="Wingdings" panose="05000000000000000000" pitchFamily="2" charset="2"/>
                </a:rPr>
                <a:t> </a:t>
              </a:r>
              <a:r>
                <a:rPr lang="en-US" sz="2100" dirty="0">
                  <a:solidFill>
                    <a:schemeClr val="tx1"/>
                  </a:solidFill>
                  <a:latin typeface="+mj-lt"/>
                  <a:ea typeface="+mn-ea"/>
                  <a:cs typeface="Arial" panose="020B0604020202020204" pitchFamily="34" charset="0"/>
                </a:rPr>
                <a:t>H</a:t>
              </a:r>
              <a:r>
                <a:rPr lang="vi-VN" sz="2100" dirty="0">
                  <a:solidFill>
                    <a:schemeClr val="tx1"/>
                  </a:solidFill>
                  <a:latin typeface="+mj-lt"/>
                  <a:ea typeface="+mn-ea"/>
                  <a:cs typeface="Arial" panose="020B0604020202020204" pitchFamily="34" charset="0"/>
                </a:rPr>
                <a:t>ọc bạn: là</a:t>
              </a:r>
              <a:r>
                <a:rPr lang="en-US" sz="2100" dirty="0">
                  <a:solidFill>
                    <a:schemeClr val="tx1"/>
                  </a:solidFill>
                  <a:latin typeface="+mj-lt"/>
                  <a:ea typeface="+mn-ea"/>
                  <a:cs typeface="Arial" panose="020B0604020202020204" pitchFamily="34" charset="0"/>
                </a:rPr>
                <a:t>m</a:t>
              </a:r>
              <a:r>
                <a:rPr lang="vi-VN" sz="2100" dirty="0">
                  <a:solidFill>
                    <a:schemeClr val="tx1"/>
                  </a:solidFill>
                  <a:latin typeface="+mj-lt"/>
                  <a:ea typeface="+mn-ea"/>
                  <a:cs typeface="Arial" panose="020B0604020202020204" pitchFamily="34" charset="0"/>
                </a:rPr>
                <a:t>/ thực hành theo bạn, bắt chước bạn</a:t>
              </a:r>
              <a:r>
                <a:rPr lang="en-US" sz="2100" dirty="0">
                  <a:solidFill>
                    <a:schemeClr val="tx1"/>
                  </a:solidFill>
                  <a:latin typeface="+mj-lt"/>
                  <a:ea typeface="+mn-ea"/>
                  <a:cs typeface="Arial" panose="020B0604020202020204" pitchFamily="34" charset="0"/>
                </a:rPr>
                <a:t>.</a:t>
              </a:r>
              <a:endParaRPr lang="vi-VN" sz="2100" dirty="0">
                <a:solidFill>
                  <a:schemeClr val="tx1"/>
                </a:solidFill>
                <a:latin typeface="+mj-lt"/>
                <a:ea typeface="+mn-ea"/>
                <a:cs typeface="Arial" panose="020B0604020202020204" pitchFamily="34" charset="0"/>
              </a:endParaRPr>
            </a:p>
          </p:txBody>
        </p:sp>
      </p:grpSp>
      <p:sp>
        <p:nvSpPr>
          <p:cNvPr id="13" name="TextBox 12">
            <a:extLst>
              <a:ext uri="{FF2B5EF4-FFF2-40B4-BE49-F238E27FC236}">
                <a16:creationId xmlns:a16="http://schemas.microsoft.com/office/drawing/2014/main" id="{6EF600E3-C213-760C-38C3-BC2740487631}"/>
              </a:ext>
            </a:extLst>
          </p:cNvPr>
          <p:cNvSpPr txBox="1"/>
          <p:nvPr/>
        </p:nvSpPr>
        <p:spPr>
          <a:xfrm>
            <a:off x="2660172" y="1617654"/>
            <a:ext cx="6871655" cy="461665"/>
          </a:xfrm>
          <a:prstGeom prst="rect">
            <a:avLst/>
          </a:prstGeom>
          <a:noFill/>
          <a:ln>
            <a:noFill/>
          </a:ln>
        </p:spPr>
        <p:txBody>
          <a:bodyPr wrap="square" rtlCol="0">
            <a:spAutoFit/>
          </a:bodyPr>
          <a:lstStyle/>
          <a:p>
            <a:pPr algn="ctr" defTabSz="576026">
              <a:buClrTx/>
              <a:defRPr/>
            </a:pPr>
            <a:r>
              <a:rPr lang="en-US" sz="2400" b="1" kern="1200" dirty="0">
                <a:solidFill>
                  <a:schemeClr val="tx1"/>
                </a:solidFill>
                <a:latin typeface="+mj-lt"/>
                <a:ea typeface="+mn-ea"/>
                <a:cs typeface="Arial" panose="020B0604020202020204" pitchFamily="34" charset="0"/>
              </a:rPr>
              <a:t>CÂU TRẢ LỜI</a:t>
            </a:r>
          </a:p>
        </p:txBody>
      </p:sp>
    </p:spTree>
    <p:extLst>
      <p:ext uri="{BB962C8B-B14F-4D97-AF65-F5344CB8AC3E}">
        <p14:creationId xmlns:p14="http://schemas.microsoft.com/office/powerpoint/2010/main" val="2166051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0B6D31C4-3C88-4A32-9474-1B354637B6A5}"/>
              </a:ext>
            </a:extLst>
          </p:cNvPr>
          <p:cNvPicPr>
            <a:picLocks noChangeAspect="1"/>
          </p:cNvPicPr>
          <p:nvPr/>
        </p:nvPicPr>
        <p:blipFill>
          <a:blip r:embed="rId4"/>
          <a:stretch>
            <a:fillRect/>
          </a:stretch>
        </p:blipFill>
        <p:spPr>
          <a:xfrm>
            <a:off x="4619855" y="3014224"/>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0A824462-966E-423E-9EA0-8D988F1099DF}"/>
              </a:ext>
            </a:extLst>
          </p:cNvPr>
          <p:cNvSpPr/>
          <p:nvPr/>
        </p:nvSpPr>
        <p:spPr>
          <a:xfrm>
            <a:off x="1706543" y="1749286"/>
            <a:ext cx="8778914" cy="773898"/>
          </a:xfrm>
          <a:prstGeom prst="roundRect">
            <a:avLst/>
          </a:prstGeom>
          <a:solidFill>
            <a:schemeClr val="accent1">
              <a:lumMod val="20000"/>
              <a:lumOff val="80000"/>
            </a:schemeClr>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lvl="0" algn="ctr">
              <a:buClrTx/>
              <a:defRPr/>
            </a:pPr>
            <a:r>
              <a:rPr lang="en-US" sz="2400" b="1" dirty="0" err="1">
                <a:solidFill>
                  <a:sysClr val="windowText" lastClr="000000"/>
                </a:solidFill>
                <a:latin typeface="+mn-lt"/>
                <a:ea typeface="+mn-ea"/>
                <a:cs typeface="Arial" panose="020B0604020202020204" pitchFamily="34" charset="0"/>
              </a:rPr>
              <a:t>Cả</a:t>
            </a:r>
            <a:r>
              <a:rPr lang="en-US" sz="2400" b="1" dirty="0">
                <a:solidFill>
                  <a:sysClr val="windowText" lastClr="000000"/>
                </a:solidFill>
                <a:latin typeface="+mn-lt"/>
                <a:ea typeface="+mn-ea"/>
                <a:cs typeface="Arial" panose="020B0604020202020204" pitchFamily="34" charset="0"/>
              </a:rPr>
              <a:t> </a:t>
            </a:r>
            <a:r>
              <a:rPr lang="en-US" sz="2400" b="1" dirty="0" err="1">
                <a:solidFill>
                  <a:sysClr val="windowText" lastClr="000000"/>
                </a:solidFill>
                <a:latin typeface="+mn-lt"/>
                <a:ea typeface="+mn-ea"/>
                <a:cs typeface="Arial" panose="020B0604020202020204" pitchFamily="34" charset="0"/>
              </a:rPr>
              <a:t>lớp</a:t>
            </a:r>
            <a:r>
              <a:rPr lang="en-US" sz="2400" b="1" dirty="0">
                <a:solidFill>
                  <a:sysClr val="windowText" lastClr="000000"/>
                </a:solidFill>
                <a:latin typeface="+mn-lt"/>
                <a:ea typeface="+mn-ea"/>
                <a:cs typeface="Arial" panose="020B0604020202020204" pitchFamily="34" charset="0"/>
              </a:rPr>
              <a:t> </a:t>
            </a:r>
            <a:r>
              <a:rPr lang="en-US" sz="2400" b="1" dirty="0" err="1">
                <a:solidFill>
                  <a:sysClr val="windowText" lastClr="000000"/>
                </a:solidFill>
                <a:latin typeface="+mn-lt"/>
                <a:ea typeface="+mn-ea"/>
                <a:cs typeface="Arial" panose="020B0604020202020204" pitchFamily="34" charset="0"/>
              </a:rPr>
              <a:t>cùng</a:t>
            </a:r>
            <a:r>
              <a:rPr lang="en-US" sz="2400" b="1" dirty="0">
                <a:solidFill>
                  <a:sysClr val="windowText" lastClr="000000"/>
                </a:solidFill>
                <a:latin typeface="+mn-lt"/>
                <a:ea typeface="+mn-ea"/>
                <a:cs typeface="Arial" panose="020B0604020202020204" pitchFamily="34" charset="0"/>
              </a:rPr>
              <a:t> </a:t>
            </a:r>
            <a:r>
              <a:rPr lang="en-US" sz="2400" b="1" dirty="0" err="1">
                <a:solidFill>
                  <a:sysClr val="windowText" lastClr="000000"/>
                </a:solidFill>
                <a:latin typeface="+mn-lt"/>
                <a:ea typeface="+mn-ea"/>
                <a:cs typeface="Arial" panose="020B0604020202020204" pitchFamily="34" charset="0"/>
              </a:rPr>
              <a:t>nhau</a:t>
            </a:r>
            <a:r>
              <a:rPr lang="en-US" sz="2400" b="1" dirty="0">
                <a:solidFill>
                  <a:sysClr val="windowText" lastClr="000000"/>
                </a:solidFill>
                <a:latin typeface="+mn-lt"/>
                <a:ea typeface="+mn-ea"/>
                <a:cs typeface="Arial" panose="020B0604020202020204" pitchFamily="34" charset="0"/>
              </a:rPr>
              <a:t> </a:t>
            </a:r>
            <a:r>
              <a:rPr lang="en-US" sz="2400" b="1" dirty="0" err="1">
                <a:solidFill>
                  <a:sysClr val="windowText" lastClr="000000"/>
                </a:solidFill>
                <a:latin typeface="+mn-lt"/>
                <a:ea typeface="+mn-ea"/>
                <a:cs typeface="Arial" panose="020B0604020202020204" pitchFamily="34" charset="0"/>
              </a:rPr>
              <a:t>xem</a:t>
            </a:r>
            <a:r>
              <a:rPr lang="en-US" sz="2400" b="1" dirty="0">
                <a:solidFill>
                  <a:sysClr val="windowText" lastClr="000000"/>
                </a:solidFill>
                <a:latin typeface="+mn-lt"/>
                <a:ea typeface="+mn-ea"/>
                <a:cs typeface="Arial" panose="020B0604020202020204" pitchFamily="34" charset="0"/>
              </a:rPr>
              <a:t> video </a:t>
            </a:r>
            <a:r>
              <a:rPr lang="en-US" sz="2400" b="1" dirty="0" err="1">
                <a:solidFill>
                  <a:sysClr val="windowText" lastClr="000000"/>
                </a:solidFill>
                <a:latin typeface="+mn-lt"/>
                <a:ea typeface="+mn-ea"/>
                <a:cs typeface="Arial" panose="020B0604020202020204" pitchFamily="34" charset="0"/>
              </a:rPr>
              <a:t>dưới</a:t>
            </a:r>
            <a:r>
              <a:rPr lang="en-US" sz="2400" b="1" dirty="0">
                <a:solidFill>
                  <a:sysClr val="windowText" lastClr="000000"/>
                </a:solidFill>
                <a:latin typeface="+mn-lt"/>
                <a:ea typeface="+mn-ea"/>
                <a:cs typeface="Arial" panose="020B0604020202020204" pitchFamily="34" charset="0"/>
              </a:rPr>
              <a:t> </a:t>
            </a:r>
            <a:r>
              <a:rPr lang="en-US" sz="2400" b="1" dirty="0" err="1">
                <a:solidFill>
                  <a:sysClr val="windowText" lastClr="000000"/>
                </a:solidFill>
                <a:latin typeface="+mn-lt"/>
                <a:ea typeface="+mn-ea"/>
                <a:cs typeface="Arial" panose="020B0604020202020204" pitchFamily="34" charset="0"/>
              </a:rPr>
              <a:t>đây</a:t>
            </a:r>
            <a:r>
              <a:rPr lang="en-US" sz="2400" b="1" dirty="0">
                <a:solidFill>
                  <a:sysClr val="windowText" lastClr="000000"/>
                </a:solidFill>
                <a:latin typeface="+mn-lt"/>
                <a:ea typeface="+mn-ea"/>
                <a:cs typeface="Arial" panose="020B0604020202020204" pitchFamily="34" charset="0"/>
              </a:rPr>
              <a:t>:</a:t>
            </a:r>
          </a:p>
        </p:txBody>
      </p:sp>
      <p:pic>
        <p:nvPicPr>
          <p:cNvPr id="3" name="khởi động đầu giờ (1)">
            <a:hlinkClick r:id="" action="ppaction://media"/>
            <a:extLst>
              <a:ext uri="{FF2B5EF4-FFF2-40B4-BE49-F238E27FC236}">
                <a16:creationId xmlns:a16="http://schemas.microsoft.com/office/drawing/2014/main" id="{B9D950E9-14BD-4713-5323-24FD00CF3D0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45388" y="2782958"/>
            <a:ext cx="6701224" cy="3769438"/>
          </a:xfrm>
          <a:prstGeom prst="rect">
            <a:avLst/>
          </a:prstGeom>
          <a:ln>
            <a:noFill/>
          </a:ln>
          <a:effectLst/>
          <a:scene3d>
            <a:camera prst="orthographicFront"/>
            <a:lightRig rig="balanced" dir="t"/>
          </a:scene3d>
          <a:sp3d prstMaterial="softEdge">
            <a:bevelT w="203200" h="101600" prst="cross"/>
            <a:contourClr>
              <a:srgbClr val="FFFFFF"/>
            </a:contourClr>
          </a:sp3d>
        </p:spPr>
      </p:pic>
      <p:pic>
        <p:nvPicPr>
          <p:cNvPr id="7" name="Picture 6">
            <a:extLst>
              <a:ext uri="{FF2B5EF4-FFF2-40B4-BE49-F238E27FC236}">
                <a16:creationId xmlns:a16="http://schemas.microsoft.com/office/drawing/2014/main" id="{547A3E2A-16F1-2765-1AB2-1C254060EBF1}"/>
              </a:ext>
            </a:extLst>
          </p:cNvPr>
          <p:cNvPicPr>
            <a:picLocks noChangeAspect="1"/>
          </p:cNvPicPr>
          <p:nvPr/>
        </p:nvPicPr>
        <p:blipFill>
          <a:blip r:embed="rId6"/>
          <a:stretch>
            <a:fillRect/>
          </a:stretch>
        </p:blipFill>
        <p:spPr>
          <a:xfrm>
            <a:off x="2569040" y="2724912"/>
            <a:ext cx="7053919" cy="3836628"/>
          </a:xfrm>
          <a:prstGeom prst="rect">
            <a:avLst/>
          </a:prstGeom>
        </p:spPr>
      </p:pic>
      <p:sp>
        <p:nvSpPr>
          <p:cNvPr id="8" name="Rectangle 7">
            <a:extLst>
              <a:ext uri="{FF2B5EF4-FFF2-40B4-BE49-F238E27FC236}">
                <a16:creationId xmlns:a16="http://schemas.microsoft.com/office/drawing/2014/main" id="{DCA6DA0B-15E4-2A5C-28C4-5B6AA08FA9E9}"/>
              </a:ext>
            </a:extLst>
          </p:cNvPr>
          <p:cNvSpPr/>
          <p:nvPr/>
        </p:nvSpPr>
        <p:spPr>
          <a:xfrm>
            <a:off x="2745388" y="2734056"/>
            <a:ext cx="747620" cy="841088"/>
          </a:xfrm>
          <a:prstGeom prst="rect">
            <a:avLst/>
          </a:prstGeom>
          <a:solidFill>
            <a:srgbClr val="FEEE8D"/>
          </a:solidFill>
          <a:ln>
            <a:solidFill>
              <a:srgbClr val="FEEE8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626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fullScrn="1">
              <p:cMediaNode vol="80000">
                <p:cTn id="12"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5554642-81B0-6DCC-2014-7C307E4C3C99}"/>
              </a:ext>
            </a:extLst>
          </p:cNvPr>
          <p:cNvPicPr>
            <a:picLocks noChangeAspect="1"/>
          </p:cNvPicPr>
          <p:nvPr/>
        </p:nvPicPr>
        <p:blipFill>
          <a:blip r:embed="rId4"/>
          <a:stretch>
            <a:fillRect/>
          </a:stretch>
        </p:blipFill>
        <p:spPr>
          <a:xfrm>
            <a:off x="4619855" y="3014224"/>
            <a:ext cx="2952289" cy="1633356"/>
          </a:xfrm>
          <a:prstGeom prst="rect">
            <a:avLst/>
          </a:prstGeom>
        </p:spPr>
      </p:pic>
    </p:spTree>
    <p:extLst>
      <p:ext uri="{BB962C8B-B14F-4D97-AF65-F5344CB8AC3E}">
        <p14:creationId xmlns:p14="http://schemas.microsoft.com/office/powerpoint/2010/main" val="356689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0" name="TextBox 69">
            <a:extLst>
              <a:ext uri="{FF2B5EF4-FFF2-40B4-BE49-F238E27FC236}">
                <a16:creationId xmlns:a16="http://schemas.microsoft.com/office/drawing/2014/main" id="{9A525AE5-033E-1287-C3BF-CD366DBCAF48}"/>
              </a:ext>
            </a:extLst>
          </p:cNvPr>
          <p:cNvSpPr txBox="1"/>
          <p:nvPr/>
        </p:nvSpPr>
        <p:spPr>
          <a:xfrm>
            <a:off x="827268" y="2703676"/>
            <a:ext cx="5693230" cy="1948675"/>
          </a:xfrm>
          <a:prstGeom prst="rect">
            <a:avLst/>
          </a:prstGeom>
          <a:noFill/>
        </p:spPr>
        <p:txBody>
          <a:bodyPr wrap="square" rtlCol="0">
            <a:spAutoFit/>
          </a:bodyPr>
          <a:lstStyle/>
          <a:p>
            <a:pPr algn="ctr" defTabSz="1152053">
              <a:lnSpc>
                <a:spcPct val="150000"/>
              </a:lnSpc>
              <a:buClrTx/>
              <a:defRPr/>
            </a:pPr>
            <a:r>
              <a:rPr lang="en-US" sz="4300" b="1" dirty="0">
                <a:solidFill>
                  <a:srgbClr val="C00000"/>
                </a:solidFill>
                <a:latin typeface="+mj-lt"/>
              </a:rPr>
              <a:t>HOẠT ĐỘNG 1</a:t>
            </a:r>
          </a:p>
          <a:p>
            <a:pPr algn="ctr" defTabSz="1152053">
              <a:lnSpc>
                <a:spcPct val="150000"/>
              </a:lnSpc>
              <a:buClrTx/>
              <a:defRPr/>
            </a:pPr>
            <a:r>
              <a:rPr lang="en-US" sz="4300" b="1" dirty="0">
                <a:latin typeface="+mj-lt"/>
              </a:rPr>
              <a:t>ĐỌC THÀNH TIẾNG</a:t>
            </a:r>
          </a:p>
        </p:txBody>
      </p:sp>
      <p:sp>
        <p:nvSpPr>
          <p:cNvPr id="2" name="Freeform 13">
            <a:extLst>
              <a:ext uri="{FF2B5EF4-FFF2-40B4-BE49-F238E27FC236}">
                <a16:creationId xmlns:a16="http://schemas.microsoft.com/office/drawing/2014/main" id="{DEDA8AFB-6F30-F5F3-B816-06AC4C28327D}"/>
              </a:ext>
            </a:extLst>
          </p:cNvPr>
          <p:cNvSpPr/>
          <p:nvPr/>
        </p:nvSpPr>
        <p:spPr>
          <a:xfrm>
            <a:off x="6835850" y="1658641"/>
            <a:ext cx="4528882" cy="4932445"/>
          </a:xfrm>
          <a:custGeom>
            <a:avLst/>
            <a:gdLst/>
            <a:ahLst/>
            <a:cxnLst/>
            <a:rect l="l" t="t" r="r" b="b"/>
            <a:pathLst>
              <a:path w="7762338" h="8454031">
                <a:moveTo>
                  <a:pt x="0" y="0"/>
                </a:moveTo>
                <a:lnTo>
                  <a:pt x="7762338" y="0"/>
                </a:lnTo>
                <a:lnTo>
                  <a:pt x="7762338" y="8454031"/>
                </a:lnTo>
                <a:lnTo>
                  <a:pt x="0" y="845403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181394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0E0AAA6-6D7E-08DD-9B3C-F2BACE76D918}"/>
            </a:ext>
          </a:extLst>
        </p:cNvPr>
        <p:cNvGrpSpPr/>
        <p:nvPr/>
      </p:nvGrpSpPr>
      <p:grpSpPr>
        <a:xfrm>
          <a:off x="0" y="0"/>
          <a:ext cx="0" cy="0"/>
          <a:chOff x="0" y="0"/>
          <a:chExt cx="0" cy="0"/>
        </a:xfrm>
      </p:grpSpPr>
      <p:sp>
        <p:nvSpPr>
          <p:cNvPr id="2" name="Rounded Rectangle 3">
            <a:extLst>
              <a:ext uri="{FF2B5EF4-FFF2-40B4-BE49-F238E27FC236}">
                <a16:creationId xmlns:a16="http://schemas.microsoft.com/office/drawing/2014/main" id="{98DC8F6F-BA54-A28F-682D-F9958F29F7DF}"/>
              </a:ext>
            </a:extLst>
          </p:cNvPr>
          <p:cNvSpPr/>
          <p:nvPr/>
        </p:nvSpPr>
        <p:spPr>
          <a:xfrm>
            <a:off x="6096001" y="2148329"/>
            <a:ext cx="5379720" cy="1654627"/>
          </a:xfrm>
          <a:prstGeom prst="roundRect">
            <a:avLst>
              <a:gd name="adj" fmla="val 5080"/>
            </a:avLst>
          </a:prstGeom>
          <a:solidFill>
            <a:schemeClr val="accent4">
              <a:lumMod val="20000"/>
              <a:lumOff val="80000"/>
            </a:schemeClr>
          </a:solidFill>
          <a:ln w="19050" cap="flat" cmpd="sng" algn="ctr">
            <a:noFill/>
            <a:prstDash val="solid"/>
          </a:ln>
          <a:effectLst/>
        </p:spPr>
        <p:txBody>
          <a:bodyPr rtlCol="0" anchor="ctr"/>
          <a:lstStyle/>
          <a:p>
            <a:pPr algn="just" defTabSz="1219170">
              <a:lnSpc>
                <a:spcPct val="150000"/>
              </a:lnSpc>
              <a:buClrTx/>
            </a:pPr>
            <a:r>
              <a:rPr lang="en-US" sz="2400" dirty="0" err="1">
                <a:solidFill>
                  <a:srgbClr val="271D14"/>
                </a:solidFill>
                <a:latin typeface="+mj-lt"/>
                <a:ea typeface="+mn-ea"/>
                <a:cs typeface="Arial" panose="020B0604020202020204" pitchFamily="34" charset="0"/>
              </a:rPr>
              <a:t>Cả</a:t>
            </a:r>
            <a:r>
              <a:rPr lang="en-US" sz="2400" dirty="0">
                <a:solidFill>
                  <a:srgbClr val="271D14"/>
                </a:solidFill>
                <a:latin typeface="+mj-lt"/>
                <a:ea typeface="+mn-ea"/>
                <a:cs typeface="Arial" panose="020B0604020202020204" pitchFamily="34" charset="0"/>
              </a:rPr>
              <a:t> </a:t>
            </a:r>
            <a:r>
              <a:rPr lang="en-US" sz="2400" dirty="0" err="1">
                <a:solidFill>
                  <a:srgbClr val="271D14"/>
                </a:solidFill>
                <a:latin typeface="+mj-lt"/>
                <a:ea typeface="+mn-ea"/>
                <a:cs typeface="Arial" panose="020B0604020202020204" pitchFamily="34" charset="0"/>
              </a:rPr>
              <a:t>bài</a:t>
            </a:r>
            <a:r>
              <a:rPr lang="en-US" sz="2400" dirty="0">
                <a:solidFill>
                  <a:srgbClr val="271D14"/>
                </a:solidFill>
                <a:latin typeface="+mj-lt"/>
                <a:ea typeface="+mn-ea"/>
                <a:cs typeface="Arial" panose="020B0604020202020204" pitchFamily="34" charset="0"/>
              </a:rPr>
              <a:t> </a:t>
            </a:r>
            <a:r>
              <a:rPr lang="en-US" sz="2400" dirty="0" err="1">
                <a:solidFill>
                  <a:srgbClr val="271D14"/>
                </a:solidFill>
                <a:latin typeface="+mj-lt"/>
                <a:ea typeface="+mn-ea"/>
                <a:cs typeface="Arial" panose="020B0604020202020204" pitchFamily="34" charset="0"/>
              </a:rPr>
              <a:t>đọc</a:t>
            </a:r>
            <a:r>
              <a:rPr lang="en-US" sz="2400" dirty="0">
                <a:solidFill>
                  <a:srgbClr val="271D14"/>
                </a:solidFill>
                <a:latin typeface="+mj-lt"/>
                <a:ea typeface="+mn-ea"/>
                <a:cs typeface="Arial" panose="020B0604020202020204" pitchFamily="34" charset="0"/>
              </a:rPr>
              <a:t> </a:t>
            </a:r>
            <a:r>
              <a:rPr lang="en-US" sz="2400" dirty="0" err="1">
                <a:solidFill>
                  <a:srgbClr val="271D14"/>
                </a:solidFill>
                <a:latin typeface="+mj-lt"/>
                <a:ea typeface="+mn-ea"/>
                <a:cs typeface="Arial" panose="020B0604020202020204" pitchFamily="34" charset="0"/>
              </a:rPr>
              <a:t>với</a:t>
            </a:r>
            <a:r>
              <a:rPr lang="en-US" sz="2400" dirty="0">
                <a:solidFill>
                  <a:srgbClr val="271D14"/>
                </a:solidFill>
                <a:latin typeface="+mj-lt"/>
                <a:ea typeface="+mn-ea"/>
                <a:cs typeface="Arial" panose="020B0604020202020204" pitchFamily="34" charset="0"/>
              </a:rPr>
              <a:t> </a:t>
            </a:r>
            <a:r>
              <a:rPr lang="en-US" sz="2400" dirty="0" err="1">
                <a:solidFill>
                  <a:srgbClr val="271D14"/>
                </a:solidFill>
                <a:latin typeface="+mj-lt"/>
                <a:ea typeface="+mn-ea"/>
                <a:cs typeface="Arial" panose="020B0604020202020204" pitchFamily="34" charset="0"/>
              </a:rPr>
              <a:t>giọng</a:t>
            </a:r>
            <a:r>
              <a:rPr lang="en-US" sz="2400" dirty="0">
                <a:solidFill>
                  <a:srgbClr val="271D14"/>
                </a:solidFill>
                <a:latin typeface="+mj-lt"/>
                <a:ea typeface="+mn-ea"/>
                <a:cs typeface="Arial" panose="020B0604020202020204" pitchFamily="34" charset="0"/>
              </a:rPr>
              <a:t> </a:t>
            </a:r>
            <a:r>
              <a:rPr lang="vi-VN" sz="2400" dirty="0">
                <a:solidFill>
                  <a:srgbClr val="271D14"/>
                </a:solidFill>
                <a:latin typeface="+mj-lt"/>
                <a:ea typeface="+mn-ea"/>
                <a:cs typeface="Arial" panose="020B0604020202020204" pitchFamily="34" charset="0"/>
              </a:rPr>
              <a:t>vui tươi</a:t>
            </a:r>
            <a:r>
              <a:rPr lang="en-US" sz="2400" dirty="0">
                <a:solidFill>
                  <a:srgbClr val="271D14"/>
                </a:solidFill>
                <a:latin typeface="+mj-lt"/>
                <a:ea typeface="+mn-ea"/>
                <a:cs typeface="Arial" panose="020B0604020202020204" pitchFamily="34" charset="0"/>
              </a:rPr>
              <a:t> </a:t>
            </a:r>
            <a:r>
              <a:rPr lang="en-US" sz="2400" dirty="0" err="1">
                <a:solidFill>
                  <a:srgbClr val="271D14"/>
                </a:solidFill>
                <a:latin typeface="+mj-lt"/>
                <a:ea typeface="+mn-ea"/>
                <a:cs typeface="Arial" panose="020B0604020202020204" pitchFamily="34" charset="0"/>
              </a:rPr>
              <a:t>và</a:t>
            </a:r>
            <a:r>
              <a:rPr lang="vi-VN" sz="2400" dirty="0">
                <a:solidFill>
                  <a:srgbClr val="271D14"/>
                </a:solidFill>
                <a:latin typeface="+mj-lt"/>
                <a:ea typeface="+mn-ea"/>
                <a:cs typeface="Arial" panose="020B0604020202020204" pitchFamily="34" charset="0"/>
              </a:rPr>
              <a:t> thư thái</a:t>
            </a:r>
            <a:r>
              <a:rPr lang="en-US" sz="2400" dirty="0">
                <a:solidFill>
                  <a:srgbClr val="271D14"/>
                </a:solidFill>
                <a:latin typeface="+mj-lt"/>
                <a:ea typeface="+mn-ea"/>
                <a:cs typeface="Arial" panose="020B0604020202020204" pitchFamily="34" charset="0"/>
              </a:rPr>
              <a:t>.</a:t>
            </a:r>
            <a:endParaRPr lang="vi-VN" sz="2400" dirty="0">
              <a:solidFill>
                <a:srgbClr val="271D14"/>
              </a:solidFill>
              <a:latin typeface="+mj-lt"/>
              <a:ea typeface="+mn-ea"/>
              <a:cs typeface="Arial" panose="020B0604020202020204" pitchFamily="34" charset="0"/>
            </a:endParaRPr>
          </a:p>
        </p:txBody>
      </p:sp>
      <p:sp>
        <p:nvSpPr>
          <p:cNvPr id="3" name="Rounded Rectangle 4">
            <a:extLst>
              <a:ext uri="{FF2B5EF4-FFF2-40B4-BE49-F238E27FC236}">
                <a16:creationId xmlns:a16="http://schemas.microsoft.com/office/drawing/2014/main" id="{AA61CFE0-D295-5B31-1259-386776A45AAA}"/>
              </a:ext>
            </a:extLst>
          </p:cNvPr>
          <p:cNvSpPr/>
          <p:nvPr/>
        </p:nvSpPr>
        <p:spPr>
          <a:xfrm>
            <a:off x="6096001" y="4225973"/>
            <a:ext cx="5379720" cy="2329544"/>
          </a:xfrm>
          <a:prstGeom prst="roundRect">
            <a:avLst>
              <a:gd name="adj" fmla="val 5080"/>
            </a:avLst>
          </a:prstGeom>
          <a:solidFill>
            <a:schemeClr val="accent4">
              <a:lumMod val="20000"/>
              <a:lumOff val="80000"/>
            </a:schemeClr>
          </a:solidFill>
          <a:ln w="19050" cap="flat" cmpd="sng" algn="ctr">
            <a:noFill/>
            <a:prstDash val="solid"/>
          </a:ln>
          <a:effectLst/>
        </p:spPr>
        <p:txBody>
          <a:bodyPr rtlCol="0" anchor="ctr"/>
          <a:lstStyle/>
          <a:p>
            <a:pPr algn="just" defTabSz="1219170">
              <a:lnSpc>
                <a:spcPct val="150000"/>
              </a:lnSpc>
              <a:buClrTx/>
            </a:pPr>
            <a:r>
              <a:rPr lang="vi-VN" sz="2400" dirty="0">
                <a:solidFill>
                  <a:srgbClr val="271D14"/>
                </a:solidFill>
                <a:latin typeface="+mj-lt"/>
                <a:ea typeface="+mn-ea"/>
                <a:cs typeface="Arial" panose="020B0604020202020204" pitchFamily="34" charset="0"/>
              </a:rPr>
              <a:t>Nhấn giọng, gây ấn tượng ở những từ ngữ quan trọng: </a:t>
            </a:r>
            <a:r>
              <a:rPr lang="vi-VN" sz="2400" i="1" dirty="0">
                <a:solidFill>
                  <a:schemeClr val="tx1"/>
                </a:solidFill>
                <a:latin typeface="+mj-lt"/>
                <a:ea typeface="+mn-ea"/>
                <a:cs typeface="Arial" panose="020B0604020202020204" pitchFamily="34" charset="0"/>
              </a:rPr>
              <a:t>bí mật, mâm xôi, mật ngọt, ngay ngắn, trái ngon</a:t>
            </a:r>
            <a:r>
              <a:rPr lang="vi-VN" sz="2400" dirty="0">
                <a:solidFill>
                  <a:schemeClr val="tx1"/>
                </a:solidFill>
                <a:latin typeface="+mj-lt"/>
                <a:ea typeface="+mn-ea"/>
                <a:cs typeface="Arial" panose="020B0604020202020204" pitchFamily="34" charset="0"/>
              </a:rPr>
              <a:t>.</a:t>
            </a:r>
          </a:p>
        </p:txBody>
      </p:sp>
      <p:sp>
        <p:nvSpPr>
          <p:cNvPr id="13" name="Down Arrow 5">
            <a:extLst>
              <a:ext uri="{FF2B5EF4-FFF2-40B4-BE49-F238E27FC236}">
                <a16:creationId xmlns:a16="http://schemas.microsoft.com/office/drawing/2014/main" id="{675FAE68-52AF-AB06-91F5-D4BD00E14F4A}"/>
              </a:ext>
            </a:extLst>
          </p:cNvPr>
          <p:cNvSpPr/>
          <p:nvPr/>
        </p:nvSpPr>
        <p:spPr>
          <a:xfrm rot="16200000">
            <a:off x="4525331" y="2526665"/>
            <a:ext cx="1083936" cy="892585"/>
          </a:xfrm>
          <a:prstGeom prst="downArrow">
            <a:avLst/>
          </a:prstGeom>
          <a:solidFill>
            <a:srgbClr val="FF741F">
              <a:lumMod val="75000"/>
            </a:srgbClr>
          </a:solidFill>
          <a:ln w="25400" cap="flat" cmpd="sng" algn="ctr">
            <a:noFill/>
            <a:prstDash val="solid"/>
          </a:ln>
          <a:effectLst/>
        </p:spPr>
        <p:txBody>
          <a:bodyPr rtlCol="0" anchor="ctr"/>
          <a:lstStyle/>
          <a:p>
            <a:pPr algn="ctr" defTabSz="1219170">
              <a:buClrTx/>
              <a:defRPr/>
            </a:pPr>
            <a:endParaRPr lang="en-US" sz="2400">
              <a:solidFill>
                <a:srgbClr val="191919"/>
              </a:solidFill>
              <a:ea typeface="+mn-ea"/>
            </a:endParaRPr>
          </a:p>
        </p:txBody>
      </p:sp>
      <p:sp>
        <p:nvSpPr>
          <p:cNvPr id="14" name="Down Arrow 6">
            <a:extLst>
              <a:ext uri="{FF2B5EF4-FFF2-40B4-BE49-F238E27FC236}">
                <a16:creationId xmlns:a16="http://schemas.microsoft.com/office/drawing/2014/main" id="{74C2E158-D1A1-FA1F-2780-1CFEB571A57A}"/>
              </a:ext>
            </a:extLst>
          </p:cNvPr>
          <p:cNvSpPr/>
          <p:nvPr/>
        </p:nvSpPr>
        <p:spPr>
          <a:xfrm rot="16200000">
            <a:off x="4525332" y="4944452"/>
            <a:ext cx="1083936" cy="892585"/>
          </a:xfrm>
          <a:prstGeom prst="downArrow">
            <a:avLst/>
          </a:prstGeom>
          <a:solidFill>
            <a:srgbClr val="FF741F">
              <a:lumMod val="75000"/>
            </a:srgbClr>
          </a:solidFill>
          <a:ln w="25400" cap="flat" cmpd="sng" algn="ctr">
            <a:noFill/>
            <a:prstDash val="solid"/>
          </a:ln>
          <a:effectLst/>
        </p:spPr>
        <p:txBody>
          <a:bodyPr rtlCol="0" anchor="ctr"/>
          <a:lstStyle/>
          <a:p>
            <a:pPr algn="ctr" defTabSz="1219170">
              <a:buClrTx/>
              <a:defRPr/>
            </a:pPr>
            <a:endParaRPr lang="en-US" sz="2400">
              <a:solidFill>
                <a:srgbClr val="191919"/>
              </a:solidFill>
              <a:ea typeface="+mn-ea"/>
            </a:endParaRPr>
          </a:p>
        </p:txBody>
      </p:sp>
      <p:pic>
        <p:nvPicPr>
          <p:cNvPr id="15" name="Picture 14">
            <a:extLst>
              <a:ext uri="{FF2B5EF4-FFF2-40B4-BE49-F238E27FC236}">
                <a16:creationId xmlns:a16="http://schemas.microsoft.com/office/drawing/2014/main" id="{28C8763E-57FB-BBC0-EA38-EC09CF41E797}"/>
              </a:ext>
            </a:extLst>
          </p:cNvPr>
          <p:cNvPicPr>
            <a:picLocks noChangeAspect="1"/>
          </p:cNvPicPr>
          <p:nvPr/>
        </p:nvPicPr>
        <p:blipFill>
          <a:blip r:embed="rId3"/>
          <a:stretch>
            <a:fillRect/>
          </a:stretch>
        </p:blipFill>
        <p:spPr>
          <a:xfrm>
            <a:off x="556773" y="1993828"/>
            <a:ext cx="3481825" cy="4101979"/>
          </a:xfrm>
          <a:prstGeom prst="rect">
            <a:avLst/>
          </a:prstGeom>
        </p:spPr>
      </p:pic>
      <p:grpSp>
        <p:nvGrpSpPr>
          <p:cNvPr id="16" name="Group 15">
            <a:extLst>
              <a:ext uri="{FF2B5EF4-FFF2-40B4-BE49-F238E27FC236}">
                <a16:creationId xmlns:a16="http://schemas.microsoft.com/office/drawing/2014/main" id="{242F0499-2B41-8626-A9B2-ECE7A93A6E1E}"/>
              </a:ext>
            </a:extLst>
          </p:cNvPr>
          <p:cNvGrpSpPr/>
          <p:nvPr/>
        </p:nvGrpSpPr>
        <p:grpSpPr>
          <a:xfrm>
            <a:off x="4291587" y="844981"/>
            <a:ext cx="7900413" cy="938535"/>
            <a:chOff x="-302985" y="244933"/>
            <a:chExt cx="9920515" cy="555163"/>
          </a:xfrm>
        </p:grpSpPr>
        <p:cxnSp>
          <p:nvCxnSpPr>
            <p:cNvPr id="17" name="Straight Connector 16">
              <a:extLst>
                <a:ext uri="{FF2B5EF4-FFF2-40B4-BE49-F238E27FC236}">
                  <a16:creationId xmlns:a16="http://schemas.microsoft.com/office/drawing/2014/main" id="{138698A4-1C4A-A323-D354-F762E45D3805}"/>
                </a:ext>
              </a:extLst>
            </p:cNvPr>
            <p:cNvCxnSpPr>
              <a:cxnSpLocks/>
            </p:cNvCxnSpPr>
            <p:nvPr/>
          </p:nvCxnSpPr>
          <p:spPr>
            <a:xfrm>
              <a:off x="-302985" y="531591"/>
              <a:ext cx="9920515" cy="0"/>
            </a:xfrm>
            <a:prstGeom prst="line">
              <a:avLst/>
            </a:prstGeom>
            <a:noFill/>
            <a:ln w="19050" cap="flat" cmpd="sng" algn="ctr">
              <a:solidFill>
                <a:srgbClr val="002060"/>
              </a:solidFill>
              <a:prstDash val="solid"/>
            </a:ln>
            <a:effectLst/>
          </p:spPr>
        </p:cxnSp>
        <p:sp>
          <p:nvSpPr>
            <p:cNvPr id="18" name="Rectangle: Rounded Corners 17">
              <a:extLst>
                <a:ext uri="{FF2B5EF4-FFF2-40B4-BE49-F238E27FC236}">
                  <a16:creationId xmlns:a16="http://schemas.microsoft.com/office/drawing/2014/main" id="{297359CC-7D4E-3B70-81EB-914949A2B64B}"/>
                </a:ext>
              </a:extLst>
            </p:cNvPr>
            <p:cNvSpPr/>
            <p:nvPr/>
          </p:nvSpPr>
          <p:spPr>
            <a:xfrm>
              <a:off x="688491" y="244933"/>
              <a:ext cx="7767017" cy="555163"/>
            </a:xfrm>
            <a:prstGeom prst="roundRect">
              <a:avLst>
                <a:gd name="adj" fmla="val 50000"/>
              </a:avLst>
            </a:prstGeom>
            <a:solidFill>
              <a:srgbClr val="FFFFFF"/>
            </a:solidFill>
            <a:ln w="25400" cap="flat" cmpd="sng" algn="ctr">
              <a:solidFill>
                <a:srgbClr val="002060"/>
              </a:solidFill>
              <a:prstDash val="solid"/>
            </a:ln>
            <a:effectLst/>
          </p:spPr>
          <p:txBody>
            <a:bodyPr rtlCol="0" anchor="ctr"/>
            <a:lstStyle/>
            <a:p>
              <a:pPr algn="ctr" defTabSz="1219170">
                <a:buClrTx/>
                <a:defRPr/>
              </a:pPr>
              <a:r>
                <a:rPr lang="en-US" sz="3200" b="1" dirty="0">
                  <a:solidFill>
                    <a:srgbClr val="002060"/>
                  </a:solidFill>
                  <a:latin typeface="+mj-lt"/>
                  <a:ea typeface="+mn-ea"/>
                </a:rPr>
                <a:t>GIỌNG ĐỌC TRONG BÀI</a:t>
              </a:r>
              <a:endParaRPr lang="vi-VN" sz="3200" b="1" dirty="0">
                <a:solidFill>
                  <a:srgbClr val="002060"/>
                </a:solidFill>
                <a:latin typeface="+mj-lt"/>
                <a:ea typeface="+mn-ea"/>
              </a:endParaRPr>
            </a:p>
          </p:txBody>
        </p:sp>
      </p:grpSp>
    </p:spTree>
    <p:extLst>
      <p:ext uri="{BB962C8B-B14F-4D97-AF65-F5344CB8AC3E}">
        <p14:creationId xmlns:p14="http://schemas.microsoft.com/office/powerpoint/2010/main" val="3183776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14" presetClass="entr" presetSubtype="1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randombar(horizontal)">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randombar(horizontal)">
                                      <p:cBhvr>
                                        <p:cTn id="19" dur="500"/>
                                        <p:tgtEl>
                                          <p:spTgt spid="2"/>
                                        </p:tgtEl>
                                      </p:cBhvr>
                                    </p:animEffect>
                                  </p:childTnLst>
                                </p:cTn>
                              </p:par>
                              <p:par>
                                <p:cTn id="20" presetID="22" presetClass="entr" presetSubtype="8" fill="hold" grpId="0" nodeType="withEffect">
                                  <p:stCondLst>
                                    <p:cond delay="50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par>
                                <p:cTn id="23" presetID="14" presetClass="entr" presetSubtype="10" fill="hold" grpId="0" nodeType="withEffect">
                                  <p:stCondLst>
                                    <p:cond delay="1000"/>
                                  </p:stCondLst>
                                  <p:childTnLst>
                                    <p:set>
                                      <p:cBhvr>
                                        <p:cTn id="24" dur="1" fill="hold">
                                          <p:stCondLst>
                                            <p:cond delay="0"/>
                                          </p:stCondLst>
                                        </p:cTn>
                                        <p:tgtEl>
                                          <p:spTgt spid="3"/>
                                        </p:tgtEl>
                                        <p:attrNameLst>
                                          <p:attrName>style.visibility</p:attrName>
                                        </p:attrNameLst>
                                      </p:cBhvr>
                                      <p:to>
                                        <p:strVal val="visible"/>
                                      </p:to>
                                    </p:set>
                                    <p:animEffect transition="in" filter="randombar(horizontal)">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A9027AE-DD53-68E8-BE50-3FCB9FB778E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6CDE6B4-2952-1BD3-3DE0-B15DAF886751}"/>
              </a:ext>
            </a:extLst>
          </p:cNvPr>
          <p:cNvSpPr txBox="1"/>
          <p:nvPr/>
        </p:nvSpPr>
        <p:spPr>
          <a:xfrm>
            <a:off x="3368135" y="1764845"/>
            <a:ext cx="5568150" cy="461665"/>
          </a:xfrm>
          <a:prstGeom prst="rect">
            <a:avLst/>
          </a:prstGeom>
          <a:noFill/>
        </p:spPr>
        <p:txBody>
          <a:bodyPr wrap="square" rtlCol="0">
            <a:spAutoFit/>
          </a:bodyPr>
          <a:lstStyle/>
          <a:p>
            <a:pPr algn="ctr" defTabSz="576026">
              <a:buClrTx/>
              <a:defRPr/>
            </a:pPr>
            <a:r>
              <a:rPr lang="en-US" sz="2400" b="1" kern="1200" dirty="0">
                <a:solidFill>
                  <a:schemeClr val="tx1"/>
                </a:solidFill>
                <a:latin typeface="+mj-lt"/>
                <a:ea typeface="+mn-ea"/>
                <a:cs typeface="Arial" panose="020B0604020202020204" pitchFamily="34" charset="0"/>
              </a:rPr>
              <a:t>GIẢI NGHĨA TỪ KHÓ</a:t>
            </a:r>
          </a:p>
        </p:txBody>
      </p:sp>
      <p:sp>
        <p:nvSpPr>
          <p:cNvPr id="5" name="Rectangle: Rounded Corners 25">
            <a:extLst>
              <a:ext uri="{FF2B5EF4-FFF2-40B4-BE49-F238E27FC236}">
                <a16:creationId xmlns:a16="http://schemas.microsoft.com/office/drawing/2014/main" id="{8F5FA06C-A787-E8A7-C0EB-2C68F17B97CA}"/>
              </a:ext>
            </a:extLst>
          </p:cNvPr>
          <p:cNvSpPr/>
          <p:nvPr/>
        </p:nvSpPr>
        <p:spPr>
          <a:xfrm>
            <a:off x="566522" y="2468649"/>
            <a:ext cx="2390743" cy="1515231"/>
          </a:xfrm>
          <a:prstGeom prst="roundRect">
            <a:avLst/>
          </a:prstGeom>
          <a:solidFill>
            <a:schemeClr val="accent4">
              <a:lumMod val="40000"/>
              <a:lumOff val="60000"/>
            </a:scheme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defTabSz="576026">
              <a:lnSpc>
                <a:spcPct val="150000"/>
              </a:lnSpc>
              <a:buClrTx/>
              <a:defRPr/>
            </a:pPr>
            <a:r>
              <a:rPr lang="vi-VN" sz="2000" i="1" kern="1200" dirty="0">
                <a:solidFill>
                  <a:srgbClr val="002060"/>
                </a:solidFill>
                <a:latin typeface="+mj-lt"/>
                <a:ea typeface="+mn-ea"/>
                <a:cs typeface="Arial" panose="020B0604020202020204" pitchFamily="34" charset="0"/>
              </a:rPr>
              <a:t>xáo: </a:t>
            </a:r>
            <a:r>
              <a:rPr lang="vi-VN" sz="2000" kern="1200" dirty="0">
                <a:solidFill>
                  <a:schemeClr val="tx1"/>
                </a:solidFill>
                <a:latin typeface="+mj-lt"/>
                <a:ea typeface="+mn-ea"/>
                <a:cs typeface="Arial" panose="020B0604020202020204" pitchFamily="34" charset="0"/>
              </a:rPr>
              <a:t>xới đất </a:t>
            </a:r>
          </a:p>
          <a:p>
            <a:pPr algn="ctr" defTabSz="576026">
              <a:lnSpc>
                <a:spcPct val="150000"/>
              </a:lnSpc>
              <a:buClrTx/>
              <a:defRPr/>
            </a:pPr>
            <a:r>
              <a:rPr lang="vi-VN" sz="2000" kern="1200" dirty="0">
                <a:solidFill>
                  <a:schemeClr val="tx1"/>
                </a:solidFill>
                <a:latin typeface="+mj-lt"/>
                <a:ea typeface="+mn-ea"/>
                <a:cs typeface="Arial" panose="020B0604020202020204" pitchFamily="34" charset="0"/>
              </a:rPr>
              <a:t>cho tơi. </a:t>
            </a:r>
          </a:p>
        </p:txBody>
      </p:sp>
      <p:sp>
        <p:nvSpPr>
          <p:cNvPr id="6" name="Rectangle: Rounded Corners 26">
            <a:extLst>
              <a:ext uri="{FF2B5EF4-FFF2-40B4-BE49-F238E27FC236}">
                <a16:creationId xmlns:a16="http://schemas.microsoft.com/office/drawing/2014/main" id="{6565D1B9-B916-E20C-5CDC-487C18AEE7C8}"/>
              </a:ext>
            </a:extLst>
          </p:cNvPr>
          <p:cNvSpPr/>
          <p:nvPr/>
        </p:nvSpPr>
        <p:spPr>
          <a:xfrm>
            <a:off x="3316760" y="2473672"/>
            <a:ext cx="2835450" cy="1515231"/>
          </a:xfrm>
          <a:prstGeom prst="roundRect">
            <a:avLst/>
          </a:prstGeom>
          <a:solidFill>
            <a:schemeClr val="accent4">
              <a:lumMod val="40000"/>
              <a:lumOff val="60000"/>
            </a:scheme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defTabSz="576026">
              <a:lnSpc>
                <a:spcPct val="150000"/>
              </a:lnSpc>
              <a:buClrTx/>
              <a:defRPr/>
            </a:pPr>
            <a:r>
              <a:rPr lang="vi-VN" sz="2000" i="1" kern="1200" dirty="0">
                <a:solidFill>
                  <a:srgbClr val="002060"/>
                </a:solidFill>
                <a:latin typeface="+mj-lt"/>
                <a:ea typeface="+mn-ea"/>
                <a:cs typeface="Arial" panose="020B0604020202020204" pitchFamily="34" charset="0"/>
              </a:rPr>
              <a:t>vồng: </a:t>
            </a:r>
            <a:r>
              <a:rPr lang="vi-VN" sz="2000" kern="1200" dirty="0">
                <a:solidFill>
                  <a:schemeClr val="tx1"/>
                </a:solidFill>
                <a:latin typeface="+mj-lt"/>
                <a:ea typeface="+mn-ea"/>
                <a:cs typeface="Arial" panose="020B0604020202020204" pitchFamily="34" charset="0"/>
              </a:rPr>
              <a:t>(luống đất) cao ở giữa, thoai thoải xuống hai bên</a:t>
            </a:r>
          </a:p>
        </p:txBody>
      </p:sp>
      <p:pic>
        <p:nvPicPr>
          <p:cNvPr id="7" name="Picture 2" descr="Xới đất trồng rau đúng cách">
            <a:extLst>
              <a:ext uri="{FF2B5EF4-FFF2-40B4-BE49-F238E27FC236}">
                <a16:creationId xmlns:a16="http://schemas.microsoft.com/office/drawing/2014/main" id="{CDAC1532-1069-C700-33D1-E27FD9BFCD8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12" b="23493"/>
          <a:stretch/>
        </p:blipFill>
        <p:spPr bwMode="auto">
          <a:xfrm>
            <a:off x="566522" y="4377771"/>
            <a:ext cx="2395885" cy="17584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4" descr="Trải nghiệm Pù Luông: Lắng nghe “bản giao hưởng” của đất trời">
            <a:extLst>
              <a:ext uri="{FF2B5EF4-FFF2-40B4-BE49-F238E27FC236}">
                <a16:creationId xmlns:a16="http://schemas.microsoft.com/office/drawing/2014/main" id="{AA128A7E-1B1C-187C-D7B2-8ECFF88E37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2790" y="4377210"/>
            <a:ext cx="2663391" cy="17590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ectangle: Rounded Corners 1">
            <a:extLst>
              <a:ext uri="{FF2B5EF4-FFF2-40B4-BE49-F238E27FC236}">
                <a16:creationId xmlns:a16="http://schemas.microsoft.com/office/drawing/2014/main" id="{6D335195-5210-04AD-3C2F-8DC92D97DCBC}"/>
              </a:ext>
            </a:extLst>
          </p:cNvPr>
          <p:cNvSpPr/>
          <p:nvPr/>
        </p:nvSpPr>
        <p:spPr>
          <a:xfrm>
            <a:off x="6511703" y="2473672"/>
            <a:ext cx="2220015" cy="1515229"/>
          </a:xfrm>
          <a:prstGeom prst="roundRect">
            <a:avLst/>
          </a:prstGeom>
          <a:solidFill>
            <a:schemeClr val="accent4">
              <a:lumMod val="40000"/>
              <a:lumOff val="60000"/>
            </a:scheme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defTabSz="576026">
              <a:lnSpc>
                <a:spcPct val="150000"/>
              </a:lnSpc>
              <a:buClrTx/>
              <a:defRPr/>
            </a:pPr>
            <a:r>
              <a:rPr lang="vi-VN" sz="2000" i="1" kern="1200" dirty="0">
                <a:solidFill>
                  <a:srgbClr val="002060"/>
                </a:solidFill>
                <a:latin typeface="+mj-lt"/>
                <a:ea typeface="+mn-ea"/>
                <a:cs typeface="Arial" panose="020B0604020202020204" pitchFamily="34" charset="0"/>
              </a:rPr>
              <a:t>đỏ ối: </a:t>
            </a:r>
            <a:r>
              <a:rPr lang="vi-VN" sz="2000" kern="1200" dirty="0">
                <a:solidFill>
                  <a:schemeClr val="tx1"/>
                </a:solidFill>
                <a:latin typeface="+mj-lt"/>
                <a:ea typeface="+mn-ea"/>
                <a:cs typeface="Arial" panose="020B0604020202020204" pitchFamily="34" charset="0"/>
              </a:rPr>
              <a:t>đỏ </a:t>
            </a:r>
          </a:p>
          <a:p>
            <a:pPr algn="ctr" defTabSz="576026">
              <a:lnSpc>
                <a:spcPct val="150000"/>
              </a:lnSpc>
              <a:buClrTx/>
              <a:defRPr/>
            </a:pPr>
            <a:r>
              <a:rPr lang="vi-VN" sz="2000" kern="1200" dirty="0">
                <a:solidFill>
                  <a:schemeClr val="tx1"/>
                </a:solidFill>
                <a:latin typeface="+mj-lt"/>
                <a:ea typeface="+mn-ea"/>
                <a:cs typeface="Arial" panose="020B0604020202020204" pitchFamily="34" charset="0"/>
              </a:rPr>
              <a:t>và đều khắp </a:t>
            </a:r>
          </a:p>
        </p:txBody>
      </p:sp>
      <p:sp>
        <p:nvSpPr>
          <p:cNvPr id="10" name="Rectangle: Rounded Corners 2">
            <a:extLst>
              <a:ext uri="{FF2B5EF4-FFF2-40B4-BE49-F238E27FC236}">
                <a16:creationId xmlns:a16="http://schemas.microsoft.com/office/drawing/2014/main" id="{3FCC375D-0755-4EE4-FD90-D65D2D809F64}"/>
              </a:ext>
            </a:extLst>
          </p:cNvPr>
          <p:cNvSpPr/>
          <p:nvPr/>
        </p:nvSpPr>
        <p:spPr>
          <a:xfrm>
            <a:off x="8970071" y="2468649"/>
            <a:ext cx="2805632" cy="1515231"/>
          </a:xfrm>
          <a:prstGeom prst="roundRect">
            <a:avLst/>
          </a:prstGeom>
          <a:solidFill>
            <a:schemeClr val="accent4">
              <a:lumMod val="40000"/>
              <a:lumOff val="60000"/>
            </a:scheme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defTabSz="576026">
              <a:lnSpc>
                <a:spcPct val="150000"/>
              </a:lnSpc>
              <a:buClrTx/>
              <a:defRPr/>
            </a:pPr>
            <a:r>
              <a:rPr lang="vi-VN" sz="2000" i="1" kern="1200" dirty="0">
                <a:solidFill>
                  <a:srgbClr val="002060"/>
                </a:solidFill>
                <a:latin typeface="+mj-lt"/>
                <a:ea typeface="+mn-ea"/>
                <a:cs typeface="Arial" panose="020B0604020202020204" pitchFamily="34" charset="0"/>
              </a:rPr>
              <a:t>bứt: </a:t>
            </a:r>
            <a:r>
              <a:rPr lang="vi-VN" sz="2000" kern="1200" dirty="0">
                <a:solidFill>
                  <a:schemeClr val="tx1"/>
                </a:solidFill>
                <a:latin typeface="+mj-lt"/>
                <a:ea typeface="+mn-ea"/>
                <a:cs typeface="Arial" panose="020B0604020202020204" pitchFamily="34" charset="0"/>
              </a:rPr>
              <a:t>lấy tay hái quả </a:t>
            </a:r>
            <a:endParaRPr lang="en-US" sz="2000" kern="1200" dirty="0">
              <a:solidFill>
                <a:schemeClr val="tx1"/>
              </a:solidFill>
              <a:latin typeface="+mj-lt"/>
              <a:ea typeface="+mn-ea"/>
              <a:cs typeface="Arial" panose="020B0604020202020204" pitchFamily="34" charset="0"/>
            </a:endParaRPr>
          </a:p>
          <a:p>
            <a:pPr algn="ctr" defTabSz="576026">
              <a:lnSpc>
                <a:spcPct val="150000"/>
              </a:lnSpc>
              <a:buClrTx/>
              <a:defRPr/>
            </a:pPr>
            <a:r>
              <a:rPr lang="vi-VN" sz="2000" kern="1200" dirty="0">
                <a:solidFill>
                  <a:schemeClr val="tx1"/>
                </a:solidFill>
                <a:latin typeface="+mj-lt"/>
                <a:ea typeface="+mn-ea"/>
                <a:cs typeface="Arial" panose="020B0604020202020204" pitchFamily="34" charset="0"/>
              </a:rPr>
              <a:t>(nghĩa trong bài) </a:t>
            </a:r>
          </a:p>
        </p:txBody>
      </p:sp>
      <p:pic>
        <p:nvPicPr>
          <p:cNvPr id="11" name="Picture 2" descr="TẢN MẠN VỀ CÂY PHONG LÁ ĐỎ">
            <a:extLst>
              <a:ext uri="{FF2B5EF4-FFF2-40B4-BE49-F238E27FC236}">
                <a16:creationId xmlns:a16="http://schemas.microsoft.com/office/drawing/2014/main" id="{B2889C4D-08EC-CA1B-2E78-18E1FB8D81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8995" y="4376550"/>
            <a:ext cx="2485432" cy="17584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descr="Xuất khẩu trái cây sang Mỹ bứt phá qua vận tải hàng không trực tiếp - Khánh  Hà Logistics">
            <a:extLst>
              <a:ext uri="{FF2B5EF4-FFF2-40B4-BE49-F238E27FC236}">
                <a16:creationId xmlns:a16="http://schemas.microsoft.com/office/drawing/2014/main" id="{FF2F7EA1-0C57-41B3-54B9-28B44606A4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77242" y="4376551"/>
            <a:ext cx="2391291" cy="17584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89994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arn(inVertical)">
                                      <p:cBhvr>
                                        <p:cTn id="31" dur="500"/>
                                        <p:tgtEl>
                                          <p:spTgt spid="10"/>
                                        </p:tgtEl>
                                      </p:cBhvr>
                                    </p:animEffect>
                                  </p:childTnLst>
                                </p:cTn>
                              </p:par>
                              <p:par>
                                <p:cTn id="32" presetID="16" presetClass="entr" presetSubtype="21"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barn(inVertical)">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7DF58A6-FB96-C6A0-E2BB-368CA662342E}"/>
            </a:ext>
          </a:extLst>
        </p:cNvPr>
        <p:cNvGrpSpPr/>
        <p:nvPr/>
      </p:nvGrpSpPr>
      <p:grpSpPr>
        <a:xfrm>
          <a:off x="0" y="0"/>
          <a:ext cx="0" cy="0"/>
          <a:chOff x="0" y="0"/>
          <a:chExt cx="0" cy="0"/>
        </a:xfrm>
      </p:grpSpPr>
      <p:sp>
        <p:nvSpPr>
          <p:cNvPr id="70" name="TextBox 69">
            <a:extLst>
              <a:ext uri="{FF2B5EF4-FFF2-40B4-BE49-F238E27FC236}">
                <a16:creationId xmlns:a16="http://schemas.microsoft.com/office/drawing/2014/main" id="{3A5A7DAB-A1D4-81BE-B5D2-7ED9DFA507AA}"/>
              </a:ext>
            </a:extLst>
          </p:cNvPr>
          <p:cNvSpPr txBox="1"/>
          <p:nvPr/>
        </p:nvSpPr>
        <p:spPr>
          <a:xfrm>
            <a:off x="5705928" y="2725848"/>
            <a:ext cx="5693230" cy="1991827"/>
          </a:xfrm>
          <a:prstGeom prst="rect">
            <a:avLst/>
          </a:prstGeom>
          <a:noFill/>
        </p:spPr>
        <p:txBody>
          <a:bodyPr wrap="square" rtlCol="0">
            <a:spAutoFit/>
          </a:bodyPr>
          <a:lstStyle/>
          <a:p>
            <a:pPr algn="ctr" defTabSz="1152053">
              <a:lnSpc>
                <a:spcPct val="150000"/>
              </a:lnSpc>
              <a:buClrTx/>
              <a:defRPr/>
            </a:pPr>
            <a:r>
              <a:rPr lang="en-US" sz="4400" b="1" dirty="0">
                <a:solidFill>
                  <a:srgbClr val="C00000"/>
                </a:solidFill>
                <a:latin typeface="+mj-lt"/>
              </a:rPr>
              <a:t>HOẠT ĐỘNG 2</a:t>
            </a:r>
          </a:p>
          <a:p>
            <a:pPr algn="ctr" defTabSz="1152053">
              <a:lnSpc>
                <a:spcPct val="150000"/>
              </a:lnSpc>
              <a:buClrTx/>
              <a:defRPr/>
            </a:pPr>
            <a:r>
              <a:rPr lang="en-US" sz="4400" b="1" dirty="0">
                <a:solidFill>
                  <a:schemeClr val="tx1"/>
                </a:solidFill>
                <a:latin typeface="+mj-lt"/>
              </a:rPr>
              <a:t>ĐỌC HIỂU</a:t>
            </a:r>
          </a:p>
        </p:txBody>
      </p:sp>
      <p:sp>
        <p:nvSpPr>
          <p:cNvPr id="3" name="Freeform 13">
            <a:extLst>
              <a:ext uri="{FF2B5EF4-FFF2-40B4-BE49-F238E27FC236}">
                <a16:creationId xmlns:a16="http://schemas.microsoft.com/office/drawing/2014/main" id="{3F86E779-76C0-7E2B-FDF6-DE308D7398C7}"/>
              </a:ext>
            </a:extLst>
          </p:cNvPr>
          <p:cNvSpPr/>
          <p:nvPr/>
        </p:nvSpPr>
        <p:spPr>
          <a:xfrm>
            <a:off x="1389080" y="1751406"/>
            <a:ext cx="4528882" cy="4932445"/>
          </a:xfrm>
          <a:custGeom>
            <a:avLst/>
            <a:gdLst/>
            <a:ahLst/>
            <a:cxnLst/>
            <a:rect l="l" t="t" r="r" b="b"/>
            <a:pathLst>
              <a:path w="7762338" h="8454031">
                <a:moveTo>
                  <a:pt x="0" y="0"/>
                </a:moveTo>
                <a:lnTo>
                  <a:pt x="7762338" y="0"/>
                </a:lnTo>
                <a:lnTo>
                  <a:pt x="7762338" y="8454031"/>
                </a:lnTo>
                <a:lnTo>
                  <a:pt x="0" y="845403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719753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DCE3C7E-E0F7-0F92-AC27-7F33C85DB961}"/>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3144862E-FEBB-3ABE-11AE-B191444ECBCA}"/>
              </a:ext>
            </a:extLst>
          </p:cNvPr>
          <p:cNvSpPr/>
          <p:nvPr/>
        </p:nvSpPr>
        <p:spPr>
          <a:xfrm>
            <a:off x="1113183" y="2157757"/>
            <a:ext cx="10018643" cy="4531279"/>
          </a:xfrm>
          <a:prstGeom prst="roundRect">
            <a:avLst>
              <a:gd name="adj" fmla="val 2488"/>
            </a:avLst>
          </a:prstGeom>
          <a:ln w="12700"/>
        </p:spPr>
        <p:style>
          <a:lnRef idx="2">
            <a:schemeClr val="accent2"/>
          </a:lnRef>
          <a:fillRef idx="1">
            <a:schemeClr val="lt1"/>
          </a:fillRef>
          <a:effectRef idx="0">
            <a:schemeClr val="accent2"/>
          </a:effectRef>
          <a:fontRef idx="minor">
            <a:schemeClr val="dk1"/>
          </a:fontRef>
        </p:style>
        <p:txBody>
          <a:bodyPr rtlCol="0" anchor="ctr"/>
          <a:lstStyle/>
          <a:p>
            <a:pPr algn="ctr" defTabSz="1152053">
              <a:buClrTx/>
              <a:defRPr/>
            </a:pPr>
            <a:endParaRPr lang="en-US" sz="2000">
              <a:solidFill>
                <a:srgbClr val="EBE0DD"/>
              </a:solidFill>
              <a:latin typeface="+mj-lt"/>
              <a:ea typeface="+mn-ea"/>
            </a:endParaRPr>
          </a:p>
        </p:txBody>
      </p:sp>
      <p:sp>
        <p:nvSpPr>
          <p:cNvPr id="4" name="TextBox 3">
            <a:extLst>
              <a:ext uri="{FF2B5EF4-FFF2-40B4-BE49-F238E27FC236}">
                <a16:creationId xmlns:a16="http://schemas.microsoft.com/office/drawing/2014/main" id="{4179A5E8-C51F-68A0-906B-D88E0638DEC5}"/>
              </a:ext>
            </a:extLst>
          </p:cNvPr>
          <p:cNvSpPr txBox="1"/>
          <p:nvPr/>
        </p:nvSpPr>
        <p:spPr>
          <a:xfrm>
            <a:off x="1310002" y="2330163"/>
            <a:ext cx="9571994" cy="4186467"/>
          </a:xfrm>
          <a:prstGeom prst="rect">
            <a:avLst/>
          </a:prstGeom>
          <a:noFill/>
        </p:spPr>
        <p:txBody>
          <a:bodyPr wrap="square" rtlCol="0">
            <a:spAutoFit/>
          </a:bodyPr>
          <a:lstStyle/>
          <a:p>
            <a:pPr lvl="0" algn="just">
              <a:lnSpc>
                <a:spcPct val="150000"/>
              </a:lnSpc>
              <a:buClrTx/>
              <a:defRPr/>
            </a:pPr>
            <a:r>
              <a:rPr lang="vi-VN" sz="2000" b="1" dirty="0">
                <a:solidFill>
                  <a:sysClr val="windowText" lastClr="000000"/>
                </a:solidFill>
                <a:latin typeface="+mj-lt"/>
              </a:rPr>
              <a:t>Câu 1: </a:t>
            </a:r>
            <a:r>
              <a:rPr lang="vi-VN" sz="2000" dirty="0">
                <a:solidFill>
                  <a:sysClr val="windowText" lastClr="000000"/>
                </a:solidFill>
                <a:latin typeface="+mj-lt"/>
              </a:rPr>
              <a:t>Theo em, chi tiết bạn nhỏ vừa ở lớp về đã “sà ngay vào luống đất” thể hiện điều gì? </a:t>
            </a:r>
          </a:p>
          <a:p>
            <a:pPr lvl="0" algn="just">
              <a:lnSpc>
                <a:spcPct val="150000"/>
              </a:lnSpc>
              <a:buClrTx/>
              <a:defRPr/>
            </a:pPr>
            <a:r>
              <a:rPr lang="vi-VN" sz="2000" b="1" dirty="0">
                <a:solidFill>
                  <a:sysClr val="windowText" lastClr="000000"/>
                </a:solidFill>
                <a:latin typeface="+mj-lt"/>
              </a:rPr>
              <a:t>Câu 2: </a:t>
            </a:r>
            <a:r>
              <a:rPr lang="vi-VN" sz="2000" dirty="0">
                <a:solidFill>
                  <a:sysClr val="windowText" lastClr="000000"/>
                </a:solidFill>
                <a:latin typeface="+mj-lt"/>
              </a:rPr>
              <a:t>Tìm những từ ngữ, hình ảnh cho thấy bạn nhỏ yêu thích công việc và làm việc rất khéo léo. </a:t>
            </a:r>
          </a:p>
          <a:p>
            <a:pPr lvl="0" algn="just">
              <a:lnSpc>
                <a:spcPct val="150000"/>
              </a:lnSpc>
              <a:buClrTx/>
              <a:defRPr/>
            </a:pPr>
            <a:r>
              <a:rPr lang="vi-VN" sz="2000" b="1" dirty="0">
                <a:solidFill>
                  <a:sysClr val="windowText" lastClr="000000"/>
                </a:solidFill>
                <a:latin typeface="+mj-lt"/>
              </a:rPr>
              <a:t>Câu 3: </a:t>
            </a:r>
            <a:r>
              <a:rPr lang="vi-VN" sz="2000" dirty="0">
                <a:solidFill>
                  <a:sysClr val="windowText" lastClr="000000"/>
                </a:solidFill>
                <a:latin typeface="+mj-lt"/>
              </a:rPr>
              <a:t>Mỗi lần nhận được thư của bạn nhỏ, bố của bạn cảm thấy thế nào? Vì sao? </a:t>
            </a:r>
          </a:p>
          <a:p>
            <a:pPr lvl="0" algn="just">
              <a:lnSpc>
                <a:spcPct val="150000"/>
              </a:lnSpc>
              <a:buClrTx/>
              <a:defRPr/>
            </a:pPr>
            <a:r>
              <a:rPr lang="vi-VN" sz="2000" b="1" dirty="0">
                <a:solidFill>
                  <a:sysClr val="windowText" lastClr="000000"/>
                </a:solidFill>
                <a:latin typeface="+mj-lt"/>
              </a:rPr>
              <a:t>Câu 4: </a:t>
            </a:r>
            <a:r>
              <a:rPr lang="vi-VN" sz="2000" dirty="0">
                <a:solidFill>
                  <a:sysClr val="windowText" lastClr="000000"/>
                </a:solidFill>
                <a:latin typeface="+mj-lt"/>
              </a:rPr>
              <a:t>Em hiểu “điều bí mật” của bạn nhỏ là gì? “Điều bí mật” đó có kết quả tốt đẹp như thế nào? </a:t>
            </a:r>
          </a:p>
          <a:p>
            <a:pPr lvl="0" algn="just">
              <a:lnSpc>
                <a:spcPct val="150000"/>
              </a:lnSpc>
              <a:buClrTx/>
              <a:defRPr/>
            </a:pPr>
            <a:r>
              <a:rPr lang="vi-VN" sz="2000" b="1" dirty="0">
                <a:solidFill>
                  <a:sysClr val="windowText" lastClr="000000"/>
                </a:solidFill>
                <a:latin typeface="+mj-lt"/>
              </a:rPr>
              <a:t>Câu 5: </a:t>
            </a:r>
            <a:r>
              <a:rPr lang="vi-VN" sz="2000" dirty="0">
                <a:solidFill>
                  <a:sysClr val="windowText" lastClr="000000"/>
                </a:solidFill>
                <a:latin typeface="+mj-lt"/>
              </a:rPr>
              <a:t>Bạn nhỏ trong bài thơ có những điểm gì đáng khen? </a:t>
            </a:r>
          </a:p>
        </p:txBody>
      </p:sp>
      <p:sp>
        <p:nvSpPr>
          <p:cNvPr id="5" name="Rectangle: Diagonal Corners Rounded 5">
            <a:extLst>
              <a:ext uri="{FF2B5EF4-FFF2-40B4-BE49-F238E27FC236}">
                <a16:creationId xmlns:a16="http://schemas.microsoft.com/office/drawing/2014/main" id="{A03DFAAD-BA7C-8488-F9CA-E060F74BA908}"/>
              </a:ext>
            </a:extLst>
          </p:cNvPr>
          <p:cNvSpPr/>
          <p:nvPr/>
        </p:nvSpPr>
        <p:spPr>
          <a:xfrm>
            <a:off x="3220900" y="1436623"/>
            <a:ext cx="5803207" cy="721134"/>
          </a:xfrm>
          <a:prstGeom prst="round2DiagRect">
            <a:avLst>
              <a:gd name="adj1" fmla="val 0"/>
              <a:gd name="adj2" fmla="val 34457"/>
            </a:avLst>
          </a:prstGeom>
          <a:noFill/>
          <a:ln w="25400" cap="flat" cmpd="sng" algn="ctr">
            <a:noFill/>
            <a:prstDash val="solid"/>
          </a:ln>
          <a:effectLst/>
        </p:spPr>
        <p:txBody>
          <a:bodyPr rtlCol="0" anchor="ctr"/>
          <a:lstStyle/>
          <a:p>
            <a:pPr algn="ctr" defTabSz="1152053">
              <a:buClrTx/>
              <a:defRPr/>
            </a:pPr>
            <a:r>
              <a:rPr lang="en-US" sz="2400" b="1" dirty="0">
                <a:solidFill>
                  <a:sysClr val="windowText" lastClr="000000"/>
                </a:solidFill>
                <a:latin typeface="+mj-lt"/>
                <a:ea typeface="+mn-ea"/>
              </a:rPr>
              <a:t>CÂU HỎI ĐƯA RA</a:t>
            </a:r>
          </a:p>
        </p:txBody>
      </p:sp>
    </p:spTree>
    <p:extLst>
      <p:ext uri="{BB962C8B-B14F-4D97-AF65-F5344CB8AC3E}">
        <p14:creationId xmlns:p14="http://schemas.microsoft.com/office/powerpoint/2010/main" val="1301323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left)">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left)">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left)">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left)">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733613-EEFB-64E5-8079-1553E268B8DD}"/>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46F9F951-D71E-887C-BC2C-A7197006A023}"/>
              </a:ext>
            </a:extLst>
          </p:cNvPr>
          <p:cNvGrpSpPr/>
          <p:nvPr/>
        </p:nvGrpSpPr>
        <p:grpSpPr>
          <a:xfrm>
            <a:off x="784412" y="1774674"/>
            <a:ext cx="10370071" cy="1099120"/>
            <a:chOff x="314638" y="2072165"/>
            <a:chExt cx="8048858" cy="1139176"/>
          </a:xfrm>
        </p:grpSpPr>
        <p:sp>
          <p:nvSpPr>
            <p:cNvPr id="5" name="Rounded Rectangle 151">
              <a:extLst>
                <a:ext uri="{FF2B5EF4-FFF2-40B4-BE49-F238E27FC236}">
                  <a16:creationId xmlns:a16="http://schemas.microsoft.com/office/drawing/2014/main" id="{AC443A0C-5FD8-910F-3113-3883162E89C8}"/>
                </a:ext>
              </a:extLst>
            </p:cNvPr>
            <p:cNvSpPr/>
            <p:nvPr/>
          </p:nvSpPr>
          <p:spPr>
            <a:xfrm>
              <a:off x="314638" y="2119368"/>
              <a:ext cx="8048858" cy="1091973"/>
            </a:xfrm>
            <a:prstGeom prst="roundRect">
              <a:avLst/>
            </a:prstGeom>
            <a:solidFill>
              <a:schemeClr val="accent4">
                <a:lumMod val="40000"/>
                <a:lumOff val="60000"/>
              </a:schemeClr>
            </a:solidFill>
            <a:ln w="12700" cap="flat" cmpd="sng" algn="ctr">
              <a:solidFill>
                <a:srgbClr val="000000"/>
              </a:solidFill>
              <a:prstDash val="solid"/>
            </a:ln>
            <a:effectLst/>
          </p:spPr>
          <p:txBody>
            <a:bodyPr rtlCol="0" anchor="ctr"/>
            <a:lstStyle/>
            <a:p>
              <a:pPr algn="ctr" defTabSz="1152053">
                <a:buClrTx/>
                <a:defRPr/>
              </a:pPr>
              <a:endParaRPr lang="en-US" sz="2200">
                <a:solidFill>
                  <a:srgbClr val="FFFFFF"/>
                </a:solidFill>
                <a:latin typeface="+mn-lt"/>
                <a:ea typeface="+mn-ea"/>
              </a:endParaRPr>
            </a:p>
          </p:txBody>
        </p:sp>
        <p:sp>
          <p:nvSpPr>
            <p:cNvPr id="6" name="TextBox 5">
              <a:extLst>
                <a:ext uri="{FF2B5EF4-FFF2-40B4-BE49-F238E27FC236}">
                  <a16:creationId xmlns:a16="http://schemas.microsoft.com/office/drawing/2014/main" id="{78BBAADE-4B54-EF53-C02B-4D5B404F6636}"/>
                </a:ext>
              </a:extLst>
            </p:cNvPr>
            <p:cNvSpPr txBox="1"/>
            <p:nvPr/>
          </p:nvSpPr>
          <p:spPr>
            <a:xfrm>
              <a:off x="640870" y="2072165"/>
              <a:ext cx="7267444" cy="1073877"/>
            </a:xfrm>
            <a:prstGeom prst="rect">
              <a:avLst/>
            </a:prstGeom>
            <a:noFill/>
          </p:spPr>
          <p:txBody>
            <a:bodyPr wrap="square" rtlCol="0">
              <a:spAutoFit/>
            </a:bodyPr>
            <a:lstStyle/>
            <a:p>
              <a:pPr algn="just" defTabSz="1152053">
                <a:lnSpc>
                  <a:spcPct val="150000"/>
                </a:lnSpc>
                <a:buClrTx/>
                <a:defRPr/>
              </a:pPr>
              <a:r>
                <a:rPr lang="vi-VN" sz="2200" b="1" dirty="0">
                  <a:solidFill>
                    <a:sysClr val="windowText" lastClr="000000"/>
                  </a:solidFill>
                  <a:latin typeface="+mn-lt"/>
                </a:rPr>
                <a:t>Câu 1: </a:t>
              </a:r>
              <a:r>
                <a:rPr lang="vi-VN" sz="2200" dirty="0">
                  <a:solidFill>
                    <a:sysClr val="windowText" lastClr="000000"/>
                  </a:solidFill>
                  <a:latin typeface="+mn-lt"/>
                </a:rPr>
                <a:t>Theo em, chi tiết bạn nhỏ vừa ở lớp về đã “sà ngay vào luống đất” thể hiện điều gì? </a:t>
              </a:r>
            </a:p>
          </p:txBody>
        </p:sp>
      </p:grpSp>
      <p:cxnSp>
        <p:nvCxnSpPr>
          <p:cNvPr id="7" name="Google Shape;1502;p81">
            <a:extLst>
              <a:ext uri="{FF2B5EF4-FFF2-40B4-BE49-F238E27FC236}">
                <a16:creationId xmlns:a16="http://schemas.microsoft.com/office/drawing/2014/main" id="{6BEFB5B8-A9F0-5C3F-C416-09EFBB38361C}"/>
              </a:ext>
            </a:extLst>
          </p:cNvPr>
          <p:cNvCxnSpPr>
            <a:cxnSpLocks/>
            <a:endCxn id="10" idx="1"/>
          </p:cNvCxnSpPr>
          <p:nvPr/>
        </p:nvCxnSpPr>
        <p:spPr>
          <a:xfrm flipV="1">
            <a:off x="3757961" y="3538853"/>
            <a:ext cx="1141743" cy="1297367"/>
          </a:xfrm>
          <a:prstGeom prst="bentConnector3">
            <a:avLst>
              <a:gd name="adj1" fmla="val 50000"/>
            </a:avLst>
          </a:prstGeom>
          <a:noFill/>
          <a:ln w="19050" cap="flat" cmpd="sng">
            <a:solidFill>
              <a:srgbClr val="000000"/>
            </a:solidFill>
            <a:prstDash val="solid"/>
            <a:round/>
            <a:headEnd type="none" w="med" len="med"/>
            <a:tailEnd type="none" w="med" len="med"/>
          </a:ln>
        </p:spPr>
      </p:cxnSp>
      <p:cxnSp>
        <p:nvCxnSpPr>
          <p:cNvPr id="8" name="Google Shape;1503;p81">
            <a:extLst>
              <a:ext uri="{FF2B5EF4-FFF2-40B4-BE49-F238E27FC236}">
                <a16:creationId xmlns:a16="http://schemas.microsoft.com/office/drawing/2014/main" id="{AAC83B99-D530-0BF9-81C7-08D3D9C4F993}"/>
              </a:ext>
            </a:extLst>
          </p:cNvPr>
          <p:cNvCxnSpPr>
            <a:cxnSpLocks/>
            <a:endCxn id="12" idx="1"/>
          </p:cNvCxnSpPr>
          <p:nvPr/>
        </p:nvCxnSpPr>
        <p:spPr>
          <a:xfrm>
            <a:off x="3757961" y="4836220"/>
            <a:ext cx="1141743" cy="1297368"/>
          </a:xfrm>
          <a:prstGeom prst="bentConnector3">
            <a:avLst>
              <a:gd name="adj1" fmla="val 50000"/>
            </a:avLst>
          </a:prstGeom>
          <a:noFill/>
          <a:ln w="19050" cap="flat" cmpd="sng">
            <a:solidFill>
              <a:srgbClr val="000000"/>
            </a:solidFill>
            <a:prstDash val="solid"/>
            <a:round/>
            <a:headEnd type="none" w="med" len="med"/>
            <a:tailEnd type="none" w="med" len="med"/>
          </a:ln>
        </p:spPr>
      </p:cxnSp>
      <p:cxnSp>
        <p:nvCxnSpPr>
          <p:cNvPr id="9" name="Google Shape;1504;p81">
            <a:extLst>
              <a:ext uri="{FF2B5EF4-FFF2-40B4-BE49-F238E27FC236}">
                <a16:creationId xmlns:a16="http://schemas.microsoft.com/office/drawing/2014/main" id="{5E5212D2-8C92-14EF-9B0A-671FA7A66199}"/>
              </a:ext>
            </a:extLst>
          </p:cNvPr>
          <p:cNvCxnSpPr>
            <a:cxnSpLocks/>
            <a:endCxn id="11" idx="1"/>
          </p:cNvCxnSpPr>
          <p:nvPr/>
        </p:nvCxnSpPr>
        <p:spPr>
          <a:xfrm>
            <a:off x="3757962" y="4836220"/>
            <a:ext cx="1141742" cy="0"/>
          </a:xfrm>
          <a:prstGeom prst="straightConnector1">
            <a:avLst/>
          </a:prstGeom>
          <a:noFill/>
          <a:ln w="19050" cap="flat" cmpd="sng">
            <a:solidFill>
              <a:srgbClr val="000000"/>
            </a:solidFill>
            <a:prstDash val="solid"/>
            <a:round/>
            <a:headEnd type="none" w="med" len="med"/>
            <a:tailEnd type="none" w="med" len="med"/>
          </a:ln>
        </p:spPr>
      </p:cxnSp>
      <p:sp>
        <p:nvSpPr>
          <p:cNvPr id="10" name="Rectangle 9">
            <a:extLst>
              <a:ext uri="{FF2B5EF4-FFF2-40B4-BE49-F238E27FC236}">
                <a16:creationId xmlns:a16="http://schemas.microsoft.com/office/drawing/2014/main" id="{39D736C1-A35A-0350-BBBA-CFB65B0769DE}"/>
              </a:ext>
            </a:extLst>
          </p:cNvPr>
          <p:cNvSpPr/>
          <p:nvPr/>
        </p:nvSpPr>
        <p:spPr>
          <a:xfrm>
            <a:off x="4899705" y="3032548"/>
            <a:ext cx="6254779" cy="1012609"/>
          </a:xfrm>
          <a:prstGeom prst="rect">
            <a:avLst/>
          </a:prstGeom>
          <a:solidFill>
            <a:srgbClr val="FFFFFF"/>
          </a:solidFill>
          <a:ln w="19050" cap="flat" cmpd="sng" algn="ctr">
            <a:solidFill>
              <a:srgbClr val="002060"/>
            </a:solidFill>
            <a:prstDash val="solid"/>
          </a:ln>
          <a:effectLst/>
        </p:spPr>
        <p:txBody>
          <a:bodyPr rtlCol="0" anchor="ctr"/>
          <a:lstStyle/>
          <a:p>
            <a:pPr algn="just" defTabSz="576026">
              <a:buClrTx/>
            </a:pPr>
            <a:r>
              <a:rPr lang="vi-VN" sz="2200" kern="1200">
                <a:latin typeface="+mn-lt"/>
                <a:ea typeface="+mn-ea"/>
                <a:cs typeface="Arial" panose="020B0604020202020204" pitchFamily="34" charset="0"/>
              </a:rPr>
              <a:t>Bạn nh</a:t>
            </a:r>
            <a:r>
              <a:rPr lang="en-US" sz="2200" kern="1200">
                <a:latin typeface="+mn-lt"/>
                <a:ea typeface="+mn-ea"/>
                <a:cs typeface="Arial" panose="020B0604020202020204" pitchFamily="34" charset="0"/>
              </a:rPr>
              <a:t>ỏ</a:t>
            </a:r>
            <a:r>
              <a:rPr lang="vi-VN" sz="2200" kern="1200">
                <a:latin typeface="+mn-lt"/>
                <a:ea typeface="+mn-ea"/>
                <a:cs typeface="Arial" panose="020B0604020202020204" pitchFamily="34" charset="0"/>
              </a:rPr>
              <a:t> rất hào hứng với việc học. </a:t>
            </a:r>
          </a:p>
        </p:txBody>
      </p:sp>
      <p:sp>
        <p:nvSpPr>
          <p:cNvPr id="11" name="Rectangle 10">
            <a:extLst>
              <a:ext uri="{FF2B5EF4-FFF2-40B4-BE49-F238E27FC236}">
                <a16:creationId xmlns:a16="http://schemas.microsoft.com/office/drawing/2014/main" id="{B298896A-EDFC-1F05-7132-172AB7D47568}"/>
              </a:ext>
            </a:extLst>
          </p:cNvPr>
          <p:cNvSpPr/>
          <p:nvPr/>
        </p:nvSpPr>
        <p:spPr>
          <a:xfrm>
            <a:off x="4899704" y="4329916"/>
            <a:ext cx="6254779" cy="1012608"/>
          </a:xfrm>
          <a:prstGeom prst="rect">
            <a:avLst/>
          </a:prstGeom>
          <a:solidFill>
            <a:srgbClr val="FFFFFF"/>
          </a:solidFill>
          <a:ln w="19050" cap="flat" cmpd="sng" algn="ctr">
            <a:solidFill>
              <a:srgbClr val="002060"/>
            </a:solidFill>
            <a:prstDash val="solid"/>
          </a:ln>
          <a:effectLst/>
        </p:spPr>
        <p:txBody>
          <a:bodyPr rtlCol="0" anchor="ctr"/>
          <a:lstStyle/>
          <a:p>
            <a:pPr algn="just" defTabSz="576026">
              <a:buClrTx/>
            </a:pPr>
            <a:r>
              <a:rPr lang="vi-VN" sz="2200" kern="1200">
                <a:latin typeface="+mn-lt"/>
                <a:ea typeface="+mn-ea"/>
                <a:cs typeface="Arial" panose="020B0604020202020204" pitchFamily="34" charset="0"/>
              </a:rPr>
              <a:t>Bạn nhỏ rất chăm học.</a:t>
            </a:r>
          </a:p>
        </p:txBody>
      </p:sp>
      <p:sp>
        <p:nvSpPr>
          <p:cNvPr id="12" name="Rectangle 11">
            <a:extLst>
              <a:ext uri="{FF2B5EF4-FFF2-40B4-BE49-F238E27FC236}">
                <a16:creationId xmlns:a16="http://schemas.microsoft.com/office/drawing/2014/main" id="{773F884B-CB1E-E4F6-B41B-15759D4F56E2}"/>
              </a:ext>
            </a:extLst>
          </p:cNvPr>
          <p:cNvSpPr/>
          <p:nvPr/>
        </p:nvSpPr>
        <p:spPr>
          <a:xfrm>
            <a:off x="4899705" y="5627284"/>
            <a:ext cx="6254779" cy="1012607"/>
          </a:xfrm>
          <a:prstGeom prst="rect">
            <a:avLst/>
          </a:prstGeom>
          <a:solidFill>
            <a:srgbClr val="FFFFFF"/>
          </a:solidFill>
          <a:ln w="19050" cap="flat" cmpd="sng" algn="ctr">
            <a:solidFill>
              <a:srgbClr val="002060"/>
            </a:solidFill>
            <a:prstDash val="solid"/>
          </a:ln>
          <a:effectLst/>
        </p:spPr>
        <p:txBody>
          <a:bodyPr rtlCol="0" anchor="ctr"/>
          <a:lstStyle/>
          <a:p>
            <a:pPr algn="just" defTabSz="576026">
              <a:buClrTx/>
            </a:pPr>
            <a:r>
              <a:rPr lang="en-US" sz="2200" kern="1200">
                <a:latin typeface="+mn-lt"/>
                <a:ea typeface="+mn-ea"/>
                <a:cs typeface="Arial" panose="020B0604020202020204" pitchFamily="34" charset="0"/>
              </a:rPr>
              <a:t>Bạn nhỏ rất thích trải nghiệm.</a:t>
            </a:r>
            <a:endParaRPr lang="vi-VN" sz="2200" kern="1200">
              <a:latin typeface="+mn-lt"/>
              <a:ea typeface="+mn-ea"/>
              <a:cs typeface="Arial" panose="020B0604020202020204" pitchFamily="34" charset="0"/>
            </a:endParaRPr>
          </a:p>
        </p:txBody>
      </p:sp>
      <p:sp>
        <p:nvSpPr>
          <p:cNvPr id="2" name="Freeform 9">
            <a:extLst>
              <a:ext uri="{FF2B5EF4-FFF2-40B4-BE49-F238E27FC236}">
                <a16:creationId xmlns:a16="http://schemas.microsoft.com/office/drawing/2014/main" id="{234E4195-7928-76A1-EADD-C7AE41E98DE0}"/>
              </a:ext>
            </a:extLst>
          </p:cNvPr>
          <p:cNvSpPr/>
          <p:nvPr/>
        </p:nvSpPr>
        <p:spPr>
          <a:xfrm flipH="1">
            <a:off x="1207214" y="3140097"/>
            <a:ext cx="2461660" cy="3392245"/>
          </a:xfrm>
          <a:custGeom>
            <a:avLst/>
            <a:gdLst/>
            <a:ahLst/>
            <a:cxnLst/>
            <a:rect l="l" t="t" r="r" b="b"/>
            <a:pathLst>
              <a:path w="4448118" h="6129647">
                <a:moveTo>
                  <a:pt x="0" y="0"/>
                </a:moveTo>
                <a:lnTo>
                  <a:pt x="4448119" y="0"/>
                </a:lnTo>
                <a:lnTo>
                  <a:pt x="4448119" y="6129647"/>
                </a:lnTo>
                <a:lnTo>
                  <a:pt x="0" y="612964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3404160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arn(inVertical)">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500"/>
                            </p:stCondLst>
                            <p:childTnLst>
                              <p:par>
                                <p:cTn id="21" presetID="16" presetClass="entr" presetSubtype="2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up)">
                                      <p:cBhvr>
                                        <p:cTn id="28" dur="500"/>
                                        <p:tgtEl>
                                          <p:spTgt spid="8"/>
                                        </p:tgtEl>
                                      </p:cBhvr>
                                    </p:animEffect>
                                  </p:childTnLst>
                                </p:cTn>
                              </p:par>
                            </p:childTnLst>
                          </p:cTn>
                        </p:par>
                        <p:par>
                          <p:cTn id="29" fill="hold">
                            <p:stCondLst>
                              <p:cond delay="500"/>
                            </p:stCondLst>
                            <p:childTnLst>
                              <p:par>
                                <p:cTn id="30" presetID="16" presetClass="entr" presetSubtype="2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E920086-F038-1584-8205-ACA95DDB5801}"/>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6882E481-E259-2012-4FCA-F06C76B2F86A}"/>
              </a:ext>
            </a:extLst>
          </p:cNvPr>
          <p:cNvGrpSpPr/>
          <p:nvPr/>
        </p:nvGrpSpPr>
        <p:grpSpPr>
          <a:xfrm>
            <a:off x="680426" y="1647824"/>
            <a:ext cx="10872307" cy="1025535"/>
            <a:chOff x="108820" y="2068860"/>
            <a:chExt cx="8048858" cy="1019079"/>
          </a:xfrm>
        </p:grpSpPr>
        <p:sp>
          <p:nvSpPr>
            <p:cNvPr id="5" name="Rounded Rectangle 151">
              <a:extLst>
                <a:ext uri="{FF2B5EF4-FFF2-40B4-BE49-F238E27FC236}">
                  <a16:creationId xmlns:a16="http://schemas.microsoft.com/office/drawing/2014/main" id="{39DBBE54-4FA9-34E0-F48F-697A30462653}"/>
                </a:ext>
              </a:extLst>
            </p:cNvPr>
            <p:cNvSpPr/>
            <p:nvPr/>
          </p:nvSpPr>
          <p:spPr>
            <a:xfrm>
              <a:off x="108820" y="2068860"/>
              <a:ext cx="8048858" cy="1019079"/>
            </a:xfrm>
            <a:prstGeom prst="roundRect">
              <a:avLst/>
            </a:prstGeom>
            <a:solidFill>
              <a:schemeClr val="accent4">
                <a:lumMod val="40000"/>
                <a:lumOff val="60000"/>
              </a:schemeClr>
            </a:solidFill>
            <a:ln w="12700" cap="flat" cmpd="sng" algn="ctr">
              <a:solidFill>
                <a:srgbClr val="000000"/>
              </a:solidFill>
              <a:prstDash val="solid"/>
            </a:ln>
            <a:effectLst/>
          </p:spPr>
          <p:txBody>
            <a:bodyPr rtlCol="0" anchor="ctr"/>
            <a:lstStyle/>
            <a:p>
              <a:pPr algn="ctr" defTabSz="1152053">
                <a:buClrTx/>
                <a:defRPr/>
              </a:pPr>
              <a:endParaRPr lang="en-US" sz="2000">
                <a:solidFill>
                  <a:srgbClr val="FFFFFF"/>
                </a:solidFill>
                <a:latin typeface="+mj-lt"/>
                <a:ea typeface="+mn-ea"/>
              </a:endParaRPr>
            </a:p>
          </p:txBody>
        </p:sp>
        <p:sp>
          <p:nvSpPr>
            <p:cNvPr id="6" name="TextBox 5">
              <a:extLst>
                <a:ext uri="{FF2B5EF4-FFF2-40B4-BE49-F238E27FC236}">
                  <a16:creationId xmlns:a16="http://schemas.microsoft.com/office/drawing/2014/main" id="{AE42BEE6-73D7-408E-01EB-1A7E4DC9BD47}"/>
                </a:ext>
              </a:extLst>
            </p:cNvPr>
            <p:cNvSpPr txBox="1"/>
            <p:nvPr/>
          </p:nvSpPr>
          <p:spPr>
            <a:xfrm>
              <a:off x="469568" y="2120754"/>
              <a:ext cx="7470322" cy="754300"/>
            </a:xfrm>
            <a:prstGeom prst="rect">
              <a:avLst/>
            </a:prstGeom>
            <a:noFill/>
          </p:spPr>
          <p:txBody>
            <a:bodyPr wrap="square" rtlCol="0">
              <a:spAutoFit/>
            </a:bodyPr>
            <a:lstStyle/>
            <a:p>
              <a:pPr algn="just" defTabSz="1152053">
                <a:lnSpc>
                  <a:spcPct val="150000"/>
                </a:lnSpc>
                <a:buClrTx/>
                <a:defRPr/>
              </a:pPr>
              <a:r>
                <a:rPr lang="vi-VN" sz="2000" b="1" dirty="0">
                  <a:solidFill>
                    <a:sysClr val="windowText" lastClr="000000"/>
                  </a:solidFill>
                  <a:latin typeface="+mj-lt"/>
                </a:rPr>
                <a:t>Câu </a:t>
              </a:r>
              <a:r>
                <a:rPr lang="en-US" sz="2000" b="1" dirty="0">
                  <a:solidFill>
                    <a:sysClr val="windowText" lastClr="000000"/>
                  </a:solidFill>
                  <a:latin typeface="+mj-lt"/>
                </a:rPr>
                <a:t>2</a:t>
              </a:r>
              <a:r>
                <a:rPr lang="vi-VN" sz="2000" b="1" dirty="0">
                  <a:solidFill>
                    <a:sysClr val="windowText" lastClr="000000"/>
                  </a:solidFill>
                  <a:latin typeface="+mj-lt"/>
                </a:rPr>
                <a:t>: </a:t>
              </a:r>
              <a:r>
                <a:rPr lang="vi-VN" sz="2000" dirty="0">
                  <a:solidFill>
                    <a:sysClr val="windowText" lastClr="000000"/>
                  </a:solidFill>
                  <a:latin typeface="+mj-lt"/>
                </a:rPr>
                <a:t>Tìm những từ ngữ, hình ảnh cho thấy bạn nhỏ yêu thích công việc và làm việc rất khéo léo. </a:t>
              </a:r>
            </a:p>
          </p:txBody>
        </p:sp>
      </p:grpSp>
      <p:grpSp>
        <p:nvGrpSpPr>
          <p:cNvPr id="7" name="Group 6">
            <a:extLst>
              <a:ext uri="{FF2B5EF4-FFF2-40B4-BE49-F238E27FC236}">
                <a16:creationId xmlns:a16="http://schemas.microsoft.com/office/drawing/2014/main" id="{3A584BA6-B5EB-C991-F898-3C6F1104EF18}"/>
              </a:ext>
            </a:extLst>
          </p:cNvPr>
          <p:cNvGrpSpPr/>
          <p:nvPr/>
        </p:nvGrpSpPr>
        <p:grpSpPr>
          <a:xfrm>
            <a:off x="680426" y="2850179"/>
            <a:ext cx="10491711" cy="608987"/>
            <a:chOff x="579437" y="956096"/>
            <a:chExt cx="8327571" cy="483370"/>
          </a:xfrm>
        </p:grpSpPr>
        <p:sp>
          <p:nvSpPr>
            <p:cNvPr id="8" name="Arrow: Pentagon 18">
              <a:extLst>
                <a:ext uri="{FF2B5EF4-FFF2-40B4-BE49-F238E27FC236}">
                  <a16:creationId xmlns:a16="http://schemas.microsoft.com/office/drawing/2014/main" id="{7E0238C7-7991-433F-976F-55B857E2DA01}"/>
                </a:ext>
              </a:extLst>
            </p:cNvPr>
            <p:cNvSpPr/>
            <p:nvPr/>
          </p:nvSpPr>
          <p:spPr>
            <a:xfrm>
              <a:off x="579437" y="956096"/>
              <a:ext cx="1249136" cy="483370"/>
            </a:xfrm>
            <a:prstGeom prst="homePlate">
              <a:avLst>
                <a:gd name="adj" fmla="val 32962"/>
              </a:avLst>
            </a:prstGeom>
            <a:solidFill>
              <a:srgbClr val="C55A11"/>
            </a:solidFill>
            <a:ln w="25400" cap="flat" cmpd="sng" algn="ctr">
              <a:noFill/>
              <a:prstDash val="solid"/>
            </a:ln>
            <a:effectLst/>
          </p:spPr>
          <p:txBody>
            <a:bodyPr rtlCol="0" anchor="ctr"/>
            <a:lstStyle/>
            <a:p>
              <a:pPr algn="ctr" defTabSz="1152053">
                <a:buClrTx/>
                <a:defRPr/>
              </a:pPr>
              <a:r>
                <a:rPr lang="en-US" sz="2000" b="1">
                  <a:solidFill>
                    <a:srgbClr val="FFFFFF"/>
                  </a:solidFill>
                  <a:latin typeface="+mj-lt"/>
                  <a:ea typeface="+mn-ea"/>
                  <a:cs typeface="Arial" panose="020B0604020202020204" pitchFamily="34" charset="0"/>
                </a:rPr>
                <a:t>01</a:t>
              </a:r>
            </a:p>
          </p:txBody>
        </p:sp>
        <p:cxnSp>
          <p:nvCxnSpPr>
            <p:cNvPr id="9" name="Straight Connector 8">
              <a:extLst>
                <a:ext uri="{FF2B5EF4-FFF2-40B4-BE49-F238E27FC236}">
                  <a16:creationId xmlns:a16="http://schemas.microsoft.com/office/drawing/2014/main" id="{97E9FF0A-B662-B026-4879-0048B0528920}"/>
                </a:ext>
              </a:extLst>
            </p:cNvPr>
            <p:cNvCxnSpPr>
              <a:cxnSpLocks/>
            </p:cNvCxnSpPr>
            <p:nvPr/>
          </p:nvCxnSpPr>
          <p:spPr>
            <a:xfrm>
              <a:off x="579437" y="1439439"/>
              <a:ext cx="8180614" cy="27"/>
            </a:xfrm>
            <a:prstGeom prst="line">
              <a:avLst/>
            </a:prstGeom>
            <a:ln>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10" name="Rectangle 9">
              <a:extLst>
                <a:ext uri="{FF2B5EF4-FFF2-40B4-BE49-F238E27FC236}">
                  <a16:creationId xmlns:a16="http://schemas.microsoft.com/office/drawing/2014/main" id="{A6223818-FE5B-E472-04C1-D9BC55A94794}"/>
                </a:ext>
              </a:extLst>
            </p:cNvPr>
            <p:cNvSpPr/>
            <p:nvPr/>
          </p:nvSpPr>
          <p:spPr>
            <a:xfrm>
              <a:off x="1828573" y="1038991"/>
              <a:ext cx="7078435" cy="317578"/>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152053">
                <a:defRPr/>
              </a:pPr>
              <a:r>
                <a:rPr lang="en-US" sz="2000" b="1" dirty="0" err="1">
                  <a:latin typeface="+mj-lt"/>
                </a:rPr>
                <a:t>Những</a:t>
              </a:r>
              <a:r>
                <a:rPr lang="en-US" sz="2000" b="1" dirty="0">
                  <a:latin typeface="+mj-lt"/>
                </a:rPr>
                <a:t> </a:t>
              </a:r>
              <a:r>
                <a:rPr lang="en-US" sz="2000" b="1" dirty="0" err="1">
                  <a:latin typeface="+mj-lt"/>
                </a:rPr>
                <a:t>từ</a:t>
              </a:r>
              <a:r>
                <a:rPr lang="en-US" sz="2000" b="1" dirty="0">
                  <a:latin typeface="+mj-lt"/>
                </a:rPr>
                <a:t> </a:t>
              </a:r>
              <a:r>
                <a:rPr lang="en-US" sz="2000" b="1" dirty="0" err="1">
                  <a:latin typeface="+mj-lt"/>
                </a:rPr>
                <a:t>ngữ</a:t>
              </a:r>
              <a:r>
                <a:rPr lang="en-US" sz="2000" b="1" dirty="0">
                  <a:latin typeface="+mj-lt"/>
                </a:rPr>
                <a:t> </a:t>
              </a:r>
              <a:r>
                <a:rPr lang="en-US" sz="2000" b="1" dirty="0" err="1">
                  <a:latin typeface="+mj-lt"/>
                </a:rPr>
                <a:t>cho</a:t>
              </a:r>
              <a:r>
                <a:rPr lang="en-US" sz="2000" b="1" dirty="0">
                  <a:latin typeface="+mj-lt"/>
                </a:rPr>
                <a:t> </a:t>
              </a:r>
              <a:r>
                <a:rPr lang="en-US" sz="2000" b="1" dirty="0" err="1">
                  <a:latin typeface="+mj-lt"/>
                </a:rPr>
                <a:t>thấy</a:t>
              </a:r>
              <a:r>
                <a:rPr lang="en-US" sz="2000" b="1" dirty="0">
                  <a:latin typeface="+mj-lt"/>
                </a:rPr>
                <a:t> </a:t>
              </a:r>
              <a:r>
                <a:rPr lang="en-US" sz="2000" b="1" dirty="0" err="1">
                  <a:latin typeface="+mj-lt"/>
                </a:rPr>
                <a:t>bạn</a:t>
              </a:r>
              <a:r>
                <a:rPr lang="en-US" sz="2000" b="1" dirty="0">
                  <a:latin typeface="+mj-lt"/>
                </a:rPr>
                <a:t> </a:t>
              </a:r>
              <a:r>
                <a:rPr lang="en-US" sz="2000" b="1" dirty="0" err="1">
                  <a:latin typeface="+mj-lt"/>
                </a:rPr>
                <a:t>nhỏ</a:t>
              </a:r>
              <a:r>
                <a:rPr lang="en-US" sz="2000" b="1" dirty="0">
                  <a:latin typeface="+mj-lt"/>
                </a:rPr>
                <a:t> </a:t>
              </a:r>
              <a:r>
                <a:rPr lang="en-US" sz="2000" b="1" dirty="0" err="1">
                  <a:latin typeface="+mj-lt"/>
                </a:rPr>
                <a:t>rất</a:t>
              </a:r>
              <a:r>
                <a:rPr lang="en-US" sz="2000" b="1" dirty="0">
                  <a:latin typeface="+mj-lt"/>
                </a:rPr>
                <a:t> </a:t>
              </a:r>
              <a:r>
                <a:rPr lang="en-US" sz="2000" b="1" dirty="0" err="1">
                  <a:latin typeface="+mj-lt"/>
                </a:rPr>
                <a:t>yêu</a:t>
              </a:r>
              <a:r>
                <a:rPr lang="en-US" sz="2000" b="1" dirty="0">
                  <a:latin typeface="+mj-lt"/>
                </a:rPr>
                <a:t> </a:t>
              </a:r>
              <a:r>
                <a:rPr lang="en-US" sz="2000" b="1" dirty="0" err="1">
                  <a:latin typeface="+mj-lt"/>
                </a:rPr>
                <a:t>thích</a:t>
              </a:r>
              <a:r>
                <a:rPr lang="en-US" sz="2000" b="1" dirty="0">
                  <a:latin typeface="+mj-lt"/>
                </a:rPr>
                <a:t> </a:t>
              </a:r>
              <a:r>
                <a:rPr lang="en-US" sz="2000" b="1" dirty="0" err="1">
                  <a:latin typeface="+mj-lt"/>
                </a:rPr>
                <a:t>công</a:t>
              </a:r>
              <a:r>
                <a:rPr lang="en-US" sz="2000" b="1" dirty="0">
                  <a:latin typeface="+mj-lt"/>
                </a:rPr>
                <a:t> </a:t>
              </a:r>
              <a:r>
                <a:rPr lang="en-US" sz="2000" b="1" dirty="0" err="1">
                  <a:latin typeface="+mj-lt"/>
                </a:rPr>
                <a:t>việc</a:t>
              </a:r>
              <a:r>
                <a:rPr lang="en-US" sz="2000" b="1" dirty="0">
                  <a:latin typeface="+mj-lt"/>
                </a:rPr>
                <a:t>: </a:t>
              </a:r>
              <a:endParaRPr lang="en-US" sz="2000" dirty="0">
                <a:latin typeface="+mj-lt"/>
              </a:endParaRPr>
            </a:p>
          </p:txBody>
        </p:sp>
      </p:grpSp>
      <p:sp>
        <p:nvSpPr>
          <p:cNvPr id="11" name="Rectangle: Diagonal Corners Rounded 29">
            <a:extLst>
              <a:ext uri="{FF2B5EF4-FFF2-40B4-BE49-F238E27FC236}">
                <a16:creationId xmlns:a16="http://schemas.microsoft.com/office/drawing/2014/main" id="{39A936E8-5F0B-E508-BE13-D3C63C916F1A}"/>
              </a:ext>
            </a:extLst>
          </p:cNvPr>
          <p:cNvSpPr/>
          <p:nvPr/>
        </p:nvSpPr>
        <p:spPr>
          <a:xfrm>
            <a:off x="680426" y="3869144"/>
            <a:ext cx="5878444" cy="1096021"/>
          </a:xfrm>
          <a:prstGeom prst="round2DiagRect">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2304105">
              <a:defRPr/>
            </a:pPr>
            <a:r>
              <a:rPr lang="en-US" sz="2000" i="1" dirty="0" err="1">
                <a:latin typeface="+mj-lt"/>
                <a:ea typeface="+mn-ea"/>
                <a:cs typeface="+mn-cs"/>
              </a:rPr>
              <a:t>vừa</a:t>
            </a:r>
            <a:r>
              <a:rPr lang="en-US" sz="2000" i="1" dirty="0">
                <a:latin typeface="+mj-lt"/>
                <a:ea typeface="+mn-ea"/>
                <a:cs typeface="+mn-cs"/>
              </a:rPr>
              <a:t> ở </a:t>
            </a:r>
            <a:r>
              <a:rPr lang="en-US" sz="2000" i="1" dirty="0" err="1">
                <a:latin typeface="+mj-lt"/>
                <a:ea typeface="+mn-ea"/>
                <a:cs typeface="+mn-cs"/>
              </a:rPr>
              <a:t>lớp</a:t>
            </a:r>
            <a:r>
              <a:rPr lang="en-US" sz="2000" i="1" dirty="0">
                <a:latin typeface="+mj-lt"/>
                <a:ea typeface="+mn-ea"/>
                <a:cs typeface="+mn-cs"/>
              </a:rPr>
              <a:t> </a:t>
            </a:r>
            <a:r>
              <a:rPr lang="en-US" sz="2000" i="1" dirty="0" err="1">
                <a:latin typeface="+mj-lt"/>
                <a:ea typeface="+mn-ea"/>
                <a:cs typeface="+mn-cs"/>
              </a:rPr>
              <a:t>về</a:t>
            </a:r>
            <a:r>
              <a:rPr lang="en-US" sz="2000" i="1" dirty="0">
                <a:latin typeface="+mj-lt"/>
                <a:ea typeface="+mn-ea"/>
                <a:cs typeface="+mn-cs"/>
              </a:rPr>
              <a:t> </a:t>
            </a:r>
            <a:r>
              <a:rPr lang="en-US" sz="2000" dirty="0">
                <a:latin typeface="+mj-lt"/>
                <a:ea typeface="+mn-ea"/>
                <a:cs typeface="+mn-cs"/>
              </a:rPr>
              <a:t>(</a:t>
            </a:r>
            <a:r>
              <a:rPr lang="en-US" sz="2000" dirty="0" err="1">
                <a:latin typeface="+mj-lt"/>
                <a:ea typeface="+mn-ea"/>
                <a:cs typeface="+mn-cs"/>
              </a:rPr>
              <a:t>đã</a:t>
            </a:r>
            <a:r>
              <a:rPr lang="en-US" sz="2000" dirty="0">
                <a:latin typeface="+mj-lt"/>
                <a:ea typeface="+mn-ea"/>
                <a:cs typeface="+mn-cs"/>
              </a:rPr>
              <a:t>) </a:t>
            </a:r>
            <a:r>
              <a:rPr lang="en-US" sz="2000" i="1" dirty="0" err="1">
                <a:latin typeface="+mj-lt"/>
                <a:ea typeface="+mn-ea"/>
                <a:cs typeface="+mn-cs"/>
              </a:rPr>
              <a:t>sà</a:t>
            </a:r>
            <a:r>
              <a:rPr lang="en-US" sz="2000" i="1" dirty="0">
                <a:latin typeface="+mj-lt"/>
                <a:ea typeface="+mn-ea"/>
                <a:cs typeface="+mn-cs"/>
              </a:rPr>
              <a:t> </a:t>
            </a:r>
            <a:r>
              <a:rPr lang="en-US" sz="2000" i="1" dirty="0" err="1">
                <a:latin typeface="+mj-lt"/>
                <a:ea typeface="+mn-ea"/>
                <a:cs typeface="+mn-cs"/>
              </a:rPr>
              <a:t>ngay</a:t>
            </a:r>
            <a:r>
              <a:rPr lang="en-US" sz="2000" i="1" dirty="0">
                <a:latin typeface="+mj-lt"/>
                <a:ea typeface="+mn-ea"/>
                <a:cs typeface="+mn-cs"/>
              </a:rPr>
              <a:t> </a:t>
            </a:r>
            <a:r>
              <a:rPr lang="en-US" sz="2000" i="1" dirty="0" err="1">
                <a:latin typeface="+mj-lt"/>
                <a:ea typeface="+mn-ea"/>
                <a:cs typeface="+mn-cs"/>
              </a:rPr>
              <a:t>vào</a:t>
            </a:r>
            <a:r>
              <a:rPr lang="en-US" sz="2000" i="1" dirty="0">
                <a:latin typeface="+mj-lt"/>
                <a:ea typeface="+mn-ea"/>
                <a:cs typeface="+mn-cs"/>
              </a:rPr>
              <a:t> </a:t>
            </a:r>
            <a:r>
              <a:rPr lang="en-US" sz="2000" i="1" dirty="0" err="1">
                <a:latin typeface="+mj-lt"/>
                <a:ea typeface="+mn-ea"/>
                <a:cs typeface="+mn-cs"/>
              </a:rPr>
              <a:t>luống</a:t>
            </a:r>
            <a:r>
              <a:rPr lang="en-US" sz="2000" i="1" dirty="0">
                <a:latin typeface="+mj-lt"/>
                <a:ea typeface="+mn-ea"/>
                <a:cs typeface="+mn-cs"/>
              </a:rPr>
              <a:t> </a:t>
            </a:r>
            <a:r>
              <a:rPr lang="en-US" sz="2000" i="1" dirty="0" err="1">
                <a:latin typeface="+mj-lt"/>
                <a:ea typeface="+mn-ea"/>
                <a:cs typeface="+mn-cs"/>
              </a:rPr>
              <a:t>đất</a:t>
            </a:r>
            <a:endParaRPr lang="en-US" sz="2000" i="1" dirty="0">
              <a:latin typeface="+mj-lt"/>
              <a:ea typeface="+mn-ea"/>
              <a:cs typeface="+mn-cs"/>
            </a:endParaRPr>
          </a:p>
        </p:txBody>
      </p:sp>
      <p:sp>
        <p:nvSpPr>
          <p:cNvPr id="12" name="Rectangle: Diagonal Corners Rounded 29">
            <a:extLst>
              <a:ext uri="{FF2B5EF4-FFF2-40B4-BE49-F238E27FC236}">
                <a16:creationId xmlns:a16="http://schemas.microsoft.com/office/drawing/2014/main" id="{196E0155-8170-19EF-B702-7B8B1865D364}"/>
              </a:ext>
            </a:extLst>
          </p:cNvPr>
          <p:cNvSpPr/>
          <p:nvPr/>
        </p:nvSpPr>
        <p:spPr>
          <a:xfrm>
            <a:off x="6947165" y="3858859"/>
            <a:ext cx="2098342" cy="1096021"/>
          </a:xfrm>
          <a:prstGeom prst="round2DiagRect">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2304105">
              <a:defRPr/>
            </a:pPr>
            <a:r>
              <a:rPr lang="en-US" sz="2000" i="1">
                <a:latin typeface="+mj-lt"/>
                <a:ea typeface="+mn-ea"/>
                <a:cs typeface="+mn-cs"/>
              </a:rPr>
              <a:t>làm đất</a:t>
            </a:r>
          </a:p>
        </p:txBody>
      </p:sp>
      <p:sp>
        <p:nvSpPr>
          <p:cNvPr id="13" name="Rectangle: Diagonal Corners Rounded 29">
            <a:extLst>
              <a:ext uri="{FF2B5EF4-FFF2-40B4-BE49-F238E27FC236}">
                <a16:creationId xmlns:a16="http://schemas.microsoft.com/office/drawing/2014/main" id="{60F744B7-668B-139B-73BA-0BA01ED8866B}"/>
              </a:ext>
            </a:extLst>
          </p:cNvPr>
          <p:cNvSpPr/>
          <p:nvPr/>
        </p:nvSpPr>
        <p:spPr>
          <a:xfrm>
            <a:off x="9433804" y="3858859"/>
            <a:ext cx="2098342" cy="1096021"/>
          </a:xfrm>
          <a:prstGeom prst="round2DiagRect">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2304105">
              <a:defRPr/>
            </a:pPr>
            <a:r>
              <a:rPr lang="en-US" sz="2000" i="1">
                <a:latin typeface="+mj-lt"/>
                <a:ea typeface="+mn-ea"/>
                <a:cs typeface="+mn-cs"/>
              </a:rPr>
              <a:t>cuốc</a:t>
            </a:r>
          </a:p>
        </p:txBody>
      </p:sp>
      <p:sp>
        <p:nvSpPr>
          <p:cNvPr id="14" name="Rectangle: Diagonal Corners Rounded 29">
            <a:extLst>
              <a:ext uri="{FF2B5EF4-FFF2-40B4-BE49-F238E27FC236}">
                <a16:creationId xmlns:a16="http://schemas.microsoft.com/office/drawing/2014/main" id="{F9667B03-A068-2279-0AFE-C54664157D4D}"/>
              </a:ext>
            </a:extLst>
          </p:cNvPr>
          <p:cNvSpPr/>
          <p:nvPr/>
        </p:nvSpPr>
        <p:spPr>
          <a:xfrm>
            <a:off x="680427" y="5376404"/>
            <a:ext cx="1990338" cy="1186307"/>
          </a:xfrm>
          <a:prstGeom prst="round2DiagRect">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2304105">
              <a:defRPr/>
            </a:pPr>
            <a:r>
              <a:rPr lang="en-US" sz="2000" i="1">
                <a:latin typeface="+mj-lt"/>
                <a:ea typeface="+mn-ea"/>
                <a:cs typeface="+mn-cs"/>
              </a:rPr>
              <a:t>cào</a:t>
            </a:r>
          </a:p>
        </p:txBody>
      </p:sp>
      <p:sp>
        <p:nvSpPr>
          <p:cNvPr id="15" name="Rectangle: Diagonal Corners Rounded 29">
            <a:extLst>
              <a:ext uri="{FF2B5EF4-FFF2-40B4-BE49-F238E27FC236}">
                <a16:creationId xmlns:a16="http://schemas.microsoft.com/office/drawing/2014/main" id="{0B88CD33-370C-9DA6-B8B2-65333B59D4C4}"/>
              </a:ext>
            </a:extLst>
          </p:cNvPr>
          <p:cNvSpPr/>
          <p:nvPr/>
        </p:nvSpPr>
        <p:spPr>
          <a:xfrm>
            <a:off x="3026918" y="5376402"/>
            <a:ext cx="1990338" cy="1186307"/>
          </a:xfrm>
          <a:prstGeom prst="round2DiagRect">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2304105">
              <a:defRPr/>
            </a:pPr>
            <a:r>
              <a:rPr lang="en-US" sz="2000" i="1" dirty="0" err="1">
                <a:latin typeface="+mj-lt"/>
                <a:ea typeface="+mn-ea"/>
                <a:cs typeface="+mn-cs"/>
              </a:rPr>
              <a:t>xáo</a:t>
            </a:r>
            <a:r>
              <a:rPr lang="en-US" sz="2000" i="1" dirty="0">
                <a:latin typeface="+mj-lt"/>
                <a:ea typeface="+mn-ea"/>
                <a:cs typeface="+mn-cs"/>
              </a:rPr>
              <a:t> </a:t>
            </a:r>
            <a:r>
              <a:rPr lang="en-US" sz="2000" dirty="0">
                <a:latin typeface="+mj-lt"/>
                <a:ea typeface="+mn-ea"/>
                <a:cs typeface="+mn-cs"/>
              </a:rPr>
              <a:t>(</a:t>
            </a:r>
            <a:r>
              <a:rPr lang="en-US" sz="2000" dirty="0" err="1">
                <a:latin typeface="+mj-lt"/>
                <a:ea typeface="+mn-ea"/>
                <a:cs typeface="+mn-cs"/>
              </a:rPr>
              <a:t>đất</a:t>
            </a:r>
            <a:r>
              <a:rPr lang="en-US" sz="2000" dirty="0">
                <a:latin typeface="+mj-lt"/>
                <a:ea typeface="+mn-ea"/>
                <a:cs typeface="+mn-cs"/>
              </a:rPr>
              <a:t>)</a:t>
            </a:r>
          </a:p>
        </p:txBody>
      </p:sp>
      <p:sp>
        <p:nvSpPr>
          <p:cNvPr id="16" name="Rectangle: Diagonal Corners Rounded 29">
            <a:extLst>
              <a:ext uri="{FF2B5EF4-FFF2-40B4-BE49-F238E27FC236}">
                <a16:creationId xmlns:a16="http://schemas.microsoft.com/office/drawing/2014/main" id="{B51D67A4-8E48-4DF2-6C71-DB7D17CBE08D}"/>
              </a:ext>
            </a:extLst>
          </p:cNvPr>
          <p:cNvSpPr/>
          <p:nvPr/>
        </p:nvSpPr>
        <p:spPr>
          <a:xfrm>
            <a:off x="5373409" y="5376402"/>
            <a:ext cx="1990338" cy="1186307"/>
          </a:xfrm>
          <a:prstGeom prst="round2DiagRect">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2304105">
              <a:defRPr/>
            </a:pPr>
            <a:r>
              <a:rPr lang="en-US" sz="2000" i="1">
                <a:latin typeface="+mj-lt"/>
                <a:ea typeface="+mn-ea"/>
                <a:cs typeface="+mn-cs"/>
              </a:rPr>
              <a:t>ủ hạt</a:t>
            </a:r>
          </a:p>
        </p:txBody>
      </p:sp>
      <p:sp>
        <p:nvSpPr>
          <p:cNvPr id="17" name="Rectangle: Diagonal Corners Rounded 29">
            <a:extLst>
              <a:ext uri="{FF2B5EF4-FFF2-40B4-BE49-F238E27FC236}">
                <a16:creationId xmlns:a16="http://schemas.microsoft.com/office/drawing/2014/main" id="{BFD3FE84-993B-FBC4-E094-4C8D61760944}"/>
              </a:ext>
            </a:extLst>
          </p:cNvPr>
          <p:cNvSpPr/>
          <p:nvPr/>
        </p:nvSpPr>
        <p:spPr>
          <a:xfrm>
            <a:off x="7719902" y="5376402"/>
            <a:ext cx="3812245" cy="1186307"/>
          </a:xfrm>
          <a:prstGeom prst="round2DiagRect">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2304105">
              <a:defRPr/>
            </a:pPr>
            <a:r>
              <a:rPr lang="vi-VN" sz="2000" i="1" dirty="0">
                <a:latin typeface="+mj-lt"/>
                <a:ea typeface="+mn-ea"/>
                <a:cs typeface="+mn-cs"/>
              </a:rPr>
              <a:t>tưới nước </a:t>
            </a:r>
            <a:r>
              <a:rPr lang="vi-VN" sz="2000" dirty="0">
                <a:latin typeface="+mj-lt"/>
                <a:ea typeface="+mn-ea"/>
                <a:cs typeface="+mn-cs"/>
              </a:rPr>
              <a:t>(cho cây cam) </a:t>
            </a:r>
            <a:endParaRPr lang="en-US" sz="2000" dirty="0">
              <a:latin typeface="+mj-lt"/>
              <a:ea typeface="+mn-ea"/>
              <a:cs typeface="+mn-cs"/>
            </a:endParaRPr>
          </a:p>
        </p:txBody>
      </p:sp>
    </p:spTree>
    <p:extLst>
      <p:ext uri="{BB962C8B-B14F-4D97-AF65-F5344CB8AC3E}">
        <p14:creationId xmlns:p14="http://schemas.microsoft.com/office/powerpoint/2010/main" val="3863413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ppt_x"/>
                                          </p:val>
                                        </p:tav>
                                        <p:tav tm="100000">
                                          <p:val>
                                            <p:strVal val="#ppt_x"/>
                                          </p:val>
                                        </p:tav>
                                      </p:tavLst>
                                    </p:anim>
                                    <p:anim calcmode="lin" valueType="num">
                                      <p:cBhvr additive="base">
                                        <p:cTn id="23" dur="500" fill="hold"/>
                                        <p:tgtEl>
                                          <p:spTgt spid="13"/>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2" presetClass="entr" presetSubtype="4"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ppt_x"/>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2" presetClass="entr" presetSubtype="4"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par>
                          <p:cTn id="39" fill="hold">
                            <p:stCondLst>
                              <p:cond delay="3000"/>
                            </p:stCondLst>
                            <p:childTnLst>
                              <p:par>
                                <p:cTn id="40" presetID="2" presetClass="entr" presetSubtype="4"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ppt_x"/>
                                          </p:val>
                                        </p:tav>
                                        <p:tav tm="100000">
                                          <p:val>
                                            <p:strVal val="#ppt_x"/>
                                          </p:val>
                                        </p:tav>
                                      </p:tavLst>
                                    </p:anim>
                                    <p:anim calcmode="lin" valueType="num">
                                      <p:cBhvr additive="base">
                                        <p:cTn id="4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4B7A854-B885-029D-9A84-3F1956F95AA5}"/>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DF14F763-8332-B018-D68D-2F1D2A668C93}"/>
              </a:ext>
            </a:extLst>
          </p:cNvPr>
          <p:cNvGrpSpPr/>
          <p:nvPr/>
        </p:nvGrpSpPr>
        <p:grpSpPr>
          <a:xfrm>
            <a:off x="661273" y="2871192"/>
            <a:ext cx="10399138" cy="608987"/>
            <a:chOff x="579437" y="956097"/>
            <a:chExt cx="8254093" cy="483370"/>
          </a:xfrm>
        </p:grpSpPr>
        <p:sp>
          <p:nvSpPr>
            <p:cNvPr id="8" name="Arrow: Pentagon 18">
              <a:extLst>
                <a:ext uri="{FF2B5EF4-FFF2-40B4-BE49-F238E27FC236}">
                  <a16:creationId xmlns:a16="http://schemas.microsoft.com/office/drawing/2014/main" id="{EDB9F3B3-BB5A-E030-83B3-725D1409EE45}"/>
                </a:ext>
              </a:extLst>
            </p:cNvPr>
            <p:cNvSpPr/>
            <p:nvPr/>
          </p:nvSpPr>
          <p:spPr>
            <a:xfrm>
              <a:off x="579437" y="956097"/>
              <a:ext cx="1249136" cy="483370"/>
            </a:xfrm>
            <a:prstGeom prst="homePlate">
              <a:avLst>
                <a:gd name="adj" fmla="val 32962"/>
              </a:avLst>
            </a:prstGeom>
            <a:solidFill>
              <a:schemeClr val="accent6">
                <a:lumMod val="75000"/>
              </a:schemeClr>
            </a:solidFill>
            <a:ln w="25400" cap="flat" cmpd="sng" algn="ctr">
              <a:noFill/>
              <a:prstDash val="solid"/>
            </a:ln>
            <a:effectLst/>
          </p:spPr>
          <p:txBody>
            <a:bodyPr rtlCol="0" anchor="ctr"/>
            <a:lstStyle/>
            <a:p>
              <a:pPr algn="ctr" defTabSz="1152053">
                <a:buClrTx/>
                <a:defRPr/>
              </a:pPr>
              <a:r>
                <a:rPr lang="en-US" sz="2000" b="1" dirty="0">
                  <a:solidFill>
                    <a:schemeClr val="bg1"/>
                  </a:solidFill>
                  <a:latin typeface="+mj-lt"/>
                  <a:ea typeface="+mn-ea"/>
                  <a:cs typeface="Arial" panose="020B0604020202020204" pitchFamily="34" charset="0"/>
                </a:rPr>
                <a:t>02</a:t>
              </a:r>
            </a:p>
          </p:txBody>
        </p:sp>
        <p:cxnSp>
          <p:nvCxnSpPr>
            <p:cNvPr id="9" name="Straight Connector 8">
              <a:extLst>
                <a:ext uri="{FF2B5EF4-FFF2-40B4-BE49-F238E27FC236}">
                  <a16:creationId xmlns:a16="http://schemas.microsoft.com/office/drawing/2014/main" id="{67D38B6B-AF5A-52D6-815B-CDE9B15395E6}"/>
                </a:ext>
              </a:extLst>
            </p:cNvPr>
            <p:cNvCxnSpPr>
              <a:cxnSpLocks/>
            </p:cNvCxnSpPr>
            <p:nvPr/>
          </p:nvCxnSpPr>
          <p:spPr>
            <a:xfrm>
              <a:off x="579437" y="1439439"/>
              <a:ext cx="8180614" cy="27"/>
            </a:xfrm>
            <a:prstGeom prst="line">
              <a:avLst/>
            </a:prstGeom>
            <a:ln>
              <a:solidFill>
                <a:srgbClr val="548235"/>
              </a:solidFill>
            </a:ln>
          </p:spPr>
          <p:style>
            <a:lnRef idx="2">
              <a:schemeClr val="accent6"/>
            </a:lnRef>
            <a:fillRef idx="0">
              <a:schemeClr val="accent6"/>
            </a:fillRef>
            <a:effectRef idx="1">
              <a:schemeClr val="accent6"/>
            </a:effectRef>
            <a:fontRef idx="minor">
              <a:schemeClr val="tx1"/>
            </a:fontRef>
          </p:style>
        </p:cxnSp>
        <p:sp>
          <p:nvSpPr>
            <p:cNvPr id="10" name="Rectangle 9">
              <a:extLst>
                <a:ext uri="{FF2B5EF4-FFF2-40B4-BE49-F238E27FC236}">
                  <a16:creationId xmlns:a16="http://schemas.microsoft.com/office/drawing/2014/main" id="{058B3B4A-87E0-1283-3E37-62DBD0FA9273}"/>
                </a:ext>
              </a:extLst>
            </p:cNvPr>
            <p:cNvSpPr/>
            <p:nvPr/>
          </p:nvSpPr>
          <p:spPr>
            <a:xfrm>
              <a:off x="1828573" y="1033813"/>
              <a:ext cx="7004957" cy="317578"/>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152053">
                <a:defRPr/>
              </a:pPr>
              <a:r>
                <a:rPr lang="en-US" sz="2000" b="1" dirty="0" err="1">
                  <a:latin typeface="+mj-lt"/>
                </a:rPr>
                <a:t>Những</a:t>
              </a:r>
              <a:r>
                <a:rPr lang="en-US" sz="2000" b="1" dirty="0">
                  <a:latin typeface="+mj-lt"/>
                </a:rPr>
                <a:t> </a:t>
              </a:r>
              <a:r>
                <a:rPr lang="en-US" sz="2000" b="1" dirty="0" err="1">
                  <a:latin typeface="+mj-lt"/>
                </a:rPr>
                <a:t>từ</a:t>
              </a:r>
              <a:r>
                <a:rPr lang="en-US" sz="2000" b="1" dirty="0">
                  <a:latin typeface="+mj-lt"/>
                </a:rPr>
                <a:t> </a:t>
              </a:r>
              <a:r>
                <a:rPr lang="en-US" sz="2000" b="1" dirty="0" err="1">
                  <a:latin typeface="+mj-lt"/>
                </a:rPr>
                <a:t>ngữ</a:t>
              </a:r>
              <a:r>
                <a:rPr lang="en-US" sz="2000" b="1" dirty="0">
                  <a:latin typeface="+mj-lt"/>
                </a:rPr>
                <a:t> </a:t>
              </a:r>
              <a:r>
                <a:rPr lang="en-US" sz="2000" b="1" dirty="0" err="1">
                  <a:latin typeface="+mj-lt"/>
                </a:rPr>
                <a:t>cho</a:t>
              </a:r>
              <a:r>
                <a:rPr lang="en-US" sz="2000" b="1" dirty="0">
                  <a:latin typeface="+mj-lt"/>
                </a:rPr>
                <a:t> </a:t>
              </a:r>
              <a:r>
                <a:rPr lang="en-US" sz="2000" b="1" dirty="0" err="1">
                  <a:latin typeface="+mj-lt"/>
                </a:rPr>
                <a:t>thấy</a:t>
              </a:r>
              <a:r>
                <a:rPr lang="en-US" sz="2000" b="1" dirty="0">
                  <a:latin typeface="+mj-lt"/>
                </a:rPr>
                <a:t> </a:t>
              </a:r>
              <a:r>
                <a:rPr lang="en-US" sz="2000" b="1" dirty="0" err="1">
                  <a:latin typeface="+mj-lt"/>
                </a:rPr>
                <a:t>bạn</a:t>
              </a:r>
              <a:r>
                <a:rPr lang="en-US" sz="2000" b="1" dirty="0">
                  <a:latin typeface="+mj-lt"/>
                </a:rPr>
                <a:t> </a:t>
              </a:r>
              <a:r>
                <a:rPr lang="en-US" sz="2000" b="1" dirty="0" err="1">
                  <a:latin typeface="+mj-lt"/>
                </a:rPr>
                <a:t>nhỏ</a:t>
              </a:r>
              <a:r>
                <a:rPr lang="en-US" sz="2000" b="1" dirty="0">
                  <a:latin typeface="+mj-lt"/>
                </a:rPr>
                <a:t> </a:t>
              </a:r>
              <a:r>
                <a:rPr lang="en-US" sz="2000" b="1" dirty="0" err="1">
                  <a:latin typeface="+mj-lt"/>
                </a:rPr>
                <a:t>làm</a:t>
              </a:r>
              <a:r>
                <a:rPr lang="en-US" sz="2000" b="1" dirty="0">
                  <a:latin typeface="+mj-lt"/>
                </a:rPr>
                <a:t> </a:t>
              </a:r>
              <a:r>
                <a:rPr lang="en-US" sz="2000" b="1" dirty="0" err="1">
                  <a:latin typeface="+mj-lt"/>
                </a:rPr>
                <a:t>việc</a:t>
              </a:r>
              <a:r>
                <a:rPr lang="en-US" sz="2000" b="1" dirty="0">
                  <a:latin typeface="+mj-lt"/>
                </a:rPr>
                <a:t> </a:t>
              </a:r>
              <a:r>
                <a:rPr lang="en-US" sz="2000" b="1" dirty="0" err="1">
                  <a:latin typeface="+mj-lt"/>
                </a:rPr>
                <a:t>rất</a:t>
              </a:r>
              <a:r>
                <a:rPr lang="en-US" sz="2000" b="1" dirty="0">
                  <a:latin typeface="+mj-lt"/>
                </a:rPr>
                <a:t> </a:t>
              </a:r>
              <a:r>
                <a:rPr lang="en-US" sz="2000" b="1" dirty="0" err="1">
                  <a:latin typeface="+mj-lt"/>
                </a:rPr>
                <a:t>khéo</a:t>
              </a:r>
              <a:r>
                <a:rPr lang="en-US" sz="2000" b="1" dirty="0">
                  <a:latin typeface="+mj-lt"/>
                </a:rPr>
                <a:t> </a:t>
              </a:r>
              <a:r>
                <a:rPr lang="en-US" sz="2000" b="1" dirty="0" err="1">
                  <a:latin typeface="+mj-lt"/>
                </a:rPr>
                <a:t>léo</a:t>
              </a:r>
              <a:r>
                <a:rPr lang="en-US" sz="2000" b="1" dirty="0">
                  <a:latin typeface="+mj-lt"/>
                </a:rPr>
                <a:t>: </a:t>
              </a:r>
              <a:endParaRPr lang="en-US" sz="2000" dirty="0">
                <a:latin typeface="+mj-lt"/>
              </a:endParaRPr>
            </a:p>
          </p:txBody>
        </p:sp>
      </p:grpSp>
      <p:sp>
        <p:nvSpPr>
          <p:cNvPr id="11" name="Rectangle: Diagonal Corners Rounded 29">
            <a:extLst>
              <a:ext uri="{FF2B5EF4-FFF2-40B4-BE49-F238E27FC236}">
                <a16:creationId xmlns:a16="http://schemas.microsoft.com/office/drawing/2014/main" id="{1523A667-DD70-32F8-2C8D-66E21C774DDF}"/>
              </a:ext>
            </a:extLst>
          </p:cNvPr>
          <p:cNvSpPr/>
          <p:nvPr/>
        </p:nvSpPr>
        <p:spPr>
          <a:xfrm>
            <a:off x="661273" y="3866277"/>
            <a:ext cx="4863551" cy="1183634"/>
          </a:xfrm>
          <a:prstGeom prst="round2DiagRect">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2304105">
              <a:defRPr/>
            </a:pPr>
            <a:r>
              <a:rPr lang="en-US" sz="2000" i="1">
                <a:latin typeface="+mj-lt"/>
                <a:ea typeface="+mn-ea"/>
                <a:cs typeface="+mn-cs"/>
              </a:rPr>
              <a:t>đất mịn vồng mâm xôi</a:t>
            </a:r>
          </a:p>
        </p:txBody>
      </p:sp>
      <p:sp>
        <p:nvSpPr>
          <p:cNvPr id="12" name="Rectangle: Diagonal Corners Rounded 29">
            <a:extLst>
              <a:ext uri="{FF2B5EF4-FFF2-40B4-BE49-F238E27FC236}">
                <a16:creationId xmlns:a16="http://schemas.microsoft.com/office/drawing/2014/main" id="{42D12F39-BCB7-AFB8-D687-3168B445E762}"/>
              </a:ext>
            </a:extLst>
          </p:cNvPr>
          <p:cNvSpPr/>
          <p:nvPr/>
        </p:nvSpPr>
        <p:spPr>
          <a:xfrm>
            <a:off x="6667176" y="3866277"/>
            <a:ext cx="4863551" cy="1183634"/>
          </a:xfrm>
          <a:prstGeom prst="round2DiagRect">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2304105">
              <a:defRPr/>
            </a:pPr>
            <a:r>
              <a:rPr lang="en-US" sz="2000" i="1">
                <a:latin typeface="+mj-lt"/>
                <a:ea typeface="+mn-ea"/>
                <a:cs typeface="+mn-cs"/>
              </a:rPr>
              <a:t>con nhẹ nhàng đôi tay</a:t>
            </a:r>
          </a:p>
        </p:txBody>
      </p:sp>
      <p:sp>
        <p:nvSpPr>
          <p:cNvPr id="13" name="Rectangle: Diagonal Corners Rounded 29">
            <a:extLst>
              <a:ext uri="{FF2B5EF4-FFF2-40B4-BE49-F238E27FC236}">
                <a16:creationId xmlns:a16="http://schemas.microsoft.com/office/drawing/2014/main" id="{5ED8D169-7B59-A8FD-5E0F-B2F8D312C21A}"/>
              </a:ext>
            </a:extLst>
          </p:cNvPr>
          <p:cNvSpPr/>
          <p:nvPr/>
        </p:nvSpPr>
        <p:spPr>
          <a:xfrm>
            <a:off x="3684803" y="5436010"/>
            <a:ext cx="4863551" cy="1183532"/>
          </a:xfrm>
          <a:prstGeom prst="round2DiagRect">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2304105">
              <a:defRPr/>
            </a:pPr>
            <a:r>
              <a:rPr lang="en-US" sz="2000" i="1" dirty="0" err="1">
                <a:latin typeface="+mj-lt"/>
                <a:ea typeface="+mn-ea"/>
                <a:cs typeface="+mn-cs"/>
              </a:rPr>
              <a:t>nước</a:t>
            </a:r>
            <a:r>
              <a:rPr lang="en-US" sz="2000" i="1" dirty="0">
                <a:latin typeface="+mj-lt"/>
                <a:ea typeface="+mn-ea"/>
                <a:cs typeface="+mn-cs"/>
              </a:rPr>
              <a:t> </a:t>
            </a:r>
            <a:r>
              <a:rPr lang="en-US" sz="2000" i="1" dirty="0" err="1">
                <a:latin typeface="+mj-lt"/>
                <a:ea typeface="+mn-ea"/>
                <a:cs typeface="+mn-cs"/>
              </a:rPr>
              <a:t>rơi</a:t>
            </a:r>
            <a:r>
              <a:rPr lang="en-US" sz="2000" i="1" dirty="0">
                <a:latin typeface="+mj-lt"/>
                <a:ea typeface="+mn-ea"/>
                <a:cs typeface="+mn-cs"/>
              </a:rPr>
              <a:t> </a:t>
            </a:r>
            <a:r>
              <a:rPr lang="en-US" sz="2000" i="1" dirty="0" err="1">
                <a:latin typeface="+mj-lt"/>
                <a:ea typeface="+mn-ea"/>
                <a:cs typeface="+mn-cs"/>
              </a:rPr>
              <a:t>như</a:t>
            </a:r>
            <a:r>
              <a:rPr lang="en-US" sz="2000" i="1" dirty="0">
                <a:latin typeface="+mj-lt"/>
                <a:ea typeface="+mn-ea"/>
                <a:cs typeface="+mn-cs"/>
              </a:rPr>
              <a:t> </a:t>
            </a:r>
            <a:r>
              <a:rPr lang="en-US" sz="2000" i="1" dirty="0" err="1">
                <a:latin typeface="+mj-lt"/>
                <a:ea typeface="+mn-ea"/>
                <a:cs typeface="+mn-cs"/>
              </a:rPr>
              <a:t>mây</a:t>
            </a:r>
            <a:r>
              <a:rPr lang="en-US" sz="2000" i="1" dirty="0">
                <a:latin typeface="+mj-lt"/>
                <a:ea typeface="+mn-ea"/>
                <a:cs typeface="+mn-cs"/>
              </a:rPr>
              <a:t> bay</a:t>
            </a:r>
          </a:p>
        </p:txBody>
      </p:sp>
      <p:grpSp>
        <p:nvGrpSpPr>
          <p:cNvPr id="2" name="Group 1">
            <a:extLst>
              <a:ext uri="{FF2B5EF4-FFF2-40B4-BE49-F238E27FC236}">
                <a16:creationId xmlns:a16="http://schemas.microsoft.com/office/drawing/2014/main" id="{C603BFCC-A10B-3207-4956-0D6C2A710790}"/>
              </a:ext>
            </a:extLst>
          </p:cNvPr>
          <p:cNvGrpSpPr/>
          <p:nvPr/>
        </p:nvGrpSpPr>
        <p:grpSpPr>
          <a:xfrm>
            <a:off x="680426" y="1647824"/>
            <a:ext cx="10872307" cy="1025535"/>
            <a:chOff x="108820" y="2068860"/>
            <a:chExt cx="8048858" cy="1019079"/>
          </a:xfrm>
        </p:grpSpPr>
        <p:sp>
          <p:nvSpPr>
            <p:cNvPr id="3" name="Rounded Rectangle 151">
              <a:extLst>
                <a:ext uri="{FF2B5EF4-FFF2-40B4-BE49-F238E27FC236}">
                  <a16:creationId xmlns:a16="http://schemas.microsoft.com/office/drawing/2014/main" id="{2C71C464-4A6E-79F3-F551-9A8A49A61831}"/>
                </a:ext>
              </a:extLst>
            </p:cNvPr>
            <p:cNvSpPr/>
            <p:nvPr/>
          </p:nvSpPr>
          <p:spPr>
            <a:xfrm>
              <a:off x="108820" y="2068860"/>
              <a:ext cx="8048858" cy="1019079"/>
            </a:xfrm>
            <a:prstGeom prst="roundRect">
              <a:avLst/>
            </a:prstGeom>
            <a:solidFill>
              <a:schemeClr val="accent4">
                <a:lumMod val="40000"/>
                <a:lumOff val="60000"/>
              </a:schemeClr>
            </a:solidFill>
            <a:ln w="12700" cap="flat" cmpd="sng" algn="ctr">
              <a:solidFill>
                <a:srgbClr val="000000"/>
              </a:solidFill>
              <a:prstDash val="solid"/>
            </a:ln>
            <a:effectLst/>
          </p:spPr>
          <p:txBody>
            <a:bodyPr rtlCol="0" anchor="ctr"/>
            <a:lstStyle/>
            <a:p>
              <a:pPr algn="ctr" defTabSz="1152053">
                <a:buClrTx/>
                <a:defRPr/>
              </a:pPr>
              <a:endParaRPr lang="en-US" sz="2000">
                <a:solidFill>
                  <a:srgbClr val="FFFFFF"/>
                </a:solidFill>
                <a:latin typeface="+mj-lt"/>
                <a:ea typeface="+mn-ea"/>
              </a:endParaRPr>
            </a:p>
          </p:txBody>
        </p:sp>
        <p:sp>
          <p:nvSpPr>
            <p:cNvPr id="4" name="TextBox 3">
              <a:extLst>
                <a:ext uri="{FF2B5EF4-FFF2-40B4-BE49-F238E27FC236}">
                  <a16:creationId xmlns:a16="http://schemas.microsoft.com/office/drawing/2014/main" id="{65921249-FB74-46E4-63B8-51F3CD5201EE}"/>
                </a:ext>
              </a:extLst>
            </p:cNvPr>
            <p:cNvSpPr txBox="1"/>
            <p:nvPr/>
          </p:nvSpPr>
          <p:spPr>
            <a:xfrm>
              <a:off x="469568" y="2120754"/>
              <a:ext cx="7470322" cy="754300"/>
            </a:xfrm>
            <a:prstGeom prst="rect">
              <a:avLst/>
            </a:prstGeom>
            <a:noFill/>
          </p:spPr>
          <p:txBody>
            <a:bodyPr wrap="square" rtlCol="0">
              <a:spAutoFit/>
            </a:bodyPr>
            <a:lstStyle/>
            <a:p>
              <a:pPr algn="just" defTabSz="1152053">
                <a:lnSpc>
                  <a:spcPct val="150000"/>
                </a:lnSpc>
                <a:buClrTx/>
                <a:defRPr/>
              </a:pPr>
              <a:r>
                <a:rPr lang="vi-VN" sz="2000" b="1" dirty="0">
                  <a:solidFill>
                    <a:sysClr val="windowText" lastClr="000000"/>
                  </a:solidFill>
                  <a:latin typeface="+mj-lt"/>
                </a:rPr>
                <a:t>Câu </a:t>
              </a:r>
              <a:r>
                <a:rPr lang="en-US" sz="2000" b="1" dirty="0">
                  <a:solidFill>
                    <a:sysClr val="windowText" lastClr="000000"/>
                  </a:solidFill>
                  <a:latin typeface="+mj-lt"/>
                </a:rPr>
                <a:t>2</a:t>
              </a:r>
              <a:r>
                <a:rPr lang="vi-VN" sz="2000" b="1" dirty="0">
                  <a:solidFill>
                    <a:sysClr val="windowText" lastClr="000000"/>
                  </a:solidFill>
                  <a:latin typeface="+mj-lt"/>
                </a:rPr>
                <a:t>: </a:t>
              </a:r>
              <a:r>
                <a:rPr lang="vi-VN" sz="2000" dirty="0">
                  <a:solidFill>
                    <a:sysClr val="windowText" lastClr="000000"/>
                  </a:solidFill>
                  <a:latin typeface="+mj-lt"/>
                </a:rPr>
                <a:t>Tìm những từ ngữ, hình ảnh cho thấy bạn nhỏ yêu thích công việc và làm việc rất khéo léo. </a:t>
              </a:r>
            </a:p>
          </p:txBody>
        </p:sp>
      </p:grpSp>
    </p:spTree>
    <p:extLst>
      <p:ext uri="{BB962C8B-B14F-4D97-AF65-F5344CB8AC3E}">
        <p14:creationId xmlns:p14="http://schemas.microsoft.com/office/powerpoint/2010/main" val="1606506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ppt_x"/>
                                          </p:val>
                                        </p:tav>
                                        <p:tav tm="100000">
                                          <p:val>
                                            <p:strVal val="#ppt_x"/>
                                          </p:val>
                                        </p:tav>
                                      </p:tavLst>
                                    </p:anim>
                                    <p:anim calcmode="lin" valueType="num">
                                      <p:cBhvr additive="base">
                                        <p:cTn id="2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29D8F2F-6B23-EE45-AE4A-7EFF411857E9}"/>
            </a:ext>
          </a:extLst>
        </p:cNvPr>
        <p:cNvGrpSpPr/>
        <p:nvPr/>
      </p:nvGrpSpPr>
      <p:grpSpPr>
        <a:xfrm>
          <a:off x="0" y="0"/>
          <a:ext cx="0" cy="0"/>
          <a:chOff x="0" y="0"/>
          <a:chExt cx="0" cy="0"/>
        </a:xfrm>
      </p:grpSpPr>
      <p:sp>
        <p:nvSpPr>
          <p:cNvPr id="16" name="TextBox 15">
            <a:extLst>
              <a:ext uri="{FF2B5EF4-FFF2-40B4-BE49-F238E27FC236}">
                <a16:creationId xmlns:a16="http://schemas.microsoft.com/office/drawing/2014/main" id="{D6E1A2FC-25E1-9BD8-6781-C05A359B7C45}"/>
              </a:ext>
            </a:extLst>
          </p:cNvPr>
          <p:cNvSpPr txBox="1"/>
          <p:nvPr/>
        </p:nvSpPr>
        <p:spPr>
          <a:xfrm>
            <a:off x="3277096" y="1980477"/>
            <a:ext cx="5637807" cy="482055"/>
          </a:xfrm>
          <a:prstGeom prst="rect">
            <a:avLst/>
          </a:prstGeom>
        </p:spPr>
        <p:txBody>
          <a:bodyPr wrap="square" lIns="0" tIns="0" rIns="0" bIns="0" rtlCol="0" anchor="t">
            <a:spAutoFit/>
          </a:bodyPr>
          <a:lstStyle/>
          <a:p>
            <a:pPr algn="ctr" defTabSz="576026">
              <a:lnSpc>
                <a:spcPct val="150000"/>
              </a:lnSpc>
              <a:spcBef>
                <a:spcPct val="0"/>
              </a:spcBef>
              <a:buClrTx/>
              <a:defRPr/>
            </a:pPr>
            <a:r>
              <a:rPr lang="en-US" sz="2400" b="1" kern="1200" spc="53" dirty="0">
                <a:solidFill>
                  <a:schemeClr val="tx1"/>
                </a:solidFill>
                <a:latin typeface="+mj-lt"/>
                <a:ea typeface="+mn-ea"/>
                <a:cs typeface="Arial" panose="020B0604020202020204" pitchFamily="34" charset="0"/>
              </a:rPr>
              <a:t>RÚT RA Ý KHỔ 1 VÀ KHỔ 2, 3 </a:t>
            </a:r>
          </a:p>
        </p:txBody>
      </p:sp>
      <p:grpSp>
        <p:nvGrpSpPr>
          <p:cNvPr id="5" name="Group 4">
            <a:extLst>
              <a:ext uri="{FF2B5EF4-FFF2-40B4-BE49-F238E27FC236}">
                <a16:creationId xmlns:a16="http://schemas.microsoft.com/office/drawing/2014/main" id="{EEB5DAFB-D8B1-5F36-C91B-EB938E578DD2}"/>
              </a:ext>
            </a:extLst>
          </p:cNvPr>
          <p:cNvGrpSpPr/>
          <p:nvPr/>
        </p:nvGrpSpPr>
        <p:grpSpPr>
          <a:xfrm>
            <a:off x="619397" y="2920339"/>
            <a:ext cx="5019809" cy="2808859"/>
            <a:chOff x="619397" y="2920339"/>
            <a:chExt cx="5019809" cy="2808859"/>
          </a:xfrm>
        </p:grpSpPr>
        <p:grpSp>
          <p:nvGrpSpPr>
            <p:cNvPr id="19" name="Group 18">
              <a:extLst>
                <a:ext uri="{FF2B5EF4-FFF2-40B4-BE49-F238E27FC236}">
                  <a16:creationId xmlns:a16="http://schemas.microsoft.com/office/drawing/2014/main" id="{C54B0413-ABE9-C21C-9EF1-F979408711D8}"/>
                </a:ext>
              </a:extLst>
            </p:cNvPr>
            <p:cNvGrpSpPr/>
            <p:nvPr/>
          </p:nvGrpSpPr>
          <p:grpSpPr>
            <a:xfrm>
              <a:off x="619397" y="3429000"/>
              <a:ext cx="5019809" cy="2300198"/>
              <a:chOff x="691110" y="601781"/>
              <a:chExt cx="3984366" cy="1825733"/>
            </a:xfrm>
            <a:solidFill>
              <a:schemeClr val="accent1">
                <a:lumMod val="20000"/>
                <a:lumOff val="80000"/>
              </a:schemeClr>
            </a:solidFill>
          </p:grpSpPr>
          <p:grpSp>
            <p:nvGrpSpPr>
              <p:cNvPr id="20" name="Group 19">
                <a:extLst>
                  <a:ext uri="{FF2B5EF4-FFF2-40B4-BE49-F238E27FC236}">
                    <a16:creationId xmlns:a16="http://schemas.microsoft.com/office/drawing/2014/main" id="{1F3C0A32-344E-F82E-BB22-353D519E587A}"/>
                  </a:ext>
                </a:extLst>
              </p:cNvPr>
              <p:cNvGrpSpPr/>
              <p:nvPr/>
            </p:nvGrpSpPr>
            <p:grpSpPr>
              <a:xfrm>
                <a:off x="691110" y="601781"/>
                <a:ext cx="3984366" cy="1825733"/>
                <a:chOff x="1028700" y="5338044"/>
                <a:chExt cx="8115300" cy="3920256"/>
              </a:xfrm>
              <a:grpFill/>
            </p:grpSpPr>
            <p:grpSp>
              <p:nvGrpSpPr>
                <p:cNvPr id="23" name="Group 3">
                  <a:extLst>
                    <a:ext uri="{FF2B5EF4-FFF2-40B4-BE49-F238E27FC236}">
                      <a16:creationId xmlns:a16="http://schemas.microsoft.com/office/drawing/2014/main" id="{9B2DD348-BD17-2889-8641-47760F37D8AA}"/>
                    </a:ext>
                  </a:extLst>
                </p:cNvPr>
                <p:cNvGrpSpPr/>
                <p:nvPr/>
              </p:nvGrpSpPr>
              <p:grpSpPr>
                <a:xfrm>
                  <a:off x="1028700" y="5483087"/>
                  <a:ext cx="7973720" cy="3775213"/>
                  <a:chOff x="0" y="0"/>
                  <a:chExt cx="10805670" cy="5116019"/>
                </a:xfrm>
                <a:grpFill/>
              </p:grpSpPr>
              <p:sp>
                <p:nvSpPr>
                  <p:cNvPr id="26" name="Freeform 4">
                    <a:extLst>
                      <a:ext uri="{FF2B5EF4-FFF2-40B4-BE49-F238E27FC236}">
                        <a16:creationId xmlns:a16="http://schemas.microsoft.com/office/drawing/2014/main" id="{543D5AFE-9D61-C45F-6EB2-07F9F9C20231}"/>
                      </a:ext>
                    </a:extLst>
                  </p:cNvPr>
                  <p:cNvSpPr/>
                  <p:nvPr/>
                </p:nvSpPr>
                <p:spPr>
                  <a:xfrm>
                    <a:off x="-4213" y="0"/>
                    <a:ext cx="10809882" cy="5116019"/>
                  </a:xfrm>
                  <a:custGeom>
                    <a:avLst/>
                    <a:gdLst/>
                    <a:ahLst/>
                    <a:cxnLst/>
                    <a:rect l="l" t="t" r="r" b="b"/>
                    <a:pathLst>
                      <a:path w="10809882" h="5116019">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10440"/>
                          <a:pt x="10800735" y="4353435"/>
                        </a:cubicBezTo>
                        <a:cubicBezTo>
                          <a:pt x="10800735" y="4567594"/>
                          <a:pt x="10809883" y="4866773"/>
                          <a:pt x="10809883" y="4866773"/>
                        </a:cubicBezTo>
                        <a:cubicBezTo>
                          <a:pt x="10809883" y="4995442"/>
                          <a:pt x="10805713" y="5116019"/>
                          <a:pt x="10552875" y="5107885"/>
                        </a:cubicBezTo>
                        <a:cubicBezTo>
                          <a:pt x="10552875" y="5107885"/>
                          <a:pt x="10176403" y="5087586"/>
                          <a:pt x="9081481" y="5095185"/>
                        </a:cubicBezTo>
                        <a:cubicBezTo>
                          <a:pt x="2545013" y="5103319"/>
                          <a:pt x="304023" y="5116019"/>
                          <a:pt x="304023" y="5116019"/>
                        </a:cubicBezTo>
                        <a:cubicBezTo>
                          <a:pt x="132548" y="5116019"/>
                          <a:pt x="4213" y="5014950"/>
                          <a:pt x="8532" y="4812403"/>
                        </a:cubicBezTo>
                        <a:cubicBezTo>
                          <a:pt x="8532" y="4812403"/>
                          <a:pt x="9630" y="4313862"/>
                          <a:pt x="4815" y="1388604"/>
                        </a:cubicBezTo>
                        <a:cubicBezTo>
                          <a:pt x="0" y="663668"/>
                          <a:pt x="25592" y="330596"/>
                          <a:pt x="25592" y="330596"/>
                        </a:cubicBezTo>
                        <a:cubicBezTo>
                          <a:pt x="27224" y="150571"/>
                          <a:pt x="143504" y="16918"/>
                          <a:pt x="278431" y="16918"/>
                        </a:cubicBezTo>
                        <a:close/>
                      </a:path>
                    </a:pathLst>
                  </a:custGeom>
                  <a:solidFill>
                    <a:schemeClr val="bg1"/>
                  </a:solidFill>
                </p:spPr>
                <p:txBody>
                  <a:bodyPr/>
                  <a:lstStyle/>
                  <a:p>
                    <a:pPr defTabSz="576026">
                      <a:buClrTx/>
                      <a:defRPr/>
                    </a:pPr>
                    <a:endParaRPr lang="en-US" sz="2400" kern="1200">
                      <a:solidFill>
                        <a:prstClr val="black"/>
                      </a:solidFill>
                      <a:latin typeface="+mj-lt"/>
                      <a:ea typeface="+mn-ea"/>
                    </a:endParaRPr>
                  </a:p>
                </p:txBody>
              </p:sp>
            </p:grpSp>
            <p:grpSp>
              <p:nvGrpSpPr>
                <p:cNvPr id="24" name="Group 7">
                  <a:extLst>
                    <a:ext uri="{FF2B5EF4-FFF2-40B4-BE49-F238E27FC236}">
                      <a16:creationId xmlns:a16="http://schemas.microsoft.com/office/drawing/2014/main" id="{83E758A9-29FC-5932-5AA4-EFA957F64B2B}"/>
                    </a:ext>
                  </a:extLst>
                </p:cNvPr>
                <p:cNvGrpSpPr/>
                <p:nvPr/>
              </p:nvGrpSpPr>
              <p:grpSpPr>
                <a:xfrm>
                  <a:off x="1178371" y="5338044"/>
                  <a:ext cx="7965629" cy="3758427"/>
                  <a:chOff x="0" y="0"/>
                  <a:chExt cx="10821129" cy="5105739"/>
                </a:xfrm>
                <a:grpFill/>
              </p:grpSpPr>
              <p:sp>
                <p:nvSpPr>
                  <p:cNvPr id="25" name="Freeform 8">
                    <a:extLst>
                      <a:ext uri="{FF2B5EF4-FFF2-40B4-BE49-F238E27FC236}">
                        <a16:creationId xmlns:a16="http://schemas.microsoft.com/office/drawing/2014/main" id="{14D869D8-4AB6-2EEB-9F96-7CFFA9099294}"/>
                      </a:ext>
                    </a:extLst>
                  </p:cNvPr>
                  <p:cNvSpPr/>
                  <p:nvPr/>
                </p:nvSpPr>
                <p:spPr>
                  <a:xfrm>
                    <a:off x="-4213" y="0"/>
                    <a:ext cx="10825342" cy="5105739"/>
                  </a:xfrm>
                  <a:custGeom>
                    <a:avLst/>
                    <a:gdLst/>
                    <a:ahLst/>
                    <a:cxnLst/>
                    <a:rect l="l" t="t" r="r" b="b"/>
                    <a:pathLst>
                      <a:path w="10825342" h="5105739">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grpFill/>
                </p:spPr>
                <p:txBody>
                  <a:bodyPr/>
                  <a:lstStyle/>
                  <a:p>
                    <a:pPr defTabSz="576026">
                      <a:buClrTx/>
                      <a:defRPr/>
                    </a:pPr>
                    <a:endParaRPr lang="en-US" sz="2400" kern="1200">
                      <a:solidFill>
                        <a:prstClr val="black"/>
                      </a:solidFill>
                      <a:latin typeface="+mj-lt"/>
                      <a:ea typeface="+mn-ea"/>
                    </a:endParaRPr>
                  </a:p>
                </p:txBody>
              </p:sp>
            </p:grpSp>
          </p:grpSp>
          <p:sp>
            <p:nvSpPr>
              <p:cNvPr id="21" name="TextBox 20">
                <a:extLst>
                  <a:ext uri="{FF2B5EF4-FFF2-40B4-BE49-F238E27FC236}">
                    <a16:creationId xmlns:a16="http://schemas.microsoft.com/office/drawing/2014/main" id="{7C00BA2E-3F0A-5957-64D1-CB93D63EAC4D}"/>
                  </a:ext>
                </a:extLst>
              </p:cNvPr>
              <p:cNvSpPr txBox="1"/>
              <p:nvPr/>
            </p:nvSpPr>
            <p:spPr>
              <a:xfrm>
                <a:off x="1256496" y="997634"/>
                <a:ext cx="2925554" cy="890441"/>
              </a:xfrm>
              <a:prstGeom prst="rect">
                <a:avLst/>
              </a:prstGeom>
              <a:grpFill/>
            </p:spPr>
            <p:txBody>
              <a:bodyPr wrap="square">
                <a:spAutoFit/>
              </a:bodyPr>
              <a:lstStyle/>
              <a:p>
                <a:pPr algn="just" defTabSz="576026">
                  <a:lnSpc>
                    <a:spcPct val="150000"/>
                  </a:lnSpc>
                  <a:buClrTx/>
                  <a:defRPr/>
                </a:pPr>
                <a:r>
                  <a:rPr lang="en-US" sz="2400" b="1" kern="1200" dirty="0" err="1">
                    <a:solidFill>
                      <a:prstClr val="black"/>
                    </a:solidFill>
                    <a:latin typeface="+mj-lt"/>
                    <a:ea typeface="Calibri" panose="020F0502020204030204" pitchFamily="34" charset="0"/>
                    <a:cs typeface="Arial" panose="020B0604020202020204" pitchFamily="34" charset="0"/>
                  </a:rPr>
                  <a:t>Rút</a:t>
                </a:r>
                <a:r>
                  <a:rPr lang="en-US" sz="2400" b="1" kern="1200" dirty="0">
                    <a:solidFill>
                      <a:prstClr val="black"/>
                    </a:solidFill>
                    <a:latin typeface="+mj-lt"/>
                    <a:ea typeface="Calibri" panose="020F0502020204030204" pitchFamily="34" charset="0"/>
                    <a:cs typeface="Arial" panose="020B0604020202020204" pitchFamily="34" charset="0"/>
                  </a:rPr>
                  <a:t> </a:t>
                </a:r>
                <a:r>
                  <a:rPr lang="en-US" sz="2400" b="1" kern="1200" dirty="0" err="1">
                    <a:solidFill>
                      <a:prstClr val="black"/>
                    </a:solidFill>
                    <a:latin typeface="+mj-lt"/>
                    <a:ea typeface="Calibri" panose="020F0502020204030204" pitchFamily="34" charset="0"/>
                    <a:cs typeface="Arial" panose="020B0604020202020204" pitchFamily="34" charset="0"/>
                  </a:rPr>
                  <a:t>ra</a:t>
                </a:r>
                <a:r>
                  <a:rPr lang="en-US" sz="2400" b="1" kern="1200" dirty="0">
                    <a:solidFill>
                      <a:prstClr val="black"/>
                    </a:solidFill>
                    <a:latin typeface="+mj-lt"/>
                    <a:ea typeface="Calibri" panose="020F0502020204030204" pitchFamily="34" charset="0"/>
                    <a:cs typeface="Arial" panose="020B0604020202020204" pitchFamily="34" charset="0"/>
                  </a:rPr>
                  <a:t> </a:t>
                </a:r>
                <a:r>
                  <a:rPr lang="en-US" sz="2400" b="1" kern="1200" dirty="0" err="1">
                    <a:solidFill>
                      <a:prstClr val="black"/>
                    </a:solidFill>
                    <a:latin typeface="+mj-lt"/>
                    <a:ea typeface="Calibri" panose="020F0502020204030204" pitchFamily="34" charset="0"/>
                    <a:cs typeface="Arial" panose="020B0604020202020204" pitchFamily="34" charset="0"/>
                  </a:rPr>
                  <a:t>ý</a:t>
                </a:r>
                <a:r>
                  <a:rPr lang="en-US" sz="2400" b="1" kern="1200" dirty="0">
                    <a:solidFill>
                      <a:prstClr val="black"/>
                    </a:solidFill>
                    <a:latin typeface="+mj-lt"/>
                    <a:ea typeface="Calibri" panose="020F0502020204030204" pitchFamily="34" charset="0"/>
                    <a:cs typeface="Arial" panose="020B0604020202020204" pitchFamily="34" charset="0"/>
                  </a:rPr>
                  <a:t> </a:t>
                </a:r>
                <a:r>
                  <a:rPr lang="en-US" sz="2400" b="1" kern="1200" dirty="0" err="1">
                    <a:solidFill>
                      <a:prstClr val="black"/>
                    </a:solidFill>
                    <a:latin typeface="+mj-lt"/>
                    <a:ea typeface="Calibri" panose="020F0502020204030204" pitchFamily="34" charset="0"/>
                    <a:cs typeface="Arial" panose="020B0604020202020204" pitchFamily="34" charset="0"/>
                  </a:rPr>
                  <a:t>khổ</a:t>
                </a:r>
                <a:r>
                  <a:rPr lang="vi-VN" sz="2400" b="1" kern="1200" dirty="0">
                    <a:solidFill>
                      <a:prstClr val="black"/>
                    </a:solidFill>
                    <a:latin typeface="+mj-lt"/>
                    <a:ea typeface="Calibri" panose="020F0502020204030204" pitchFamily="34" charset="0"/>
                    <a:cs typeface="Arial" panose="020B0604020202020204" pitchFamily="34" charset="0"/>
                  </a:rPr>
                  <a:t> </a:t>
                </a:r>
                <a:r>
                  <a:rPr lang="en-US" sz="2400" b="1" kern="1200" dirty="0">
                    <a:solidFill>
                      <a:prstClr val="black"/>
                    </a:solidFill>
                    <a:latin typeface="+mj-lt"/>
                    <a:ea typeface="Calibri" panose="020F0502020204030204" pitchFamily="34" charset="0"/>
                    <a:cs typeface="Arial" panose="020B0604020202020204" pitchFamily="34" charset="0"/>
                  </a:rPr>
                  <a:t>1</a:t>
                </a:r>
                <a:r>
                  <a:rPr lang="vi-VN" sz="2400" b="1" kern="1200" dirty="0">
                    <a:solidFill>
                      <a:prstClr val="black"/>
                    </a:solidFill>
                    <a:latin typeface="+mj-lt"/>
                    <a:ea typeface="Calibri" panose="020F0502020204030204" pitchFamily="34" charset="0"/>
                    <a:cs typeface="Arial" panose="020B0604020202020204" pitchFamily="34" charset="0"/>
                  </a:rPr>
                  <a:t>: </a:t>
                </a:r>
                <a:r>
                  <a:rPr lang="vi-VN" sz="2400" kern="1200" dirty="0">
                    <a:solidFill>
                      <a:prstClr val="black"/>
                    </a:solidFill>
                    <a:latin typeface="+mj-lt"/>
                    <a:ea typeface="Calibri" panose="020F0502020204030204" pitchFamily="34" charset="0"/>
                    <a:cs typeface="Arial" panose="020B0604020202020204" pitchFamily="34" charset="0"/>
                  </a:rPr>
                  <a:t>Sự hào hứng của bạn nhỏ.</a:t>
                </a:r>
                <a:endParaRPr lang="en-US" sz="2400" kern="1200" dirty="0">
                  <a:solidFill>
                    <a:prstClr val="black"/>
                  </a:solidFill>
                  <a:latin typeface="+mj-lt"/>
                  <a:ea typeface="+mn-ea"/>
                  <a:cs typeface="Arial" panose="020B0604020202020204" pitchFamily="34" charset="0"/>
                </a:endParaRPr>
              </a:p>
            </p:txBody>
          </p:sp>
        </p:grpSp>
        <p:pic>
          <p:nvPicPr>
            <p:cNvPr id="2" name="Picture 1">
              <a:extLst>
                <a:ext uri="{FF2B5EF4-FFF2-40B4-BE49-F238E27FC236}">
                  <a16:creationId xmlns:a16="http://schemas.microsoft.com/office/drawing/2014/main" id="{EFB68269-19A0-DD36-8143-3B4028E77A6A}"/>
                </a:ext>
              </a:extLst>
            </p:cNvPr>
            <p:cNvPicPr>
              <a:picLocks noChangeAspect="1"/>
            </p:cNvPicPr>
            <p:nvPr/>
          </p:nvPicPr>
          <p:blipFill>
            <a:blip r:embed="rId3"/>
            <a:stretch>
              <a:fillRect/>
            </a:stretch>
          </p:blipFill>
          <p:spPr>
            <a:xfrm>
              <a:off x="2709375" y="2920339"/>
              <a:ext cx="750353" cy="719934"/>
            </a:xfrm>
            <a:prstGeom prst="rect">
              <a:avLst/>
            </a:prstGeom>
          </p:spPr>
        </p:pic>
      </p:grpSp>
      <p:grpSp>
        <p:nvGrpSpPr>
          <p:cNvPr id="6" name="Group 5">
            <a:extLst>
              <a:ext uri="{FF2B5EF4-FFF2-40B4-BE49-F238E27FC236}">
                <a16:creationId xmlns:a16="http://schemas.microsoft.com/office/drawing/2014/main" id="{D42D5AE8-B26F-7FE5-D7FF-BB6D42ACC3B0}"/>
              </a:ext>
            </a:extLst>
          </p:cNvPr>
          <p:cNvGrpSpPr/>
          <p:nvPr/>
        </p:nvGrpSpPr>
        <p:grpSpPr>
          <a:xfrm>
            <a:off x="6462131" y="2920339"/>
            <a:ext cx="5019809" cy="2755118"/>
            <a:chOff x="6554718" y="2901197"/>
            <a:chExt cx="5019809" cy="2755118"/>
          </a:xfrm>
        </p:grpSpPr>
        <p:grpSp>
          <p:nvGrpSpPr>
            <p:cNvPr id="28" name="Group 27">
              <a:extLst>
                <a:ext uri="{FF2B5EF4-FFF2-40B4-BE49-F238E27FC236}">
                  <a16:creationId xmlns:a16="http://schemas.microsoft.com/office/drawing/2014/main" id="{7E6F623A-E3C3-A7D6-BA02-1FE54CD8A008}"/>
                </a:ext>
              </a:extLst>
            </p:cNvPr>
            <p:cNvGrpSpPr/>
            <p:nvPr/>
          </p:nvGrpSpPr>
          <p:grpSpPr>
            <a:xfrm>
              <a:off x="6554718" y="3356117"/>
              <a:ext cx="5019809" cy="2300198"/>
              <a:chOff x="691110" y="601781"/>
              <a:chExt cx="3984366" cy="1825733"/>
            </a:xfrm>
          </p:grpSpPr>
          <p:grpSp>
            <p:nvGrpSpPr>
              <p:cNvPr id="29" name="Group 28">
                <a:extLst>
                  <a:ext uri="{FF2B5EF4-FFF2-40B4-BE49-F238E27FC236}">
                    <a16:creationId xmlns:a16="http://schemas.microsoft.com/office/drawing/2014/main" id="{B8C81044-18E5-A686-027A-97B5A2D4A0B7}"/>
                  </a:ext>
                </a:extLst>
              </p:cNvPr>
              <p:cNvGrpSpPr/>
              <p:nvPr/>
            </p:nvGrpSpPr>
            <p:grpSpPr>
              <a:xfrm>
                <a:off x="691110" y="601781"/>
                <a:ext cx="3984366" cy="1825733"/>
                <a:chOff x="1028700" y="5338044"/>
                <a:chExt cx="8115300" cy="3920256"/>
              </a:xfrm>
            </p:grpSpPr>
            <p:grpSp>
              <p:nvGrpSpPr>
                <p:cNvPr id="32" name="Group 3">
                  <a:extLst>
                    <a:ext uri="{FF2B5EF4-FFF2-40B4-BE49-F238E27FC236}">
                      <a16:creationId xmlns:a16="http://schemas.microsoft.com/office/drawing/2014/main" id="{6939589E-4481-AAEC-9530-DA2C8A69990C}"/>
                    </a:ext>
                  </a:extLst>
                </p:cNvPr>
                <p:cNvGrpSpPr/>
                <p:nvPr/>
              </p:nvGrpSpPr>
              <p:grpSpPr>
                <a:xfrm>
                  <a:off x="1028700" y="5483087"/>
                  <a:ext cx="7973720" cy="3775213"/>
                  <a:chOff x="0" y="0"/>
                  <a:chExt cx="10805670" cy="5116019"/>
                </a:xfrm>
              </p:grpSpPr>
              <p:sp>
                <p:nvSpPr>
                  <p:cNvPr id="35" name="Freeform 4">
                    <a:extLst>
                      <a:ext uri="{FF2B5EF4-FFF2-40B4-BE49-F238E27FC236}">
                        <a16:creationId xmlns:a16="http://schemas.microsoft.com/office/drawing/2014/main" id="{17706F9E-34DB-91FB-57C0-66731C88A754}"/>
                      </a:ext>
                    </a:extLst>
                  </p:cNvPr>
                  <p:cNvSpPr/>
                  <p:nvPr/>
                </p:nvSpPr>
                <p:spPr>
                  <a:xfrm>
                    <a:off x="-4213" y="0"/>
                    <a:ext cx="10809882" cy="5116019"/>
                  </a:xfrm>
                  <a:custGeom>
                    <a:avLst/>
                    <a:gdLst/>
                    <a:ahLst/>
                    <a:cxnLst/>
                    <a:rect l="l" t="t" r="r" b="b"/>
                    <a:pathLst>
                      <a:path w="10809882" h="5116019">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10440"/>
                          <a:pt x="10800735" y="4353435"/>
                        </a:cubicBezTo>
                        <a:cubicBezTo>
                          <a:pt x="10800735" y="4567594"/>
                          <a:pt x="10809883" y="4866773"/>
                          <a:pt x="10809883" y="4866773"/>
                        </a:cubicBezTo>
                        <a:cubicBezTo>
                          <a:pt x="10809883" y="4995442"/>
                          <a:pt x="10805713" y="5116019"/>
                          <a:pt x="10552875" y="5107885"/>
                        </a:cubicBezTo>
                        <a:cubicBezTo>
                          <a:pt x="10552875" y="5107885"/>
                          <a:pt x="10176403" y="5087586"/>
                          <a:pt x="9081481" y="5095185"/>
                        </a:cubicBezTo>
                        <a:cubicBezTo>
                          <a:pt x="2545013" y="5103319"/>
                          <a:pt x="304023" y="5116019"/>
                          <a:pt x="304023" y="5116019"/>
                        </a:cubicBezTo>
                        <a:cubicBezTo>
                          <a:pt x="132548" y="5116019"/>
                          <a:pt x="4213" y="5014950"/>
                          <a:pt x="8532" y="4812403"/>
                        </a:cubicBezTo>
                        <a:cubicBezTo>
                          <a:pt x="8532" y="4812403"/>
                          <a:pt x="9630" y="4313862"/>
                          <a:pt x="4815" y="1388604"/>
                        </a:cubicBezTo>
                        <a:cubicBezTo>
                          <a:pt x="0" y="663668"/>
                          <a:pt x="25592" y="330596"/>
                          <a:pt x="25592" y="330596"/>
                        </a:cubicBezTo>
                        <a:cubicBezTo>
                          <a:pt x="27224" y="150571"/>
                          <a:pt x="143504" y="16918"/>
                          <a:pt x="278431" y="16918"/>
                        </a:cubicBezTo>
                        <a:close/>
                      </a:path>
                    </a:pathLst>
                  </a:custGeom>
                  <a:solidFill>
                    <a:sysClr val="window" lastClr="FFFFFF"/>
                  </a:solidFill>
                </p:spPr>
                <p:txBody>
                  <a:bodyPr/>
                  <a:lstStyle/>
                  <a:p>
                    <a:pPr defTabSz="576026">
                      <a:buClrTx/>
                      <a:defRPr/>
                    </a:pPr>
                    <a:endParaRPr lang="en-US" sz="2400" kern="1200">
                      <a:solidFill>
                        <a:prstClr val="black"/>
                      </a:solidFill>
                      <a:latin typeface="+mj-lt"/>
                      <a:ea typeface="+mn-ea"/>
                    </a:endParaRPr>
                  </a:p>
                </p:txBody>
              </p:sp>
            </p:grpSp>
            <p:grpSp>
              <p:nvGrpSpPr>
                <p:cNvPr id="33" name="Group 7">
                  <a:extLst>
                    <a:ext uri="{FF2B5EF4-FFF2-40B4-BE49-F238E27FC236}">
                      <a16:creationId xmlns:a16="http://schemas.microsoft.com/office/drawing/2014/main" id="{EB5E2A43-B32F-88FC-D71A-05CA7F117D70}"/>
                    </a:ext>
                  </a:extLst>
                </p:cNvPr>
                <p:cNvGrpSpPr/>
                <p:nvPr/>
              </p:nvGrpSpPr>
              <p:grpSpPr>
                <a:xfrm>
                  <a:off x="1178371" y="5338044"/>
                  <a:ext cx="7965629" cy="3758427"/>
                  <a:chOff x="0" y="0"/>
                  <a:chExt cx="10821129" cy="5105739"/>
                </a:xfrm>
              </p:grpSpPr>
              <p:sp>
                <p:nvSpPr>
                  <p:cNvPr id="34" name="Freeform 8">
                    <a:extLst>
                      <a:ext uri="{FF2B5EF4-FFF2-40B4-BE49-F238E27FC236}">
                        <a16:creationId xmlns:a16="http://schemas.microsoft.com/office/drawing/2014/main" id="{EE4E0051-6DE0-A8D8-5CEA-425B6847C4A4}"/>
                      </a:ext>
                    </a:extLst>
                  </p:cNvPr>
                  <p:cNvSpPr/>
                  <p:nvPr/>
                </p:nvSpPr>
                <p:spPr>
                  <a:xfrm>
                    <a:off x="-4213" y="0"/>
                    <a:ext cx="10825342" cy="5105739"/>
                  </a:xfrm>
                  <a:custGeom>
                    <a:avLst/>
                    <a:gdLst/>
                    <a:ahLst/>
                    <a:cxnLst/>
                    <a:rect l="l" t="t" r="r" b="b"/>
                    <a:pathLst>
                      <a:path w="10825342" h="5105739">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solidFill>
                    <a:schemeClr val="accent1">
                      <a:lumMod val="20000"/>
                      <a:lumOff val="80000"/>
                    </a:schemeClr>
                  </a:solidFill>
                </p:spPr>
                <p:txBody>
                  <a:bodyPr/>
                  <a:lstStyle/>
                  <a:p>
                    <a:pPr defTabSz="576026">
                      <a:buClrTx/>
                      <a:defRPr/>
                    </a:pPr>
                    <a:endParaRPr lang="en-US" sz="2400" kern="1200">
                      <a:solidFill>
                        <a:prstClr val="black"/>
                      </a:solidFill>
                      <a:latin typeface="+mj-lt"/>
                      <a:ea typeface="+mn-ea"/>
                    </a:endParaRPr>
                  </a:p>
                </p:txBody>
              </p:sp>
            </p:grpSp>
          </p:grpSp>
          <p:sp>
            <p:nvSpPr>
              <p:cNvPr id="30" name="TextBox 29">
                <a:extLst>
                  <a:ext uri="{FF2B5EF4-FFF2-40B4-BE49-F238E27FC236}">
                    <a16:creationId xmlns:a16="http://schemas.microsoft.com/office/drawing/2014/main" id="{DA2A3F19-EA85-9404-EEA3-1D3D685CBC90}"/>
                  </a:ext>
                </a:extLst>
              </p:cNvPr>
              <p:cNvSpPr txBox="1"/>
              <p:nvPr/>
            </p:nvSpPr>
            <p:spPr>
              <a:xfrm>
                <a:off x="1115087" y="997634"/>
                <a:ext cx="3265713" cy="890441"/>
              </a:xfrm>
              <a:prstGeom prst="rect">
                <a:avLst/>
              </a:prstGeom>
              <a:noFill/>
            </p:spPr>
            <p:txBody>
              <a:bodyPr wrap="square">
                <a:spAutoFit/>
              </a:bodyPr>
              <a:lstStyle/>
              <a:p>
                <a:pPr algn="just" defTabSz="576026">
                  <a:lnSpc>
                    <a:spcPct val="150000"/>
                  </a:lnSpc>
                  <a:buClrTx/>
                  <a:defRPr/>
                </a:pPr>
                <a:r>
                  <a:rPr lang="en-US" sz="2400" b="1" kern="1200" dirty="0" err="1">
                    <a:solidFill>
                      <a:prstClr val="black"/>
                    </a:solidFill>
                    <a:latin typeface="+mj-lt"/>
                    <a:ea typeface="Calibri" panose="020F0502020204030204" pitchFamily="34" charset="0"/>
                    <a:cs typeface="Arial" panose="020B0604020202020204" pitchFamily="34" charset="0"/>
                  </a:rPr>
                  <a:t>Rút</a:t>
                </a:r>
                <a:r>
                  <a:rPr lang="en-US" sz="2400" b="1" kern="1200" dirty="0">
                    <a:solidFill>
                      <a:prstClr val="black"/>
                    </a:solidFill>
                    <a:latin typeface="+mj-lt"/>
                    <a:ea typeface="Calibri" panose="020F0502020204030204" pitchFamily="34" charset="0"/>
                    <a:cs typeface="Arial" panose="020B0604020202020204" pitchFamily="34" charset="0"/>
                  </a:rPr>
                  <a:t> </a:t>
                </a:r>
                <a:r>
                  <a:rPr lang="en-US" sz="2400" b="1" kern="1200" dirty="0" err="1">
                    <a:solidFill>
                      <a:prstClr val="black"/>
                    </a:solidFill>
                    <a:latin typeface="+mj-lt"/>
                    <a:ea typeface="Calibri" panose="020F0502020204030204" pitchFamily="34" charset="0"/>
                    <a:cs typeface="Arial" panose="020B0604020202020204" pitchFamily="34" charset="0"/>
                  </a:rPr>
                  <a:t>ra</a:t>
                </a:r>
                <a:r>
                  <a:rPr lang="en-US" sz="2400" b="1" kern="1200" dirty="0">
                    <a:solidFill>
                      <a:prstClr val="black"/>
                    </a:solidFill>
                    <a:latin typeface="+mj-lt"/>
                    <a:ea typeface="Calibri" panose="020F0502020204030204" pitchFamily="34" charset="0"/>
                    <a:cs typeface="Arial" panose="020B0604020202020204" pitchFamily="34" charset="0"/>
                  </a:rPr>
                  <a:t> ý </a:t>
                </a:r>
                <a:r>
                  <a:rPr lang="en-US" sz="2400" b="1" kern="1200" dirty="0" err="1">
                    <a:solidFill>
                      <a:prstClr val="black"/>
                    </a:solidFill>
                    <a:latin typeface="+mj-lt"/>
                    <a:ea typeface="Calibri" panose="020F0502020204030204" pitchFamily="34" charset="0"/>
                    <a:cs typeface="Arial" panose="020B0604020202020204" pitchFamily="34" charset="0"/>
                  </a:rPr>
                  <a:t>khổ</a:t>
                </a:r>
                <a:r>
                  <a:rPr lang="vi-VN" sz="2400" b="1" kern="1200" dirty="0">
                    <a:solidFill>
                      <a:prstClr val="black"/>
                    </a:solidFill>
                    <a:latin typeface="+mj-lt"/>
                    <a:ea typeface="Calibri" panose="020F0502020204030204" pitchFamily="34" charset="0"/>
                    <a:cs typeface="Arial" panose="020B0604020202020204" pitchFamily="34" charset="0"/>
                  </a:rPr>
                  <a:t> </a:t>
                </a:r>
                <a:r>
                  <a:rPr lang="en-US" sz="2400" b="1" kern="1200" dirty="0">
                    <a:solidFill>
                      <a:prstClr val="black"/>
                    </a:solidFill>
                    <a:latin typeface="+mj-lt"/>
                    <a:ea typeface="Calibri" panose="020F0502020204030204" pitchFamily="34" charset="0"/>
                    <a:cs typeface="Arial" panose="020B0604020202020204" pitchFamily="34" charset="0"/>
                  </a:rPr>
                  <a:t>2, 3</a:t>
                </a:r>
                <a:r>
                  <a:rPr lang="vi-VN" sz="2400" b="1" kern="1200" dirty="0">
                    <a:solidFill>
                      <a:prstClr val="black"/>
                    </a:solidFill>
                    <a:latin typeface="+mj-lt"/>
                    <a:ea typeface="Calibri" panose="020F0502020204030204" pitchFamily="34" charset="0"/>
                    <a:cs typeface="Arial" panose="020B0604020202020204" pitchFamily="34" charset="0"/>
                  </a:rPr>
                  <a:t>: </a:t>
                </a:r>
                <a:r>
                  <a:rPr lang="vi-VN" sz="2400" kern="1200" dirty="0">
                    <a:solidFill>
                      <a:prstClr val="black"/>
                    </a:solidFill>
                    <a:latin typeface="+mj-lt"/>
                    <a:ea typeface="Calibri" panose="020F0502020204030204" pitchFamily="34" charset="0"/>
                    <a:cs typeface="Arial" panose="020B0604020202020204" pitchFamily="34" charset="0"/>
                  </a:rPr>
                  <a:t>Tình yêu lao động của bạn nhỏ. </a:t>
                </a:r>
                <a:endParaRPr lang="en-US" sz="2400" kern="1200" dirty="0">
                  <a:solidFill>
                    <a:prstClr val="black"/>
                  </a:solidFill>
                  <a:latin typeface="+mj-lt"/>
                  <a:ea typeface="+mn-ea"/>
                  <a:cs typeface="Arial" panose="020B0604020202020204" pitchFamily="34" charset="0"/>
                </a:endParaRPr>
              </a:p>
            </p:txBody>
          </p:sp>
        </p:grpSp>
        <p:pic>
          <p:nvPicPr>
            <p:cNvPr id="4" name="Picture 3">
              <a:extLst>
                <a:ext uri="{FF2B5EF4-FFF2-40B4-BE49-F238E27FC236}">
                  <a16:creationId xmlns:a16="http://schemas.microsoft.com/office/drawing/2014/main" id="{BCF5FB59-8662-C94E-F189-015C6299F314}"/>
                </a:ext>
              </a:extLst>
            </p:cNvPr>
            <p:cNvPicPr>
              <a:picLocks noChangeAspect="1"/>
            </p:cNvPicPr>
            <p:nvPr/>
          </p:nvPicPr>
          <p:blipFill>
            <a:blip r:embed="rId3"/>
            <a:stretch>
              <a:fillRect/>
            </a:stretch>
          </p:blipFill>
          <p:spPr>
            <a:xfrm>
              <a:off x="8770897" y="2901197"/>
              <a:ext cx="750353" cy="719934"/>
            </a:xfrm>
            <a:prstGeom prst="rect">
              <a:avLst/>
            </a:prstGeom>
          </p:spPr>
        </p:pic>
      </p:grpSp>
    </p:spTree>
    <p:extLst>
      <p:ext uri="{BB962C8B-B14F-4D97-AF65-F5344CB8AC3E}">
        <p14:creationId xmlns:p14="http://schemas.microsoft.com/office/powerpoint/2010/main" val="1395652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A60034B-9E52-9107-EF68-FCCBBC7CCA1F}"/>
            </a:ext>
          </a:extLst>
        </p:cNvPr>
        <p:cNvGrpSpPr/>
        <p:nvPr/>
      </p:nvGrpSpPr>
      <p:grpSpPr>
        <a:xfrm>
          <a:off x="0" y="0"/>
          <a:ext cx="0" cy="0"/>
          <a:chOff x="0" y="0"/>
          <a:chExt cx="0" cy="0"/>
        </a:xfrm>
      </p:grpSpPr>
      <p:grpSp>
        <p:nvGrpSpPr>
          <p:cNvPr id="15" name="Group 14">
            <a:extLst>
              <a:ext uri="{FF2B5EF4-FFF2-40B4-BE49-F238E27FC236}">
                <a16:creationId xmlns:a16="http://schemas.microsoft.com/office/drawing/2014/main" id="{79F4BEED-2EE9-AF55-806F-1118116656B0}"/>
              </a:ext>
            </a:extLst>
          </p:cNvPr>
          <p:cNvGrpSpPr/>
          <p:nvPr/>
        </p:nvGrpSpPr>
        <p:grpSpPr>
          <a:xfrm>
            <a:off x="908237" y="1718452"/>
            <a:ext cx="10527925" cy="1283914"/>
            <a:chOff x="546976" y="1960688"/>
            <a:chExt cx="8048858" cy="1019079"/>
          </a:xfrm>
        </p:grpSpPr>
        <p:sp>
          <p:nvSpPr>
            <p:cNvPr id="17" name="Rounded Rectangle 151">
              <a:extLst>
                <a:ext uri="{FF2B5EF4-FFF2-40B4-BE49-F238E27FC236}">
                  <a16:creationId xmlns:a16="http://schemas.microsoft.com/office/drawing/2014/main" id="{DF02F773-34F4-A94F-9819-287578AAC5A4}"/>
                </a:ext>
              </a:extLst>
            </p:cNvPr>
            <p:cNvSpPr/>
            <p:nvPr/>
          </p:nvSpPr>
          <p:spPr>
            <a:xfrm>
              <a:off x="546976" y="1960688"/>
              <a:ext cx="8048858" cy="1019079"/>
            </a:xfrm>
            <a:prstGeom prst="roundRect">
              <a:avLst/>
            </a:prstGeom>
            <a:solidFill>
              <a:srgbClr val="D9EBEA"/>
            </a:solidFill>
            <a:ln w="12700" cap="flat" cmpd="sng" algn="ctr">
              <a:solidFill>
                <a:srgbClr val="000000"/>
              </a:solidFill>
              <a:prstDash val="solid"/>
            </a:ln>
            <a:effectLst/>
          </p:spPr>
          <p:txBody>
            <a:bodyPr rtlCol="0" anchor="ctr"/>
            <a:lstStyle/>
            <a:p>
              <a:pPr algn="ctr" defTabSz="1152053">
                <a:buClrTx/>
                <a:defRPr/>
              </a:pPr>
              <a:endParaRPr lang="en-US" sz="2400">
                <a:solidFill>
                  <a:srgbClr val="FFFFFF"/>
                </a:solidFill>
                <a:latin typeface="+mj-lt"/>
                <a:ea typeface="+mn-ea"/>
              </a:endParaRPr>
            </a:p>
          </p:txBody>
        </p:sp>
        <p:sp>
          <p:nvSpPr>
            <p:cNvPr id="18" name="TextBox 17">
              <a:extLst>
                <a:ext uri="{FF2B5EF4-FFF2-40B4-BE49-F238E27FC236}">
                  <a16:creationId xmlns:a16="http://schemas.microsoft.com/office/drawing/2014/main" id="{860C7C0F-6202-4E5A-89BC-73CF8980B619}"/>
                </a:ext>
              </a:extLst>
            </p:cNvPr>
            <p:cNvSpPr txBox="1"/>
            <p:nvPr/>
          </p:nvSpPr>
          <p:spPr>
            <a:xfrm>
              <a:off x="891082" y="1960688"/>
              <a:ext cx="7470322" cy="890441"/>
            </a:xfrm>
            <a:prstGeom prst="rect">
              <a:avLst/>
            </a:prstGeom>
            <a:noFill/>
          </p:spPr>
          <p:txBody>
            <a:bodyPr wrap="square" rtlCol="0">
              <a:spAutoFit/>
            </a:bodyPr>
            <a:lstStyle/>
            <a:p>
              <a:pPr algn="just" defTabSz="1152053">
                <a:lnSpc>
                  <a:spcPct val="150000"/>
                </a:lnSpc>
                <a:buClrTx/>
                <a:defRPr/>
              </a:pPr>
              <a:r>
                <a:rPr lang="vi-VN" sz="2400" b="1" dirty="0">
                  <a:solidFill>
                    <a:sysClr val="windowText" lastClr="000000"/>
                  </a:solidFill>
                  <a:latin typeface="+mj-lt"/>
                </a:rPr>
                <a:t>Câu </a:t>
              </a:r>
              <a:r>
                <a:rPr lang="en-US" sz="2400" b="1" dirty="0">
                  <a:solidFill>
                    <a:sysClr val="windowText" lastClr="000000"/>
                  </a:solidFill>
                  <a:latin typeface="+mj-lt"/>
                </a:rPr>
                <a:t>3</a:t>
              </a:r>
              <a:r>
                <a:rPr lang="vi-VN" sz="2400" b="1" dirty="0">
                  <a:solidFill>
                    <a:sysClr val="windowText" lastClr="000000"/>
                  </a:solidFill>
                  <a:latin typeface="+mj-lt"/>
                </a:rPr>
                <a:t>: </a:t>
              </a:r>
              <a:r>
                <a:rPr lang="vi-VN" sz="2400" dirty="0">
                  <a:solidFill>
                    <a:sysClr val="windowText" lastClr="000000"/>
                  </a:solidFill>
                  <a:latin typeface="+mj-lt"/>
                </a:rPr>
                <a:t>Mỗi lần nhận được thư của bạn nhỏ, bố của bạn cảm thấy thế nào? Vì sao? </a:t>
              </a:r>
            </a:p>
          </p:txBody>
        </p:sp>
      </p:grpSp>
      <p:sp>
        <p:nvSpPr>
          <p:cNvPr id="20" name="TextBox 19">
            <a:extLst>
              <a:ext uri="{FF2B5EF4-FFF2-40B4-BE49-F238E27FC236}">
                <a16:creationId xmlns:a16="http://schemas.microsoft.com/office/drawing/2014/main" id="{38E6F95C-6B0B-8373-C305-59770FD21C6E}"/>
              </a:ext>
            </a:extLst>
          </p:cNvPr>
          <p:cNvSpPr txBox="1"/>
          <p:nvPr/>
        </p:nvSpPr>
        <p:spPr>
          <a:xfrm>
            <a:off x="4459650" y="3185931"/>
            <a:ext cx="6976512" cy="3337837"/>
          </a:xfrm>
          <a:prstGeom prst="rect">
            <a:avLst/>
          </a:prstGeom>
          <a:noFill/>
        </p:spPr>
        <p:txBody>
          <a:bodyPr wrap="square">
            <a:spAutoFit/>
          </a:bodyPr>
          <a:lstStyle/>
          <a:p>
            <a:pPr algn="just" defTabSz="576026">
              <a:lnSpc>
                <a:spcPct val="150000"/>
              </a:lnSpc>
              <a:buClrTx/>
            </a:pPr>
            <a:r>
              <a:rPr lang="vi-VN" sz="2400" kern="1200" dirty="0">
                <a:latin typeface="+mj-lt"/>
                <a:ea typeface="Calibri" panose="020F0502020204030204" pitchFamily="34" charset="0"/>
                <a:cs typeface="Arial" panose="020B0604020202020204" pitchFamily="34" charset="0"/>
              </a:rPr>
              <a:t>Bố của bạn rất vui vì nhận được thư con. Bố mừng khi thấy con say sưa kể chuyện học, chuyện trường (bố biết là con yêu trường lớp, thích học hành), mừng khi thấy chữ con dần ngay ngắn (bố biết là con chăm chỉ học tập và tiến bộ thêm mỗi ngày). </a:t>
            </a:r>
            <a:endParaRPr lang="vi-VN" sz="2400" kern="1200" dirty="0">
              <a:solidFill>
                <a:srgbClr val="FF0000"/>
              </a:solidFill>
              <a:latin typeface="+mj-lt"/>
              <a:ea typeface="Calibri" panose="020F0502020204030204" pitchFamily="34" charset="0"/>
              <a:cs typeface="Arial" panose="020B0604020202020204" pitchFamily="34" charset="0"/>
            </a:endParaRPr>
          </a:p>
        </p:txBody>
      </p:sp>
      <p:grpSp>
        <p:nvGrpSpPr>
          <p:cNvPr id="21" name="Group 20">
            <a:extLst>
              <a:ext uri="{FF2B5EF4-FFF2-40B4-BE49-F238E27FC236}">
                <a16:creationId xmlns:a16="http://schemas.microsoft.com/office/drawing/2014/main" id="{2E0B3372-692C-CCF7-AF45-F85057A72E05}"/>
              </a:ext>
            </a:extLst>
          </p:cNvPr>
          <p:cNvGrpSpPr/>
          <p:nvPr/>
        </p:nvGrpSpPr>
        <p:grpSpPr>
          <a:xfrm>
            <a:off x="908237" y="3246336"/>
            <a:ext cx="3067434" cy="3017659"/>
            <a:chOff x="442354" y="2192972"/>
            <a:chExt cx="2434710" cy="2395202"/>
          </a:xfrm>
        </p:grpSpPr>
        <p:grpSp>
          <p:nvGrpSpPr>
            <p:cNvPr id="22" name="Group 8">
              <a:extLst>
                <a:ext uri="{FF2B5EF4-FFF2-40B4-BE49-F238E27FC236}">
                  <a16:creationId xmlns:a16="http://schemas.microsoft.com/office/drawing/2014/main" id="{8B2AC89C-5F66-CE26-4215-26668B95AC64}"/>
                </a:ext>
              </a:extLst>
            </p:cNvPr>
            <p:cNvGrpSpPr/>
            <p:nvPr/>
          </p:nvGrpSpPr>
          <p:grpSpPr>
            <a:xfrm>
              <a:off x="442354" y="2192972"/>
              <a:ext cx="2434710" cy="2346118"/>
              <a:chOff x="-208438" y="0"/>
              <a:chExt cx="1282481" cy="1142590"/>
            </a:xfrm>
          </p:grpSpPr>
          <p:sp>
            <p:nvSpPr>
              <p:cNvPr id="24" name="Freeform 9">
                <a:extLst>
                  <a:ext uri="{FF2B5EF4-FFF2-40B4-BE49-F238E27FC236}">
                    <a16:creationId xmlns:a16="http://schemas.microsoft.com/office/drawing/2014/main" id="{7DA3B13B-0001-1D4E-7E2D-773A8C1C1DBC}"/>
                  </a:ext>
                </a:extLst>
              </p:cNvPr>
              <p:cNvSpPr/>
              <p:nvPr/>
            </p:nvSpPr>
            <p:spPr>
              <a:xfrm>
                <a:off x="-208438" y="100972"/>
                <a:ext cx="1282481" cy="1041618"/>
              </a:xfrm>
              <a:custGeom>
                <a:avLst/>
                <a:gdLst/>
                <a:ahLst/>
                <a:cxnLst/>
                <a:rect l="l" t="t" r="r" b="b"/>
                <a:pathLst>
                  <a:path w="1100661" h="893945">
                    <a:moveTo>
                      <a:pt x="94480" y="0"/>
                    </a:moveTo>
                    <a:lnTo>
                      <a:pt x="1006181" y="0"/>
                    </a:lnTo>
                    <a:cubicBezTo>
                      <a:pt x="1031239" y="0"/>
                      <a:pt x="1055270" y="9954"/>
                      <a:pt x="1072988" y="27673"/>
                    </a:cubicBezTo>
                    <a:cubicBezTo>
                      <a:pt x="1090707" y="45391"/>
                      <a:pt x="1100661" y="69422"/>
                      <a:pt x="1100661" y="94480"/>
                    </a:cubicBezTo>
                    <a:lnTo>
                      <a:pt x="1100661" y="799465"/>
                    </a:lnTo>
                    <a:cubicBezTo>
                      <a:pt x="1100661" y="824523"/>
                      <a:pt x="1090707" y="848554"/>
                      <a:pt x="1072988" y="866273"/>
                    </a:cubicBezTo>
                    <a:cubicBezTo>
                      <a:pt x="1055270" y="883991"/>
                      <a:pt x="1031239" y="893945"/>
                      <a:pt x="1006181" y="893945"/>
                    </a:cubicBezTo>
                    <a:lnTo>
                      <a:pt x="94480" y="893945"/>
                    </a:lnTo>
                    <a:cubicBezTo>
                      <a:pt x="42300" y="893945"/>
                      <a:pt x="0" y="851645"/>
                      <a:pt x="0" y="799465"/>
                    </a:cubicBezTo>
                    <a:lnTo>
                      <a:pt x="0" y="94480"/>
                    </a:lnTo>
                    <a:cubicBezTo>
                      <a:pt x="0" y="69422"/>
                      <a:pt x="9954" y="45391"/>
                      <a:pt x="27673" y="27673"/>
                    </a:cubicBezTo>
                    <a:cubicBezTo>
                      <a:pt x="45391" y="9954"/>
                      <a:pt x="69422" y="0"/>
                      <a:pt x="94480" y="0"/>
                    </a:cubicBezTo>
                    <a:close/>
                  </a:path>
                </a:pathLst>
              </a:custGeom>
              <a:solidFill>
                <a:srgbClr val="FFFFFF"/>
              </a:solidFill>
              <a:ln w="19050">
                <a:solidFill>
                  <a:schemeClr val="accent6">
                    <a:lumMod val="50000"/>
                  </a:schemeClr>
                </a:solidFill>
              </a:ln>
            </p:spPr>
            <p:txBody>
              <a:bodyPr/>
              <a:lstStyle/>
              <a:p>
                <a:pPr defTabSz="576026">
                  <a:buClrTx/>
                </a:pPr>
                <a:endParaRPr lang="en-US" sz="2400" kern="1200">
                  <a:solidFill>
                    <a:prstClr val="black"/>
                  </a:solidFill>
                  <a:latin typeface="+mj-lt"/>
                  <a:ea typeface="+mn-ea"/>
                  <a:cs typeface="Arial" panose="020B0604020202020204" pitchFamily="34" charset="0"/>
                </a:endParaRPr>
              </a:p>
            </p:txBody>
          </p:sp>
          <p:sp>
            <p:nvSpPr>
              <p:cNvPr id="25" name="TextBox 10">
                <a:extLst>
                  <a:ext uri="{FF2B5EF4-FFF2-40B4-BE49-F238E27FC236}">
                    <a16:creationId xmlns:a16="http://schemas.microsoft.com/office/drawing/2014/main" id="{E446F0C9-1005-2220-4326-8842130B43B8}"/>
                  </a:ext>
                </a:extLst>
              </p:cNvPr>
              <p:cNvSpPr txBox="1"/>
              <p:nvPr/>
            </p:nvSpPr>
            <p:spPr>
              <a:xfrm>
                <a:off x="0" y="0"/>
                <a:ext cx="812800" cy="812800"/>
              </a:xfrm>
              <a:prstGeom prst="rect">
                <a:avLst/>
              </a:prstGeom>
            </p:spPr>
            <p:txBody>
              <a:bodyPr lIns="32001" tIns="32001" rIns="32001" bIns="32001" rtlCol="0" anchor="ctr"/>
              <a:lstStyle/>
              <a:p>
                <a:pPr algn="ctr" defTabSz="576026">
                  <a:lnSpc>
                    <a:spcPts val="1947"/>
                  </a:lnSpc>
                  <a:buClrTx/>
                </a:pPr>
                <a:endParaRPr sz="2400" kern="1200">
                  <a:solidFill>
                    <a:prstClr val="black"/>
                  </a:solidFill>
                  <a:latin typeface="+mj-lt"/>
                  <a:ea typeface="+mn-ea"/>
                  <a:cs typeface="Arial" panose="020B0604020202020204" pitchFamily="34" charset="0"/>
                </a:endParaRPr>
              </a:p>
            </p:txBody>
          </p:sp>
        </p:grpSp>
        <p:pic>
          <p:nvPicPr>
            <p:cNvPr id="23" name="Picture 22" descr="A person holding a child on his shoulders&#10;&#10;Description automatically generated">
              <a:extLst>
                <a:ext uri="{FF2B5EF4-FFF2-40B4-BE49-F238E27FC236}">
                  <a16:creationId xmlns:a16="http://schemas.microsoft.com/office/drawing/2014/main" id="{9A62608F-68BA-93A2-CB65-5D418338FF37}"/>
                </a:ext>
              </a:extLst>
            </p:cNvPr>
            <p:cNvPicPr>
              <a:picLocks noChangeAspect="1"/>
            </p:cNvPicPr>
            <p:nvPr/>
          </p:nvPicPr>
          <p:blipFill rotWithShape="1">
            <a:blip r:embed="rId3"/>
            <a:srcRect l="19313" t="15833" r="9967" b="4538"/>
            <a:stretch/>
          </p:blipFill>
          <p:spPr>
            <a:xfrm>
              <a:off x="673522" y="2486102"/>
              <a:ext cx="1866931" cy="2102072"/>
            </a:xfrm>
            <a:prstGeom prst="rect">
              <a:avLst/>
            </a:prstGeom>
          </p:spPr>
        </p:pic>
      </p:grpSp>
    </p:spTree>
    <p:extLst>
      <p:ext uri="{BB962C8B-B14F-4D97-AF65-F5344CB8AC3E}">
        <p14:creationId xmlns:p14="http://schemas.microsoft.com/office/powerpoint/2010/main" val="3070163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wipe(right)">
                                      <p:cBhvr>
                                        <p:cTn id="7" dur="500"/>
                                        <p:tgtEl>
                                          <p:spTgt spid="20">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0EF9748-1E33-FE22-E6E8-C3EEE17F5E49}"/>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7E036E5B-37C4-0B80-2A5B-5F4CDE577D11}"/>
              </a:ext>
            </a:extLst>
          </p:cNvPr>
          <p:cNvGrpSpPr/>
          <p:nvPr/>
        </p:nvGrpSpPr>
        <p:grpSpPr>
          <a:xfrm>
            <a:off x="1367291" y="1881121"/>
            <a:ext cx="5488723" cy="3624352"/>
            <a:chOff x="757691" y="1881121"/>
            <a:chExt cx="5488723" cy="3624352"/>
          </a:xfrm>
        </p:grpSpPr>
        <p:grpSp>
          <p:nvGrpSpPr>
            <p:cNvPr id="3" name="Group 2">
              <a:extLst>
                <a:ext uri="{FF2B5EF4-FFF2-40B4-BE49-F238E27FC236}">
                  <a16:creationId xmlns:a16="http://schemas.microsoft.com/office/drawing/2014/main" id="{AC54D55B-DA60-D755-32E1-448A3E9C9806}"/>
                </a:ext>
              </a:extLst>
            </p:cNvPr>
            <p:cNvGrpSpPr/>
            <p:nvPr/>
          </p:nvGrpSpPr>
          <p:grpSpPr>
            <a:xfrm>
              <a:off x="757691" y="2438400"/>
              <a:ext cx="5488723" cy="3067073"/>
              <a:chOff x="554446" y="1705834"/>
              <a:chExt cx="4356557" cy="1802147"/>
            </a:xfrm>
          </p:grpSpPr>
          <p:sp>
            <p:nvSpPr>
              <p:cNvPr id="7" name="Rectangle: Diagonal Corners Rounded 17">
                <a:extLst>
                  <a:ext uri="{FF2B5EF4-FFF2-40B4-BE49-F238E27FC236}">
                    <a16:creationId xmlns:a16="http://schemas.microsoft.com/office/drawing/2014/main" id="{537F1F96-D112-FBF1-DB68-85FAEFEE1800}"/>
                  </a:ext>
                </a:extLst>
              </p:cNvPr>
              <p:cNvSpPr/>
              <p:nvPr/>
            </p:nvSpPr>
            <p:spPr>
              <a:xfrm>
                <a:off x="688115" y="1705834"/>
                <a:ext cx="4103500" cy="1802147"/>
              </a:xfrm>
              <a:prstGeom prst="round2DiagRect">
                <a:avLst>
                  <a:gd name="adj1" fmla="val 0"/>
                  <a:gd name="adj2" fmla="val 0"/>
                </a:avLst>
              </a:prstGeom>
              <a:solidFill>
                <a:srgbClr val="D9EBEA"/>
              </a:solidFill>
              <a:ln w="25400" cap="flat" cmpd="sng" algn="ctr">
                <a:solidFill>
                  <a:schemeClr val="accent6">
                    <a:lumMod val="50000"/>
                  </a:schemeClr>
                </a:solidFill>
                <a:prstDash val="lgDashDot"/>
              </a:ln>
              <a:effectLst/>
            </p:spPr>
            <p:txBody>
              <a:bodyPr rtlCol="0" anchor="ctr"/>
              <a:lstStyle/>
              <a:p>
                <a:pPr algn="ctr" defTabSz="1152053">
                  <a:buClrTx/>
                  <a:defRPr/>
                </a:pPr>
                <a:endParaRPr lang="en-US" sz="2400">
                  <a:solidFill>
                    <a:srgbClr val="EBE0DD"/>
                  </a:solidFill>
                  <a:latin typeface="+mj-lt"/>
                  <a:ea typeface="+mn-ea"/>
                </a:endParaRPr>
              </a:p>
            </p:txBody>
          </p:sp>
          <p:sp>
            <p:nvSpPr>
              <p:cNvPr id="5" name="TextBox 4">
                <a:extLst>
                  <a:ext uri="{FF2B5EF4-FFF2-40B4-BE49-F238E27FC236}">
                    <a16:creationId xmlns:a16="http://schemas.microsoft.com/office/drawing/2014/main" id="{3AFB1656-A06F-274D-E6F5-66576C29E972}"/>
                  </a:ext>
                </a:extLst>
              </p:cNvPr>
              <p:cNvSpPr txBox="1"/>
              <p:nvPr/>
            </p:nvSpPr>
            <p:spPr>
              <a:xfrm>
                <a:off x="554446" y="2415415"/>
                <a:ext cx="4356557" cy="659173"/>
              </a:xfrm>
              <a:prstGeom prst="rect">
                <a:avLst/>
              </a:prstGeom>
              <a:noFill/>
            </p:spPr>
            <p:txBody>
              <a:bodyPr wrap="square">
                <a:spAutoFit/>
              </a:bodyPr>
              <a:lstStyle/>
              <a:p>
                <a:pPr algn="ctr" defTabSz="1152053">
                  <a:lnSpc>
                    <a:spcPct val="150000"/>
                  </a:lnSpc>
                  <a:buClrTx/>
                  <a:defRPr/>
                </a:pPr>
                <a:r>
                  <a:rPr lang="vi-VN" sz="2400" dirty="0">
                    <a:solidFill>
                      <a:sysClr val="windowText" lastClr="000000"/>
                    </a:solidFill>
                    <a:latin typeface="+mj-lt"/>
                    <a:ea typeface="+mn-ea"/>
                  </a:rPr>
                  <a:t>Hành động và cảm xúc của bạn nhỏ khi nhận được thư của bố.</a:t>
                </a:r>
              </a:p>
            </p:txBody>
          </p:sp>
        </p:grpSp>
        <p:sp>
          <p:nvSpPr>
            <p:cNvPr id="2" name="TextBox 1">
              <a:extLst>
                <a:ext uri="{FF2B5EF4-FFF2-40B4-BE49-F238E27FC236}">
                  <a16:creationId xmlns:a16="http://schemas.microsoft.com/office/drawing/2014/main" id="{A9EA4C95-0925-BD71-AB77-40120BB6F696}"/>
                </a:ext>
              </a:extLst>
            </p:cNvPr>
            <p:cNvSpPr txBox="1"/>
            <p:nvPr/>
          </p:nvSpPr>
          <p:spPr>
            <a:xfrm>
              <a:off x="1110527" y="3184371"/>
              <a:ext cx="4783049" cy="461665"/>
            </a:xfrm>
            <a:prstGeom prst="rect">
              <a:avLst/>
            </a:prstGeom>
            <a:noFill/>
          </p:spPr>
          <p:txBody>
            <a:bodyPr wrap="square" rtlCol="0">
              <a:spAutoFit/>
            </a:bodyPr>
            <a:lstStyle/>
            <a:p>
              <a:pPr algn="ctr" defTabSz="1152053">
                <a:buClrTx/>
                <a:defRPr/>
              </a:pPr>
              <a:r>
                <a:rPr lang="en-US" sz="2400" b="1" dirty="0">
                  <a:solidFill>
                    <a:schemeClr val="tx1"/>
                  </a:solidFill>
                  <a:latin typeface="+mj-lt"/>
                  <a:ea typeface="+mn-ea"/>
                </a:rPr>
                <a:t>RÚT RA </a:t>
              </a:r>
              <a:r>
                <a:rPr lang="en-US" sz="2400" b="1" dirty="0" err="1">
                  <a:solidFill>
                    <a:schemeClr val="tx1"/>
                  </a:solidFill>
                  <a:latin typeface="+mj-lt"/>
                  <a:ea typeface="+mn-ea"/>
                </a:rPr>
                <a:t>Ý</a:t>
              </a:r>
              <a:r>
                <a:rPr lang="en-US" sz="2400" b="1" dirty="0">
                  <a:solidFill>
                    <a:schemeClr val="tx1"/>
                  </a:solidFill>
                  <a:latin typeface="+mj-lt"/>
                  <a:ea typeface="+mn-ea"/>
                </a:rPr>
                <a:t> KHỔ 4</a:t>
              </a:r>
              <a:endParaRPr lang="en-US" sz="2400" b="1" i="1" dirty="0">
                <a:solidFill>
                  <a:schemeClr val="tx1"/>
                </a:solidFill>
                <a:latin typeface="+mj-lt"/>
                <a:ea typeface="+mn-ea"/>
              </a:endParaRPr>
            </a:p>
          </p:txBody>
        </p:sp>
        <p:pic>
          <p:nvPicPr>
            <p:cNvPr id="10" name="Picture 9">
              <a:extLst>
                <a:ext uri="{FF2B5EF4-FFF2-40B4-BE49-F238E27FC236}">
                  <a16:creationId xmlns:a16="http://schemas.microsoft.com/office/drawing/2014/main" id="{568E07FE-26F0-5076-D822-10B864729C3E}"/>
                </a:ext>
              </a:extLst>
            </p:cNvPr>
            <p:cNvPicPr>
              <a:picLocks noChangeAspect="1"/>
            </p:cNvPicPr>
            <p:nvPr/>
          </p:nvPicPr>
          <p:blipFill>
            <a:blip r:embed="rId3"/>
            <a:stretch>
              <a:fillRect/>
            </a:stretch>
          </p:blipFill>
          <p:spPr>
            <a:xfrm>
              <a:off x="3111286" y="1881121"/>
              <a:ext cx="798106" cy="765750"/>
            </a:xfrm>
            <a:prstGeom prst="rect">
              <a:avLst/>
            </a:prstGeom>
          </p:spPr>
        </p:pic>
      </p:grpSp>
      <p:sp>
        <p:nvSpPr>
          <p:cNvPr id="6" name="Freeform 14">
            <a:extLst>
              <a:ext uri="{FF2B5EF4-FFF2-40B4-BE49-F238E27FC236}">
                <a16:creationId xmlns:a16="http://schemas.microsoft.com/office/drawing/2014/main" id="{45CF3CDF-C230-84ED-F7AE-23B82671D5D7}"/>
              </a:ext>
            </a:extLst>
          </p:cNvPr>
          <p:cNvSpPr/>
          <p:nvPr/>
        </p:nvSpPr>
        <p:spPr>
          <a:xfrm>
            <a:off x="7673010" y="1775104"/>
            <a:ext cx="2927029" cy="6413809"/>
          </a:xfrm>
          <a:custGeom>
            <a:avLst/>
            <a:gdLst/>
            <a:ahLst/>
            <a:cxnLst/>
            <a:rect l="l" t="t" r="r" b="b"/>
            <a:pathLst>
              <a:path w="3971635" h="8702787">
                <a:moveTo>
                  <a:pt x="0" y="0"/>
                </a:moveTo>
                <a:lnTo>
                  <a:pt x="3971635" y="0"/>
                </a:lnTo>
                <a:lnTo>
                  <a:pt x="3971635" y="8702787"/>
                </a:lnTo>
                <a:lnTo>
                  <a:pt x="0" y="87027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extLst>
      <p:ext uri="{BB962C8B-B14F-4D97-AF65-F5344CB8AC3E}">
        <p14:creationId xmlns:p14="http://schemas.microsoft.com/office/powerpoint/2010/main" val="2274289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692F9E8-CFA8-460E-2AF9-FD7344AC9E54}"/>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C0F730E7-D646-C0D2-58F0-3306DCD2A053}"/>
              </a:ext>
            </a:extLst>
          </p:cNvPr>
          <p:cNvGrpSpPr/>
          <p:nvPr/>
        </p:nvGrpSpPr>
        <p:grpSpPr>
          <a:xfrm>
            <a:off x="657225" y="1664611"/>
            <a:ext cx="10819892" cy="1142622"/>
            <a:chOff x="546976" y="1960688"/>
            <a:chExt cx="8048858" cy="1019079"/>
          </a:xfrm>
        </p:grpSpPr>
        <p:sp>
          <p:nvSpPr>
            <p:cNvPr id="5" name="Rounded Rectangle 151">
              <a:extLst>
                <a:ext uri="{FF2B5EF4-FFF2-40B4-BE49-F238E27FC236}">
                  <a16:creationId xmlns:a16="http://schemas.microsoft.com/office/drawing/2014/main" id="{B673CFB8-6889-3F43-7674-FF4A3549041C}"/>
                </a:ext>
              </a:extLst>
            </p:cNvPr>
            <p:cNvSpPr/>
            <p:nvPr/>
          </p:nvSpPr>
          <p:spPr>
            <a:xfrm>
              <a:off x="546976" y="1960688"/>
              <a:ext cx="8048858" cy="1019079"/>
            </a:xfrm>
            <a:prstGeom prst="roundRect">
              <a:avLst/>
            </a:prstGeom>
            <a:solidFill>
              <a:schemeClr val="accent1">
                <a:lumMod val="20000"/>
                <a:lumOff val="80000"/>
              </a:schemeClr>
            </a:solidFill>
            <a:ln w="12700" cap="flat" cmpd="sng" algn="ctr">
              <a:solidFill>
                <a:srgbClr val="000000"/>
              </a:solidFill>
              <a:prstDash val="solid"/>
            </a:ln>
            <a:effectLst/>
          </p:spPr>
          <p:txBody>
            <a:bodyPr rtlCol="0" anchor="ctr"/>
            <a:lstStyle/>
            <a:p>
              <a:pPr algn="ctr" defTabSz="1152053">
                <a:buClrTx/>
                <a:defRPr/>
              </a:pPr>
              <a:endParaRPr lang="en-US" sz="2000">
                <a:solidFill>
                  <a:srgbClr val="FFFFFF"/>
                </a:solidFill>
                <a:latin typeface="+mj-lt"/>
                <a:ea typeface="+mn-ea"/>
              </a:endParaRPr>
            </a:p>
          </p:txBody>
        </p:sp>
        <p:sp>
          <p:nvSpPr>
            <p:cNvPr id="6" name="TextBox 5">
              <a:extLst>
                <a:ext uri="{FF2B5EF4-FFF2-40B4-BE49-F238E27FC236}">
                  <a16:creationId xmlns:a16="http://schemas.microsoft.com/office/drawing/2014/main" id="{3591A4DC-04D5-D93F-886C-A1D35D16FDFC}"/>
                </a:ext>
              </a:extLst>
            </p:cNvPr>
            <p:cNvSpPr txBox="1"/>
            <p:nvPr/>
          </p:nvSpPr>
          <p:spPr>
            <a:xfrm>
              <a:off x="836244" y="2032864"/>
              <a:ext cx="7470322" cy="754300"/>
            </a:xfrm>
            <a:prstGeom prst="rect">
              <a:avLst/>
            </a:prstGeom>
            <a:noFill/>
          </p:spPr>
          <p:txBody>
            <a:bodyPr wrap="square" rtlCol="0">
              <a:spAutoFit/>
            </a:bodyPr>
            <a:lstStyle/>
            <a:p>
              <a:pPr algn="just" defTabSz="1152053">
                <a:lnSpc>
                  <a:spcPct val="150000"/>
                </a:lnSpc>
                <a:buClrTx/>
                <a:defRPr/>
              </a:pPr>
              <a:r>
                <a:rPr lang="vi-VN" sz="2000" b="1" dirty="0">
                  <a:solidFill>
                    <a:sysClr val="windowText" lastClr="000000"/>
                  </a:solidFill>
                  <a:latin typeface="+mj-lt"/>
                </a:rPr>
                <a:t>Câu </a:t>
              </a:r>
              <a:r>
                <a:rPr lang="en-US" sz="2000" b="1" dirty="0">
                  <a:solidFill>
                    <a:sysClr val="windowText" lastClr="000000"/>
                  </a:solidFill>
                  <a:latin typeface="+mj-lt"/>
                </a:rPr>
                <a:t>4</a:t>
              </a:r>
              <a:r>
                <a:rPr lang="vi-VN" sz="2000" b="1" dirty="0">
                  <a:solidFill>
                    <a:sysClr val="windowText" lastClr="000000"/>
                  </a:solidFill>
                  <a:latin typeface="+mj-lt"/>
                </a:rPr>
                <a:t>: </a:t>
              </a:r>
              <a:r>
                <a:rPr lang="vi-VN" sz="2000" dirty="0">
                  <a:solidFill>
                    <a:sysClr val="windowText" lastClr="000000"/>
                  </a:solidFill>
                  <a:latin typeface="+mj-lt"/>
                </a:rPr>
                <a:t>Em hiểu “điều bí mật” của bạn nhỏ là gì? “Điều bí mật” đó có kết quả tốt đẹp như thế nào? </a:t>
              </a:r>
            </a:p>
          </p:txBody>
        </p:sp>
      </p:grpSp>
      <p:sp>
        <p:nvSpPr>
          <p:cNvPr id="7" name="Rounded Rectangle 23">
            <a:extLst>
              <a:ext uri="{FF2B5EF4-FFF2-40B4-BE49-F238E27FC236}">
                <a16:creationId xmlns:a16="http://schemas.microsoft.com/office/drawing/2014/main" id="{8AC8E46C-286B-7134-8DBA-B39C8D9A0AFA}"/>
              </a:ext>
            </a:extLst>
          </p:cNvPr>
          <p:cNvSpPr/>
          <p:nvPr/>
        </p:nvSpPr>
        <p:spPr>
          <a:xfrm>
            <a:off x="3090412" y="3052302"/>
            <a:ext cx="5235569" cy="1844086"/>
          </a:xfrm>
          <a:prstGeom prst="round2DiagRect">
            <a:avLst/>
          </a:prstGeom>
          <a:solidFill>
            <a:schemeClr val="accent4">
              <a:lumMod val="40000"/>
              <a:lumOff val="60000"/>
            </a:schemeClr>
          </a:solidFill>
          <a:ln w="12700" cap="flat" cmpd="sng" algn="ctr">
            <a:noFill/>
            <a:prstDash val="solid"/>
          </a:ln>
          <a:effectLst/>
        </p:spPr>
        <p:txBody>
          <a:bodyPr rtlCol="0" anchor="ctr"/>
          <a:lstStyle/>
          <a:p>
            <a:pPr lvl="0" algn="just">
              <a:lnSpc>
                <a:spcPct val="150000"/>
              </a:lnSpc>
              <a:buClrTx/>
            </a:pPr>
            <a:r>
              <a:rPr lang="vi-VN" sz="2000">
                <a:latin typeface="+mj-lt"/>
                <a:ea typeface="+mn-ea"/>
                <a:cs typeface="Arial" panose="020B0604020202020204" pitchFamily="34" charset="0"/>
              </a:rPr>
              <a:t>“Điều bí mật” đó chính là những hạt cam mà bạn nhỏ đem về ươm mầm và muốn đem cho bố bất ngờ.</a:t>
            </a:r>
            <a:endParaRPr lang="en-US" sz="2000" dirty="0">
              <a:latin typeface="+mj-lt"/>
              <a:ea typeface="+mn-ea"/>
              <a:cs typeface="Arial" panose="020B0604020202020204" pitchFamily="34" charset="0"/>
            </a:endParaRPr>
          </a:p>
        </p:txBody>
      </p:sp>
      <p:cxnSp>
        <p:nvCxnSpPr>
          <p:cNvPr id="8" name="Straight Arrow Connector 7">
            <a:extLst>
              <a:ext uri="{FF2B5EF4-FFF2-40B4-BE49-F238E27FC236}">
                <a16:creationId xmlns:a16="http://schemas.microsoft.com/office/drawing/2014/main" id="{A7255AEB-90A0-1497-9B11-AAAC07E9302E}"/>
              </a:ext>
            </a:extLst>
          </p:cNvPr>
          <p:cNvCxnSpPr>
            <a:cxnSpLocks/>
            <a:endCxn id="7" idx="2"/>
          </p:cNvCxnSpPr>
          <p:nvPr/>
        </p:nvCxnSpPr>
        <p:spPr>
          <a:xfrm flipV="1">
            <a:off x="2387339" y="3974345"/>
            <a:ext cx="703073" cy="1048104"/>
          </a:xfrm>
          <a:prstGeom prst="straightConnector1">
            <a:avLst/>
          </a:prstGeom>
          <a:noFill/>
          <a:ln w="28575" cap="flat" cmpd="sng" algn="ctr">
            <a:solidFill>
              <a:schemeClr val="accent4">
                <a:lumMod val="75000"/>
              </a:schemeClr>
            </a:solidFill>
            <a:prstDash val="solid"/>
            <a:tailEnd type="triangle"/>
          </a:ln>
          <a:effectLst/>
        </p:spPr>
      </p:cxnSp>
      <p:sp>
        <p:nvSpPr>
          <p:cNvPr id="9" name="Rounded Rectangle 40">
            <a:extLst>
              <a:ext uri="{FF2B5EF4-FFF2-40B4-BE49-F238E27FC236}">
                <a16:creationId xmlns:a16="http://schemas.microsoft.com/office/drawing/2014/main" id="{9269DAA4-5738-51F3-8725-9D9EFB831335}"/>
              </a:ext>
            </a:extLst>
          </p:cNvPr>
          <p:cNvSpPr/>
          <p:nvPr/>
        </p:nvSpPr>
        <p:spPr>
          <a:xfrm>
            <a:off x="3090411" y="5171975"/>
            <a:ext cx="5235569" cy="1491468"/>
          </a:xfrm>
          <a:prstGeom prst="round2DiagRect">
            <a:avLst/>
          </a:prstGeom>
          <a:solidFill>
            <a:schemeClr val="accent4">
              <a:lumMod val="40000"/>
              <a:lumOff val="60000"/>
            </a:schemeClr>
          </a:solidFill>
          <a:ln w="12700" cap="flat" cmpd="sng" algn="ctr">
            <a:noFill/>
            <a:prstDash val="solid"/>
          </a:ln>
          <a:effectLst/>
        </p:spPr>
        <p:txBody>
          <a:bodyPr rtlCol="0" anchor="ctr"/>
          <a:lstStyle/>
          <a:p>
            <a:pPr lvl="0" algn="just">
              <a:lnSpc>
                <a:spcPct val="150000"/>
              </a:lnSpc>
              <a:buClrTx/>
            </a:pPr>
            <a:r>
              <a:rPr lang="vi-VN" sz="2000">
                <a:latin typeface="+mj-lt"/>
                <a:ea typeface="+mn-ea"/>
                <a:cs typeface="Arial" panose="020B0604020202020204" pitchFamily="34" charset="0"/>
              </a:rPr>
              <a:t>“Điều bí mật” là bài học thực hành mà cô giáo (thầy giáo) giao cho học sinh.</a:t>
            </a:r>
            <a:endParaRPr lang="en-US" sz="2000" dirty="0">
              <a:latin typeface="+mj-lt"/>
              <a:ea typeface="+mn-ea"/>
              <a:cs typeface="Arial" panose="020B0604020202020204" pitchFamily="34" charset="0"/>
            </a:endParaRPr>
          </a:p>
        </p:txBody>
      </p:sp>
      <p:cxnSp>
        <p:nvCxnSpPr>
          <p:cNvPr id="10" name="Straight Arrow Connector 9">
            <a:extLst>
              <a:ext uri="{FF2B5EF4-FFF2-40B4-BE49-F238E27FC236}">
                <a16:creationId xmlns:a16="http://schemas.microsoft.com/office/drawing/2014/main" id="{C9F7DF14-FCB9-9178-BDC8-530306541FF8}"/>
              </a:ext>
            </a:extLst>
          </p:cNvPr>
          <p:cNvCxnSpPr>
            <a:cxnSpLocks/>
            <a:endCxn id="9" idx="2"/>
          </p:cNvCxnSpPr>
          <p:nvPr/>
        </p:nvCxnSpPr>
        <p:spPr>
          <a:xfrm>
            <a:off x="2387338" y="5022448"/>
            <a:ext cx="703072" cy="895261"/>
          </a:xfrm>
          <a:prstGeom prst="straightConnector1">
            <a:avLst/>
          </a:prstGeom>
          <a:noFill/>
          <a:ln w="28575" cap="flat" cmpd="sng" algn="ctr">
            <a:solidFill>
              <a:schemeClr val="accent4">
                <a:lumMod val="75000"/>
              </a:schemeClr>
            </a:solidFill>
            <a:prstDash val="solid"/>
            <a:tailEnd type="triangle"/>
          </a:ln>
          <a:effectLst/>
        </p:spPr>
      </p:cxnSp>
      <p:sp>
        <p:nvSpPr>
          <p:cNvPr id="11" name="Right Brace 10">
            <a:extLst>
              <a:ext uri="{FF2B5EF4-FFF2-40B4-BE49-F238E27FC236}">
                <a16:creationId xmlns:a16="http://schemas.microsoft.com/office/drawing/2014/main" id="{E2507488-E3CD-0365-A1CF-05890692598F}"/>
              </a:ext>
            </a:extLst>
          </p:cNvPr>
          <p:cNvSpPr/>
          <p:nvPr/>
        </p:nvSpPr>
        <p:spPr>
          <a:xfrm>
            <a:off x="8449415" y="3052302"/>
            <a:ext cx="678876" cy="3611141"/>
          </a:xfrm>
          <a:prstGeom prst="rightBrace">
            <a:avLst>
              <a:gd name="adj1" fmla="val 53231"/>
              <a:gd name="adj2" fmla="val 50744"/>
            </a:avLst>
          </a:prstGeom>
          <a:ln w="28575">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a:solidFill>
                <a:srgbClr val="002060"/>
              </a:solidFill>
              <a:latin typeface="+mj-lt"/>
              <a:cs typeface="Arial" panose="020B0604020202020204" pitchFamily="34" charset="0"/>
            </a:endParaRPr>
          </a:p>
        </p:txBody>
      </p:sp>
      <p:sp>
        <p:nvSpPr>
          <p:cNvPr id="12" name="TextBox 11">
            <a:extLst>
              <a:ext uri="{FF2B5EF4-FFF2-40B4-BE49-F238E27FC236}">
                <a16:creationId xmlns:a16="http://schemas.microsoft.com/office/drawing/2014/main" id="{89343E43-02BA-4276-025B-181952B71531}"/>
              </a:ext>
            </a:extLst>
          </p:cNvPr>
          <p:cNvSpPr txBox="1"/>
          <p:nvPr/>
        </p:nvSpPr>
        <p:spPr>
          <a:xfrm>
            <a:off x="9229657" y="3918800"/>
            <a:ext cx="2448065" cy="1878143"/>
          </a:xfrm>
          <a:prstGeom prst="rect">
            <a:avLst/>
          </a:prstGeom>
          <a:noFill/>
        </p:spPr>
        <p:txBody>
          <a:bodyPr wrap="square" rtlCol="0">
            <a:spAutoFit/>
          </a:bodyPr>
          <a:lstStyle/>
          <a:p>
            <a:pPr algn="ctr" defTabSz="1152053">
              <a:lnSpc>
                <a:spcPct val="150000"/>
              </a:lnSpc>
              <a:buClrTx/>
              <a:defRPr/>
            </a:pPr>
            <a:r>
              <a:rPr lang="vi-VN" sz="2000" b="1">
                <a:solidFill>
                  <a:srgbClr val="002060"/>
                </a:solidFill>
                <a:latin typeface="+mj-lt"/>
              </a:rPr>
              <a:t>Kết quả là những dự định của bạn nhỏ đã trở thành hiện thực</a:t>
            </a:r>
            <a:r>
              <a:rPr lang="en-US" sz="2000" b="1">
                <a:solidFill>
                  <a:srgbClr val="002060"/>
                </a:solidFill>
                <a:latin typeface="+mj-lt"/>
              </a:rPr>
              <a:t>.</a:t>
            </a:r>
            <a:endParaRPr lang="vi-VN" sz="2000">
              <a:solidFill>
                <a:srgbClr val="002060"/>
              </a:solidFill>
              <a:latin typeface="+mj-lt"/>
            </a:endParaRPr>
          </a:p>
        </p:txBody>
      </p:sp>
      <p:sp>
        <p:nvSpPr>
          <p:cNvPr id="2" name="Freeform 10">
            <a:extLst>
              <a:ext uri="{FF2B5EF4-FFF2-40B4-BE49-F238E27FC236}">
                <a16:creationId xmlns:a16="http://schemas.microsoft.com/office/drawing/2014/main" id="{9D9CD2A0-7325-3C69-4B27-319BD075EB3A}"/>
              </a:ext>
            </a:extLst>
          </p:cNvPr>
          <p:cNvSpPr/>
          <p:nvPr/>
        </p:nvSpPr>
        <p:spPr>
          <a:xfrm>
            <a:off x="709682" y="3090817"/>
            <a:ext cx="1628297" cy="3611142"/>
          </a:xfrm>
          <a:custGeom>
            <a:avLst/>
            <a:gdLst/>
            <a:ahLst/>
            <a:cxnLst/>
            <a:rect l="l" t="t" r="r" b="b"/>
            <a:pathLst>
              <a:path w="6149930" h="13638958">
                <a:moveTo>
                  <a:pt x="0" y="0"/>
                </a:moveTo>
                <a:lnTo>
                  <a:pt x="6149930" y="0"/>
                </a:lnTo>
                <a:lnTo>
                  <a:pt x="6149930" y="13638958"/>
                </a:lnTo>
                <a:lnTo>
                  <a:pt x="0" y="136389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460973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par>
                          <p:cTn id="28" fill="hold">
                            <p:stCondLst>
                              <p:cond delay="500"/>
                            </p:stCondLst>
                            <p:childTnLst>
                              <p:par>
                                <p:cTn id="29" presetID="16" presetClass="entr" presetSubtype="21"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arn(inVertical)">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70D8123-F679-F8E4-A2F3-DC47F71B8705}"/>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D864EDEB-33F5-A34A-1180-54A5EF2FEDF6}"/>
              </a:ext>
            </a:extLst>
          </p:cNvPr>
          <p:cNvGrpSpPr/>
          <p:nvPr/>
        </p:nvGrpSpPr>
        <p:grpSpPr>
          <a:xfrm>
            <a:off x="5346926" y="1719518"/>
            <a:ext cx="5590553" cy="3709818"/>
            <a:chOff x="4678949" y="1914847"/>
            <a:chExt cx="5590553" cy="3709818"/>
          </a:xfrm>
        </p:grpSpPr>
        <p:sp>
          <p:nvSpPr>
            <p:cNvPr id="2" name="Rectangle: Rounded Corners 1">
              <a:extLst>
                <a:ext uri="{FF2B5EF4-FFF2-40B4-BE49-F238E27FC236}">
                  <a16:creationId xmlns:a16="http://schemas.microsoft.com/office/drawing/2014/main" id="{C3D097DA-72AB-C2BD-F2BC-F16CF580E43F}"/>
                </a:ext>
              </a:extLst>
            </p:cNvPr>
            <p:cNvSpPr/>
            <p:nvPr/>
          </p:nvSpPr>
          <p:spPr>
            <a:xfrm>
              <a:off x="4678949" y="2405215"/>
              <a:ext cx="5590553" cy="3219450"/>
            </a:xfrm>
            <a:prstGeom prst="roundRect">
              <a:avLst/>
            </a:prstGeom>
            <a:solidFill>
              <a:srgbClr val="D9EBEA"/>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600">
                <a:latin typeface="+mj-lt"/>
              </a:endParaRPr>
            </a:p>
          </p:txBody>
        </p:sp>
        <p:sp>
          <p:nvSpPr>
            <p:cNvPr id="6" name="TextBox 11">
              <a:extLst>
                <a:ext uri="{FF2B5EF4-FFF2-40B4-BE49-F238E27FC236}">
                  <a16:creationId xmlns:a16="http://schemas.microsoft.com/office/drawing/2014/main" id="{EB68DE96-5DED-C400-0BF9-E9E3DAE5D25B}"/>
                </a:ext>
              </a:extLst>
            </p:cNvPr>
            <p:cNvSpPr txBox="1"/>
            <p:nvPr/>
          </p:nvSpPr>
          <p:spPr>
            <a:xfrm>
              <a:off x="4937169" y="3157173"/>
              <a:ext cx="5074112" cy="1715534"/>
            </a:xfrm>
            <a:prstGeom prst="rect">
              <a:avLst/>
            </a:prstGeom>
          </p:spPr>
          <p:txBody>
            <a:bodyPr wrap="square" lIns="0" tIns="0" rIns="0" bIns="0" rtlCol="0" anchor="t">
              <a:spAutoFit/>
            </a:bodyPr>
            <a:lstStyle/>
            <a:p>
              <a:pPr algn="ctr" defTabSz="576026">
                <a:lnSpc>
                  <a:spcPct val="150000"/>
                </a:lnSpc>
                <a:spcBef>
                  <a:spcPct val="0"/>
                </a:spcBef>
                <a:buClrTx/>
              </a:pPr>
              <a:r>
                <a:rPr lang="en-US" sz="2600" b="1" kern="1200" dirty="0">
                  <a:solidFill>
                    <a:schemeClr val="tx1"/>
                  </a:solidFill>
                  <a:latin typeface="+mj-lt"/>
                  <a:ea typeface="+mn-ea"/>
                  <a:cs typeface="Arial" panose="020B0604020202020204" pitchFamily="34" charset="0"/>
                </a:rPr>
                <a:t>RÚT RA </a:t>
              </a:r>
              <a:r>
                <a:rPr lang="en-US" sz="2600" b="1" kern="1200" dirty="0" err="1">
                  <a:solidFill>
                    <a:schemeClr val="tx1"/>
                  </a:solidFill>
                  <a:latin typeface="+mj-lt"/>
                  <a:ea typeface="+mn-ea"/>
                  <a:cs typeface="Arial" panose="020B0604020202020204" pitchFamily="34" charset="0"/>
                </a:rPr>
                <a:t>Ý</a:t>
              </a:r>
              <a:r>
                <a:rPr lang="en-US" sz="2600" b="1" kern="1200" dirty="0">
                  <a:solidFill>
                    <a:schemeClr val="tx1"/>
                  </a:solidFill>
                  <a:latin typeface="+mj-lt"/>
                  <a:ea typeface="+mn-ea"/>
                  <a:cs typeface="Arial" panose="020B0604020202020204" pitchFamily="34" charset="0"/>
                </a:rPr>
                <a:t> KHỔ 5</a:t>
              </a:r>
            </a:p>
            <a:p>
              <a:pPr algn="ctr" defTabSz="576026">
                <a:lnSpc>
                  <a:spcPct val="150000"/>
                </a:lnSpc>
                <a:spcBef>
                  <a:spcPct val="0"/>
                </a:spcBef>
                <a:buClrTx/>
              </a:pPr>
              <a:r>
                <a:rPr lang="vi-VN" sz="2600" kern="1200" dirty="0">
                  <a:solidFill>
                    <a:schemeClr val="tx1"/>
                  </a:solidFill>
                  <a:latin typeface="+mj-lt"/>
                  <a:ea typeface="+mn-ea"/>
                  <a:cs typeface="Arial" panose="020B0604020202020204" pitchFamily="34" charset="0"/>
                </a:rPr>
                <a:t>Những dự định của bạn nhỏ đã thành hiện thực. </a:t>
              </a:r>
            </a:p>
          </p:txBody>
        </p:sp>
        <p:pic>
          <p:nvPicPr>
            <p:cNvPr id="3" name="Picture 2">
              <a:extLst>
                <a:ext uri="{FF2B5EF4-FFF2-40B4-BE49-F238E27FC236}">
                  <a16:creationId xmlns:a16="http://schemas.microsoft.com/office/drawing/2014/main" id="{B06B9151-4098-6BFE-C857-79AA0AA476C0}"/>
                </a:ext>
              </a:extLst>
            </p:cNvPr>
            <p:cNvPicPr>
              <a:picLocks noChangeAspect="1"/>
            </p:cNvPicPr>
            <p:nvPr/>
          </p:nvPicPr>
          <p:blipFill>
            <a:blip r:embed="rId3"/>
            <a:stretch>
              <a:fillRect/>
            </a:stretch>
          </p:blipFill>
          <p:spPr>
            <a:xfrm>
              <a:off x="7043104" y="1914847"/>
              <a:ext cx="835742" cy="801861"/>
            </a:xfrm>
            <a:prstGeom prst="rect">
              <a:avLst/>
            </a:prstGeom>
          </p:spPr>
        </p:pic>
      </p:grpSp>
      <p:sp>
        <p:nvSpPr>
          <p:cNvPr id="8" name="Freeform 7">
            <a:extLst>
              <a:ext uri="{FF2B5EF4-FFF2-40B4-BE49-F238E27FC236}">
                <a16:creationId xmlns:a16="http://schemas.microsoft.com/office/drawing/2014/main" id="{12F15147-C8D2-A45B-4868-0D592E2A3049}"/>
              </a:ext>
            </a:extLst>
          </p:cNvPr>
          <p:cNvSpPr/>
          <p:nvPr/>
        </p:nvSpPr>
        <p:spPr>
          <a:xfrm>
            <a:off x="1254521" y="2103743"/>
            <a:ext cx="3410244" cy="6651186"/>
          </a:xfrm>
          <a:custGeom>
            <a:avLst/>
            <a:gdLst/>
            <a:ahLst/>
            <a:cxnLst/>
            <a:rect l="l" t="t" r="r" b="b"/>
            <a:pathLst>
              <a:path w="4813321" h="9387683">
                <a:moveTo>
                  <a:pt x="0" y="0"/>
                </a:moveTo>
                <a:lnTo>
                  <a:pt x="4813321" y="0"/>
                </a:lnTo>
                <a:lnTo>
                  <a:pt x="4813321" y="9387683"/>
                </a:lnTo>
                <a:lnTo>
                  <a:pt x="0" y="938768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extLst>
      <p:ext uri="{BB962C8B-B14F-4D97-AF65-F5344CB8AC3E}">
        <p14:creationId xmlns:p14="http://schemas.microsoft.com/office/powerpoint/2010/main" val="274218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658A150-6384-96EB-2B96-6A69284CDC2E}"/>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9E5D6558-72E4-73E5-4AD4-F21103A54459}"/>
              </a:ext>
            </a:extLst>
          </p:cNvPr>
          <p:cNvGrpSpPr/>
          <p:nvPr/>
        </p:nvGrpSpPr>
        <p:grpSpPr>
          <a:xfrm>
            <a:off x="948438" y="1736035"/>
            <a:ext cx="10295123" cy="935520"/>
            <a:chOff x="546976" y="1843906"/>
            <a:chExt cx="7820017" cy="850353"/>
          </a:xfrm>
          <a:solidFill>
            <a:schemeClr val="accent2">
              <a:lumMod val="20000"/>
              <a:lumOff val="80000"/>
            </a:schemeClr>
          </a:solidFill>
        </p:grpSpPr>
        <p:sp>
          <p:nvSpPr>
            <p:cNvPr id="5" name="Rounded Rectangle 151">
              <a:extLst>
                <a:ext uri="{FF2B5EF4-FFF2-40B4-BE49-F238E27FC236}">
                  <a16:creationId xmlns:a16="http://schemas.microsoft.com/office/drawing/2014/main" id="{12969F08-4F7E-B3BA-C862-A844E3C4A160}"/>
                </a:ext>
              </a:extLst>
            </p:cNvPr>
            <p:cNvSpPr/>
            <p:nvPr/>
          </p:nvSpPr>
          <p:spPr>
            <a:xfrm>
              <a:off x="546976" y="1843906"/>
              <a:ext cx="7820017" cy="850353"/>
            </a:xfrm>
            <a:prstGeom prst="roundRect">
              <a:avLst/>
            </a:prstGeom>
            <a:grpFill/>
            <a:ln w="12700" cap="flat" cmpd="sng" algn="ctr">
              <a:solidFill>
                <a:srgbClr val="000000"/>
              </a:solidFill>
              <a:prstDash val="solid"/>
            </a:ln>
            <a:effectLst/>
          </p:spPr>
          <p:txBody>
            <a:bodyPr rtlCol="0" anchor="ctr"/>
            <a:lstStyle/>
            <a:p>
              <a:pPr algn="ctr" defTabSz="1152053">
                <a:buClrTx/>
                <a:defRPr/>
              </a:pPr>
              <a:endParaRPr lang="en-US" sz="2100">
                <a:solidFill>
                  <a:srgbClr val="FFFFFF"/>
                </a:solidFill>
                <a:latin typeface="+mj-lt"/>
                <a:ea typeface="+mn-ea"/>
              </a:endParaRPr>
            </a:p>
          </p:txBody>
        </p:sp>
        <p:sp>
          <p:nvSpPr>
            <p:cNvPr id="6" name="TextBox 5">
              <a:extLst>
                <a:ext uri="{FF2B5EF4-FFF2-40B4-BE49-F238E27FC236}">
                  <a16:creationId xmlns:a16="http://schemas.microsoft.com/office/drawing/2014/main" id="{48C4A6D1-E609-1470-3786-28135C4370B0}"/>
                </a:ext>
              </a:extLst>
            </p:cNvPr>
            <p:cNvSpPr txBox="1"/>
            <p:nvPr/>
          </p:nvSpPr>
          <p:spPr>
            <a:xfrm>
              <a:off x="909602" y="2059264"/>
              <a:ext cx="7094764" cy="419636"/>
            </a:xfrm>
            <a:prstGeom prst="rect">
              <a:avLst/>
            </a:prstGeom>
            <a:grpFill/>
          </p:spPr>
          <p:txBody>
            <a:bodyPr wrap="square" rtlCol="0">
              <a:spAutoFit/>
            </a:bodyPr>
            <a:lstStyle/>
            <a:p>
              <a:pPr algn="just" defTabSz="1152053">
                <a:buClrTx/>
                <a:defRPr/>
              </a:pPr>
              <a:r>
                <a:rPr lang="vi-VN" sz="2400" b="1" dirty="0">
                  <a:solidFill>
                    <a:sysClr val="windowText" lastClr="000000"/>
                  </a:solidFill>
                  <a:latin typeface="+mj-lt"/>
                </a:rPr>
                <a:t>Câu </a:t>
              </a:r>
              <a:r>
                <a:rPr lang="en-US" sz="2400" b="1" dirty="0">
                  <a:solidFill>
                    <a:sysClr val="windowText" lastClr="000000"/>
                  </a:solidFill>
                  <a:latin typeface="+mj-lt"/>
                </a:rPr>
                <a:t>5</a:t>
              </a:r>
              <a:r>
                <a:rPr lang="vi-VN" sz="2400" b="1" dirty="0">
                  <a:solidFill>
                    <a:sysClr val="windowText" lastClr="000000"/>
                  </a:solidFill>
                  <a:latin typeface="+mj-lt"/>
                </a:rPr>
                <a:t>: </a:t>
              </a:r>
              <a:r>
                <a:rPr lang="vi-VN" sz="2400" dirty="0">
                  <a:solidFill>
                    <a:sysClr val="windowText" lastClr="000000"/>
                  </a:solidFill>
                  <a:latin typeface="+mj-lt"/>
                </a:rPr>
                <a:t>Bạn nhỏ trong bài thơ có những điểm gì đáng khen? </a:t>
              </a:r>
            </a:p>
          </p:txBody>
        </p:sp>
      </p:grpSp>
      <p:grpSp>
        <p:nvGrpSpPr>
          <p:cNvPr id="8" name="Group 7">
            <a:extLst>
              <a:ext uri="{FF2B5EF4-FFF2-40B4-BE49-F238E27FC236}">
                <a16:creationId xmlns:a16="http://schemas.microsoft.com/office/drawing/2014/main" id="{5706928C-9778-73BE-10B3-62F2383565FC}"/>
              </a:ext>
            </a:extLst>
          </p:cNvPr>
          <p:cNvGrpSpPr/>
          <p:nvPr/>
        </p:nvGrpSpPr>
        <p:grpSpPr>
          <a:xfrm>
            <a:off x="5287939" y="2915479"/>
            <a:ext cx="5937353" cy="3639454"/>
            <a:chOff x="-457516" y="2065058"/>
            <a:chExt cx="4432405" cy="2888739"/>
          </a:xfrm>
        </p:grpSpPr>
        <p:sp>
          <p:nvSpPr>
            <p:cNvPr id="12" name="Rectangle: Rounded Corners 60">
              <a:extLst>
                <a:ext uri="{FF2B5EF4-FFF2-40B4-BE49-F238E27FC236}">
                  <a16:creationId xmlns:a16="http://schemas.microsoft.com/office/drawing/2014/main" id="{D2E865C8-210D-1410-E9D6-A0A24B718AC8}"/>
                </a:ext>
              </a:extLst>
            </p:cNvPr>
            <p:cNvSpPr/>
            <p:nvPr/>
          </p:nvSpPr>
          <p:spPr>
            <a:xfrm>
              <a:off x="-457516" y="2065058"/>
              <a:ext cx="4432405" cy="2888739"/>
            </a:xfrm>
            <a:prstGeom prst="roundRect">
              <a:avLst>
                <a:gd name="adj" fmla="val 4729"/>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a:buClrTx/>
                <a:defRPr/>
              </a:pPr>
              <a:endParaRPr lang="en-US" sz="2100">
                <a:solidFill>
                  <a:srgbClr val="071C30"/>
                </a:solidFill>
                <a:latin typeface="+mj-lt"/>
                <a:ea typeface="+mn-ea"/>
              </a:endParaRPr>
            </a:p>
          </p:txBody>
        </p:sp>
        <p:sp>
          <p:nvSpPr>
            <p:cNvPr id="13" name="TextBox 12">
              <a:extLst>
                <a:ext uri="{FF2B5EF4-FFF2-40B4-BE49-F238E27FC236}">
                  <a16:creationId xmlns:a16="http://schemas.microsoft.com/office/drawing/2014/main" id="{A2A560F3-5122-0572-9530-E11C9FCC9577}"/>
                </a:ext>
              </a:extLst>
            </p:cNvPr>
            <p:cNvSpPr txBox="1"/>
            <p:nvPr/>
          </p:nvSpPr>
          <p:spPr>
            <a:xfrm>
              <a:off x="-170397" y="2241657"/>
              <a:ext cx="3858165" cy="2712140"/>
            </a:xfrm>
            <a:prstGeom prst="rect">
              <a:avLst/>
            </a:prstGeom>
            <a:noFill/>
          </p:spPr>
          <p:txBody>
            <a:bodyPr wrap="square">
              <a:spAutoFit/>
            </a:bodyPr>
            <a:lstStyle/>
            <a:p>
              <a:pPr algn="just">
                <a:lnSpc>
                  <a:spcPct val="150000"/>
                </a:lnSpc>
                <a:buClrTx/>
                <a:defRPr/>
              </a:pPr>
              <a:r>
                <a:rPr lang="vi-VN" sz="2100" dirty="0">
                  <a:latin typeface="+mj-lt"/>
                  <a:ea typeface="+mn-ea"/>
                  <a:cs typeface="Arial" panose="020B0604020202020204" pitchFamily="34" charset="0"/>
                </a:rPr>
                <a:t>Bạn nhỏ đã biết trồng cam, từ những việc như làm đất (cuốc đất, cào đất, xáo đất), ủ hạt cho tới tưới nước cho cam. Cây cam của bạn đã ra trái và bố của bạn đã rất ngạc nhiên, vui mừng, tự hào về con</a:t>
              </a:r>
              <a:r>
                <a:rPr lang="en-US" sz="2100" dirty="0">
                  <a:latin typeface="+mj-lt"/>
                  <a:ea typeface="+mn-ea"/>
                  <a:cs typeface="Arial" panose="020B0604020202020204" pitchFamily="34" charset="0"/>
                </a:rPr>
                <a:t>.</a:t>
              </a:r>
              <a:endParaRPr lang="vi-VN" sz="2100" dirty="0">
                <a:latin typeface="+mj-lt"/>
                <a:ea typeface="+mn-ea"/>
                <a:cs typeface="Arial" panose="020B0604020202020204" pitchFamily="34" charset="0"/>
              </a:endParaRPr>
            </a:p>
          </p:txBody>
        </p:sp>
      </p:grpSp>
      <p:pic>
        <p:nvPicPr>
          <p:cNvPr id="14" name="Picture 13" descr="A person and a child standing next to a tree&#10;&#10;Description automatically generated">
            <a:extLst>
              <a:ext uri="{FF2B5EF4-FFF2-40B4-BE49-F238E27FC236}">
                <a16:creationId xmlns:a16="http://schemas.microsoft.com/office/drawing/2014/main" id="{66A524F8-01EB-758D-33C5-012501BCB4B3}"/>
              </a:ext>
            </a:extLst>
          </p:cNvPr>
          <p:cNvPicPr>
            <a:picLocks noChangeAspect="1"/>
          </p:cNvPicPr>
          <p:nvPr/>
        </p:nvPicPr>
        <p:blipFill rotWithShape="1">
          <a:blip r:embed="rId3"/>
          <a:srcRect l="50618" t="39662" r="1230" b="18712"/>
          <a:stretch/>
        </p:blipFill>
        <p:spPr>
          <a:xfrm>
            <a:off x="1049438" y="2915479"/>
            <a:ext cx="2873206" cy="321957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6537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6C840A1-1E33-CBF0-46EB-8FC33B28EB5F}"/>
            </a:ext>
          </a:extLst>
        </p:cNvPr>
        <p:cNvGrpSpPr/>
        <p:nvPr/>
      </p:nvGrpSpPr>
      <p:grpSpPr>
        <a:xfrm>
          <a:off x="0" y="0"/>
          <a:ext cx="0" cy="0"/>
          <a:chOff x="0" y="0"/>
          <a:chExt cx="0" cy="0"/>
        </a:xfrm>
      </p:grpSpPr>
      <p:sp>
        <p:nvSpPr>
          <p:cNvPr id="7" name="Freeform 5">
            <a:extLst>
              <a:ext uri="{FF2B5EF4-FFF2-40B4-BE49-F238E27FC236}">
                <a16:creationId xmlns:a16="http://schemas.microsoft.com/office/drawing/2014/main" id="{4B030C02-AE69-C339-636D-B81E5BF2723D}"/>
              </a:ext>
            </a:extLst>
          </p:cNvPr>
          <p:cNvSpPr/>
          <p:nvPr/>
        </p:nvSpPr>
        <p:spPr>
          <a:xfrm>
            <a:off x="5522539" y="1788906"/>
            <a:ext cx="5401833" cy="4809762"/>
          </a:xfrm>
          <a:custGeom>
            <a:avLst/>
            <a:gdLst/>
            <a:ahLst/>
            <a:cxnLst/>
            <a:rect l="l" t="t" r="r" b="b"/>
            <a:pathLst>
              <a:path w="2140210" h="1544802">
                <a:moveTo>
                  <a:pt x="48589" y="0"/>
                </a:moveTo>
                <a:lnTo>
                  <a:pt x="2091622" y="0"/>
                </a:lnTo>
                <a:cubicBezTo>
                  <a:pt x="2104508" y="0"/>
                  <a:pt x="2116867" y="5119"/>
                  <a:pt x="2125979" y="14231"/>
                </a:cubicBezTo>
                <a:cubicBezTo>
                  <a:pt x="2135091" y="23343"/>
                  <a:pt x="2140210" y="35702"/>
                  <a:pt x="2140210" y="48589"/>
                </a:cubicBezTo>
                <a:lnTo>
                  <a:pt x="2140210" y="1496213"/>
                </a:lnTo>
                <a:cubicBezTo>
                  <a:pt x="2140210" y="1509099"/>
                  <a:pt x="2135091" y="1521458"/>
                  <a:pt x="2125979" y="1530570"/>
                </a:cubicBezTo>
                <a:cubicBezTo>
                  <a:pt x="2116867" y="1539682"/>
                  <a:pt x="2104508" y="1544802"/>
                  <a:pt x="2091622" y="1544802"/>
                </a:cubicBezTo>
                <a:lnTo>
                  <a:pt x="48589" y="1544802"/>
                </a:lnTo>
                <a:cubicBezTo>
                  <a:pt x="35702" y="1544802"/>
                  <a:pt x="23343" y="1539682"/>
                  <a:pt x="14231" y="1530570"/>
                </a:cubicBezTo>
                <a:cubicBezTo>
                  <a:pt x="5119" y="1521458"/>
                  <a:pt x="0" y="1509099"/>
                  <a:pt x="0" y="1496213"/>
                </a:cubicBezTo>
                <a:lnTo>
                  <a:pt x="0" y="48589"/>
                </a:lnTo>
                <a:cubicBezTo>
                  <a:pt x="0" y="35702"/>
                  <a:pt x="5119" y="23343"/>
                  <a:pt x="14231" y="14231"/>
                </a:cubicBezTo>
                <a:cubicBezTo>
                  <a:pt x="23343" y="5119"/>
                  <a:pt x="35702" y="0"/>
                  <a:pt x="48589" y="0"/>
                </a:cubicBezTo>
                <a:close/>
              </a:path>
            </a:pathLst>
          </a:custGeom>
          <a:solidFill>
            <a:srgbClr val="FFF5D5"/>
          </a:solidFill>
          <a:ln>
            <a:solidFill>
              <a:srgbClr val="1F497D">
                <a:lumMod val="50000"/>
              </a:srgbClr>
            </a:solidFill>
          </a:ln>
        </p:spPr>
        <p:txBody>
          <a:bodyPr/>
          <a:lstStyle/>
          <a:p>
            <a:pPr defTabSz="576026">
              <a:buClrTx/>
              <a:defRPr/>
            </a:pPr>
            <a:endParaRPr lang="en-US" sz="2400" kern="1200">
              <a:solidFill>
                <a:prstClr val="black"/>
              </a:solidFill>
              <a:latin typeface="+mj-lt"/>
              <a:ea typeface="+mn-ea"/>
              <a:cs typeface="Arial" panose="020B0604020202020204" pitchFamily="34" charset="0"/>
            </a:endParaRPr>
          </a:p>
        </p:txBody>
      </p:sp>
      <p:sp>
        <p:nvSpPr>
          <p:cNvPr id="8" name="TextBox 7">
            <a:extLst>
              <a:ext uri="{FF2B5EF4-FFF2-40B4-BE49-F238E27FC236}">
                <a16:creationId xmlns:a16="http://schemas.microsoft.com/office/drawing/2014/main" id="{FF130900-B95B-1FE7-51FA-E02EC0493B47}"/>
              </a:ext>
            </a:extLst>
          </p:cNvPr>
          <p:cNvSpPr txBox="1"/>
          <p:nvPr/>
        </p:nvSpPr>
        <p:spPr>
          <a:xfrm>
            <a:off x="5993845" y="3186515"/>
            <a:ext cx="4459222" cy="2783839"/>
          </a:xfrm>
          <a:prstGeom prst="rect">
            <a:avLst/>
          </a:prstGeom>
          <a:noFill/>
        </p:spPr>
        <p:txBody>
          <a:bodyPr wrap="square">
            <a:spAutoFit/>
          </a:bodyPr>
          <a:lstStyle/>
          <a:p>
            <a:pPr algn="just" defTabSz="576026">
              <a:lnSpc>
                <a:spcPct val="150000"/>
              </a:lnSpc>
              <a:buClrTx/>
            </a:pPr>
            <a:r>
              <a:rPr lang="vi-VN" sz="2400" kern="1200">
                <a:solidFill>
                  <a:prstClr val="black"/>
                </a:solidFill>
                <a:latin typeface="+mj-lt"/>
                <a:ea typeface="+mn-ea"/>
                <a:cs typeface="Arial" panose="020B0604020202020204" pitchFamily="34" charset="0"/>
              </a:rPr>
              <a:t>Bài thơ nói về bạn nhỏ chăm học, chăm lao động, biết đem những điều học được áp dụng vào đời sống, giàu tình cảm và yêu bố</a:t>
            </a:r>
            <a:r>
              <a:rPr lang="en-US" sz="2400" kern="1200">
                <a:solidFill>
                  <a:prstClr val="black"/>
                </a:solidFill>
                <a:latin typeface="+mj-lt"/>
                <a:ea typeface="+mn-ea"/>
                <a:cs typeface="Arial" panose="020B0604020202020204" pitchFamily="34" charset="0"/>
              </a:rPr>
              <a:t>.</a:t>
            </a:r>
            <a:endParaRPr lang="vi-VN" sz="2400" kern="1200">
              <a:solidFill>
                <a:prstClr val="black"/>
              </a:solidFill>
              <a:latin typeface="+mj-lt"/>
              <a:ea typeface="+mn-ea"/>
              <a:cs typeface="Arial" panose="020B0604020202020204" pitchFamily="34" charset="0"/>
            </a:endParaRPr>
          </a:p>
        </p:txBody>
      </p:sp>
      <p:pic>
        <p:nvPicPr>
          <p:cNvPr id="11" name="Picture 10" descr="A person and a child standing next to a tree&#10;&#10;Description automatically generated">
            <a:extLst>
              <a:ext uri="{FF2B5EF4-FFF2-40B4-BE49-F238E27FC236}">
                <a16:creationId xmlns:a16="http://schemas.microsoft.com/office/drawing/2014/main" id="{7B58303E-0DAF-5562-8FCA-DE981F4D79E9}"/>
              </a:ext>
            </a:extLst>
          </p:cNvPr>
          <p:cNvPicPr>
            <a:picLocks noChangeAspect="1"/>
          </p:cNvPicPr>
          <p:nvPr/>
        </p:nvPicPr>
        <p:blipFill rotWithShape="1">
          <a:blip r:embed="rId3"/>
          <a:srcRect l="50000" t="13175" r="1" b="19742"/>
          <a:stretch/>
        </p:blipFill>
        <p:spPr>
          <a:xfrm>
            <a:off x="1381125" y="1756233"/>
            <a:ext cx="2748953" cy="4809762"/>
          </a:xfrm>
          <a:prstGeom prst="rect">
            <a:avLst/>
          </a:prstGeom>
          <a:solidFill>
            <a:srgbClr val="FFFFFF">
              <a:shade val="85000"/>
            </a:srgbClr>
          </a:solidFill>
          <a:ln w="28575" cap="sq">
            <a:solidFill>
              <a:srgbClr val="FFFFFF"/>
            </a:solidFill>
            <a:miter lim="800000"/>
          </a:ln>
          <a:effectLst/>
        </p:spPr>
      </p:pic>
      <p:sp>
        <p:nvSpPr>
          <p:cNvPr id="15" name="Rectangle: Rounded Corners 14">
            <a:extLst>
              <a:ext uri="{FF2B5EF4-FFF2-40B4-BE49-F238E27FC236}">
                <a16:creationId xmlns:a16="http://schemas.microsoft.com/office/drawing/2014/main" id="{48E02D5C-DF56-08B8-4646-4C097F254D0B}"/>
              </a:ext>
            </a:extLst>
          </p:cNvPr>
          <p:cNvSpPr/>
          <p:nvPr/>
        </p:nvSpPr>
        <p:spPr>
          <a:xfrm>
            <a:off x="6442280" y="2179151"/>
            <a:ext cx="3562350" cy="826049"/>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F9BCD7CA-8BC6-6181-E74D-B578A428889D}"/>
              </a:ext>
            </a:extLst>
          </p:cNvPr>
          <p:cNvSpPr txBox="1"/>
          <p:nvPr/>
        </p:nvSpPr>
        <p:spPr>
          <a:xfrm>
            <a:off x="5086274" y="2403360"/>
            <a:ext cx="6274361" cy="461665"/>
          </a:xfrm>
          <a:prstGeom prst="rect">
            <a:avLst/>
          </a:prstGeom>
          <a:noFill/>
        </p:spPr>
        <p:txBody>
          <a:bodyPr wrap="square">
            <a:spAutoFit/>
          </a:bodyPr>
          <a:lstStyle/>
          <a:p>
            <a:pPr algn="ctr" defTabSz="576026">
              <a:spcBef>
                <a:spcPct val="0"/>
              </a:spcBef>
              <a:buClrTx/>
              <a:defRPr/>
            </a:pPr>
            <a:r>
              <a:rPr lang="en-US" sz="2400" b="1" kern="1200" spc="113" dirty="0">
                <a:solidFill>
                  <a:schemeClr val="tx1"/>
                </a:solidFill>
                <a:latin typeface="+mj-lt"/>
                <a:ea typeface="+mn-ea"/>
                <a:cs typeface="Arial" panose="020B0604020202020204" pitchFamily="34" charset="0"/>
              </a:rPr>
              <a:t>NỘI DUNG BÀI ĐỌC</a:t>
            </a:r>
          </a:p>
        </p:txBody>
      </p:sp>
    </p:spTree>
    <p:extLst>
      <p:ext uri="{BB962C8B-B14F-4D97-AF65-F5344CB8AC3E}">
        <p14:creationId xmlns:p14="http://schemas.microsoft.com/office/powerpoint/2010/main" val="3831425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83024BE-CA78-2927-4C99-02CF566E3529}"/>
            </a:ext>
          </a:extLst>
        </p:cNvPr>
        <p:cNvGrpSpPr/>
        <p:nvPr/>
      </p:nvGrpSpPr>
      <p:grpSpPr>
        <a:xfrm>
          <a:off x="0" y="0"/>
          <a:ext cx="0" cy="0"/>
          <a:chOff x="0" y="0"/>
          <a:chExt cx="0" cy="0"/>
        </a:xfrm>
      </p:grpSpPr>
      <p:sp>
        <p:nvSpPr>
          <p:cNvPr id="150" name="TextBox 149">
            <a:extLst>
              <a:ext uri="{FF2B5EF4-FFF2-40B4-BE49-F238E27FC236}">
                <a16:creationId xmlns:a16="http://schemas.microsoft.com/office/drawing/2014/main" id="{6101711F-1D70-1E70-09AA-C7170EB6B735}"/>
              </a:ext>
            </a:extLst>
          </p:cNvPr>
          <p:cNvSpPr txBox="1"/>
          <p:nvPr/>
        </p:nvSpPr>
        <p:spPr>
          <a:xfrm>
            <a:off x="786932" y="2498834"/>
            <a:ext cx="5693230" cy="1991827"/>
          </a:xfrm>
          <a:prstGeom prst="rect">
            <a:avLst/>
          </a:prstGeom>
          <a:noFill/>
        </p:spPr>
        <p:txBody>
          <a:bodyPr wrap="square" rtlCol="0">
            <a:spAutoFit/>
          </a:bodyPr>
          <a:lstStyle/>
          <a:p>
            <a:pPr algn="ctr" defTabSz="1152053">
              <a:lnSpc>
                <a:spcPct val="150000"/>
              </a:lnSpc>
              <a:buClrTx/>
              <a:defRPr/>
            </a:pPr>
            <a:r>
              <a:rPr lang="en-US" sz="4400" b="1" dirty="0">
                <a:solidFill>
                  <a:srgbClr val="C00000"/>
                </a:solidFill>
                <a:latin typeface="+mj-lt"/>
              </a:rPr>
              <a:t>HOẠT ĐỘNG 3</a:t>
            </a:r>
          </a:p>
          <a:p>
            <a:pPr algn="ctr" defTabSz="1152053">
              <a:lnSpc>
                <a:spcPct val="150000"/>
              </a:lnSpc>
              <a:buClrTx/>
              <a:defRPr/>
            </a:pPr>
            <a:r>
              <a:rPr lang="en-US" sz="4400" b="1" dirty="0">
                <a:solidFill>
                  <a:sysClr val="windowText" lastClr="000000"/>
                </a:solidFill>
                <a:latin typeface="+mj-lt"/>
              </a:rPr>
              <a:t>ĐỌC NÂNG CAO</a:t>
            </a:r>
          </a:p>
        </p:txBody>
      </p:sp>
      <p:sp>
        <p:nvSpPr>
          <p:cNvPr id="4" name="Freeform 13">
            <a:extLst>
              <a:ext uri="{FF2B5EF4-FFF2-40B4-BE49-F238E27FC236}">
                <a16:creationId xmlns:a16="http://schemas.microsoft.com/office/drawing/2014/main" id="{AA0435FD-5ED5-6BF1-9789-D5D4CC4380C8}"/>
              </a:ext>
            </a:extLst>
          </p:cNvPr>
          <p:cNvSpPr/>
          <p:nvPr/>
        </p:nvSpPr>
        <p:spPr>
          <a:xfrm>
            <a:off x="6876186" y="1592380"/>
            <a:ext cx="4528882" cy="4932445"/>
          </a:xfrm>
          <a:custGeom>
            <a:avLst/>
            <a:gdLst/>
            <a:ahLst/>
            <a:cxnLst/>
            <a:rect l="l" t="t" r="r" b="b"/>
            <a:pathLst>
              <a:path w="7762338" h="8454031">
                <a:moveTo>
                  <a:pt x="0" y="0"/>
                </a:moveTo>
                <a:lnTo>
                  <a:pt x="7762338" y="0"/>
                </a:lnTo>
                <a:lnTo>
                  <a:pt x="7762338" y="8454031"/>
                </a:lnTo>
                <a:lnTo>
                  <a:pt x="0" y="845403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VN" dirty="0"/>
          </a:p>
        </p:txBody>
      </p:sp>
    </p:spTree>
    <p:extLst>
      <p:ext uri="{BB962C8B-B14F-4D97-AF65-F5344CB8AC3E}">
        <p14:creationId xmlns:p14="http://schemas.microsoft.com/office/powerpoint/2010/main" val="3566310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19273AE-5EC4-12E8-8FCA-46B58D78ADE7}"/>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76311B67-BF76-B6B7-6CED-A4B7BFA9D367}"/>
              </a:ext>
            </a:extLst>
          </p:cNvPr>
          <p:cNvGrpSpPr/>
          <p:nvPr/>
        </p:nvGrpSpPr>
        <p:grpSpPr>
          <a:xfrm>
            <a:off x="6037479" y="1866508"/>
            <a:ext cx="5050242" cy="2524910"/>
            <a:chOff x="5622257" y="1749287"/>
            <a:chExt cx="5050242" cy="2524910"/>
          </a:xfrm>
        </p:grpSpPr>
        <p:sp>
          <p:nvSpPr>
            <p:cNvPr id="4" name="Oval Callout 257">
              <a:extLst>
                <a:ext uri="{FF2B5EF4-FFF2-40B4-BE49-F238E27FC236}">
                  <a16:creationId xmlns:a16="http://schemas.microsoft.com/office/drawing/2014/main" id="{1AF9ADEF-87C6-BAC1-8913-0480D90521B1}"/>
                </a:ext>
              </a:extLst>
            </p:cNvPr>
            <p:cNvSpPr/>
            <p:nvPr/>
          </p:nvSpPr>
          <p:spPr>
            <a:xfrm>
              <a:off x="5622257" y="1749287"/>
              <a:ext cx="5050242" cy="2524910"/>
            </a:xfrm>
            <a:prstGeom prst="wedgeRoundRectCallout">
              <a:avLst>
                <a:gd name="adj1" fmla="val -41052"/>
                <a:gd name="adj2" fmla="val 69434"/>
                <a:gd name="adj3" fmla="val 16667"/>
              </a:avLst>
            </a:prstGeom>
            <a:solidFill>
              <a:schemeClr val="accent4">
                <a:lumMod val="40000"/>
                <a:lumOff val="60000"/>
              </a:schemeClr>
            </a:solidFill>
            <a:ln w="12700" cap="flat" cmpd="sng" algn="ctr">
              <a:solidFill>
                <a:schemeClr val="tx1"/>
              </a:solidFill>
              <a:prstDash val="solid"/>
            </a:ln>
            <a:effectLst/>
          </p:spPr>
          <p:txBody>
            <a:bodyPr rtlCol="0" anchor="ctr"/>
            <a:lstStyle/>
            <a:p>
              <a:pPr algn="ctr" defTabSz="1152053">
                <a:buClrTx/>
                <a:defRPr/>
              </a:pPr>
              <a:endParaRPr lang="en-US" sz="2400">
                <a:solidFill>
                  <a:srgbClr val="FFD7C9"/>
                </a:solidFill>
                <a:latin typeface="+mj-lt"/>
                <a:ea typeface="+mn-ea"/>
              </a:endParaRPr>
            </a:p>
          </p:txBody>
        </p:sp>
        <p:sp>
          <p:nvSpPr>
            <p:cNvPr id="6" name="Rectangle 5">
              <a:extLst>
                <a:ext uri="{FF2B5EF4-FFF2-40B4-BE49-F238E27FC236}">
                  <a16:creationId xmlns:a16="http://schemas.microsoft.com/office/drawing/2014/main" id="{5A53ED34-C067-0E29-07F7-F2903A2D651B}"/>
                </a:ext>
              </a:extLst>
            </p:cNvPr>
            <p:cNvSpPr/>
            <p:nvPr/>
          </p:nvSpPr>
          <p:spPr>
            <a:xfrm>
              <a:off x="5898445" y="2170550"/>
              <a:ext cx="4497865" cy="1682384"/>
            </a:xfrm>
            <a:prstGeom prst="rect">
              <a:avLst/>
            </a:prstGeom>
          </p:spPr>
          <p:txBody>
            <a:bodyPr wrap="square">
              <a:spAutoFit/>
            </a:bodyPr>
            <a:lstStyle/>
            <a:p>
              <a:pPr lvl="0" algn="just">
                <a:lnSpc>
                  <a:spcPct val="150000"/>
                </a:lnSpc>
                <a:buClrTx/>
                <a:defRPr/>
              </a:pPr>
              <a:r>
                <a:rPr lang="en-US" sz="2400" dirty="0" err="1">
                  <a:solidFill>
                    <a:sysClr val="windowText" lastClr="000000"/>
                  </a:solidFill>
                  <a:latin typeface="+mj-lt"/>
                  <a:ea typeface="+mn-ea"/>
                </a:rPr>
                <a:t>Cả</a:t>
              </a:r>
              <a:r>
                <a:rPr lang="en-US" sz="2400" dirty="0">
                  <a:solidFill>
                    <a:sysClr val="windowText" lastClr="000000"/>
                  </a:solidFill>
                  <a:latin typeface="+mj-lt"/>
                  <a:ea typeface="+mn-ea"/>
                </a:rPr>
                <a:t> </a:t>
              </a:r>
              <a:r>
                <a:rPr lang="en-US" sz="2400" dirty="0" err="1">
                  <a:solidFill>
                    <a:sysClr val="windowText" lastClr="000000"/>
                  </a:solidFill>
                  <a:latin typeface="+mj-lt"/>
                  <a:ea typeface="+mn-ea"/>
                </a:rPr>
                <a:t>lớp</a:t>
              </a:r>
              <a:r>
                <a:rPr lang="en-US" sz="2400" dirty="0">
                  <a:solidFill>
                    <a:sysClr val="windowText" lastClr="000000"/>
                  </a:solidFill>
                  <a:latin typeface="+mj-lt"/>
                  <a:ea typeface="+mn-ea"/>
                </a:rPr>
                <a:t> </a:t>
              </a:r>
              <a:r>
                <a:rPr lang="vi-VN" sz="2400" dirty="0">
                  <a:solidFill>
                    <a:sysClr val="windowText" lastClr="000000"/>
                  </a:solidFill>
                  <a:latin typeface="+mj-lt"/>
                  <a:ea typeface="+mn-ea"/>
                </a:rPr>
                <a:t>luyện đọc và thi đọc diễn cảm theo trình tự sau: </a:t>
              </a:r>
              <a:r>
                <a:rPr lang="vi-VN" sz="2400" b="1" dirty="0">
                  <a:solidFill>
                    <a:schemeClr val="tx1"/>
                  </a:solidFill>
                  <a:latin typeface="+mj-lt"/>
                  <a:ea typeface="+mn-ea"/>
                </a:rPr>
                <a:t>Mỗi </a:t>
              </a:r>
              <a:r>
                <a:rPr lang="en-US" sz="2400" b="1" dirty="0" err="1">
                  <a:solidFill>
                    <a:schemeClr val="tx1"/>
                  </a:solidFill>
                  <a:latin typeface="+mj-lt"/>
                  <a:ea typeface="+mn-ea"/>
                </a:rPr>
                <a:t>bạn</a:t>
              </a:r>
              <a:r>
                <a:rPr lang="en-US" sz="2400" b="1" dirty="0">
                  <a:solidFill>
                    <a:schemeClr val="tx1"/>
                  </a:solidFill>
                  <a:latin typeface="+mj-lt"/>
                  <a:ea typeface="+mn-ea"/>
                </a:rPr>
                <a:t> </a:t>
              </a:r>
              <a:r>
                <a:rPr lang="vi-VN" sz="2400" b="1" dirty="0">
                  <a:solidFill>
                    <a:schemeClr val="tx1"/>
                  </a:solidFill>
                  <a:latin typeface="+mj-lt"/>
                  <a:ea typeface="+mn-ea"/>
                </a:rPr>
                <a:t>đọc một đoạn thơ.</a:t>
              </a:r>
              <a:endParaRPr lang="en-US" sz="2400" b="1" dirty="0">
                <a:solidFill>
                  <a:schemeClr val="tx1"/>
                </a:solidFill>
                <a:latin typeface="+mj-lt"/>
                <a:ea typeface="+mn-ea"/>
              </a:endParaRPr>
            </a:p>
          </p:txBody>
        </p:sp>
      </p:grpSp>
      <p:sp>
        <p:nvSpPr>
          <p:cNvPr id="9" name="Freeform 7">
            <a:extLst>
              <a:ext uri="{FF2B5EF4-FFF2-40B4-BE49-F238E27FC236}">
                <a16:creationId xmlns:a16="http://schemas.microsoft.com/office/drawing/2014/main" id="{CD30F60F-E549-472F-F443-7F4AEE007588}"/>
              </a:ext>
            </a:extLst>
          </p:cNvPr>
          <p:cNvSpPr/>
          <p:nvPr/>
        </p:nvSpPr>
        <p:spPr>
          <a:xfrm>
            <a:off x="1104279" y="1928813"/>
            <a:ext cx="4198472" cy="7801215"/>
          </a:xfrm>
          <a:custGeom>
            <a:avLst/>
            <a:gdLst/>
            <a:ahLst/>
            <a:cxnLst/>
            <a:rect l="l" t="t" r="r" b="b"/>
            <a:pathLst>
              <a:path w="6746615" h="12535941">
                <a:moveTo>
                  <a:pt x="0" y="0"/>
                </a:moveTo>
                <a:lnTo>
                  <a:pt x="6746615" y="0"/>
                </a:lnTo>
                <a:lnTo>
                  <a:pt x="6746615" y="12535941"/>
                </a:lnTo>
                <a:lnTo>
                  <a:pt x="0" y="1253594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1248529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E8A47B0-9926-C567-C746-21D498DC051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390EB05-2CA4-4374-F4FE-71F0B439BBEB}"/>
              </a:ext>
            </a:extLst>
          </p:cNvPr>
          <p:cNvGrpSpPr/>
          <p:nvPr/>
        </p:nvGrpSpPr>
        <p:grpSpPr>
          <a:xfrm>
            <a:off x="926553" y="2583162"/>
            <a:ext cx="4896133" cy="3729701"/>
            <a:chOff x="-146879" y="1297749"/>
            <a:chExt cx="3886201" cy="2960370"/>
          </a:xfrm>
        </p:grpSpPr>
        <p:grpSp>
          <p:nvGrpSpPr>
            <p:cNvPr id="3" name="Group 2">
              <a:extLst>
                <a:ext uri="{FF2B5EF4-FFF2-40B4-BE49-F238E27FC236}">
                  <a16:creationId xmlns:a16="http://schemas.microsoft.com/office/drawing/2014/main" id="{CC7B7CDE-F931-FA54-145B-CDD6591545EC}"/>
                </a:ext>
              </a:extLst>
            </p:cNvPr>
            <p:cNvGrpSpPr/>
            <p:nvPr/>
          </p:nvGrpSpPr>
          <p:grpSpPr>
            <a:xfrm>
              <a:off x="-146879" y="1680029"/>
              <a:ext cx="3886201" cy="2578090"/>
              <a:chOff x="-197679" y="1897744"/>
              <a:chExt cx="3886201" cy="2578090"/>
            </a:xfrm>
          </p:grpSpPr>
          <p:sp>
            <p:nvSpPr>
              <p:cNvPr id="5" name="Rectangle: Rounded Corners 29">
                <a:extLst>
                  <a:ext uri="{FF2B5EF4-FFF2-40B4-BE49-F238E27FC236}">
                    <a16:creationId xmlns:a16="http://schemas.microsoft.com/office/drawing/2014/main" id="{C61E3919-3021-B1B6-DB98-9D17D0C4780E}"/>
                  </a:ext>
                </a:extLst>
              </p:cNvPr>
              <p:cNvSpPr/>
              <p:nvPr/>
            </p:nvSpPr>
            <p:spPr>
              <a:xfrm>
                <a:off x="-197679" y="1897744"/>
                <a:ext cx="3886201" cy="2578090"/>
              </a:xfrm>
              <a:prstGeom prst="roundRect">
                <a:avLst>
                  <a:gd name="adj" fmla="val 4729"/>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2053">
                  <a:buClrTx/>
                  <a:defRPr/>
                </a:pPr>
                <a:endParaRPr lang="en-US" sz="2400">
                  <a:solidFill>
                    <a:srgbClr val="FFF2CC"/>
                  </a:solidFill>
                  <a:latin typeface="+mj-lt"/>
                  <a:ea typeface="+mn-ea"/>
                </a:endParaRPr>
              </a:p>
            </p:txBody>
          </p:sp>
          <p:sp>
            <p:nvSpPr>
              <p:cNvPr id="6" name="TextBox 5">
                <a:extLst>
                  <a:ext uri="{FF2B5EF4-FFF2-40B4-BE49-F238E27FC236}">
                    <a16:creationId xmlns:a16="http://schemas.microsoft.com/office/drawing/2014/main" id="{9BC8F248-5AE2-C6CA-AF33-BF2EDA99B2A9}"/>
                  </a:ext>
                </a:extLst>
              </p:cNvPr>
              <p:cNvSpPr txBox="1"/>
              <p:nvPr/>
            </p:nvSpPr>
            <p:spPr>
              <a:xfrm>
                <a:off x="115988" y="2301844"/>
                <a:ext cx="3258863" cy="1769889"/>
              </a:xfrm>
              <a:prstGeom prst="rect">
                <a:avLst/>
              </a:prstGeom>
              <a:noFill/>
            </p:spPr>
            <p:txBody>
              <a:bodyPr wrap="square">
                <a:spAutoFit/>
              </a:bodyPr>
              <a:lstStyle/>
              <a:p>
                <a:pPr algn="just" defTabSz="1152053">
                  <a:lnSpc>
                    <a:spcPct val="150000"/>
                  </a:lnSpc>
                  <a:buClrTx/>
                  <a:defRPr/>
                </a:pPr>
                <a:r>
                  <a:rPr lang="vi-VN" sz="2400" dirty="0">
                    <a:solidFill>
                      <a:sysClr val="windowText" lastClr="000000"/>
                    </a:solidFill>
                    <a:latin typeface="+mj-lt"/>
                    <a:ea typeface="+mn-ea"/>
                  </a:rPr>
                  <a:t>Con</a:t>
                </a:r>
                <a:r>
                  <a:rPr lang="vi-VN" sz="2400" dirty="0">
                    <a:solidFill>
                      <a:srgbClr val="C00000"/>
                    </a:solidFill>
                    <a:latin typeface="+mj-lt"/>
                    <a:ea typeface="+mn-ea"/>
                  </a:rPr>
                  <a:t>/</a:t>
                </a:r>
                <a:r>
                  <a:rPr lang="vi-VN" sz="2400" dirty="0">
                    <a:solidFill>
                      <a:sysClr val="windowText" lastClr="000000"/>
                    </a:solidFill>
                    <a:latin typeface="+mj-lt"/>
                    <a:ea typeface="+mn-ea"/>
                  </a:rPr>
                  <a:t> vừa ở lớp về</a:t>
                </a:r>
                <a:r>
                  <a:rPr lang="vi-VN" sz="2400" dirty="0">
                    <a:solidFill>
                      <a:srgbClr val="C00000"/>
                    </a:solidFill>
                    <a:latin typeface="+mj-lt"/>
                    <a:ea typeface="+mn-ea"/>
                  </a:rPr>
                  <a:t>/</a:t>
                </a:r>
              </a:p>
              <a:p>
                <a:pPr algn="just" defTabSz="1152053">
                  <a:lnSpc>
                    <a:spcPct val="150000"/>
                  </a:lnSpc>
                  <a:buClrTx/>
                  <a:defRPr/>
                </a:pPr>
                <a:r>
                  <a:rPr lang="vi-VN" sz="2400" dirty="0">
                    <a:solidFill>
                      <a:sysClr val="windowText" lastClr="000000"/>
                    </a:solidFill>
                    <a:latin typeface="+mj-lt"/>
                    <a:ea typeface="+mn-ea"/>
                  </a:rPr>
                  <a:t>Sà ngay</a:t>
                </a:r>
                <a:r>
                  <a:rPr lang="vi-VN" sz="2400" dirty="0">
                    <a:solidFill>
                      <a:srgbClr val="C00000"/>
                    </a:solidFill>
                    <a:latin typeface="+mj-lt"/>
                    <a:ea typeface="+mn-ea"/>
                  </a:rPr>
                  <a:t>/</a:t>
                </a:r>
                <a:r>
                  <a:rPr lang="vi-VN" sz="2400" dirty="0">
                    <a:solidFill>
                      <a:sysClr val="windowText" lastClr="000000"/>
                    </a:solidFill>
                    <a:latin typeface="+mj-lt"/>
                    <a:ea typeface="+mn-ea"/>
                  </a:rPr>
                  <a:t> vào luống đất</a:t>
                </a:r>
                <a:r>
                  <a:rPr lang="vi-VN" sz="2400" dirty="0">
                    <a:solidFill>
                      <a:srgbClr val="C00000"/>
                    </a:solidFill>
                    <a:latin typeface="+mj-lt"/>
                    <a:ea typeface="+mn-ea"/>
                  </a:rPr>
                  <a:t>//</a:t>
                </a:r>
              </a:p>
              <a:p>
                <a:pPr algn="just" defTabSz="1152053">
                  <a:lnSpc>
                    <a:spcPct val="150000"/>
                  </a:lnSpc>
                  <a:buClrTx/>
                  <a:defRPr/>
                </a:pPr>
                <a:r>
                  <a:rPr lang="vi-VN" sz="2400" dirty="0">
                    <a:solidFill>
                      <a:sysClr val="windowText" lastClr="000000"/>
                    </a:solidFill>
                    <a:latin typeface="+mj-lt"/>
                    <a:ea typeface="+mn-ea"/>
                  </a:rPr>
                  <a:t>Bố cười</a:t>
                </a:r>
                <a:r>
                  <a:rPr lang="vi-VN" sz="2400" dirty="0">
                    <a:solidFill>
                      <a:srgbClr val="C00000"/>
                    </a:solidFill>
                    <a:latin typeface="+mj-lt"/>
                    <a:ea typeface="+mn-ea"/>
                  </a:rPr>
                  <a:t>/</a:t>
                </a:r>
                <a:r>
                  <a:rPr lang="vi-VN" sz="2400" dirty="0">
                    <a:solidFill>
                      <a:sysClr val="windowText" lastClr="000000"/>
                    </a:solidFill>
                    <a:latin typeface="+mj-lt"/>
                    <a:ea typeface="+mn-ea"/>
                  </a:rPr>
                  <a:t> hỏi gieo gì</a:t>
                </a:r>
                <a:r>
                  <a:rPr lang="vi-VN" sz="2400" dirty="0">
                    <a:solidFill>
                      <a:srgbClr val="C00000"/>
                    </a:solidFill>
                    <a:latin typeface="+mj-lt"/>
                    <a:ea typeface="+mn-ea"/>
                  </a:rPr>
                  <a:t>/</a:t>
                </a:r>
              </a:p>
              <a:p>
                <a:pPr algn="just" defTabSz="1152053">
                  <a:lnSpc>
                    <a:spcPct val="150000"/>
                  </a:lnSpc>
                  <a:buClrTx/>
                  <a:defRPr/>
                </a:pPr>
                <a:r>
                  <a:rPr lang="vi-VN" sz="2400" dirty="0">
                    <a:solidFill>
                      <a:sysClr val="windowText" lastClr="000000"/>
                    </a:solidFill>
                    <a:latin typeface="+mj-lt"/>
                    <a:ea typeface="+mn-ea"/>
                  </a:rPr>
                  <a:t>Con khum tay</a:t>
                </a:r>
                <a:r>
                  <a:rPr lang="vi-VN" sz="2400" dirty="0">
                    <a:solidFill>
                      <a:srgbClr val="C00000"/>
                    </a:solidFill>
                    <a:latin typeface="+mj-lt"/>
                    <a:ea typeface="+mn-ea"/>
                  </a:rPr>
                  <a:t>/</a:t>
                </a:r>
                <a:r>
                  <a:rPr lang="vi-VN" sz="2400" dirty="0">
                    <a:solidFill>
                      <a:sysClr val="windowText" lastClr="000000"/>
                    </a:solidFill>
                    <a:latin typeface="+mj-lt"/>
                    <a:ea typeface="+mn-ea"/>
                  </a:rPr>
                  <a:t> bí mật</a:t>
                </a:r>
                <a:r>
                  <a:rPr lang="en-US" sz="2400" dirty="0">
                    <a:solidFill>
                      <a:sysClr val="windowText" lastClr="000000"/>
                    </a:solidFill>
                    <a:latin typeface="+mj-lt"/>
                    <a:ea typeface="+mn-ea"/>
                  </a:rPr>
                  <a:t>…</a:t>
                </a:r>
                <a:r>
                  <a:rPr lang="vi-VN" sz="2400" dirty="0">
                    <a:solidFill>
                      <a:srgbClr val="C00000"/>
                    </a:solidFill>
                    <a:latin typeface="+mj-lt"/>
                    <a:ea typeface="+mn-ea"/>
                  </a:rPr>
                  <a:t>//</a:t>
                </a:r>
                <a:endParaRPr lang="vi-VN" sz="2400" dirty="0">
                  <a:solidFill>
                    <a:sysClr val="windowText" lastClr="000000"/>
                  </a:solidFill>
                  <a:latin typeface="+mj-lt"/>
                  <a:ea typeface="+mn-ea"/>
                </a:endParaRPr>
              </a:p>
            </p:txBody>
          </p:sp>
        </p:grpSp>
        <p:pic>
          <p:nvPicPr>
            <p:cNvPr id="4" name="Picture 3">
              <a:extLst>
                <a:ext uri="{FF2B5EF4-FFF2-40B4-BE49-F238E27FC236}">
                  <a16:creationId xmlns:a16="http://schemas.microsoft.com/office/drawing/2014/main" id="{AA40F769-ECAD-405B-92BD-ACD7444CEFC9}"/>
                </a:ext>
              </a:extLst>
            </p:cNvPr>
            <p:cNvPicPr>
              <a:picLocks noChangeAspect="1"/>
            </p:cNvPicPr>
            <p:nvPr/>
          </p:nvPicPr>
          <p:blipFill>
            <a:blip r:embed="rId3"/>
            <a:stretch>
              <a:fillRect/>
            </a:stretch>
          </p:blipFill>
          <p:spPr>
            <a:xfrm>
              <a:off x="1250011" y="1297749"/>
              <a:ext cx="997576" cy="730330"/>
            </a:xfrm>
            <a:prstGeom prst="rect">
              <a:avLst/>
            </a:prstGeom>
          </p:spPr>
        </p:pic>
      </p:grpSp>
      <p:sp>
        <p:nvSpPr>
          <p:cNvPr id="7" name="TextBox 6">
            <a:extLst>
              <a:ext uri="{FF2B5EF4-FFF2-40B4-BE49-F238E27FC236}">
                <a16:creationId xmlns:a16="http://schemas.microsoft.com/office/drawing/2014/main" id="{EDA34A27-CAA3-74A8-DF2A-2313F51EDC1D}"/>
              </a:ext>
            </a:extLst>
          </p:cNvPr>
          <p:cNvSpPr txBox="1"/>
          <p:nvPr/>
        </p:nvSpPr>
        <p:spPr>
          <a:xfrm>
            <a:off x="814142" y="1843902"/>
            <a:ext cx="10563716" cy="461665"/>
          </a:xfrm>
          <a:prstGeom prst="rect">
            <a:avLst/>
          </a:prstGeom>
          <a:noFill/>
        </p:spPr>
        <p:txBody>
          <a:bodyPr wrap="square" rtlCol="0">
            <a:spAutoFit/>
          </a:bodyPr>
          <a:lstStyle/>
          <a:p>
            <a:pPr lvl="0" algn="ctr">
              <a:buClrTx/>
            </a:pPr>
            <a:r>
              <a:rPr lang="en-US" sz="2400" b="1" dirty="0" err="1">
                <a:solidFill>
                  <a:schemeClr val="tx1"/>
                </a:solidFill>
                <a:latin typeface="+mj-lt"/>
                <a:ea typeface="+mn-ea"/>
              </a:rPr>
              <a:t>Đọc</a:t>
            </a:r>
            <a:r>
              <a:rPr lang="en-US" sz="2400" b="1" dirty="0">
                <a:solidFill>
                  <a:schemeClr val="tx1"/>
                </a:solidFill>
                <a:latin typeface="+mj-lt"/>
                <a:ea typeface="+mn-ea"/>
              </a:rPr>
              <a:t> </a:t>
            </a:r>
            <a:r>
              <a:rPr lang="vi-VN" sz="2400" b="1" dirty="0">
                <a:solidFill>
                  <a:schemeClr val="tx1"/>
                </a:solidFill>
                <a:latin typeface="+mj-lt"/>
                <a:ea typeface="+mn-ea"/>
              </a:rPr>
              <a:t>theo hướng dẫ</a:t>
            </a:r>
            <a:r>
              <a:rPr lang="en-US" sz="2400" b="1" dirty="0">
                <a:solidFill>
                  <a:schemeClr val="tx1"/>
                </a:solidFill>
                <a:latin typeface="+mj-lt"/>
                <a:ea typeface="+mn-ea"/>
              </a:rPr>
              <a:t>n</a:t>
            </a:r>
            <a:r>
              <a:rPr lang="vi-VN" sz="2400" b="1" dirty="0">
                <a:solidFill>
                  <a:schemeClr val="tx1"/>
                </a:solidFill>
                <a:latin typeface="+mj-lt"/>
                <a:ea typeface="+mn-ea"/>
              </a:rPr>
              <a:t> 1 trong 2 đoạn (hoặc cả 2 đoạn) sau:</a:t>
            </a:r>
            <a:endParaRPr lang="en-US" sz="2400" b="1" dirty="0">
              <a:solidFill>
                <a:schemeClr val="tx1"/>
              </a:solidFill>
              <a:latin typeface="+mj-lt"/>
              <a:ea typeface="+mn-ea"/>
            </a:endParaRPr>
          </a:p>
        </p:txBody>
      </p:sp>
      <p:grpSp>
        <p:nvGrpSpPr>
          <p:cNvPr id="9" name="Group 8">
            <a:extLst>
              <a:ext uri="{FF2B5EF4-FFF2-40B4-BE49-F238E27FC236}">
                <a16:creationId xmlns:a16="http://schemas.microsoft.com/office/drawing/2014/main" id="{FCA6F613-77B2-7748-1425-DE588D855BD0}"/>
              </a:ext>
            </a:extLst>
          </p:cNvPr>
          <p:cNvGrpSpPr/>
          <p:nvPr/>
        </p:nvGrpSpPr>
        <p:grpSpPr>
          <a:xfrm>
            <a:off x="6228027" y="2604724"/>
            <a:ext cx="4896133" cy="3708138"/>
            <a:chOff x="-23442" y="1314862"/>
            <a:chExt cx="3886201" cy="2943255"/>
          </a:xfrm>
        </p:grpSpPr>
        <p:grpSp>
          <p:nvGrpSpPr>
            <p:cNvPr id="10" name="Group 9">
              <a:extLst>
                <a:ext uri="{FF2B5EF4-FFF2-40B4-BE49-F238E27FC236}">
                  <a16:creationId xmlns:a16="http://schemas.microsoft.com/office/drawing/2014/main" id="{93CFCC0F-228E-EE27-EBA4-8F5C76B4E03E}"/>
                </a:ext>
              </a:extLst>
            </p:cNvPr>
            <p:cNvGrpSpPr/>
            <p:nvPr/>
          </p:nvGrpSpPr>
          <p:grpSpPr>
            <a:xfrm>
              <a:off x="-23442" y="1680027"/>
              <a:ext cx="3886201" cy="2578090"/>
              <a:chOff x="-74242" y="1897742"/>
              <a:chExt cx="3886201" cy="2578090"/>
            </a:xfrm>
          </p:grpSpPr>
          <p:sp>
            <p:nvSpPr>
              <p:cNvPr id="12" name="Rectangle: Rounded Corners 36">
                <a:extLst>
                  <a:ext uri="{FF2B5EF4-FFF2-40B4-BE49-F238E27FC236}">
                    <a16:creationId xmlns:a16="http://schemas.microsoft.com/office/drawing/2014/main" id="{4FB98171-9985-FFC7-168B-3ACE8FE41D3F}"/>
                  </a:ext>
                </a:extLst>
              </p:cNvPr>
              <p:cNvSpPr/>
              <p:nvPr/>
            </p:nvSpPr>
            <p:spPr>
              <a:xfrm>
                <a:off x="-74242" y="1897742"/>
                <a:ext cx="3886201" cy="2578090"/>
              </a:xfrm>
              <a:prstGeom prst="roundRect">
                <a:avLst>
                  <a:gd name="adj" fmla="val 4729"/>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2053">
                  <a:buClrTx/>
                  <a:defRPr/>
                </a:pPr>
                <a:endParaRPr lang="en-US" sz="2400">
                  <a:solidFill>
                    <a:srgbClr val="FFF2CC"/>
                  </a:solidFill>
                  <a:latin typeface="+mj-lt"/>
                  <a:ea typeface="+mn-ea"/>
                </a:endParaRPr>
              </a:p>
            </p:txBody>
          </p:sp>
          <p:sp>
            <p:nvSpPr>
              <p:cNvPr id="13" name="TextBox 12">
                <a:extLst>
                  <a:ext uri="{FF2B5EF4-FFF2-40B4-BE49-F238E27FC236}">
                    <a16:creationId xmlns:a16="http://schemas.microsoft.com/office/drawing/2014/main" id="{7A31CA12-B6CF-70C2-95CD-21C1124B55FA}"/>
                  </a:ext>
                </a:extLst>
              </p:cNvPr>
              <p:cNvSpPr txBox="1"/>
              <p:nvPr/>
            </p:nvSpPr>
            <p:spPr>
              <a:xfrm>
                <a:off x="208350" y="2359197"/>
                <a:ext cx="3402085" cy="1769889"/>
              </a:xfrm>
              <a:prstGeom prst="rect">
                <a:avLst/>
              </a:prstGeom>
              <a:noFill/>
            </p:spPr>
            <p:txBody>
              <a:bodyPr wrap="square">
                <a:spAutoFit/>
              </a:bodyPr>
              <a:lstStyle/>
              <a:p>
                <a:pPr algn="just" defTabSz="1152053">
                  <a:lnSpc>
                    <a:spcPct val="150000"/>
                  </a:lnSpc>
                  <a:buClrTx/>
                  <a:defRPr/>
                </a:pPr>
                <a:r>
                  <a:rPr lang="vi-VN" sz="2400" dirty="0">
                    <a:solidFill>
                      <a:sysClr val="windowText" lastClr="000000"/>
                    </a:solidFill>
                    <a:latin typeface="+mj-lt"/>
                    <a:ea typeface="+mn-ea"/>
                  </a:rPr>
                  <a:t>Bắt chước cô</a:t>
                </a:r>
                <a:r>
                  <a:rPr lang="vi-VN" sz="2400" dirty="0">
                    <a:solidFill>
                      <a:srgbClr val="C00000"/>
                    </a:solidFill>
                    <a:latin typeface="+mj-lt"/>
                    <a:ea typeface="+mn-ea"/>
                  </a:rPr>
                  <a:t>/</a:t>
                </a:r>
                <a:r>
                  <a:rPr lang="vi-VN" sz="2400" dirty="0">
                    <a:solidFill>
                      <a:sysClr val="windowText" lastClr="000000"/>
                    </a:solidFill>
                    <a:latin typeface="+mj-lt"/>
                    <a:ea typeface="+mn-ea"/>
                  </a:rPr>
                  <a:t> làm đất</a:t>
                </a:r>
                <a:r>
                  <a:rPr lang="vi-VN" sz="2400" dirty="0">
                    <a:solidFill>
                      <a:srgbClr val="C00000"/>
                    </a:solidFill>
                    <a:latin typeface="+mj-lt"/>
                    <a:ea typeface="+mn-ea"/>
                  </a:rPr>
                  <a:t>/</a:t>
                </a:r>
              </a:p>
              <a:p>
                <a:pPr algn="just" defTabSz="1152053">
                  <a:lnSpc>
                    <a:spcPct val="150000"/>
                  </a:lnSpc>
                  <a:buClrTx/>
                  <a:defRPr/>
                </a:pPr>
                <a:r>
                  <a:rPr lang="vi-VN" sz="2400" dirty="0">
                    <a:solidFill>
                      <a:sysClr val="windowText" lastClr="000000"/>
                    </a:solidFill>
                    <a:latin typeface="+mj-lt"/>
                    <a:ea typeface="+mn-ea"/>
                  </a:rPr>
                  <a:t>Con cuốc,</a:t>
                </a:r>
                <a:r>
                  <a:rPr lang="vi-VN" sz="2400" dirty="0">
                    <a:solidFill>
                      <a:srgbClr val="C00000"/>
                    </a:solidFill>
                    <a:latin typeface="+mj-lt"/>
                    <a:ea typeface="+mn-ea"/>
                  </a:rPr>
                  <a:t>/</a:t>
                </a:r>
                <a:r>
                  <a:rPr lang="vi-VN" sz="2400" dirty="0">
                    <a:solidFill>
                      <a:sysClr val="windowText" lastClr="000000"/>
                    </a:solidFill>
                    <a:latin typeface="+mj-lt"/>
                    <a:ea typeface="+mn-ea"/>
                  </a:rPr>
                  <a:t> cào,</a:t>
                </a:r>
                <a:r>
                  <a:rPr lang="vi-VN" sz="2400" dirty="0">
                    <a:solidFill>
                      <a:srgbClr val="C00000"/>
                    </a:solidFill>
                    <a:latin typeface="+mj-lt"/>
                    <a:ea typeface="+mn-ea"/>
                  </a:rPr>
                  <a:t>/</a:t>
                </a:r>
                <a:r>
                  <a:rPr lang="vi-VN" sz="2400" dirty="0">
                    <a:solidFill>
                      <a:sysClr val="windowText" lastClr="000000"/>
                    </a:solidFill>
                    <a:latin typeface="+mj-lt"/>
                    <a:ea typeface="+mn-ea"/>
                  </a:rPr>
                  <a:t> xáo tơi</a:t>
                </a:r>
                <a:r>
                  <a:rPr lang="en-US" sz="2400" dirty="0">
                    <a:solidFill>
                      <a:srgbClr val="C00000"/>
                    </a:solidFill>
                    <a:latin typeface="+mj-lt"/>
                    <a:ea typeface="+mn-ea"/>
                  </a:rPr>
                  <a:t>/</a:t>
                </a:r>
                <a:endParaRPr lang="vi-VN" sz="2400" dirty="0">
                  <a:solidFill>
                    <a:srgbClr val="C00000"/>
                  </a:solidFill>
                  <a:latin typeface="+mj-lt"/>
                  <a:ea typeface="+mn-ea"/>
                </a:endParaRPr>
              </a:p>
              <a:p>
                <a:pPr algn="just" defTabSz="1152053">
                  <a:lnSpc>
                    <a:spcPct val="150000"/>
                  </a:lnSpc>
                  <a:buClrTx/>
                  <a:defRPr/>
                </a:pPr>
                <a:r>
                  <a:rPr lang="vi-VN" sz="2400" dirty="0">
                    <a:solidFill>
                      <a:sysClr val="windowText" lastClr="000000"/>
                    </a:solidFill>
                    <a:latin typeface="+mj-lt"/>
                    <a:ea typeface="+mn-ea"/>
                  </a:rPr>
                  <a:t>Tay nhỏ</a:t>
                </a:r>
                <a:r>
                  <a:rPr lang="vi-VN" sz="2400" dirty="0">
                    <a:solidFill>
                      <a:srgbClr val="C00000"/>
                    </a:solidFill>
                    <a:latin typeface="+mj-lt"/>
                    <a:ea typeface="+mn-ea"/>
                  </a:rPr>
                  <a:t>/</a:t>
                </a:r>
                <a:r>
                  <a:rPr lang="vi-VN" sz="2400" dirty="0">
                    <a:solidFill>
                      <a:sysClr val="windowText" lastClr="000000"/>
                    </a:solidFill>
                    <a:latin typeface="+mj-lt"/>
                    <a:ea typeface="+mn-ea"/>
                  </a:rPr>
                  <a:t> vun ủ hạt</a:t>
                </a:r>
                <a:r>
                  <a:rPr lang="vi-VN" sz="2400" dirty="0">
                    <a:solidFill>
                      <a:srgbClr val="C00000"/>
                    </a:solidFill>
                    <a:latin typeface="+mj-lt"/>
                    <a:ea typeface="+mn-ea"/>
                  </a:rPr>
                  <a:t>/</a:t>
                </a:r>
              </a:p>
              <a:p>
                <a:pPr algn="just" defTabSz="1152053">
                  <a:lnSpc>
                    <a:spcPct val="150000"/>
                  </a:lnSpc>
                  <a:buClrTx/>
                  <a:defRPr/>
                </a:pPr>
                <a:r>
                  <a:rPr lang="vi-VN" sz="2400" dirty="0">
                    <a:solidFill>
                      <a:sysClr val="windowText" lastClr="000000"/>
                    </a:solidFill>
                    <a:latin typeface="+mj-lt"/>
                    <a:ea typeface="+mn-ea"/>
                  </a:rPr>
                  <a:t>Đất mịn</a:t>
                </a:r>
                <a:r>
                  <a:rPr lang="vi-VN" sz="2400" dirty="0">
                    <a:solidFill>
                      <a:srgbClr val="C00000"/>
                    </a:solidFill>
                    <a:latin typeface="+mj-lt"/>
                    <a:ea typeface="+mn-ea"/>
                  </a:rPr>
                  <a:t>/</a:t>
                </a:r>
                <a:r>
                  <a:rPr lang="vi-VN" sz="2400" dirty="0">
                    <a:solidFill>
                      <a:sysClr val="windowText" lastClr="000000"/>
                    </a:solidFill>
                    <a:latin typeface="+mj-lt"/>
                    <a:ea typeface="+mn-ea"/>
                  </a:rPr>
                  <a:t> vồng mâm xôi.</a:t>
                </a:r>
                <a:r>
                  <a:rPr lang="vi-VN" sz="2400" dirty="0">
                    <a:solidFill>
                      <a:srgbClr val="C00000"/>
                    </a:solidFill>
                    <a:latin typeface="+mj-lt"/>
                    <a:ea typeface="+mn-ea"/>
                  </a:rPr>
                  <a:t>//</a:t>
                </a:r>
              </a:p>
            </p:txBody>
          </p:sp>
        </p:grpSp>
        <p:pic>
          <p:nvPicPr>
            <p:cNvPr id="11" name="Picture 10">
              <a:extLst>
                <a:ext uri="{FF2B5EF4-FFF2-40B4-BE49-F238E27FC236}">
                  <a16:creationId xmlns:a16="http://schemas.microsoft.com/office/drawing/2014/main" id="{8AF60F82-F337-3E4C-22EC-38B5A96AC5EF}"/>
                </a:ext>
              </a:extLst>
            </p:cNvPr>
            <p:cNvPicPr>
              <a:picLocks noChangeAspect="1"/>
            </p:cNvPicPr>
            <p:nvPr/>
          </p:nvPicPr>
          <p:blipFill>
            <a:blip r:embed="rId3"/>
            <a:stretch>
              <a:fillRect/>
            </a:stretch>
          </p:blipFill>
          <p:spPr>
            <a:xfrm>
              <a:off x="1468293" y="1314862"/>
              <a:ext cx="997576" cy="730329"/>
            </a:xfrm>
            <a:prstGeom prst="rect">
              <a:avLst/>
            </a:prstGeom>
          </p:spPr>
        </p:pic>
      </p:grpSp>
    </p:spTree>
    <p:extLst>
      <p:ext uri="{BB962C8B-B14F-4D97-AF65-F5344CB8AC3E}">
        <p14:creationId xmlns:p14="http://schemas.microsoft.com/office/powerpoint/2010/main" val="207980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7D5A88C-8BFE-6971-7C99-CAB5FF75F9FF}"/>
              </a:ext>
            </a:extLst>
          </p:cNvPr>
          <p:cNvPicPr>
            <a:picLocks noChangeAspect="1"/>
          </p:cNvPicPr>
          <p:nvPr/>
        </p:nvPicPr>
        <p:blipFill>
          <a:blip r:embed="rId4"/>
          <a:stretch>
            <a:fillRect/>
          </a:stretch>
        </p:blipFill>
        <p:spPr>
          <a:xfrm>
            <a:off x="4619855" y="3014224"/>
            <a:ext cx="2952289" cy="1633356"/>
          </a:xfrm>
          <a:prstGeom prst="rect">
            <a:avLst/>
          </a:prstGeom>
        </p:spPr>
      </p:pic>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27000" r="-27000"/>
          </a:stretch>
        </a:blipFill>
        <a:effectLst/>
      </p:bgPr>
    </p:bg>
    <p:spTree>
      <p:nvGrpSpPr>
        <p:cNvPr id="1" name="">
          <a:extLst>
            <a:ext uri="{FF2B5EF4-FFF2-40B4-BE49-F238E27FC236}">
              <a16:creationId xmlns:a16="http://schemas.microsoft.com/office/drawing/2014/main" id="{FE2F8C17-0105-D98B-44EF-7F6A22222A4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31380E8-6188-CDAF-5381-AB9372BB5E8D}"/>
              </a:ext>
            </a:extLst>
          </p:cNvPr>
          <p:cNvSpPr txBox="1"/>
          <p:nvPr/>
        </p:nvSpPr>
        <p:spPr>
          <a:xfrm>
            <a:off x="1414104" y="921900"/>
            <a:ext cx="9363792" cy="1856342"/>
          </a:xfrm>
          <a:prstGeom prst="rect">
            <a:avLst/>
          </a:prstGeom>
        </p:spPr>
        <p:txBody>
          <a:bodyPr wrap="square" lIns="0" tIns="0" rIns="0" bIns="0" rtlCol="0" anchor="t">
            <a:spAutoFit/>
          </a:bodyPr>
          <a:lstStyle/>
          <a:p>
            <a:pPr algn="ctr" defTabSz="1152053">
              <a:lnSpc>
                <a:spcPct val="150000"/>
              </a:lnSpc>
              <a:defRPr/>
            </a:pPr>
            <a:r>
              <a:rPr lang="en-US" sz="4300" b="1" spc="-101">
                <a:solidFill>
                  <a:srgbClr val="453F7D"/>
                </a:solidFill>
                <a:latin typeface="+mj-lt"/>
                <a:cs typeface="Arial" panose="020B0604020202020204" pitchFamily="34" charset="0"/>
              </a:rPr>
              <a:t>TRÒ CHƠI</a:t>
            </a:r>
          </a:p>
          <a:p>
            <a:pPr algn="ctr" defTabSz="1152053">
              <a:lnSpc>
                <a:spcPct val="150000"/>
              </a:lnSpc>
              <a:defRPr/>
            </a:pPr>
            <a:r>
              <a:rPr lang="en-US" sz="4300" b="1" spc="-101">
                <a:solidFill>
                  <a:srgbClr val="C00000"/>
                </a:solidFill>
                <a:latin typeface="+mj-lt"/>
                <a:cs typeface="Arial" panose="020B0604020202020204" pitchFamily="34" charset="0"/>
              </a:rPr>
              <a:t>THU HOẠCH CAM</a:t>
            </a:r>
            <a:endParaRPr lang="en-US" sz="4300" b="1" spc="-101" dirty="0">
              <a:solidFill>
                <a:srgbClr val="C00000"/>
              </a:solidFill>
              <a:latin typeface="+mj-lt"/>
              <a:cs typeface="Arial" panose="020B0604020202020204" pitchFamily="34" charset="0"/>
            </a:endParaRPr>
          </a:p>
        </p:txBody>
      </p:sp>
      <p:sp>
        <p:nvSpPr>
          <p:cNvPr id="7" name="Freeform 6">
            <a:extLst>
              <a:ext uri="{FF2B5EF4-FFF2-40B4-BE49-F238E27FC236}">
                <a16:creationId xmlns:a16="http://schemas.microsoft.com/office/drawing/2014/main" id="{ED0F5DC2-AAE3-349C-D893-E4D63A9AB94E}"/>
              </a:ext>
            </a:extLst>
          </p:cNvPr>
          <p:cNvSpPr>
            <a:spLocks noChangeAspect="1"/>
          </p:cNvSpPr>
          <p:nvPr/>
        </p:nvSpPr>
        <p:spPr>
          <a:xfrm>
            <a:off x="1081166" y="2743516"/>
            <a:ext cx="3507284" cy="3920578"/>
          </a:xfrm>
          <a:custGeom>
            <a:avLst/>
            <a:gdLst/>
            <a:ahLst/>
            <a:cxnLst/>
            <a:rect l="l" t="t" r="r" b="b"/>
            <a:pathLst>
              <a:path w="2848205" h="3183834">
                <a:moveTo>
                  <a:pt x="0" y="0"/>
                </a:moveTo>
                <a:lnTo>
                  <a:pt x="2848205" y="0"/>
                </a:lnTo>
                <a:lnTo>
                  <a:pt x="2848205" y="3183834"/>
                </a:lnTo>
                <a:lnTo>
                  <a:pt x="0" y="3183834"/>
                </a:lnTo>
                <a:lnTo>
                  <a:pt x="0" y="0"/>
                </a:lnTo>
                <a:close/>
              </a:path>
            </a:pathLst>
          </a:custGeom>
          <a:blipFill>
            <a:blip r:embed="rId5"/>
            <a:stretch>
              <a:fillRect/>
            </a:stretch>
          </a:blipFill>
        </p:spPr>
        <p:txBody>
          <a:bodyPr/>
          <a:lstStyle/>
          <a:p>
            <a:endParaRPr lang="en-US" sz="2267"/>
          </a:p>
        </p:txBody>
      </p:sp>
      <p:sp>
        <p:nvSpPr>
          <p:cNvPr id="8" name="Freeform 6">
            <a:extLst>
              <a:ext uri="{FF2B5EF4-FFF2-40B4-BE49-F238E27FC236}">
                <a16:creationId xmlns:a16="http://schemas.microsoft.com/office/drawing/2014/main" id="{A13259F4-7661-E4DF-597D-CAF79DBDD1EF}"/>
              </a:ext>
            </a:extLst>
          </p:cNvPr>
          <p:cNvSpPr>
            <a:spLocks noChangeAspect="1"/>
          </p:cNvSpPr>
          <p:nvPr/>
        </p:nvSpPr>
        <p:spPr>
          <a:xfrm>
            <a:off x="7603551" y="2542722"/>
            <a:ext cx="3639412" cy="4010372"/>
          </a:xfrm>
          <a:custGeom>
            <a:avLst/>
            <a:gdLst/>
            <a:ahLst/>
            <a:cxnLst/>
            <a:rect l="l" t="t" r="r" b="b"/>
            <a:pathLst>
              <a:path w="2889330" h="3183834">
                <a:moveTo>
                  <a:pt x="0" y="0"/>
                </a:moveTo>
                <a:lnTo>
                  <a:pt x="2889329" y="0"/>
                </a:lnTo>
                <a:lnTo>
                  <a:pt x="2889329" y="3183835"/>
                </a:lnTo>
                <a:lnTo>
                  <a:pt x="0" y="3183835"/>
                </a:lnTo>
                <a:lnTo>
                  <a:pt x="0" y="0"/>
                </a:lnTo>
                <a:close/>
              </a:path>
            </a:pathLst>
          </a:custGeom>
          <a:blipFill>
            <a:blip r:embed="rId6"/>
            <a:stretch>
              <a:fillRect/>
            </a:stretch>
          </a:blipFill>
        </p:spPr>
        <p:txBody>
          <a:bodyPr/>
          <a:lstStyle/>
          <a:p>
            <a:endParaRPr lang="en-US" sz="2267"/>
          </a:p>
        </p:txBody>
      </p:sp>
      <p:pic>
        <p:nvPicPr>
          <p:cNvPr id="9" name="children-logo-116101">
            <a:hlinkClick r:id="" action="ppaction://media"/>
            <a:extLst>
              <a:ext uri="{FF2B5EF4-FFF2-40B4-BE49-F238E27FC236}">
                <a16:creationId xmlns:a16="http://schemas.microsoft.com/office/drawing/2014/main" id="{88979B22-789C-8F93-0590-22D13447D9F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2573" y="60811"/>
            <a:ext cx="384010" cy="384010"/>
          </a:xfrm>
          <a:prstGeom prst="rect">
            <a:avLst/>
          </a:prstGeom>
        </p:spPr>
      </p:pic>
      <p:pic>
        <p:nvPicPr>
          <p:cNvPr id="2" name="Picture 1">
            <a:extLst>
              <a:ext uri="{FF2B5EF4-FFF2-40B4-BE49-F238E27FC236}">
                <a16:creationId xmlns:a16="http://schemas.microsoft.com/office/drawing/2014/main" id="{8991ABA5-7170-893B-E567-5D2CE4AA1E2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755374" cy="755374"/>
          </a:xfrm>
          <a:prstGeom prst="rect">
            <a:avLst/>
          </a:prstGeom>
        </p:spPr>
      </p:pic>
    </p:spTree>
    <p:extLst>
      <p:ext uri="{BB962C8B-B14F-4D97-AF65-F5344CB8AC3E}">
        <p14:creationId xmlns:p14="http://schemas.microsoft.com/office/powerpoint/2010/main" val="2597271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nodeType="withEffect">
                                  <p:stCondLst>
                                    <p:cond delay="0"/>
                                  </p:stCondLst>
                                  <p:childTnLst>
                                    <p:animEffect transition="out" filter="fade">
                                      <p:cBhvr>
                                        <p:cTn id="6" dur="500" tmFilter="0, 0; .2, .5; .8, .5; 1, 0"/>
                                        <p:tgtEl>
                                          <p:spTgt spid="6">
                                            <p:txEl>
                                              <p:pRg st="0" end="0"/>
                                            </p:txEl>
                                          </p:spTgt>
                                        </p:tgtEl>
                                      </p:cBhvr>
                                    </p:animEffect>
                                    <p:animScale>
                                      <p:cBhvr>
                                        <p:cTn id="7" dur="250" autoRev="1" fill="hold"/>
                                        <p:tgtEl>
                                          <p:spTgt spid="6">
                                            <p:txEl>
                                              <p:pRg st="0" end="0"/>
                                            </p:txEl>
                                          </p:spTgt>
                                        </p:tgtEl>
                                      </p:cBhvr>
                                      <p:by x="105000" y="105000"/>
                                    </p:animScale>
                                  </p:childTnLst>
                                </p:cTn>
                              </p:par>
                              <p:par>
                                <p:cTn id="8" presetID="26" presetClass="emph" presetSubtype="0" repeatCount="indefinite" fill="hold" nodeType="withEffect">
                                  <p:stCondLst>
                                    <p:cond delay="0"/>
                                  </p:stCondLst>
                                  <p:childTnLst>
                                    <p:animEffect transition="out" filter="fade">
                                      <p:cBhvr>
                                        <p:cTn id="9" dur="500" tmFilter="0, 0; .2, .5; .8, .5; 1, 0"/>
                                        <p:tgtEl>
                                          <p:spTgt spid="6">
                                            <p:txEl>
                                              <p:pRg st="1" end="1"/>
                                            </p:txEl>
                                          </p:spTgt>
                                        </p:tgtEl>
                                      </p:cBhvr>
                                    </p:animEffect>
                                    <p:animScale>
                                      <p:cBhvr>
                                        <p:cTn id="10" dur="250" autoRev="1" fill="hold"/>
                                        <p:tgtEl>
                                          <p:spTgt spid="6">
                                            <p:txEl>
                                              <p:pRg st="1" end="1"/>
                                            </p:txEl>
                                          </p:spTgt>
                                        </p:tgtEl>
                                      </p:cBhvr>
                                      <p:by x="105000" y="105000"/>
                                    </p:animScale>
                                  </p:childTnLst>
                                </p:cTn>
                              </p:par>
                              <p:par>
                                <p:cTn id="11" presetID="32" presetClass="emph" presetSubtype="0" repeatCount="indefinite" fill="hold" nodeType="withEffect">
                                  <p:stCondLst>
                                    <p:cond delay="0"/>
                                  </p:stCondLst>
                                  <p:childTnLst>
                                    <p:animRot by="120000">
                                      <p:cBhvr>
                                        <p:cTn id="12" dur="50" fill="hold">
                                          <p:stCondLst>
                                            <p:cond delay="0"/>
                                          </p:stCondLst>
                                        </p:cTn>
                                        <p:tgtEl>
                                          <p:spTgt spid="7"/>
                                        </p:tgtEl>
                                        <p:attrNameLst>
                                          <p:attrName>r</p:attrName>
                                        </p:attrNameLst>
                                      </p:cBhvr>
                                    </p:animRot>
                                    <p:animRot by="-240000">
                                      <p:cBhvr>
                                        <p:cTn id="13" dur="100" fill="hold">
                                          <p:stCondLst>
                                            <p:cond delay="100"/>
                                          </p:stCondLst>
                                        </p:cTn>
                                        <p:tgtEl>
                                          <p:spTgt spid="7"/>
                                        </p:tgtEl>
                                        <p:attrNameLst>
                                          <p:attrName>r</p:attrName>
                                        </p:attrNameLst>
                                      </p:cBhvr>
                                    </p:animRot>
                                    <p:animRot by="240000">
                                      <p:cBhvr>
                                        <p:cTn id="14" dur="100" fill="hold">
                                          <p:stCondLst>
                                            <p:cond delay="200"/>
                                          </p:stCondLst>
                                        </p:cTn>
                                        <p:tgtEl>
                                          <p:spTgt spid="7"/>
                                        </p:tgtEl>
                                        <p:attrNameLst>
                                          <p:attrName>r</p:attrName>
                                        </p:attrNameLst>
                                      </p:cBhvr>
                                    </p:animRot>
                                    <p:animRot by="-240000">
                                      <p:cBhvr>
                                        <p:cTn id="15" dur="100" fill="hold">
                                          <p:stCondLst>
                                            <p:cond delay="300"/>
                                          </p:stCondLst>
                                        </p:cTn>
                                        <p:tgtEl>
                                          <p:spTgt spid="7"/>
                                        </p:tgtEl>
                                        <p:attrNameLst>
                                          <p:attrName>r</p:attrName>
                                        </p:attrNameLst>
                                      </p:cBhvr>
                                    </p:animRot>
                                    <p:animRot by="120000">
                                      <p:cBhvr>
                                        <p:cTn id="16" dur="100" fill="hold">
                                          <p:stCondLst>
                                            <p:cond delay="400"/>
                                          </p:stCondLst>
                                        </p:cTn>
                                        <p:tgtEl>
                                          <p:spTgt spid="7"/>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50" fill="hold">
                                          <p:stCondLst>
                                            <p:cond delay="0"/>
                                          </p:stCondLst>
                                        </p:cTn>
                                        <p:tgtEl>
                                          <p:spTgt spid="8"/>
                                        </p:tgtEl>
                                        <p:attrNameLst>
                                          <p:attrName>r</p:attrName>
                                        </p:attrNameLst>
                                      </p:cBhvr>
                                    </p:animRot>
                                    <p:animRot by="-240000">
                                      <p:cBhvr>
                                        <p:cTn id="19" dur="100" fill="hold">
                                          <p:stCondLst>
                                            <p:cond delay="100"/>
                                          </p:stCondLst>
                                        </p:cTn>
                                        <p:tgtEl>
                                          <p:spTgt spid="8"/>
                                        </p:tgtEl>
                                        <p:attrNameLst>
                                          <p:attrName>r</p:attrName>
                                        </p:attrNameLst>
                                      </p:cBhvr>
                                    </p:animRot>
                                    <p:animRot by="240000">
                                      <p:cBhvr>
                                        <p:cTn id="20" dur="100" fill="hold">
                                          <p:stCondLst>
                                            <p:cond delay="200"/>
                                          </p:stCondLst>
                                        </p:cTn>
                                        <p:tgtEl>
                                          <p:spTgt spid="8"/>
                                        </p:tgtEl>
                                        <p:attrNameLst>
                                          <p:attrName>r</p:attrName>
                                        </p:attrNameLst>
                                      </p:cBhvr>
                                    </p:animRot>
                                    <p:animRot by="-240000">
                                      <p:cBhvr>
                                        <p:cTn id="21" dur="100" fill="hold">
                                          <p:stCondLst>
                                            <p:cond delay="300"/>
                                          </p:stCondLst>
                                        </p:cTn>
                                        <p:tgtEl>
                                          <p:spTgt spid="8"/>
                                        </p:tgtEl>
                                        <p:attrNameLst>
                                          <p:attrName>r</p:attrName>
                                        </p:attrNameLst>
                                      </p:cBhvr>
                                    </p:animRot>
                                    <p:animRot by="120000">
                                      <p:cBhvr>
                                        <p:cTn id="22" dur="100" fill="hold">
                                          <p:stCondLst>
                                            <p:cond delay="400"/>
                                          </p:stCondLst>
                                        </p:cTn>
                                        <p:tgtEl>
                                          <p:spTgt spid="8"/>
                                        </p:tgtEl>
                                        <p:attrNameLst>
                                          <p:attrName>r</p:attrName>
                                        </p:attrNameLst>
                                      </p:cBhvr>
                                    </p:animRot>
                                  </p:childTnLst>
                                </p:cTn>
                              </p:par>
                              <p:par>
                                <p:cTn id="23" presetID="1" presetClass="mediacall" presetSubtype="0" fill="hold" nodeType="withEffect">
                                  <p:stCondLst>
                                    <p:cond delay="0"/>
                                  </p:stCondLst>
                                  <p:childTnLst>
                                    <p:cmd type="call" cmd="playFrom(0.0)">
                                      <p:cBhvr>
                                        <p:cTn id="24" dur="739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endCondLst>
                </p:cTn>
                <p:tgtEl>
                  <p:spTgt spid="9"/>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7000" r="-27000"/>
          </a:stretch>
        </a:blipFill>
        <a:effectLst/>
      </p:bgPr>
    </p:bg>
    <p:spTree>
      <p:nvGrpSpPr>
        <p:cNvPr id="1" name="">
          <a:extLst>
            <a:ext uri="{FF2B5EF4-FFF2-40B4-BE49-F238E27FC236}">
              <a16:creationId xmlns:a16="http://schemas.microsoft.com/office/drawing/2014/main" id="{12365EAD-1C7A-BC62-B993-C7667598CFC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56C9DD0-D563-6018-8F79-9231EE0A6D0D}"/>
              </a:ext>
            </a:extLst>
          </p:cNvPr>
          <p:cNvGrpSpPr/>
          <p:nvPr/>
        </p:nvGrpSpPr>
        <p:grpSpPr>
          <a:xfrm>
            <a:off x="5663125" y="1113183"/>
            <a:ext cx="5797766" cy="5435535"/>
            <a:chOff x="0" y="135880"/>
            <a:chExt cx="3070990" cy="2858065"/>
          </a:xfrm>
        </p:grpSpPr>
        <p:sp>
          <p:nvSpPr>
            <p:cNvPr id="3" name="Freeform 3">
              <a:extLst>
                <a:ext uri="{FF2B5EF4-FFF2-40B4-BE49-F238E27FC236}">
                  <a16:creationId xmlns:a16="http://schemas.microsoft.com/office/drawing/2014/main" id="{04498CB1-993F-6F60-087B-277C778C1FFD}"/>
                </a:ext>
              </a:extLst>
            </p:cNvPr>
            <p:cNvSpPr/>
            <p:nvPr/>
          </p:nvSpPr>
          <p:spPr>
            <a:xfrm>
              <a:off x="0" y="135880"/>
              <a:ext cx="3070990" cy="2858065"/>
            </a:xfrm>
            <a:custGeom>
              <a:avLst/>
              <a:gdLst/>
              <a:ahLst/>
              <a:cxnLst/>
              <a:rect l="l" t="t" r="r" b="b"/>
              <a:pathLst>
                <a:path w="3070990" h="3257100">
                  <a:moveTo>
                    <a:pt x="2946530" y="3257100"/>
                  </a:moveTo>
                  <a:lnTo>
                    <a:pt x="124460" y="3257100"/>
                  </a:lnTo>
                  <a:cubicBezTo>
                    <a:pt x="55880" y="3257100"/>
                    <a:pt x="0" y="3201220"/>
                    <a:pt x="0" y="3132640"/>
                  </a:cubicBezTo>
                  <a:lnTo>
                    <a:pt x="0" y="124460"/>
                  </a:lnTo>
                  <a:cubicBezTo>
                    <a:pt x="0" y="55880"/>
                    <a:pt x="55880" y="0"/>
                    <a:pt x="124460" y="0"/>
                  </a:cubicBezTo>
                  <a:lnTo>
                    <a:pt x="2946530" y="0"/>
                  </a:lnTo>
                  <a:cubicBezTo>
                    <a:pt x="3015110" y="0"/>
                    <a:pt x="3070990" y="55880"/>
                    <a:pt x="3070990" y="124460"/>
                  </a:cubicBezTo>
                  <a:lnTo>
                    <a:pt x="3070990" y="3132640"/>
                  </a:lnTo>
                  <a:cubicBezTo>
                    <a:pt x="3070990" y="3201220"/>
                    <a:pt x="3015110" y="3257100"/>
                    <a:pt x="2946530" y="3257100"/>
                  </a:cubicBezTo>
                  <a:close/>
                </a:path>
              </a:pathLst>
            </a:custGeom>
            <a:solidFill>
              <a:schemeClr val="accent6">
                <a:lumMod val="20000"/>
                <a:lumOff val="80000"/>
              </a:schemeClr>
            </a:solidFill>
          </p:spPr>
          <p:txBody>
            <a:bodyPr/>
            <a:lstStyle/>
            <a:p>
              <a:endParaRPr lang="en-US" sz="2400">
                <a:latin typeface="+mj-lt"/>
              </a:endParaRPr>
            </a:p>
          </p:txBody>
        </p:sp>
      </p:grpSp>
      <p:sp>
        <p:nvSpPr>
          <p:cNvPr id="4" name="Freeform 28">
            <a:extLst>
              <a:ext uri="{FF2B5EF4-FFF2-40B4-BE49-F238E27FC236}">
                <a16:creationId xmlns:a16="http://schemas.microsoft.com/office/drawing/2014/main" id="{4ABA3B19-79A5-FB67-64FD-418E497A1F64}"/>
              </a:ext>
            </a:extLst>
          </p:cNvPr>
          <p:cNvSpPr/>
          <p:nvPr/>
        </p:nvSpPr>
        <p:spPr>
          <a:xfrm>
            <a:off x="419220" y="1846462"/>
            <a:ext cx="4361624" cy="4702256"/>
          </a:xfrm>
          <a:custGeom>
            <a:avLst/>
            <a:gdLst/>
            <a:ahLst/>
            <a:cxnLst/>
            <a:rect l="l" t="t" r="r" b="b"/>
            <a:pathLst>
              <a:path w="7931277" h="8229600">
                <a:moveTo>
                  <a:pt x="0" y="0"/>
                </a:moveTo>
                <a:lnTo>
                  <a:pt x="7931277" y="0"/>
                </a:lnTo>
                <a:lnTo>
                  <a:pt x="7931277" y="8229600"/>
                </a:lnTo>
                <a:lnTo>
                  <a:pt x="0" y="8229600"/>
                </a:lnTo>
                <a:lnTo>
                  <a:pt x="0" y="0"/>
                </a:lnTo>
                <a:close/>
              </a:path>
            </a:pathLst>
          </a:custGeom>
          <a:blipFill>
            <a:blip r:embed="rId3"/>
            <a:stretch>
              <a:fillRect/>
            </a:stretch>
          </a:blipFill>
        </p:spPr>
        <p:txBody>
          <a:bodyPr/>
          <a:lstStyle/>
          <a:p>
            <a:endParaRPr lang="en-US" sz="2400">
              <a:latin typeface="+mj-lt"/>
            </a:endParaRPr>
          </a:p>
        </p:txBody>
      </p:sp>
      <p:sp>
        <p:nvSpPr>
          <p:cNvPr id="5" name="Freeform 26">
            <a:extLst>
              <a:ext uri="{FF2B5EF4-FFF2-40B4-BE49-F238E27FC236}">
                <a16:creationId xmlns:a16="http://schemas.microsoft.com/office/drawing/2014/main" id="{081B85EA-431D-04EC-6D7F-9358FF6C708D}"/>
              </a:ext>
            </a:extLst>
          </p:cNvPr>
          <p:cNvSpPr/>
          <p:nvPr/>
        </p:nvSpPr>
        <p:spPr>
          <a:xfrm>
            <a:off x="6009386" y="1297224"/>
            <a:ext cx="850438" cy="1812656"/>
          </a:xfrm>
          <a:custGeom>
            <a:avLst/>
            <a:gdLst/>
            <a:ahLst/>
            <a:cxnLst/>
            <a:rect l="l" t="t" r="r" b="b"/>
            <a:pathLst>
              <a:path w="3861054" h="8229600">
                <a:moveTo>
                  <a:pt x="0" y="0"/>
                </a:moveTo>
                <a:lnTo>
                  <a:pt x="3861054" y="0"/>
                </a:lnTo>
                <a:lnTo>
                  <a:pt x="3861054" y="8229600"/>
                </a:lnTo>
                <a:lnTo>
                  <a:pt x="0" y="8229600"/>
                </a:lnTo>
                <a:lnTo>
                  <a:pt x="0" y="0"/>
                </a:lnTo>
                <a:close/>
              </a:path>
            </a:pathLst>
          </a:custGeom>
          <a:blipFill>
            <a:blip r:embed="rId4"/>
            <a:stretch>
              <a:fillRect/>
            </a:stretch>
          </a:blipFill>
        </p:spPr>
        <p:txBody>
          <a:bodyPr/>
          <a:lstStyle/>
          <a:p>
            <a:endParaRPr lang="en-US" sz="2400">
              <a:latin typeface="+mj-lt"/>
            </a:endParaRPr>
          </a:p>
        </p:txBody>
      </p:sp>
      <p:sp>
        <p:nvSpPr>
          <p:cNvPr id="6" name="Freeform 27">
            <a:extLst>
              <a:ext uri="{FF2B5EF4-FFF2-40B4-BE49-F238E27FC236}">
                <a16:creationId xmlns:a16="http://schemas.microsoft.com/office/drawing/2014/main" id="{BE7F81F9-BE85-B55D-1ECA-C9CB6EC13588}"/>
              </a:ext>
            </a:extLst>
          </p:cNvPr>
          <p:cNvSpPr/>
          <p:nvPr/>
        </p:nvSpPr>
        <p:spPr>
          <a:xfrm>
            <a:off x="9933191" y="1454625"/>
            <a:ext cx="1387654" cy="1655255"/>
          </a:xfrm>
          <a:custGeom>
            <a:avLst/>
            <a:gdLst/>
            <a:ahLst/>
            <a:cxnLst/>
            <a:rect l="l" t="t" r="r" b="b"/>
            <a:pathLst>
              <a:path w="6899148" h="8229600">
                <a:moveTo>
                  <a:pt x="0" y="0"/>
                </a:moveTo>
                <a:lnTo>
                  <a:pt x="6899148" y="0"/>
                </a:lnTo>
                <a:lnTo>
                  <a:pt x="6899148" y="8229600"/>
                </a:lnTo>
                <a:lnTo>
                  <a:pt x="0" y="8229600"/>
                </a:lnTo>
                <a:lnTo>
                  <a:pt x="0" y="0"/>
                </a:lnTo>
                <a:close/>
              </a:path>
            </a:pathLst>
          </a:custGeom>
          <a:blipFill>
            <a:blip r:embed="rId5"/>
            <a:stretch>
              <a:fillRect/>
            </a:stretch>
          </a:blipFill>
        </p:spPr>
        <p:txBody>
          <a:bodyPr/>
          <a:lstStyle/>
          <a:p>
            <a:endParaRPr lang="en-US" sz="2400">
              <a:latin typeface="+mj-lt"/>
            </a:endParaRPr>
          </a:p>
        </p:txBody>
      </p:sp>
      <p:sp>
        <p:nvSpPr>
          <p:cNvPr id="7" name="Freeform 29">
            <a:extLst>
              <a:ext uri="{FF2B5EF4-FFF2-40B4-BE49-F238E27FC236}">
                <a16:creationId xmlns:a16="http://schemas.microsoft.com/office/drawing/2014/main" id="{27F5ADD0-911F-29E1-E3D2-141EEAB938AD}"/>
              </a:ext>
            </a:extLst>
          </p:cNvPr>
          <p:cNvSpPr/>
          <p:nvPr/>
        </p:nvSpPr>
        <p:spPr>
          <a:xfrm>
            <a:off x="419220" y="5180337"/>
            <a:ext cx="1226412" cy="1368381"/>
          </a:xfrm>
          <a:custGeom>
            <a:avLst/>
            <a:gdLst/>
            <a:ahLst/>
            <a:cxnLst/>
            <a:rect l="l" t="t" r="r" b="b"/>
            <a:pathLst>
              <a:path w="3687890" h="4114800">
                <a:moveTo>
                  <a:pt x="0" y="0"/>
                </a:moveTo>
                <a:lnTo>
                  <a:pt x="3687890" y="0"/>
                </a:lnTo>
                <a:lnTo>
                  <a:pt x="3687890"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2400">
              <a:latin typeface="+mj-lt"/>
            </a:endParaRPr>
          </a:p>
        </p:txBody>
      </p:sp>
      <p:sp>
        <p:nvSpPr>
          <p:cNvPr id="8" name="TextBox 4">
            <a:extLst>
              <a:ext uri="{FF2B5EF4-FFF2-40B4-BE49-F238E27FC236}">
                <a16:creationId xmlns:a16="http://schemas.microsoft.com/office/drawing/2014/main" id="{A62DE9AD-6CE8-197C-23EF-DA3A35EFC957}"/>
              </a:ext>
            </a:extLst>
          </p:cNvPr>
          <p:cNvSpPr txBox="1"/>
          <p:nvPr/>
        </p:nvSpPr>
        <p:spPr>
          <a:xfrm>
            <a:off x="6770686" y="1533326"/>
            <a:ext cx="3582643" cy="1036053"/>
          </a:xfrm>
          <a:prstGeom prst="rect">
            <a:avLst/>
          </a:prstGeom>
          <a:noFill/>
        </p:spPr>
        <p:txBody>
          <a:bodyPr wrap="square" lIns="0" tIns="0" rIns="0" bIns="0" rtlCol="0" anchor="t">
            <a:spAutoFit/>
          </a:bodyPr>
          <a:lstStyle/>
          <a:p>
            <a:pPr algn="ctr" defTabSz="1152053">
              <a:lnSpc>
                <a:spcPct val="150000"/>
              </a:lnSpc>
              <a:defRPr/>
            </a:pPr>
            <a:r>
              <a:rPr lang="en-US" sz="2400" b="1" dirty="0">
                <a:solidFill>
                  <a:srgbClr val="802751">
                    <a:lumMod val="75000"/>
                  </a:srgbClr>
                </a:solidFill>
                <a:latin typeface="+mj-lt"/>
                <a:cs typeface="Arial" panose="020B0604020202020204" pitchFamily="34" charset="0"/>
              </a:rPr>
              <a:t>TRÒ CHƠI</a:t>
            </a:r>
          </a:p>
          <a:p>
            <a:pPr algn="ctr" defTabSz="1152053">
              <a:lnSpc>
                <a:spcPct val="150000"/>
              </a:lnSpc>
              <a:defRPr/>
            </a:pPr>
            <a:r>
              <a:rPr lang="en-US" sz="2400" b="1" dirty="0">
                <a:solidFill>
                  <a:srgbClr val="802751">
                    <a:lumMod val="75000"/>
                  </a:srgbClr>
                </a:solidFill>
                <a:latin typeface="+mj-lt"/>
                <a:cs typeface="Arial" panose="020B0604020202020204" pitchFamily="34" charset="0"/>
              </a:rPr>
              <a:t>THU HOẠCH CAM</a:t>
            </a:r>
          </a:p>
        </p:txBody>
      </p:sp>
      <p:sp>
        <p:nvSpPr>
          <p:cNvPr id="9" name="TextBox 4">
            <a:extLst>
              <a:ext uri="{FF2B5EF4-FFF2-40B4-BE49-F238E27FC236}">
                <a16:creationId xmlns:a16="http://schemas.microsoft.com/office/drawing/2014/main" id="{55BCB6B0-E49D-337D-6F30-26013BF30C26}"/>
              </a:ext>
            </a:extLst>
          </p:cNvPr>
          <p:cNvSpPr txBox="1"/>
          <p:nvPr/>
        </p:nvSpPr>
        <p:spPr>
          <a:xfrm>
            <a:off x="6031098" y="3432138"/>
            <a:ext cx="5061821" cy="2691506"/>
          </a:xfrm>
          <a:prstGeom prst="rect">
            <a:avLst/>
          </a:prstGeom>
        </p:spPr>
        <p:txBody>
          <a:bodyPr wrap="square" lIns="0" tIns="0" rIns="0" bIns="0" rtlCol="0" anchor="t">
            <a:spAutoFit/>
          </a:bodyPr>
          <a:lstStyle/>
          <a:p>
            <a:pPr algn="just" defTabSz="1152053">
              <a:lnSpc>
                <a:spcPct val="150000"/>
              </a:lnSpc>
              <a:defRPr/>
            </a:pPr>
            <a:r>
              <a:rPr lang="en-US" sz="2400" dirty="0" err="1">
                <a:solidFill>
                  <a:srgbClr val="191919"/>
                </a:solidFill>
                <a:latin typeface="+mj-lt"/>
                <a:cs typeface="Arial" panose="020B0604020202020204" pitchFamily="34" charset="0"/>
              </a:rPr>
              <a:t>Mùa</a:t>
            </a:r>
            <a:r>
              <a:rPr lang="en-US" sz="2400" dirty="0">
                <a:solidFill>
                  <a:srgbClr val="191919"/>
                </a:solidFill>
                <a:latin typeface="+mj-lt"/>
                <a:cs typeface="Arial" panose="020B0604020202020204" pitchFamily="34" charset="0"/>
              </a:rPr>
              <a:t> cam </a:t>
            </a:r>
            <a:r>
              <a:rPr lang="en-US" sz="2400" dirty="0" err="1">
                <a:solidFill>
                  <a:srgbClr val="191919"/>
                </a:solidFill>
                <a:latin typeface="+mj-lt"/>
                <a:cs typeface="Arial" panose="020B0604020202020204" pitchFamily="34" charset="0"/>
              </a:rPr>
              <a:t>đến</a:t>
            </a:r>
            <a:r>
              <a:rPr lang="en-US" sz="2400" dirty="0">
                <a:solidFill>
                  <a:srgbClr val="191919"/>
                </a:solidFill>
                <a:latin typeface="+mj-lt"/>
                <a:cs typeface="Arial" panose="020B0604020202020204" pitchFamily="34" charset="0"/>
              </a:rPr>
              <a:t> </a:t>
            </a:r>
            <a:r>
              <a:rPr lang="en-US" sz="2400" dirty="0" err="1">
                <a:solidFill>
                  <a:srgbClr val="191919"/>
                </a:solidFill>
                <a:latin typeface="+mj-lt"/>
                <a:cs typeface="Arial" panose="020B0604020202020204" pitchFamily="34" charset="0"/>
              </a:rPr>
              <a:t>rồi</a:t>
            </a:r>
            <a:r>
              <a:rPr lang="en-US" sz="2400" dirty="0">
                <a:solidFill>
                  <a:srgbClr val="191919"/>
                </a:solidFill>
                <a:latin typeface="+mj-lt"/>
                <a:cs typeface="Arial" panose="020B0604020202020204" pitchFamily="34" charset="0"/>
              </a:rPr>
              <a:t>, </a:t>
            </a:r>
            <a:r>
              <a:rPr lang="en-US" sz="2400" dirty="0" err="1">
                <a:solidFill>
                  <a:srgbClr val="191919"/>
                </a:solidFill>
                <a:latin typeface="+mj-lt"/>
                <a:cs typeface="Arial" panose="020B0604020202020204" pitchFamily="34" charset="0"/>
              </a:rPr>
              <a:t>các</a:t>
            </a:r>
            <a:r>
              <a:rPr lang="en-US" sz="2400" dirty="0">
                <a:solidFill>
                  <a:srgbClr val="191919"/>
                </a:solidFill>
                <a:latin typeface="+mj-lt"/>
                <a:cs typeface="Arial" panose="020B0604020202020204" pitchFamily="34" charset="0"/>
              </a:rPr>
              <a:t> </a:t>
            </a:r>
            <a:r>
              <a:rPr lang="en-US" sz="2400" dirty="0" err="1">
                <a:solidFill>
                  <a:srgbClr val="191919"/>
                </a:solidFill>
                <a:latin typeface="+mj-lt"/>
                <a:cs typeface="Arial" panose="020B0604020202020204" pitchFamily="34" charset="0"/>
              </a:rPr>
              <a:t>em</a:t>
            </a:r>
            <a:r>
              <a:rPr lang="en-US" sz="2400" dirty="0">
                <a:solidFill>
                  <a:srgbClr val="191919"/>
                </a:solidFill>
                <a:latin typeface="+mj-lt"/>
                <a:cs typeface="Arial" panose="020B0604020202020204" pitchFamily="34" charset="0"/>
              </a:rPr>
              <a:t> </a:t>
            </a:r>
            <a:r>
              <a:rPr lang="en-US" sz="2400" dirty="0" err="1">
                <a:solidFill>
                  <a:srgbClr val="191919"/>
                </a:solidFill>
                <a:latin typeface="+mj-lt"/>
                <a:cs typeface="Arial" panose="020B0604020202020204" pitchFamily="34" charset="0"/>
              </a:rPr>
              <a:t>hãy</a:t>
            </a:r>
            <a:r>
              <a:rPr lang="en-US" sz="2400" dirty="0">
                <a:solidFill>
                  <a:srgbClr val="191919"/>
                </a:solidFill>
                <a:latin typeface="+mj-lt"/>
                <a:cs typeface="Arial" panose="020B0604020202020204" pitchFamily="34" charset="0"/>
              </a:rPr>
              <a:t> </a:t>
            </a:r>
            <a:r>
              <a:rPr lang="en-US" sz="2400" dirty="0" err="1">
                <a:solidFill>
                  <a:srgbClr val="191919"/>
                </a:solidFill>
                <a:latin typeface="+mj-lt"/>
                <a:cs typeface="Arial" panose="020B0604020202020204" pitchFamily="34" charset="0"/>
              </a:rPr>
              <a:t>cùng</a:t>
            </a:r>
            <a:r>
              <a:rPr lang="en-US" sz="2400" dirty="0">
                <a:solidFill>
                  <a:srgbClr val="191919"/>
                </a:solidFill>
                <a:latin typeface="+mj-lt"/>
                <a:cs typeface="Arial" panose="020B0604020202020204" pitchFamily="34" charset="0"/>
              </a:rPr>
              <a:t> </a:t>
            </a:r>
            <a:r>
              <a:rPr lang="en-US" sz="2400" dirty="0" err="1">
                <a:solidFill>
                  <a:srgbClr val="191919"/>
                </a:solidFill>
                <a:latin typeface="+mj-lt"/>
                <a:cs typeface="Arial" panose="020B0604020202020204" pitchFamily="34" charset="0"/>
              </a:rPr>
              <a:t>các</a:t>
            </a:r>
            <a:r>
              <a:rPr lang="en-US" sz="2400" dirty="0">
                <a:solidFill>
                  <a:srgbClr val="191919"/>
                </a:solidFill>
                <a:latin typeface="+mj-lt"/>
                <a:cs typeface="Arial" panose="020B0604020202020204" pitchFamily="34" charset="0"/>
              </a:rPr>
              <a:t> </a:t>
            </a:r>
            <a:r>
              <a:rPr lang="en-US" sz="2400" dirty="0" err="1">
                <a:solidFill>
                  <a:srgbClr val="191919"/>
                </a:solidFill>
                <a:latin typeface="+mj-lt"/>
                <a:cs typeface="Arial" panose="020B0604020202020204" pitchFamily="34" charset="0"/>
              </a:rPr>
              <a:t>bác</a:t>
            </a:r>
            <a:r>
              <a:rPr lang="en-US" sz="2400" dirty="0">
                <a:solidFill>
                  <a:srgbClr val="191919"/>
                </a:solidFill>
                <a:latin typeface="+mj-lt"/>
                <a:cs typeface="Arial" panose="020B0604020202020204" pitchFamily="34" charset="0"/>
              </a:rPr>
              <a:t> </a:t>
            </a:r>
            <a:r>
              <a:rPr lang="en-US" sz="2400" dirty="0" err="1">
                <a:solidFill>
                  <a:srgbClr val="191919"/>
                </a:solidFill>
                <a:latin typeface="+mj-lt"/>
                <a:cs typeface="Arial" panose="020B0604020202020204" pitchFamily="34" charset="0"/>
              </a:rPr>
              <a:t>nông</a:t>
            </a:r>
            <a:r>
              <a:rPr lang="en-US" sz="2400" dirty="0">
                <a:solidFill>
                  <a:srgbClr val="191919"/>
                </a:solidFill>
                <a:latin typeface="+mj-lt"/>
                <a:cs typeface="Arial" panose="020B0604020202020204" pitchFamily="34" charset="0"/>
              </a:rPr>
              <a:t> </a:t>
            </a:r>
            <a:r>
              <a:rPr lang="en-US" sz="2400" dirty="0" err="1">
                <a:solidFill>
                  <a:srgbClr val="191919"/>
                </a:solidFill>
                <a:latin typeface="+mj-lt"/>
                <a:cs typeface="Arial" panose="020B0604020202020204" pitchFamily="34" charset="0"/>
              </a:rPr>
              <a:t>dân</a:t>
            </a:r>
            <a:r>
              <a:rPr lang="en-US" sz="2400" dirty="0">
                <a:solidFill>
                  <a:srgbClr val="191919"/>
                </a:solidFill>
                <a:latin typeface="+mj-lt"/>
                <a:cs typeface="Arial" panose="020B0604020202020204" pitchFamily="34" charset="0"/>
              </a:rPr>
              <a:t> </a:t>
            </a:r>
            <a:r>
              <a:rPr lang="en-US" sz="2400" dirty="0" err="1">
                <a:solidFill>
                  <a:srgbClr val="191919"/>
                </a:solidFill>
                <a:latin typeface="+mj-lt"/>
                <a:cs typeface="Arial" panose="020B0604020202020204" pitchFamily="34" charset="0"/>
              </a:rPr>
              <a:t>thu</a:t>
            </a:r>
            <a:r>
              <a:rPr lang="en-US" sz="2400" dirty="0">
                <a:solidFill>
                  <a:srgbClr val="191919"/>
                </a:solidFill>
                <a:latin typeface="+mj-lt"/>
                <a:cs typeface="Arial" panose="020B0604020202020204" pitchFamily="34" charset="0"/>
              </a:rPr>
              <a:t> </a:t>
            </a:r>
            <a:r>
              <a:rPr lang="en-US" sz="2400" dirty="0" err="1">
                <a:solidFill>
                  <a:srgbClr val="191919"/>
                </a:solidFill>
                <a:latin typeface="+mj-lt"/>
                <a:cs typeface="Arial" panose="020B0604020202020204" pitchFamily="34" charset="0"/>
              </a:rPr>
              <a:t>hoạch</a:t>
            </a:r>
            <a:r>
              <a:rPr lang="en-US" sz="2400" dirty="0">
                <a:solidFill>
                  <a:srgbClr val="191919"/>
                </a:solidFill>
                <a:latin typeface="+mj-lt"/>
                <a:cs typeface="Arial" panose="020B0604020202020204" pitchFamily="34" charset="0"/>
              </a:rPr>
              <a:t> cam </a:t>
            </a:r>
            <a:r>
              <a:rPr lang="en-US" sz="2400" dirty="0" err="1">
                <a:solidFill>
                  <a:srgbClr val="191919"/>
                </a:solidFill>
                <a:latin typeface="+mj-lt"/>
                <a:cs typeface="Arial" panose="020B0604020202020204" pitchFamily="34" charset="0"/>
              </a:rPr>
              <a:t>nhé</a:t>
            </a:r>
            <a:r>
              <a:rPr lang="en-US" sz="2400" dirty="0">
                <a:solidFill>
                  <a:srgbClr val="191919"/>
                </a:solidFill>
                <a:latin typeface="+mj-lt"/>
                <a:cs typeface="Arial" panose="020B0604020202020204" pitchFamily="34" charset="0"/>
              </a:rPr>
              <a:t>!</a:t>
            </a:r>
          </a:p>
          <a:p>
            <a:pPr algn="just" defTabSz="1152053">
              <a:lnSpc>
                <a:spcPct val="150000"/>
              </a:lnSpc>
              <a:defRPr/>
            </a:pPr>
            <a:r>
              <a:rPr lang="en-US" sz="2400" dirty="0" err="1">
                <a:solidFill>
                  <a:srgbClr val="191919"/>
                </a:solidFill>
                <a:latin typeface="+mj-lt"/>
                <a:cs typeface="Arial" panose="020B0604020202020204" pitchFamily="34" charset="0"/>
              </a:rPr>
              <a:t>Với</a:t>
            </a:r>
            <a:r>
              <a:rPr lang="en-US" sz="2400" dirty="0">
                <a:solidFill>
                  <a:srgbClr val="191919"/>
                </a:solidFill>
                <a:latin typeface="+mj-lt"/>
                <a:cs typeface="Arial" panose="020B0604020202020204" pitchFamily="34" charset="0"/>
              </a:rPr>
              <a:t> </a:t>
            </a:r>
            <a:r>
              <a:rPr lang="en-US" sz="2400" dirty="0" err="1">
                <a:solidFill>
                  <a:srgbClr val="191919"/>
                </a:solidFill>
                <a:latin typeface="+mj-lt"/>
                <a:cs typeface="Arial" panose="020B0604020202020204" pitchFamily="34" charset="0"/>
              </a:rPr>
              <a:t>mỗi</a:t>
            </a:r>
            <a:r>
              <a:rPr lang="en-US" sz="2400" dirty="0">
                <a:solidFill>
                  <a:srgbClr val="191919"/>
                </a:solidFill>
                <a:latin typeface="+mj-lt"/>
                <a:cs typeface="Arial" panose="020B0604020202020204" pitchFamily="34" charset="0"/>
              </a:rPr>
              <a:t> </a:t>
            </a:r>
            <a:r>
              <a:rPr lang="en-US" sz="2400" dirty="0" err="1">
                <a:solidFill>
                  <a:srgbClr val="191919"/>
                </a:solidFill>
                <a:latin typeface="+mj-lt"/>
                <a:cs typeface="Arial" panose="020B0604020202020204" pitchFamily="34" charset="0"/>
              </a:rPr>
              <a:t>câu</a:t>
            </a:r>
            <a:r>
              <a:rPr lang="en-US" sz="2400" dirty="0">
                <a:solidFill>
                  <a:srgbClr val="191919"/>
                </a:solidFill>
                <a:latin typeface="+mj-lt"/>
                <a:cs typeface="Arial" panose="020B0604020202020204" pitchFamily="34" charset="0"/>
              </a:rPr>
              <a:t> </a:t>
            </a:r>
            <a:r>
              <a:rPr lang="en-US" sz="2400" dirty="0" err="1">
                <a:solidFill>
                  <a:srgbClr val="191919"/>
                </a:solidFill>
                <a:latin typeface="+mj-lt"/>
                <a:cs typeface="Arial" panose="020B0604020202020204" pitchFamily="34" charset="0"/>
              </a:rPr>
              <a:t>trả</a:t>
            </a:r>
            <a:r>
              <a:rPr lang="en-US" sz="2400" dirty="0">
                <a:solidFill>
                  <a:srgbClr val="191919"/>
                </a:solidFill>
                <a:latin typeface="+mj-lt"/>
                <a:cs typeface="Arial" panose="020B0604020202020204" pitchFamily="34" charset="0"/>
              </a:rPr>
              <a:t> </a:t>
            </a:r>
            <a:r>
              <a:rPr lang="en-US" sz="2400" dirty="0" err="1">
                <a:solidFill>
                  <a:srgbClr val="191919"/>
                </a:solidFill>
                <a:latin typeface="+mj-lt"/>
                <a:cs typeface="Arial" panose="020B0604020202020204" pitchFamily="34" charset="0"/>
              </a:rPr>
              <a:t>lời</a:t>
            </a:r>
            <a:r>
              <a:rPr lang="en-US" sz="2400" dirty="0">
                <a:solidFill>
                  <a:srgbClr val="191919"/>
                </a:solidFill>
                <a:latin typeface="+mj-lt"/>
                <a:cs typeface="Arial" panose="020B0604020202020204" pitchFamily="34" charset="0"/>
              </a:rPr>
              <a:t> </a:t>
            </a:r>
            <a:r>
              <a:rPr lang="en-US" sz="2400" dirty="0" err="1">
                <a:solidFill>
                  <a:srgbClr val="191919"/>
                </a:solidFill>
                <a:latin typeface="+mj-lt"/>
                <a:cs typeface="Arial" panose="020B0604020202020204" pitchFamily="34" charset="0"/>
              </a:rPr>
              <a:t>đúng</a:t>
            </a:r>
            <a:r>
              <a:rPr lang="en-US" sz="2400" dirty="0">
                <a:solidFill>
                  <a:srgbClr val="191919"/>
                </a:solidFill>
                <a:latin typeface="+mj-lt"/>
                <a:cs typeface="Arial" panose="020B0604020202020204" pitchFamily="34" charset="0"/>
              </a:rPr>
              <a:t>, </a:t>
            </a:r>
            <a:r>
              <a:rPr lang="en-US" sz="2400" dirty="0" err="1">
                <a:solidFill>
                  <a:srgbClr val="191919"/>
                </a:solidFill>
                <a:latin typeface="+mj-lt"/>
                <a:cs typeface="Arial" panose="020B0604020202020204" pitchFamily="34" charset="0"/>
              </a:rPr>
              <a:t>một</a:t>
            </a:r>
            <a:r>
              <a:rPr lang="en-US" sz="2400" dirty="0">
                <a:solidFill>
                  <a:srgbClr val="191919"/>
                </a:solidFill>
                <a:latin typeface="+mj-lt"/>
                <a:cs typeface="Arial" panose="020B0604020202020204" pitchFamily="34" charset="0"/>
              </a:rPr>
              <a:t> </a:t>
            </a:r>
            <a:r>
              <a:rPr lang="en-US" sz="2400" dirty="0" err="1">
                <a:solidFill>
                  <a:srgbClr val="191919"/>
                </a:solidFill>
                <a:latin typeface="+mj-lt"/>
                <a:cs typeface="Arial" panose="020B0604020202020204" pitchFamily="34" charset="0"/>
              </a:rPr>
              <a:t>quả</a:t>
            </a:r>
            <a:r>
              <a:rPr lang="en-US" sz="2400" dirty="0">
                <a:solidFill>
                  <a:srgbClr val="191919"/>
                </a:solidFill>
                <a:latin typeface="+mj-lt"/>
                <a:cs typeface="Arial" panose="020B0604020202020204" pitchFamily="34" charset="0"/>
              </a:rPr>
              <a:t> cam </a:t>
            </a:r>
            <a:r>
              <a:rPr lang="en-US" sz="2400" dirty="0" err="1">
                <a:solidFill>
                  <a:srgbClr val="191919"/>
                </a:solidFill>
                <a:latin typeface="+mj-lt"/>
                <a:cs typeface="Arial" panose="020B0604020202020204" pitchFamily="34" charset="0"/>
              </a:rPr>
              <a:t>sẽ</a:t>
            </a:r>
            <a:r>
              <a:rPr lang="en-US" sz="2400" dirty="0">
                <a:solidFill>
                  <a:srgbClr val="191919"/>
                </a:solidFill>
                <a:latin typeface="+mj-lt"/>
                <a:cs typeface="Arial" panose="020B0604020202020204" pitchFamily="34" charset="0"/>
              </a:rPr>
              <a:t> </a:t>
            </a:r>
            <a:r>
              <a:rPr lang="en-US" sz="2400" dirty="0" err="1">
                <a:solidFill>
                  <a:srgbClr val="191919"/>
                </a:solidFill>
                <a:latin typeface="+mj-lt"/>
                <a:cs typeface="Arial" panose="020B0604020202020204" pitchFamily="34" charset="0"/>
              </a:rPr>
              <a:t>được</a:t>
            </a:r>
            <a:r>
              <a:rPr lang="en-US" sz="2400" dirty="0">
                <a:solidFill>
                  <a:srgbClr val="191919"/>
                </a:solidFill>
                <a:latin typeface="+mj-lt"/>
                <a:cs typeface="Arial" panose="020B0604020202020204" pitchFamily="34" charset="0"/>
              </a:rPr>
              <a:t> </a:t>
            </a:r>
            <a:r>
              <a:rPr lang="en-US" sz="2400" dirty="0" err="1">
                <a:solidFill>
                  <a:srgbClr val="191919"/>
                </a:solidFill>
                <a:latin typeface="+mj-lt"/>
                <a:cs typeface="Arial" panose="020B0604020202020204" pitchFamily="34" charset="0"/>
              </a:rPr>
              <a:t>hái</a:t>
            </a:r>
            <a:r>
              <a:rPr lang="en-US" sz="2400" dirty="0">
                <a:solidFill>
                  <a:srgbClr val="191919"/>
                </a:solidFill>
                <a:latin typeface="+mj-lt"/>
                <a:cs typeface="Arial" panose="020B0604020202020204" pitchFamily="34" charset="0"/>
              </a:rPr>
              <a:t> </a:t>
            </a:r>
            <a:r>
              <a:rPr lang="en-US" sz="2400" dirty="0" err="1">
                <a:solidFill>
                  <a:srgbClr val="191919"/>
                </a:solidFill>
                <a:latin typeface="+mj-lt"/>
                <a:cs typeface="Arial" panose="020B0604020202020204" pitchFamily="34" charset="0"/>
              </a:rPr>
              <a:t>xuống</a:t>
            </a:r>
            <a:r>
              <a:rPr lang="en-US" sz="2400" dirty="0">
                <a:solidFill>
                  <a:srgbClr val="191919"/>
                </a:solidFill>
                <a:latin typeface="+mj-lt"/>
                <a:cs typeface="Arial" panose="020B0604020202020204" pitchFamily="34" charset="0"/>
              </a:rPr>
              <a:t>.  </a:t>
            </a:r>
          </a:p>
        </p:txBody>
      </p:sp>
      <p:pic>
        <p:nvPicPr>
          <p:cNvPr id="10" name="Picture 9">
            <a:extLst>
              <a:ext uri="{FF2B5EF4-FFF2-40B4-BE49-F238E27FC236}">
                <a16:creationId xmlns:a16="http://schemas.microsoft.com/office/drawing/2014/main" id="{53F3A050-D206-07B1-B69C-3EDEFE6D7BD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755374" cy="755374"/>
          </a:xfrm>
          <a:prstGeom prst="rect">
            <a:avLst/>
          </a:prstGeom>
        </p:spPr>
      </p:pic>
    </p:spTree>
    <p:extLst>
      <p:ext uri="{BB962C8B-B14F-4D97-AF65-F5344CB8AC3E}">
        <p14:creationId xmlns:p14="http://schemas.microsoft.com/office/powerpoint/2010/main" val="55308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7000" r="-27000"/>
          </a:stretch>
        </a:blipFill>
        <a:effectLst/>
      </p:bgPr>
    </p:bg>
    <p:spTree>
      <p:nvGrpSpPr>
        <p:cNvPr id="1" name="">
          <a:extLst>
            <a:ext uri="{FF2B5EF4-FFF2-40B4-BE49-F238E27FC236}">
              <a16:creationId xmlns:a16="http://schemas.microsoft.com/office/drawing/2014/main" id="{9397E0AD-1C0C-A20C-601B-8AB2CB3FC672}"/>
            </a:ext>
          </a:extLst>
        </p:cNvPr>
        <p:cNvGrpSpPr/>
        <p:nvPr/>
      </p:nvGrpSpPr>
      <p:grpSpPr>
        <a:xfrm>
          <a:off x="0" y="0"/>
          <a:ext cx="0" cy="0"/>
          <a:chOff x="0" y="0"/>
          <a:chExt cx="0" cy="0"/>
        </a:xfrm>
      </p:grpSpPr>
      <p:sp>
        <p:nvSpPr>
          <p:cNvPr id="10" name="Freeform 24">
            <a:extLst>
              <a:ext uri="{FF2B5EF4-FFF2-40B4-BE49-F238E27FC236}">
                <a16:creationId xmlns:a16="http://schemas.microsoft.com/office/drawing/2014/main" id="{79299686-20F5-D88B-4043-C185DCE49BE4}"/>
              </a:ext>
            </a:extLst>
          </p:cNvPr>
          <p:cNvSpPr/>
          <p:nvPr/>
        </p:nvSpPr>
        <p:spPr>
          <a:xfrm>
            <a:off x="2877751" y="823818"/>
            <a:ext cx="5922032" cy="5725628"/>
          </a:xfrm>
          <a:custGeom>
            <a:avLst/>
            <a:gdLst/>
            <a:ahLst/>
            <a:cxnLst/>
            <a:rect l="l" t="t" r="r" b="b"/>
            <a:pathLst>
              <a:path w="4032504" h="4114800">
                <a:moveTo>
                  <a:pt x="0" y="0"/>
                </a:moveTo>
                <a:lnTo>
                  <a:pt x="4032504" y="0"/>
                </a:lnTo>
                <a:lnTo>
                  <a:pt x="403250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1152053">
              <a:defRPr/>
            </a:pPr>
            <a:endParaRPr lang="en-VN" sz="882" dirty="0"/>
          </a:p>
        </p:txBody>
      </p:sp>
      <p:sp>
        <p:nvSpPr>
          <p:cNvPr id="11" name="1">
            <a:hlinkClick r:id="rId6" action="ppaction://hlinksldjump"/>
            <a:extLst>
              <a:ext uri="{FF2B5EF4-FFF2-40B4-BE49-F238E27FC236}">
                <a16:creationId xmlns:a16="http://schemas.microsoft.com/office/drawing/2014/main" id="{2ADF7753-7013-B667-A018-D5500871902A}"/>
              </a:ext>
            </a:extLst>
          </p:cNvPr>
          <p:cNvSpPr/>
          <p:nvPr/>
        </p:nvSpPr>
        <p:spPr>
          <a:xfrm>
            <a:off x="4400115" y="1023011"/>
            <a:ext cx="1302080" cy="1065625"/>
          </a:xfrm>
          <a:custGeom>
            <a:avLst/>
            <a:gdLst/>
            <a:ahLst/>
            <a:cxnLst/>
            <a:rect l="l" t="t" r="r" b="b"/>
            <a:pathLst>
              <a:path w="3233002" h="2792505">
                <a:moveTo>
                  <a:pt x="0" y="0"/>
                </a:moveTo>
                <a:lnTo>
                  <a:pt x="3233001" y="0"/>
                </a:lnTo>
                <a:lnTo>
                  <a:pt x="3233001" y="2792505"/>
                </a:lnTo>
                <a:lnTo>
                  <a:pt x="0" y="2792505"/>
                </a:lnTo>
                <a:lnTo>
                  <a:pt x="0" y="0"/>
                </a:lnTo>
                <a:close/>
              </a:path>
            </a:pathLst>
          </a:custGeom>
          <a:blipFill>
            <a:blip r:embed="rId7"/>
            <a:stretch>
              <a:fillRect/>
            </a:stretch>
          </a:blipFill>
        </p:spPr>
        <p:txBody>
          <a:bodyPr/>
          <a:lstStyle/>
          <a:p>
            <a:endParaRPr lang="en-US" sz="2267"/>
          </a:p>
        </p:txBody>
      </p:sp>
      <p:sp>
        <p:nvSpPr>
          <p:cNvPr id="12" name="3">
            <a:hlinkClick r:id="rId8" action="ppaction://hlinksldjump"/>
            <a:extLst>
              <a:ext uri="{FF2B5EF4-FFF2-40B4-BE49-F238E27FC236}">
                <a16:creationId xmlns:a16="http://schemas.microsoft.com/office/drawing/2014/main" id="{F2840D6A-BFB3-AB1E-E5DD-F525BE71181A}"/>
              </a:ext>
            </a:extLst>
          </p:cNvPr>
          <p:cNvSpPr/>
          <p:nvPr/>
        </p:nvSpPr>
        <p:spPr>
          <a:xfrm>
            <a:off x="3204918" y="2264666"/>
            <a:ext cx="1302080" cy="1065625"/>
          </a:xfrm>
          <a:custGeom>
            <a:avLst/>
            <a:gdLst/>
            <a:ahLst/>
            <a:cxnLst/>
            <a:rect l="l" t="t" r="r" b="b"/>
            <a:pathLst>
              <a:path w="3233002" h="2792505">
                <a:moveTo>
                  <a:pt x="0" y="0"/>
                </a:moveTo>
                <a:lnTo>
                  <a:pt x="3233001" y="0"/>
                </a:lnTo>
                <a:lnTo>
                  <a:pt x="3233001" y="2792505"/>
                </a:lnTo>
                <a:lnTo>
                  <a:pt x="0" y="2792505"/>
                </a:lnTo>
                <a:lnTo>
                  <a:pt x="0" y="0"/>
                </a:lnTo>
                <a:close/>
              </a:path>
            </a:pathLst>
          </a:custGeom>
          <a:blipFill>
            <a:blip r:embed="rId7"/>
            <a:stretch>
              <a:fillRect/>
            </a:stretch>
          </a:blipFill>
        </p:spPr>
        <p:txBody>
          <a:bodyPr/>
          <a:lstStyle/>
          <a:p>
            <a:endParaRPr lang="en-US" sz="2267"/>
          </a:p>
        </p:txBody>
      </p:sp>
      <p:sp>
        <p:nvSpPr>
          <p:cNvPr id="13" name="4">
            <a:hlinkClick r:id="rId9" action="ppaction://hlinksldjump"/>
            <a:extLst>
              <a:ext uri="{FF2B5EF4-FFF2-40B4-BE49-F238E27FC236}">
                <a16:creationId xmlns:a16="http://schemas.microsoft.com/office/drawing/2014/main" id="{9F82DE97-2324-512E-CC3A-F000F6881B0D}"/>
              </a:ext>
            </a:extLst>
          </p:cNvPr>
          <p:cNvSpPr/>
          <p:nvPr/>
        </p:nvSpPr>
        <p:spPr>
          <a:xfrm>
            <a:off x="4888753" y="2940881"/>
            <a:ext cx="1302080" cy="1065625"/>
          </a:xfrm>
          <a:custGeom>
            <a:avLst/>
            <a:gdLst/>
            <a:ahLst/>
            <a:cxnLst/>
            <a:rect l="l" t="t" r="r" b="b"/>
            <a:pathLst>
              <a:path w="3233002" h="2792505">
                <a:moveTo>
                  <a:pt x="0" y="0"/>
                </a:moveTo>
                <a:lnTo>
                  <a:pt x="3233001" y="0"/>
                </a:lnTo>
                <a:lnTo>
                  <a:pt x="3233001" y="2792505"/>
                </a:lnTo>
                <a:lnTo>
                  <a:pt x="0" y="2792505"/>
                </a:lnTo>
                <a:lnTo>
                  <a:pt x="0" y="0"/>
                </a:lnTo>
                <a:close/>
              </a:path>
            </a:pathLst>
          </a:custGeom>
          <a:blipFill>
            <a:blip r:embed="rId7"/>
            <a:stretch>
              <a:fillRect/>
            </a:stretch>
          </a:blipFill>
        </p:spPr>
        <p:txBody>
          <a:bodyPr/>
          <a:lstStyle/>
          <a:p>
            <a:endParaRPr lang="en-US" sz="2267"/>
          </a:p>
        </p:txBody>
      </p:sp>
      <p:sp>
        <p:nvSpPr>
          <p:cNvPr id="14" name="5">
            <a:hlinkClick r:id="rId10" action="ppaction://hlinksldjump"/>
            <a:extLst>
              <a:ext uri="{FF2B5EF4-FFF2-40B4-BE49-F238E27FC236}">
                <a16:creationId xmlns:a16="http://schemas.microsoft.com/office/drawing/2014/main" id="{A5A9577E-08FA-F535-9AFF-8AA4A736AB00}"/>
              </a:ext>
            </a:extLst>
          </p:cNvPr>
          <p:cNvSpPr/>
          <p:nvPr/>
        </p:nvSpPr>
        <p:spPr>
          <a:xfrm>
            <a:off x="6745540" y="2713566"/>
            <a:ext cx="1302080" cy="1065625"/>
          </a:xfrm>
          <a:custGeom>
            <a:avLst/>
            <a:gdLst/>
            <a:ahLst/>
            <a:cxnLst/>
            <a:rect l="l" t="t" r="r" b="b"/>
            <a:pathLst>
              <a:path w="3233002" h="2792505">
                <a:moveTo>
                  <a:pt x="0" y="0"/>
                </a:moveTo>
                <a:lnTo>
                  <a:pt x="3233001" y="0"/>
                </a:lnTo>
                <a:lnTo>
                  <a:pt x="3233001" y="2792505"/>
                </a:lnTo>
                <a:lnTo>
                  <a:pt x="0" y="2792505"/>
                </a:lnTo>
                <a:lnTo>
                  <a:pt x="0" y="0"/>
                </a:lnTo>
                <a:close/>
              </a:path>
            </a:pathLst>
          </a:custGeom>
          <a:blipFill>
            <a:blip r:embed="rId7"/>
            <a:stretch>
              <a:fillRect/>
            </a:stretch>
          </a:blipFill>
        </p:spPr>
        <p:txBody>
          <a:bodyPr/>
          <a:lstStyle/>
          <a:p>
            <a:endParaRPr lang="en-US" sz="2267"/>
          </a:p>
        </p:txBody>
      </p:sp>
      <p:sp>
        <p:nvSpPr>
          <p:cNvPr id="15" name="Freeform 2">
            <a:hlinkClick r:id="rId11" action="ppaction://hlinksldjump"/>
            <a:extLst>
              <a:ext uri="{FF2B5EF4-FFF2-40B4-BE49-F238E27FC236}">
                <a16:creationId xmlns:a16="http://schemas.microsoft.com/office/drawing/2014/main" id="{40D4AA8B-7244-DC2B-C22A-A7E2245D8654}"/>
              </a:ext>
            </a:extLst>
          </p:cNvPr>
          <p:cNvSpPr/>
          <p:nvPr/>
        </p:nvSpPr>
        <p:spPr>
          <a:xfrm>
            <a:off x="10346015" y="5153111"/>
            <a:ext cx="1639389" cy="1601360"/>
          </a:xfrm>
          <a:custGeom>
            <a:avLst/>
            <a:gdLst/>
            <a:ahLst/>
            <a:cxnLst/>
            <a:rect l="l" t="t" r="r" b="b"/>
            <a:pathLst>
              <a:path w="3991356" h="4114800">
                <a:moveTo>
                  <a:pt x="0" y="0"/>
                </a:moveTo>
                <a:lnTo>
                  <a:pt x="3991356" y="0"/>
                </a:lnTo>
                <a:lnTo>
                  <a:pt x="3991356"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sz="2267"/>
          </a:p>
        </p:txBody>
      </p:sp>
      <p:sp>
        <p:nvSpPr>
          <p:cNvPr id="16" name="2">
            <a:hlinkClick r:id="rId14" action="ppaction://hlinksldjump"/>
            <a:extLst>
              <a:ext uri="{FF2B5EF4-FFF2-40B4-BE49-F238E27FC236}">
                <a16:creationId xmlns:a16="http://schemas.microsoft.com/office/drawing/2014/main" id="{1299B7F2-1EC4-F0E6-7711-A7AB80FD4D6D}"/>
              </a:ext>
            </a:extLst>
          </p:cNvPr>
          <p:cNvSpPr/>
          <p:nvPr/>
        </p:nvSpPr>
        <p:spPr>
          <a:xfrm>
            <a:off x="5838767" y="1449133"/>
            <a:ext cx="1302080" cy="1065625"/>
          </a:xfrm>
          <a:custGeom>
            <a:avLst/>
            <a:gdLst/>
            <a:ahLst/>
            <a:cxnLst/>
            <a:rect l="l" t="t" r="r" b="b"/>
            <a:pathLst>
              <a:path w="3233002" h="2792505">
                <a:moveTo>
                  <a:pt x="0" y="0"/>
                </a:moveTo>
                <a:lnTo>
                  <a:pt x="3233001" y="0"/>
                </a:lnTo>
                <a:lnTo>
                  <a:pt x="3233001" y="2792505"/>
                </a:lnTo>
                <a:lnTo>
                  <a:pt x="0" y="2792505"/>
                </a:lnTo>
                <a:lnTo>
                  <a:pt x="0" y="0"/>
                </a:lnTo>
                <a:close/>
              </a:path>
            </a:pathLst>
          </a:custGeom>
          <a:blipFill>
            <a:blip r:embed="rId7"/>
            <a:stretch>
              <a:fillRect/>
            </a:stretch>
          </a:blipFill>
        </p:spPr>
        <p:txBody>
          <a:bodyPr/>
          <a:lstStyle/>
          <a:p>
            <a:endParaRPr lang="en-US" sz="2267"/>
          </a:p>
        </p:txBody>
      </p:sp>
      <p:sp>
        <p:nvSpPr>
          <p:cNvPr id="17" name="Freeform 29">
            <a:extLst>
              <a:ext uri="{FF2B5EF4-FFF2-40B4-BE49-F238E27FC236}">
                <a16:creationId xmlns:a16="http://schemas.microsoft.com/office/drawing/2014/main" id="{F64F4487-7CEB-5F2D-1CC7-CF231576E959}"/>
              </a:ext>
            </a:extLst>
          </p:cNvPr>
          <p:cNvSpPr/>
          <p:nvPr/>
        </p:nvSpPr>
        <p:spPr>
          <a:xfrm>
            <a:off x="2125928" y="4953086"/>
            <a:ext cx="1503646" cy="1596360"/>
          </a:xfrm>
          <a:custGeom>
            <a:avLst/>
            <a:gdLst/>
            <a:ahLst/>
            <a:cxnLst/>
            <a:rect l="l" t="t" r="r" b="b"/>
            <a:pathLst>
              <a:path w="3687890" h="4114800">
                <a:moveTo>
                  <a:pt x="0" y="0"/>
                </a:moveTo>
                <a:lnTo>
                  <a:pt x="3687890" y="0"/>
                </a:lnTo>
                <a:lnTo>
                  <a:pt x="3687890" y="4114800"/>
                </a:lnTo>
                <a:lnTo>
                  <a:pt x="0" y="4114800"/>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sz="2267"/>
          </a:p>
        </p:txBody>
      </p:sp>
      <p:pic>
        <p:nvPicPr>
          <p:cNvPr id="2" name="Picture 1">
            <a:extLst>
              <a:ext uri="{FF2B5EF4-FFF2-40B4-BE49-F238E27FC236}">
                <a16:creationId xmlns:a16="http://schemas.microsoft.com/office/drawing/2014/main" id="{2E52C5D7-B0A1-0A63-40D8-CDA1B86D0CC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0" y="0"/>
            <a:ext cx="755374" cy="755374"/>
          </a:xfrm>
          <a:prstGeom prst="rect">
            <a:avLst/>
          </a:prstGeom>
        </p:spPr>
      </p:pic>
    </p:spTree>
    <p:extLst>
      <p:ext uri="{BB962C8B-B14F-4D97-AF65-F5344CB8AC3E}">
        <p14:creationId xmlns:p14="http://schemas.microsoft.com/office/powerpoint/2010/main" val="1227654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11"/>
                                        </p:tgtEl>
                                        <p:attrNameLst>
                                          <p:attrName>r</p:attrName>
                                        </p:attrNameLst>
                                      </p:cBhvr>
                                    </p:animRot>
                                    <p:animRot by="-240000">
                                      <p:cBhvr>
                                        <p:cTn id="7" dur="200" fill="hold">
                                          <p:stCondLst>
                                            <p:cond delay="200"/>
                                          </p:stCondLst>
                                        </p:cTn>
                                        <p:tgtEl>
                                          <p:spTgt spid="11"/>
                                        </p:tgtEl>
                                        <p:attrNameLst>
                                          <p:attrName>r</p:attrName>
                                        </p:attrNameLst>
                                      </p:cBhvr>
                                    </p:animRot>
                                    <p:animRot by="240000">
                                      <p:cBhvr>
                                        <p:cTn id="8" dur="200" fill="hold">
                                          <p:stCondLst>
                                            <p:cond delay="400"/>
                                          </p:stCondLst>
                                        </p:cTn>
                                        <p:tgtEl>
                                          <p:spTgt spid="11"/>
                                        </p:tgtEl>
                                        <p:attrNameLst>
                                          <p:attrName>r</p:attrName>
                                        </p:attrNameLst>
                                      </p:cBhvr>
                                    </p:animRot>
                                    <p:animRot by="-240000">
                                      <p:cBhvr>
                                        <p:cTn id="9" dur="200" fill="hold">
                                          <p:stCondLst>
                                            <p:cond delay="600"/>
                                          </p:stCondLst>
                                        </p:cTn>
                                        <p:tgtEl>
                                          <p:spTgt spid="11"/>
                                        </p:tgtEl>
                                        <p:attrNameLst>
                                          <p:attrName>r</p:attrName>
                                        </p:attrNameLst>
                                      </p:cBhvr>
                                    </p:animRot>
                                    <p:animRot by="120000">
                                      <p:cBhvr>
                                        <p:cTn id="10" dur="200" fill="hold">
                                          <p:stCondLst>
                                            <p:cond delay="800"/>
                                          </p:stCondLst>
                                        </p:cTn>
                                        <p:tgtEl>
                                          <p:spTgt spid="11"/>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100" fill="hold">
                                          <p:stCondLst>
                                            <p:cond delay="0"/>
                                          </p:stCondLst>
                                        </p:cTn>
                                        <p:tgtEl>
                                          <p:spTgt spid="16"/>
                                        </p:tgtEl>
                                        <p:attrNameLst>
                                          <p:attrName>r</p:attrName>
                                        </p:attrNameLst>
                                      </p:cBhvr>
                                    </p:animRot>
                                    <p:animRot by="-240000">
                                      <p:cBhvr>
                                        <p:cTn id="13" dur="200" fill="hold">
                                          <p:stCondLst>
                                            <p:cond delay="200"/>
                                          </p:stCondLst>
                                        </p:cTn>
                                        <p:tgtEl>
                                          <p:spTgt spid="16"/>
                                        </p:tgtEl>
                                        <p:attrNameLst>
                                          <p:attrName>r</p:attrName>
                                        </p:attrNameLst>
                                      </p:cBhvr>
                                    </p:animRot>
                                    <p:animRot by="240000">
                                      <p:cBhvr>
                                        <p:cTn id="14" dur="200" fill="hold">
                                          <p:stCondLst>
                                            <p:cond delay="400"/>
                                          </p:stCondLst>
                                        </p:cTn>
                                        <p:tgtEl>
                                          <p:spTgt spid="16"/>
                                        </p:tgtEl>
                                        <p:attrNameLst>
                                          <p:attrName>r</p:attrName>
                                        </p:attrNameLst>
                                      </p:cBhvr>
                                    </p:animRot>
                                    <p:animRot by="-240000">
                                      <p:cBhvr>
                                        <p:cTn id="15" dur="200" fill="hold">
                                          <p:stCondLst>
                                            <p:cond delay="600"/>
                                          </p:stCondLst>
                                        </p:cTn>
                                        <p:tgtEl>
                                          <p:spTgt spid="16"/>
                                        </p:tgtEl>
                                        <p:attrNameLst>
                                          <p:attrName>r</p:attrName>
                                        </p:attrNameLst>
                                      </p:cBhvr>
                                    </p:animRot>
                                    <p:animRot by="120000">
                                      <p:cBhvr>
                                        <p:cTn id="16" dur="200" fill="hold">
                                          <p:stCondLst>
                                            <p:cond delay="800"/>
                                          </p:stCondLst>
                                        </p:cTn>
                                        <p:tgtEl>
                                          <p:spTgt spid="16"/>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100" fill="hold">
                                          <p:stCondLst>
                                            <p:cond delay="0"/>
                                          </p:stCondLst>
                                        </p:cTn>
                                        <p:tgtEl>
                                          <p:spTgt spid="12"/>
                                        </p:tgtEl>
                                        <p:attrNameLst>
                                          <p:attrName>r</p:attrName>
                                        </p:attrNameLst>
                                      </p:cBhvr>
                                    </p:animRot>
                                    <p:animRot by="-240000">
                                      <p:cBhvr>
                                        <p:cTn id="19" dur="200" fill="hold">
                                          <p:stCondLst>
                                            <p:cond delay="200"/>
                                          </p:stCondLst>
                                        </p:cTn>
                                        <p:tgtEl>
                                          <p:spTgt spid="12"/>
                                        </p:tgtEl>
                                        <p:attrNameLst>
                                          <p:attrName>r</p:attrName>
                                        </p:attrNameLst>
                                      </p:cBhvr>
                                    </p:animRot>
                                    <p:animRot by="240000">
                                      <p:cBhvr>
                                        <p:cTn id="20" dur="200" fill="hold">
                                          <p:stCondLst>
                                            <p:cond delay="400"/>
                                          </p:stCondLst>
                                        </p:cTn>
                                        <p:tgtEl>
                                          <p:spTgt spid="12"/>
                                        </p:tgtEl>
                                        <p:attrNameLst>
                                          <p:attrName>r</p:attrName>
                                        </p:attrNameLst>
                                      </p:cBhvr>
                                    </p:animRot>
                                    <p:animRot by="-240000">
                                      <p:cBhvr>
                                        <p:cTn id="21" dur="200" fill="hold">
                                          <p:stCondLst>
                                            <p:cond delay="600"/>
                                          </p:stCondLst>
                                        </p:cTn>
                                        <p:tgtEl>
                                          <p:spTgt spid="12"/>
                                        </p:tgtEl>
                                        <p:attrNameLst>
                                          <p:attrName>r</p:attrName>
                                        </p:attrNameLst>
                                      </p:cBhvr>
                                    </p:animRot>
                                    <p:animRot by="120000">
                                      <p:cBhvr>
                                        <p:cTn id="22" dur="200" fill="hold">
                                          <p:stCondLst>
                                            <p:cond delay="800"/>
                                          </p:stCondLst>
                                        </p:cTn>
                                        <p:tgtEl>
                                          <p:spTgt spid="12"/>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100" fill="hold">
                                          <p:stCondLst>
                                            <p:cond delay="0"/>
                                          </p:stCondLst>
                                        </p:cTn>
                                        <p:tgtEl>
                                          <p:spTgt spid="13"/>
                                        </p:tgtEl>
                                        <p:attrNameLst>
                                          <p:attrName>r</p:attrName>
                                        </p:attrNameLst>
                                      </p:cBhvr>
                                    </p:animRot>
                                    <p:animRot by="-240000">
                                      <p:cBhvr>
                                        <p:cTn id="25" dur="200" fill="hold">
                                          <p:stCondLst>
                                            <p:cond delay="200"/>
                                          </p:stCondLst>
                                        </p:cTn>
                                        <p:tgtEl>
                                          <p:spTgt spid="13"/>
                                        </p:tgtEl>
                                        <p:attrNameLst>
                                          <p:attrName>r</p:attrName>
                                        </p:attrNameLst>
                                      </p:cBhvr>
                                    </p:animRot>
                                    <p:animRot by="240000">
                                      <p:cBhvr>
                                        <p:cTn id="26" dur="200" fill="hold">
                                          <p:stCondLst>
                                            <p:cond delay="400"/>
                                          </p:stCondLst>
                                        </p:cTn>
                                        <p:tgtEl>
                                          <p:spTgt spid="13"/>
                                        </p:tgtEl>
                                        <p:attrNameLst>
                                          <p:attrName>r</p:attrName>
                                        </p:attrNameLst>
                                      </p:cBhvr>
                                    </p:animRot>
                                    <p:animRot by="-240000">
                                      <p:cBhvr>
                                        <p:cTn id="27" dur="200" fill="hold">
                                          <p:stCondLst>
                                            <p:cond delay="600"/>
                                          </p:stCondLst>
                                        </p:cTn>
                                        <p:tgtEl>
                                          <p:spTgt spid="13"/>
                                        </p:tgtEl>
                                        <p:attrNameLst>
                                          <p:attrName>r</p:attrName>
                                        </p:attrNameLst>
                                      </p:cBhvr>
                                    </p:animRot>
                                    <p:animRot by="120000">
                                      <p:cBhvr>
                                        <p:cTn id="28" dur="200" fill="hold">
                                          <p:stCondLst>
                                            <p:cond delay="800"/>
                                          </p:stCondLst>
                                        </p:cTn>
                                        <p:tgtEl>
                                          <p:spTgt spid="13"/>
                                        </p:tgtEl>
                                        <p:attrNameLst>
                                          <p:attrName>r</p:attrName>
                                        </p:attrNameLst>
                                      </p:cBhvr>
                                    </p:animRot>
                                  </p:childTnLst>
                                </p:cTn>
                              </p:par>
                              <p:par>
                                <p:cTn id="29" presetID="32" presetClass="emph" presetSubtype="0" repeatCount="indefinite" fill="hold" nodeType="withEffect">
                                  <p:stCondLst>
                                    <p:cond delay="0"/>
                                  </p:stCondLst>
                                  <p:childTnLst>
                                    <p:animRot by="120000">
                                      <p:cBhvr>
                                        <p:cTn id="30" dur="100" fill="hold">
                                          <p:stCondLst>
                                            <p:cond delay="0"/>
                                          </p:stCondLst>
                                        </p:cTn>
                                        <p:tgtEl>
                                          <p:spTgt spid="14"/>
                                        </p:tgtEl>
                                        <p:attrNameLst>
                                          <p:attrName>r</p:attrName>
                                        </p:attrNameLst>
                                      </p:cBhvr>
                                    </p:animRot>
                                    <p:animRot by="-240000">
                                      <p:cBhvr>
                                        <p:cTn id="31" dur="200" fill="hold">
                                          <p:stCondLst>
                                            <p:cond delay="200"/>
                                          </p:stCondLst>
                                        </p:cTn>
                                        <p:tgtEl>
                                          <p:spTgt spid="14"/>
                                        </p:tgtEl>
                                        <p:attrNameLst>
                                          <p:attrName>r</p:attrName>
                                        </p:attrNameLst>
                                      </p:cBhvr>
                                    </p:animRot>
                                    <p:animRot by="240000">
                                      <p:cBhvr>
                                        <p:cTn id="32" dur="200" fill="hold">
                                          <p:stCondLst>
                                            <p:cond delay="400"/>
                                          </p:stCondLst>
                                        </p:cTn>
                                        <p:tgtEl>
                                          <p:spTgt spid="14"/>
                                        </p:tgtEl>
                                        <p:attrNameLst>
                                          <p:attrName>r</p:attrName>
                                        </p:attrNameLst>
                                      </p:cBhvr>
                                    </p:animRot>
                                    <p:animRot by="-240000">
                                      <p:cBhvr>
                                        <p:cTn id="33" dur="200" fill="hold">
                                          <p:stCondLst>
                                            <p:cond delay="600"/>
                                          </p:stCondLst>
                                        </p:cTn>
                                        <p:tgtEl>
                                          <p:spTgt spid="14"/>
                                        </p:tgtEl>
                                        <p:attrNameLst>
                                          <p:attrName>r</p:attrName>
                                        </p:attrNameLst>
                                      </p:cBhvr>
                                    </p:animRot>
                                    <p:animRot by="120000">
                                      <p:cBhvr>
                                        <p:cTn id="34" dur="200" fill="hold">
                                          <p:stCondLst>
                                            <p:cond delay="80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1"/>
                    </p:tgtEl>
                  </p:cond>
                </p:stCondLst>
                <p:endSync evt="end" delay="0">
                  <p:rtn val="all"/>
                </p:endSync>
                <p:childTnLst>
                  <p:par>
                    <p:cTn id="36" fill="hold">
                      <p:stCondLst>
                        <p:cond delay="0"/>
                      </p:stCondLst>
                      <p:childTnLst>
                        <p:par>
                          <p:cTn id="37" fill="hold">
                            <p:stCondLst>
                              <p:cond delay="0"/>
                            </p:stCondLst>
                            <p:childTnLst>
                              <p:par>
                                <p:cTn id="38" presetID="0" presetClass="path" presetSubtype="0" accel="50000" decel="50000" fill="hold" nodeType="clickEffect">
                                  <p:stCondLst>
                                    <p:cond delay="0"/>
                                  </p:stCondLst>
                                  <p:childTnLst>
                                    <p:animMotion origin="layout" path="M -0.0233 0.08982 L -0.05807 0.64931 " pathEditMode="relative" rAng="0" ptsTypes="AA">
                                      <p:cBhvr>
                                        <p:cTn id="39" dur="2000" fill="hold"/>
                                        <p:tgtEl>
                                          <p:spTgt spid="11"/>
                                        </p:tgtEl>
                                        <p:attrNameLst>
                                          <p:attrName>ppt_x</p:attrName>
                                          <p:attrName>ppt_y</p:attrName>
                                        </p:attrNameLst>
                                      </p:cBhvr>
                                      <p:rCtr x="-1745" y="27963"/>
                                    </p:animMotion>
                                  </p:childTnLst>
                                </p:cTn>
                              </p:par>
                            </p:childTnLst>
                          </p:cTn>
                        </p:par>
                      </p:childTnLst>
                    </p:cTn>
                  </p:par>
                </p:childTnLst>
              </p:cTn>
              <p:nextCondLst>
                <p:cond evt="onClick" delay="0">
                  <p:tgtEl>
                    <p:spTgt spid="11"/>
                  </p:tgtEl>
                </p:cond>
              </p:nextCondLst>
            </p:seq>
            <p:seq concurrent="1" nextAc="seek">
              <p:cTn id="40" restart="whenNotActive" fill="hold" evtFilter="cancelBubble" nodeType="interactiveSeq">
                <p:stCondLst>
                  <p:cond evt="onClick" delay="0">
                    <p:tgtEl>
                      <p:spTgt spid="16"/>
                    </p:tgtEl>
                  </p:cond>
                </p:stCondLst>
                <p:endSync evt="end" delay="0">
                  <p:rtn val="all"/>
                </p:endSync>
                <p:childTnLst>
                  <p:par>
                    <p:cTn id="41" fill="hold">
                      <p:stCondLst>
                        <p:cond delay="0"/>
                      </p:stCondLst>
                      <p:childTnLst>
                        <p:par>
                          <p:cTn id="42" fill="hold">
                            <p:stCondLst>
                              <p:cond delay="0"/>
                            </p:stCondLst>
                            <p:childTnLst>
                              <p:par>
                                <p:cTn id="43" presetID="0" presetClass="path" presetSubtype="0" accel="50000" decel="50000" fill="hold" nodeType="clickEffect">
                                  <p:stCondLst>
                                    <p:cond delay="0"/>
                                  </p:stCondLst>
                                  <p:childTnLst>
                                    <p:animMotion origin="layout" path="M 0.04714 -0.00579 L -0.16536 0.65347 " pathEditMode="relative" rAng="0" ptsTypes="AA">
                                      <p:cBhvr>
                                        <p:cTn id="44" dur="2000" fill="hold"/>
                                        <p:tgtEl>
                                          <p:spTgt spid="16"/>
                                        </p:tgtEl>
                                        <p:attrNameLst>
                                          <p:attrName>ppt_x</p:attrName>
                                          <p:attrName>ppt_y</p:attrName>
                                        </p:attrNameLst>
                                      </p:cBhvr>
                                      <p:rCtr x="-10625" y="32963"/>
                                    </p:animMotion>
                                  </p:childTnLst>
                                </p:cTn>
                              </p:par>
                            </p:childTnLst>
                          </p:cTn>
                        </p:par>
                      </p:childTnLst>
                    </p:cTn>
                  </p:par>
                </p:childTnLst>
              </p:cTn>
              <p:nextCondLst>
                <p:cond evt="onClick" delay="0">
                  <p:tgtEl>
                    <p:spTgt spid="16"/>
                  </p:tgtEl>
                </p:cond>
              </p:nextCondLst>
            </p:seq>
            <p:seq concurrent="1" nextAc="seek">
              <p:cTn id="45" restart="whenNotActive" fill="hold" evtFilter="cancelBubble" nodeType="interactiveSeq">
                <p:stCondLst>
                  <p:cond evt="onClick" delay="0">
                    <p:tgtEl>
                      <p:spTgt spid="12"/>
                    </p:tgtEl>
                  </p:cond>
                </p:stCondLst>
                <p:endSync evt="end" delay="0">
                  <p:rtn val="all"/>
                </p:endSync>
                <p:childTnLst>
                  <p:par>
                    <p:cTn id="46" fill="hold">
                      <p:stCondLst>
                        <p:cond delay="0"/>
                      </p:stCondLst>
                      <p:childTnLst>
                        <p:par>
                          <p:cTn id="47" fill="hold">
                            <p:stCondLst>
                              <p:cond delay="0"/>
                            </p:stCondLst>
                            <p:childTnLst>
                              <p:par>
                                <p:cTn id="48" presetID="0" presetClass="path" presetSubtype="0" accel="50000" decel="50000" fill="hold" nodeType="clickEffect">
                                  <p:stCondLst>
                                    <p:cond delay="0"/>
                                  </p:stCondLst>
                                  <p:childTnLst>
                                    <p:animMotion origin="layout" path="M 0.01471 0.00278 L 0.04531 0.48588 " pathEditMode="relative" rAng="0" ptsTypes="AA">
                                      <p:cBhvr>
                                        <p:cTn id="49" dur="2000" fill="hold"/>
                                        <p:tgtEl>
                                          <p:spTgt spid="12"/>
                                        </p:tgtEl>
                                        <p:attrNameLst>
                                          <p:attrName>ppt_x</p:attrName>
                                          <p:attrName>ppt_y</p:attrName>
                                        </p:attrNameLst>
                                      </p:cBhvr>
                                      <p:rCtr x="1523" y="24144"/>
                                    </p:animMotion>
                                  </p:childTnLst>
                                </p:cTn>
                              </p:par>
                            </p:childTnLst>
                          </p:cTn>
                        </p:par>
                      </p:childTnLst>
                    </p:cTn>
                  </p:par>
                </p:childTnLst>
              </p:cTn>
              <p:nextCondLst>
                <p:cond evt="onClick" delay="0">
                  <p:tgtEl>
                    <p:spTgt spid="12"/>
                  </p:tgtEl>
                </p:cond>
              </p:nextCondLst>
            </p:seq>
            <p:seq concurrent="1" nextAc="seek">
              <p:cTn id="50" restart="whenNotActive" fill="hold" evtFilter="cancelBubble" nodeType="interactiveSeq">
                <p:stCondLst>
                  <p:cond evt="onClick" delay="0">
                    <p:tgtEl>
                      <p:spTgt spid="13"/>
                    </p:tgtEl>
                  </p:cond>
                </p:stCondLst>
                <p:endSync evt="end" delay="0">
                  <p:rtn val="all"/>
                </p:endSync>
                <p:childTnLst>
                  <p:par>
                    <p:cTn id="51" fill="hold">
                      <p:stCondLst>
                        <p:cond delay="0"/>
                      </p:stCondLst>
                      <p:childTnLst>
                        <p:par>
                          <p:cTn id="52" fill="hold">
                            <p:stCondLst>
                              <p:cond delay="0"/>
                            </p:stCondLst>
                            <p:childTnLst>
                              <p:par>
                                <p:cTn id="53" presetID="0" presetClass="path" presetSubtype="0" accel="50000" decel="50000" fill="hold" nodeType="clickEffect">
                                  <p:stCondLst>
                                    <p:cond delay="0"/>
                                  </p:stCondLst>
                                  <p:childTnLst>
                                    <p:animMotion origin="layout" path="M 0.03919 0.00371 L -0.08568 0.39259 " pathEditMode="relative" rAng="0" ptsTypes="AA">
                                      <p:cBhvr>
                                        <p:cTn id="54" dur="2000" fill="hold"/>
                                        <p:tgtEl>
                                          <p:spTgt spid="13"/>
                                        </p:tgtEl>
                                        <p:attrNameLst>
                                          <p:attrName>ppt_x</p:attrName>
                                          <p:attrName>ppt_y</p:attrName>
                                        </p:attrNameLst>
                                      </p:cBhvr>
                                      <p:rCtr x="-6250" y="19444"/>
                                    </p:animMotion>
                                  </p:childTnLst>
                                </p:cTn>
                              </p:par>
                            </p:childTnLst>
                          </p:cTn>
                        </p:par>
                      </p:childTnLst>
                    </p:cTn>
                  </p:par>
                </p:childTnLst>
              </p:cTn>
              <p:nextCondLst>
                <p:cond evt="onClick" delay="0">
                  <p:tgtEl>
                    <p:spTgt spid="13"/>
                  </p:tgtEl>
                </p:cond>
              </p:nextCondLst>
            </p:seq>
            <p:seq concurrent="1" nextAc="seek">
              <p:cTn id="55" restart="whenNotActive" fill="hold" evtFilter="cancelBubble" nodeType="interactiveSeq">
                <p:stCondLst>
                  <p:cond evt="onClick" delay="0">
                    <p:tgtEl>
                      <p:spTgt spid="14"/>
                    </p:tgtEl>
                  </p:cond>
                </p:stCondLst>
                <p:endSync evt="end" delay="0">
                  <p:rtn val="all"/>
                </p:endSync>
                <p:childTnLst>
                  <p:par>
                    <p:cTn id="56" fill="hold">
                      <p:stCondLst>
                        <p:cond delay="0"/>
                      </p:stCondLst>
                      <p:childTnLst>
                        <p:par>
                          <p:cTn id="57" fill="hold">
                            <p:stCondLst>
                              <p:cond delay="0"/>
                            </p:stCondLst>
                            <p:childTnLst>
                              <p:par>
                                <p:cTn id="58" presetID="0" presetClass="path" presetSubtype="0" accel="50000" decel="50000" fill="hold" nodeType="clickEffect">
                                  <p:stCondLst>
                                    <p:cond delay="0"/>
                                  </p:stCondLst>
                                  <p:childTnLst>
                                    <p:animMotion origin="layout" path="M 0.0069 -0.03148 L -0.24674 0.36759 " pathEditMode="relative" rAng="0" ptsTypes="AA">
                                      <p:cBhvr>
                                        <p:cTn id="59" dur="2000" fill="hold"/>
                                        <p:tgtEl>
                                          <p:spTgt spid="14"/>
                                        </p:tgtEl>
                                        <p:attrNameLst>
                                          <p:attrName>ppt_x</p:attrName>
                                          <p:attrName>ppt_y</p:attrName>
                                        </p:attrNameLst>
                                      </p:cBhvr>
                                      <p:rCtr x="-12682" y="19954"/>
                                    </p:animMotion>
                                  </p:childTnLst>
                                </p:cTn>
                              </p:par>
                            </p:childTnLst>
                          </p:cTn>
                        </p:par>
                      </p:childTnLst>
                    </p:cTn>
                  </p:par>
                </p:childTnLst>
              </p:cTn>
              <p:nextCondLst>
                <p:cond evt="onClick" delay="0">
                  <p:tgtEl>
                    <p:spTgt spid="14"/>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l="-27000" r="-27000"/>
          </a:stretch>
        </a:blipFill>
        <a:effectLst/>
      </p:bgPr>
    </p:bg>
    <p:spTree>
      <p:nvGrpSpPr>
        <p:cNvPr id="1" name="">
          <a:extLst>
            <a:ext uri="{FF2B5EF4-FFF2-40B4-BE49-F238E27FC236}">
              <a16:creationId xmlns:a16="http://schemas.microsoft.com/office/drawing/2014/main" id="{89296791-3909-AAEE-52A0-BFFBA689F2CA}"/>
            </a:ext>
          </a:extLst>
        </p:cNvPr>
        <p:cNvGrpSpPr/>
        <p:nvPr/>
      </p:nvGrpSpPr>
      <p:grpSpPr>
        <a:xfrm>
          <a:off x="0" y="0"/>
          <a:ext cx="0" cy="0"/>
          <a:chOff x="0" y="0"/>
          <a:chExt cx="0" cy="0"/>
        </a:xfrm>
      </p:grpSpPr>
      <p:sp>
        <p:nvSpPr>
          <p:cNvPr id="5" name="Google Shape;283;p3">
            <a:extLst>
              <a:ext uri="{FF2B5EF4-FFF2-40B4-BE49-F238E27FC236}">
                <a16:creationId xmlns:a16="http://schemas.microsoft.com/office/drawing/2014/main" id="{6C1B52F6-8894-37A6-EA7E-38FC3BD594F4}"/>
              </a:ext>
            </a:extLst>
          </p:cNvPr>
          <p:cNvSpPr/>
          <p:nvPr/>
        </p:nvSpPr>
        <p:spPr>
          <a:xfrm>
            <a:off x="1012219" y="787528"/>
            <a:ext cx="10086544" cy="1445861"/>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50000"/>
              </a:lnSpc>
              <a:buSzPts val="3200"/>
            </a:pPr>
            <a:r>
              <a:rPr lang="vi-VN" sz="2400" b="1" dirty="0">
                <a:solidFill>
                  <a:schemeClr val="tx1"/>
                </a:solidFill>
                <a:latin typeface="+mj-lt"/>
                <a:ea typeface="Calibri" panose="020F0502020204030204" pitchFamily="34" charset="0"/>
                <a:cs typeface="Arial" panose="020B0604020202020204" pitchFamily="34" charset="0"/>
              </a:rPr>
              <a:t>Câu 1:</a:t>
            </a:r>
            <a:r>
              <a:rPr lang="en-US" sz="2400" b="1" dirty="0">
                <a:solidFill>
                  <a:schemeClr val="tx1"/>
                </a:solidFill>
                <a:latin typeface="+mj-lt"/>
                <a:ea typeface="Calibri" panose="020F0502020204030204" pitchFamily="34" charset="0"/>
                <a:cs typeface="Arial" panose="020B0604020202020204" pitchFamily="34" charset="0"/>
              </a:rPr>
              <a:t> </a:t>
            </a:r>
            <a:r>
              <a:rPr lang="vi-VN" sz="2400" dirty="0">
                <a:solidFill>
                  <a:schemeClr val="tx1"/>
                </a:solidFill>
                <a:latin typeface="+mj-lt"/>
                <a:ea typeface="Calibri" panose="020F0502020204030204" pitchFamily="34" charset="0"/>
                <a:cs typeface="Arial" panose="020B0604020202020204" pitchFamily="34" charset="0"/>
              </a:rPr>
              <a:t>Nhân vật </a:t>
            </a:r>
            <a:r>
              <a:rPr lang="en-US" sz="2400" dirty="0">
                <a:solidFill>
                  <a:schemeClr val="tx1"/>
                </a:solidFill>
                <a:latin typeface="+mj-lt"/>
                <a:ea typeface="Calibri" panose="020F0502020204030204" pitchFamily="34" charset="0"/>
                <a:cs typeface="Arial" panose="020B0604020202020204" pitchFamily="34" charset="0"/>
              </a:rPr>
              <a:t>“</a:t>
            </a:r>
            <a:r>
              <a:rPr lang="vi-VN" sz="2400" dirty="0">
                <a:solidFill>
                  <a:schemeClr val="tx1"/>
                </a:solidFill>
                <a:latin typeface="+mj-lt"/>
                <a:ea typeface="Calibri" panose="020F0502020204030204" pitchFamily="34" charset="0"/>
                <a:cs typeface="Arial" panose="020B0604020202020204" pitchFamily="34" charset="0"/>
              </a:rPr>
              <a:t>con</a:t>
            </a:r>
            <a:r>
              <a:rPr lang="en-US" sz="2400" dirty="0">
                <a:solidFill>
                  <a:schemeClr val="tx1"/>
                </a:solidFill>
                <a:latin typeface="+mj-lt"/>
                <a:ea typeface="Calibri" panose="020F0502020204030204" pitchFamily="34" charset="0"/>
                <a:cs typeface="Arial" panose="020B0604020202020204" pitchFamily="34" charset="0"/>
              </a:rPr>
              <a:t>”</a:t>
            </a:r>
            <a:r>
              <a:rPr lang="vi-VN" sz="2400" dirty="0">
                <a:solidFill>
                  <a:schemeClr val="tx1"/>
                </a:solidFill>
                <a:latin typeface="+mj-lt"/>
                <a:ea typeface="Calibri" panose="020F0502020204030204" pitchFamily="34" charset="0"/>
                <a:cs typeface="Arial" panose="020B0604020202020204" pitchFamily="34" charset="0"/>
              </a:rPr>
              <a:t> trong bài đọc đã làm gì </a:t>
            </a:r>
          </a:p>
          <a:p>
            <a:pPr algn="ctr" defTabSz="1219170">
              <a:lnSpc>
                <a:spcPct val="150000"/>
              </a:lnSpc>
              <a:buSzPts val="3200"/>
            </a:pPr>
            <a:r>
              <a:rPr lang="vi-VN" sz="2400" dirty="0">
                <a:solidFill>
                  <a:schemeClr val="tx1"/>
                </a:solidFill>
                <a:latin typeface="+mj-lt"/>
                <a:ea typeface="Calibri" panose="020F0502020204030204" pitchFamily="34" charset="0"/>
                <a:cs typeface="Arial" panose="020B0604020202020204" pitchFamily="34" charset="0"/>
              </a:rPr>
              <a:t>ngay khi vừa ở lớp về? </a:t>
            </a:r>
          </a:p>
        </p:txBody>
      </p:sp>
      <p:sp>
        <p:nvSpPr>
          <p:cNvPr id="11" name="S1">
            <a:extLst>
              <a:ext uri="{FF2B5EF4-FFF2-40B4-BE49-F238E27FC236}">
                <a16:creationId xmlns:a16="http://schemas.microsoft.com/office/drawing/2014/main" id="{795035D9-A2B2-677F-DCBA-58CC293140BD}"/>
              </a:ext>
            </a:extLst>
          </p:cNvPr>
          <p:cNvSpPr/>
          <p:nvPr/>
        </p:nvSpPr>
        <p:spPr>
          <a:xfrm>
            <a:off x="6210803" y="2715725"/>
            <a:ext cx="4968978" cy="1446007"/>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30000"/>
              </a:lnSpc>
              <a:buSzPts val="3200"/>
            </a:pPr>
            <a:r>
              <a:rPr lang="vi-VN" sz="2400" dirty="0">
                <a:solidFill>
                  <a:schemeClr val="tx1"/>
                </a:solidFill>
                <a:ea typeface="Calibri" panose="020F0502020204030204" pitchFamily="34" charset="0"/>
                <a:cs typeface="Arial" panose="020B0604020202020204" pitchFamily="34" charset="0"/>
              </a:rPr>
              <a:t>B. Ra thăm khu vườn. </a:t>
            </a:r>
          </a:p>
        </p:txBody>
      </p:sp>
      <p:sp>
        <p:nvSpPr>
          <p:cNvPr id="12" name="S2">
            <a:extLst>
              <a:ext uri="{FF2B5EF4-FFF2-40B4-BE49-F238E27FC236}">
                <a16:creationId xmlns:a16="http://schemas.microsoft.com/office/drawing/2014/main" id="{BEE1C35F-5F65-9416-ACDB-14F64F1FE99C}"/>
              </a:ext>
            </a:extLst>
          </p:cNvPr>
          <p:cNvSpPr/>
          <p:nvPr/>
        </p:nvSpPr>
        <p:spPr>
          <a:xfrm>
            <a:off x="1012265" y="4432033"/>
            <a:ext cx="4968931" cy="1446007"/>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30000"/>
              </a:lnSpc>
              <a:buSzPts val="3200"/>
            </a:pPr>
            <a:r>
              <a:rPr lang="vi-VN" sz="2400" dirty="0">
                <a:solidFill>
                  <a:schemeClr val="tx1"/>
                </a:solidFill>
                <a:ea typeface="Calibri" panose="020F0502020204030204" pitchFamily="34" charset="0"/>
                <a:cs typeface="Arial" panose="020B0604020202020204" pitchFamily="34" charset="0"/>
              </a:rPr>
              <a:t>C. </a:t>
            </a:r>
            <a:r>
              <a:rPr lang="en-US" sz="2400" dirty="0" err="1">
                <a:solidFill>
                  <a:schemeClr val="tx1"/>
                </a:solidFill>
                <a:ea typeface="Calibri" panose="020F0502020204030204" pitchFamily="34" charset="0"/>
                <a:cs typeface="Arial" panose="020B0604020202020204" pitchFamily="34" charset="0"/>
              </a:rPr>
              <a:t>Làm</a:t>
            </a:r>
            <a:r>
              <a:rPr lang="en-US" sz="2400" dirty="0">
                <a:solidFill>
                  <a:schemeClr val="tx1"/>
                </a:solidFill>
                <a:ea typeface="Calibri" panose="020F0502020204030204" pitchFamily="34" charset="0"/>
                <a:cs typeface="Arial" panose="020B0604020202020204" pitchFamily="34" charset="0"/>
              </a:rPr>
              <a:t> </a:t>
            </a:r>
            <a:r>
              <a:rPr lang="en-US" sz="2400" dirty="0" err="1">
                <a:solidFill>
                  <a:schemeClr val="tx1"/>
                </a:solidFill>
                <a:ea typeface="Calibri" panose="020F0502020204030204" pitchFamily="34" charset="0"/>
                <a:cs typeface="Arial" panose="020B0604020202020204" pitchFamily="34" charset="0"/>
              </a:rPr>
              <a:t>bài</a:t>
            </a:r>
            <a:r>
              <a:rPr lang="en-US" sz="2400" dirty="0">
                <a:solidFill>
                  <a:schemeClr val="tx1"/>
                </a:solidFill>
                <a:ea typeface="Calibri" panose="020F0502020204030204" pitchFamily="34" charset="0"/>
                <a:cs typeface="Arial" panose="020B0604020202020204" pitchFamily="34" charset="0"/>
              </a:rPr>
              <a:t> </a:t>
            </a:r>
            <a:r>
              <a:rPr lang="en-US" sz="2400" dirty="0" err="1">
                <a:solidFill>
                  <a:schemeClr val="tx1"/>
                </a:solidFill>
                <a:ea typeface="Calibri" panose="020F0502020204030204" pitchFamily="34" charset="0"/>
                <a:cs typeface="Arial" panose="020B0604020202020204" pitchFamily="34" charset="0"/>
              </a:rPr>
              <a:t>tập</a:t>
            </a:r>
            <a:r>
              <a:rPr lang="en-US" sz="2400" dirty="0">
                <a:solidFill>
                  <a:schemeClr val="tx1"/>
                </a:solidFill>
                <a:ea typeface="Calibri" panose="020F0502020204030204" pitchFamily="34" charset="0"/>
                <a:cs typeface="Arial" panose="020B0604020202020204" pitchFamily="34" charset="0"/>
              </a:rPr>
              <a:t> </a:t>
            </a:r>
            <a:r>
              <a:rPr lang="en-US" sz="2400" dirty="0" err="1">
                <a:solidFill>
                  <a:schemeClr val="tx1"/>
                </a:solidFill>
                <a:ea typeface="Calibri" panose="020F0502020204030204" pitchFamily="34" charset="0"/>
                <a:cs typeface="Arial" panose="020B0604020202020204" pitchFamily="34" charset="0"/>
              </a:rPr>
              <a:t>về</a:t>
            </a:r>
            <a:r>
              <a:rPr lang="en-US" sz="2400" dirty="0">
                <a:solidFill>
                  <a:schemeClr val="tx1"/>
                </a:solidFill>
                <a:ea typeface="Calibri" panose="020F0502020204030204" pitchFamily="34" charset="0"/>
                <a:cs typeface="Arial" panose="020B0604020202020204" pitchFamily="34" charset="0"/>
              </a:rPr>
              <a:t> </a:t>
            </a:r>
            <a:r>
              <a:rPr lang="en-US" sz="2400" dirty="0" err="1">
                <a:solidFill>
                  <a:schemeClr val="tx1"/>
                </a:solidFill>
                <a:ea typeface="Calibri" panose="020F0502020204030204" pitchFamily="34" charset="0"/>
                <a:cs typeface="Arial" panose="020B0604020202020204" pitchFamily="34" charset="0"/>
              </a:rPr>
              <a:t>nhà</a:t>
            </a:r>
            <a:r>
              <a:rPr lang="vi-VN" sz="2400" dirty="0">
                <a:solidFill>
                  <a:schemeClr val="tx1"/>
                </a:solidFill>
                <a:ea typeface="Calibri" panose="020F0502020204030204" pitchFamily="34" charset="0"/>
                <a:cs typeface="Arial" panose="020B0604020202020204" pitchFamily="34" charset="0"/>
              </a:rPr>
              <a:t>. </a:t>
            </a:r>
          </a:p>
        </p:txBody>
      </p:sp>
      <p:sp>
        <p:nvSpPr>
          <p:cNvPr id="13" name="S4">
            <a:extLst>
              <a:ext uri="{FF2B5EF4-FFF2-40B4-BE49-F238E27FC236}">
                <a16:creationId xmlns:a16="http://schemas.microsoft.com/office/drawing/2014/main" id="{18D7EF15-36BC-F49D-01DE-A38623D7A51F}"/>
              </a:ext>
            </a:extLst>
          </p:cNvPr>
          <p:cNvSpPr/>
          <p:nvPr/>
        </p:nvSpPr>
        <p:spPr>
          <a:xfrm>
            <a:off x="6210804" y="4432033"/>
            <a:ext cx="4968978" cy="1446007"/>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30000"/>
              </a:lnSpc>
              <a:buSzPts val="3200"/>
            </a:pPr>
            <a:r>
              <a:rPr lang="vi-VN" sz="2400" dirty="0">
                <a:solidFill>
                  <a:schemeClr val="tx1"/>
                </a:solidFill>
                <a:ea typeface="Calibri" panose="020F0502020204030204" pitchFamily="34" charset="0"/>
                <a:cs typeface="Arial" panose="020B0604020202020204" pitchFamily="34" charset="0"/>
              </a:rPr>
              <a:t>D. </a:t>
            </a:r>
            <a:r>
              <a:rPr lang="en-US" sz="2400" dirty="0" err="1">
                <a:solidFill>
                  <a:schemeClr val="tx1"/>
                </a:solidFill>
                <a:ea typeface="Calibri" panose="020F0502020204030204" pitchFamily="34" charset="0"/>
                <a:cs typeface="Arial" panose="020B0604020202020204" pitchFamily="34" charset="0"/>
              </a:rPr>
              <a:t>Trò</a:t>
            </a:r>
            <a:r>
              <a:rPr lang="en-US" sz="2400" dirty="0">
                <a:solidFill>
                  <a:schemeClr val="tx1"/>
                </a:solidFill>
                <a:ea typeface="Calibri" panose="020F0502020204030204" pitchFamily="34" charset="0"/>
                <a:cs typeface="Arial" panose="020B0604020202020204" pitchFamily="34" charset="0"/>
              </a:rPr>
              <a:t> </a:t>
            </a:r>
            <a:r>
              <a:rPr lang="en-US" sz="2400" dirty="0" err="1">
                <a:solidFill>
                  <a:schemeClr val="tx1"/>
                </a:solidFill>
                <a:ea typeface="Calibri" panose="020F0502020204030204" pitchFamily="34" charset="0"/>
                <a:cs typeface="Arial" panose="020B0604020202020204" pitchFamily="34" charset="0"/>
              </a:rPr>
              <a:t>chuyện</a:t>
            </a:r>
            <a:r>
              <a:rPr lang="en-US" sz="2400" dirty="0">
                <a:solidFill>
                  <a:schemeClr val="tx1"/>
                </a:solidFill>
                <a:ea typeface="Calibri" panose="020F0502020204030204" pitchFamily="34" charset="0"/>
                <a:cs typeface="Arial" panose="020B0604020202020204" pitchFamily="34" charset="0"/>
              </a:rPr>
              <a:t> </a:t>
            </a:r>
            <a:r>
              <a:rPr lang="en-US" sz="2400" dirty="0" err="1">
                <a:solidFill>
                  <a:schemeClr val="tx1"/>
                </a:solidFill>
                <a:ea typeface="Calibri" panose="020F0502020204030204" pitchFamily="34" charset="0"/>
                <a:cs typeface="Arial" panose="020B0604020202020204" pitchFamily="34" charset="0"/>
              </a:rPr>
              <a:t>với</a:t>
            </a:r>
            <a:r>
              <a:rPr lang="en-US" sz="2400" dirty="0">
                <a:solidFill>
                  <a:schemeClr val="tx1"/>
                </a:solidFill>
                <a:ea typeface="Calibri" panose="020F0502020204030204" pitchFamily="34" charset="0"/>
                <a:cs typeface="Arial" panose="020B0604020202020204" pitchFamily="34" charset="0"/>
              </a:rPr>
              <a:t> </a:t>
            </a:r>
            <a:r>
              <a:rPr lang="en-US" sz="2400" dirty="0" err="1">
                <a:solidFill>
                  <a:schemeClr val="tx1"/>
                </a:solidFill>
                <a:ea typeface="Calibri" panose="020F0502020204030204" pitchFamily="34" charset="0"/>
                <a:cs typeface="Arial" panose="020B0604020202020204" pitchFamily="34" charset="0"/>
              </a:rPr>
              <a:t>bố</a:t>
            </a:r>
            <a:r>
              <a:rPr lang="vi-VN" sz="2400" dirty="0">
                <a:solidFill>
                  <a:schemeClr val="tx1"/>
                </a:solidFill>
                <a:ea typeface="Calibri" panose="020F0502020204030204" pitchFamily="34" charset="0"/>
                <a:cs typeface="Arial" panose="020B0604020202020204" pitchFamily="34" charset="0"/>
              </a:rPr>
              <a:t>. </a:t>
            </a:r>
          </a:p>
        </p:txBody>
      </p:sp>
      <p:sp>
        <p:nvSpPr>
          <p:cNvPr id="14" name="Đ">
            <a:extLst>
              <a:ext uri="{FF2B5EF4-FFF2-40B4-BE49-F238E27FC236}">
                <a16:creationId xmlns:a16="http://schemas.microsoft.com/office/drawing/2014/main" id="{A8521838-6133-3126-BD13-AF40317012FE}"/>
              </a:ext>
            </a:extLst>
          </p:cNvPr>
          <p:cNvSpPr/>
          <p:nvPr/>
        </p:nvSpPr>
        <p:spPr>
          <a:xfrm>
            <a:off x="1012219" y="2715870"/>
            <a:ext cx="4968980" cy="1445861"/>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a:lnSpc>
                <a:spcPct val="150000"/>
              </a:lnSpc>
              <a:spcAft>
                <a:spcPts val="504"/>
              </a:spcAft>
              <a:defRPr/>
            </a:pPr>
            <a:r>
              <a:rPr lang="vi-VN" sz="2400" dirty="0">
                <a:solidFill>
                  <a:schemeClr val="tx1"/>
                </a:solidFill>
                <a:ea typeface="Calibri" panose="020F0502020204030204" pitchFamily="34" charset="0"/>
                <a:cs typeface="Arial" panose="020B0604020202020204" pitchFamily="34" charset="0"/>
              </a:rPr>
              <a:t>A. </a:t>
            </a:r>
            <a:r>
              <a:rPr lang="en-US" sz="2400" dirty="0" err="1">
                <a:solidFill>
                  <a:schemeClr val="tx1"/>
                </a:solidFill>
                <a:ea typeface="Calibri" panose="020F0502020204030204" pitchFamily="34" charset="0"/>
                <a:cs typeface="Arial" panose="020B0604020202020204" pitchFamily="34" charset="0"/>
              </a:rPr>
              <a:t>Gieo</a:t>
            </a:r>
            <a:r>
              <a:rPr lang="en-US" sz="2400" dirty="0">
                <a:solidFill>
                  <a:schemeClr val="tx1"/>
                </a:solidFill>
                <a:ea typeface="Calibri" panose="020F0502020204030204" pitchFamily="34" charset="0"/>
                <a:cs typeface="Arial" panose="020B0604020202020204" pitchFamily="34" charset="0"/>
              </a:rPr>
              <a:t> </a:t>
            </a:r>
            <a:r>
              <a:rPr lang="en-US" sz="2400" dirty="0" err="1">
                <a:solidFill>
                  <a:schemeClr val="tx1"/>
                </a:solidFill>
                <a:ea typeface="Calibri" panose="020F0502020204030204" pitchFamily="34" charset="0"/>
                <a:cs typeface="Arial" panose="020B0604020202020204" pitchFamily="34" charset="0"/>
              </a:rPr>
              <a:t>hạt</a:t>
            </a:r>
            <a:r>
              <a:rPr lang="en-US" sz="2400" dirty="0">
                <a:solidFill>
                  <a:schemeClr val="tx1"/>
                </a:solidFill>
                <a:ea typeface="Calibri" panose="020F0502020204030204" pitchFamily="34" charset="0"/>
                <a:cs typeface="Arial" panose="020B0604020202020204" pitchFamily="34" charset="0"/>
              </a:rPr>
              <a:t> </a:t>
            </a:r>
            <a:r>
              <a:rPr lang="en-US" sz="2400" dirty="0" err="1">
                <a:solidFill>
                  <a:schemeClr val="tx1"/>
                </a:solidFill>
                <a:ea typeface="Calibri" panose="020F0502020204030204" pitchFamily="34" charset="0"/>
                <a:cs typeface="Arial" panose="020B0604020202020204" pitchFamily="34" charset="0"/>
              </a:rPr>
              <a:t>ở</a:t>
            </a:r>
            <a:r>
              <a:rPr lang="en-US" sz="2400" dirty="0">
                <a:solidFill>
                  <a:schemeClr val="tx1"/>
                </a:solidFill>
                <a:ea typeface="Calibri" panose="020F0502020204030204" pitchFamily="34" charset="0"/>
                <a:cs typeface="Arial" panose="020B0604020202020204" pitchFamily="34" charset="0"/>
              </a:rPr>
              <a:t> </a:t>
            </a:r>
            <a:r>
              <a:rPr lang="en-US" sz="2400" dirty="0" err="1">
                <a:solidFill>
                  <a:schemeClr val="tx1"/>
                </a:solidFill>
                <a:ea typeface="Calibri" panose="020F0502020204030204" pitchFamily="34" charset="0"/>
                <a:cs typeface="Arial" panose="020B0604020202020204" pitchFamily="34" charset="0"/>
              </a:rPr>
              <a:t>luống</a:t>
            </a:r>
            <a:r>
              <a:rPr lang="en-US" sz="2400" dirty="0">
                <a:solidFill>
                  <a:schemeClr val="tx1"/>
                </a:solidFill>
                <a:ea typeface="Calibri" panose="020F0502020204030204" pitchFamily="34" charset="0"/>
                <a:cs typeface="Arial" panose="020B0604020202020204" pitchFamily="34" charset="0"/>
              </a:rPr>
              <a:t> </a:t>
            </a:r>
            <a:r>
              <a:rPr lang="en-US" sz="2400" dirty="0" err="1">
                <a:solidFill>
                  <a:schemeClr val="tx1"/>
                </a:solidFill>
                <a:ea typeface="Calibri" panose="020F0502020204030204" pitchFamily="34" charset="0"/>
                <a:cs typeface="Arial" panose="020B0604020202020204" pitchFamily="34" charset="0"/>
              </a:rPr>
              <a:t>đất</a:t>
            </a:r>
            <a:r>
              <a:rPr lang="vi-VN" sz="2400" dirty="0">
                <a:solidFill>
                  <a:schemeClr val="tx1"/>
                </a:solidFill>
                <a:ea typeface="Calibri" panose="020F0502020204030204" pitchFamily="34" charset="0"/>
                <a:cs typeface="Arial" panose="020B0604020202020204" pitchFamily="34" charset="0"/>
              </a:rPr>
              <a:t>. </a:t>
            </a:r>
          </a:p>
        </p:txBody>
      </p:sp>
      <p:pic>
        <p:nvPicPr>
          <p:cNvPr id="18" name="buzzer-or-wrong-answer-20582.wav">
            <a:hlinkClick r:id="" action="ppaction://media"/>
            <a:extLst>
              <a:ext uri="{FF2B5EF4-FFF2-40B4-BE49-F238E27FC236}">
                <a16:creationId xmlns:a16="http://schemas.microsoft.com/office/drawing/2014/main" id="{7567FBB1-2D51-CF69-342C-74F338244B2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2636" y="951659"/>
            <a:ext cx="812800" cy="812800"/>
          </a:xfrm>
          <a:prstGeom prst="rect">
            <a:avLst/>
          </a:prstGeom>
        </p:spPr>
      </p:pic>
      <p:pic>
        <p:nvPicPr>
          <p:cNvPr id="19" name="buzzer-or-wrong-answer-20582.wav">
            <a:hlinkClick r:id="" action="ppaction://media"/>
            <a:extLst>
              <a:ext uri="{FF2B5EF4-FFF2-40B4-BE49-F238E27FC236}">
                <a16:creationId xmlns:a16="http://schemas.microsoft.com/office/drawing/2014/main" id="{70F95432-EC69-2FCB-F32F-47C63632F8F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00236" y="1104059"/>
            <a:ext cx="812800" cy="812800"/>
          </a:xfrm>
          <a:prstGeom prst="rect">
            <a:avLst/>
          </a:prstGeom>
        </p:spPr>
      </p:pic>
      <p:pic>
        <p:nvPicPr>
          <p:cNvPr id="20" name="buzzer-or-wrong-answer-20582.wav">
            <a:hlinkClick r:id="" action="ppaction://media"/>
            <a:extLst>
              <a:ext uri="{FF2B5EF4-FFF2-40B4-BE49-F238E27FC236}">
                <a16:creationId xmlns:a16="http://schemas.microsoft.com/office/drawing/2014/main" id="{E6F0FF90-CD52-95AC-24DF-AF1452931DD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7836" y="1256459"/>
            <a:ext cx="812800" cy="812800"/>
          </a:xfrm>
          <a:prstGeom prst="rect">
            <a:avLst/>
          </a:prstGeom>
        </p:spPr>
      </p:pic>
      <p:pic>
        <p:nvPicPr>
          <p:cNvPr id="21" name="Ding-sound-effect-www_tiengdong_com.mp3">
            <a:hlinkClick r:id="" action="ppaction://media"/>
            <a:extLst>
              <a:ext uri="{FF2B5EF4-FFF2-40B4-BE49-F238E27FC236}">
                <a16:creationId xmlns:a16="http://schemas.microsoft.com/office/drawing/2014/main" id="{C2D57AB3-637D-14EA-1CFA-6351915DF615}"/>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227029" y="2489952"/>
            <a:ext cx="812800" cy="812800"/>
          </a:xfrm>
          <a:prstGeom prst="rect">
            <a:avLst/>
          </a:prstGeom>
        </p:spPr>
      </p:pic>
      <p:pic>
        <p:nvPicPr>
          <p:cNvPr id="22" name="Picture 21">
            <a:extLst>
              <a:ext uri="{FF2B5EF4-FFF2-40B4-BE49-F238E27FC236}">
                <a16:creationId xmlns:a16="http://schemas.microsoft.com/office/drawing/2014/main" id="{F8EFCFFF-CEDF-EF34-688B-6CB9E6364AE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755374" cy="755374"/>
          </a:xfrm>
          <a:prstGeom prst="rect">
            <a:avLst/>
          </a:prstGeom>
        </p:spPr>
      </p:pic>
      <p:sp>
        <p:nvSpPr>
          <p:cNvPr id="23" name="Freeform 8">
            <a:hlinkClick r:id="rId10" action="ppaction://hlinksldjump"/>
            <a:extLst>
              <a:ext uri="{FF2B5EF4-FFF2-40B4-BE49-F238E27FC236}">
                <a16:creationId xmlns:a16="http://schemas.microsoft.com/office/drawing/2014/main" id="{35B6CB7C-7DC9-DBC0-F7B7-5A5C5DCECCBB}"/>
              </a:ext>
            </a:extLst>
          </p:cNvPr>
          <p:cNvSpPr/>
          <p:nvPr/>
        </p:nvSpPr>
        <p:spPr>
          <a:xfrm>
            <a:off x="11005175" y="5596023"/>
            <a:ext cx="1067556" cy="1181796"/>
          </a:xfrm>
          <a:custGeom>
            <a:avLst/>
            <a:gdLst/>
            <a:ahLst/>
            <a:cxnLst/>
            <a:rect l="l" t="t" r="r" b="b"/>
            <a:pathLst>
              <a:path w="2685817" h="2973230">
                <a:moveTo>
                  <a:pt x="0" y="0"/>
                </a:moveTo>
                <a:lnTo>
                  <a:pt x="2685817" y="0"/>
                </a:lnTo>
                <a:lnTo>
                  <a:pt x="2685817" y="2973229"/>
                </a:lnTo>
                <a:lnTo>
                  <a:pt x="0" y="2973229"/>
                </a:lnTo>
                <a:lnTo>
                  <a:pt x="0" y="0"/>
                </a:lnTo>
                <a:close/>
              </a:path>
            </a:pathLst>
          </a:custGeom>
          <a:blipFill>
            <a:blip r:embed="rId11"/>
            <a:stretch>
              <a:fillRect/>
            </a:stretch>
          </a:blipFill>
        </p:spPr>
        <p:txBody>
          <a:bodyPr/>
          <a:lstStyle/>
          <a:p>
            <a:endParaRPr lang="en-US" sz="2400">
              <a:latin typeface="+mj-lt"/>
            </a:endParaRPr>
          </a:p>
        </p:txBody>
      </p:sp>
    </p:spTree>
    <p:extLst>
      <p:ext uri="{BB962C8B-B14F-4D97-AF65-F5344CB8AC3E}">
        <p14:creationId xmlns:p14="http://schemas.microsoft.com/office/powerpoint/2010/main" val="1893650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1"/>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11"/>
                                        </p:tgtEl>
                                        <p:attrNameLst>
                                          <p:attrName>fillcolor</p:attrName>
                                        </p:attrNameLst>
                                      </p:cBhvr>
                                      <p:to>
                                        <a:srgbClr val="F3B5B5"/>
                                      </p:to>
                                    </p:animClr>
                                    <p:set>
                                      <p:cBhvr>
                                        <p:cTn id="22" dur="500" fill="hold"/>
                                        <p:tgtEl>
                                          <p:spTgt spid="11"/>
                                        </p:tgtEl>
                                        <p:attrNameLst>
                                          <p:attrName>fill.type</p:attrName>
                                        </p:attrNameLst>
                                      </p:cBhvr>
                                      <p:to>
                                        <p:strVal val="solid"/>
                                      </p:to>
                                    </p:set>
                                    <p:set>
                                      <p:cBhvr>
                                        <p:cTn id="23" dur="500" fill="hold"/>
                                        <p:tgtEl>
                                          <p:spTgt spid="11"/>
                                        </p:tgtEl>
                                        <p:attrNameLst>
                                          <p:attrName>fill.on</p:attrName>
                                        </p:attrNameLst>
                                      </p:cBhvr>
                                      <p:to>
                                        <p:strVal val="true"/>
                                      </p:to>
                                    </p:set>
                                  </p:childTnLst>
                                </p:cTn>
                              </p:par>
                              <p:par>
                                <p:cTn id="24" presetID="1" presetClass="mediacall" presetSubtype="0" fill="hold" nodeType="withEffect">
                                  <p:stCondLst>
                                    <p:cond delay="0"/>
                                  </p:stCondLst>
                                  <p:childTnLst>
                                    <p:cmd type="call" cmd="playFrom(0.0)">
                                      <p:cBhvr>
                                        <p:cTn id="25" dur="1776" fill="hold"/>
                                        <p:tgtEl>
                                          <p:spTgt spid="18"/>
                                        </p:tgtEl>
                                      </p:cBhvr>
                                    </p:cmd>
                                  </p:childTnLst>
                                </p:cTn>
                              </p:par>
                            </p:childTnLst>
                          </p:cTn>
                        </p:par>
                      </p:childTnLst>
                    </p:cTn>
                  </p:par>
                </p:childTnLst>
              </p:cTn>
              <p:nextCondLst>
                <p:cond evt="onClick" delay="0">
                  <p:tgtEl>
                    <p:spTgt spid="11"/>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12"/>
                                        </p:tgtEl>
                                        <p:attrNameLst>
                                          <p:attrName>fillcolor</p:attrName>
                                        </p:attrNameLst>
                                      </p:cBhvr>
                                      <p:to>
                                        <a:srgbClr val="F3B5B5"/>
                                      </p:to>
                                    </p:animClr>
                                    <p:set>
                                      <p:cBhvr>
                                        <p:cTn id="31" dur="500" fill="hold"/>
                                        <p:tgtEl>
                                          <p:spTgt spid="12"/>
                                        </p:tgtEl>
                                        <p:attrNameLst>
                                          <p:attrName>fill.type</p:attrName>
                                        </p:attrNameLst>
                                      </p:cBhvr>
                                      <p:to>
                                        <p:strVal val="solid"/>
                                      </p:to>
                                    </p:set>
                                    <p:set>
                                      <p:cBhvr>
                                        <p:cTn id="32" dur="500" fill="hold"/>
                                        <p:tgtEl>
                                          <p:spTgt spid="12"/>
                                        </p:tgtEl>
                                        <p:attrNameLst>
                                          <p:attrName>fill.on</p:attrName>
                                        </p:attrNameLst>
                                      </p:cBhvr>
                                      <p:to>
                                        <p:strVal val="true"/>
                                      </p:to>
                                    </p:set>
                                  </p:childTnLst>
                                </p:cTn>
                              </p:par>
                              <p:par>
                                <p:cTn id="33" presetID="1" presetClass="mediacall" presetSubtype="0" fill="hold" nodeType="withEffect">
                                  <p:stCondLst>
                                    <p:cond delay="0"/>
                                  </p:stCondLst>
                                  <p:childTnLst>
                                    <p:cmd type="call" cmd="playFrom(0.0)">
                                      <p:cBhvr>
                                        <p:cTn id="34" dur="1776" fill="hold"/>
                                        <p:tgtEl>
                                          <p:spTgt spid="19"/>
                                        </p:tgtEl>
                                      </p:cBhvr>
                                    </p:cmd>
                                  </p:childTnLst>
                                </p:cTn>
                              </p:par>
                            </p:childTnLst>
                          </p:cTn>
                        </p:par>
                      </p:childTnLst>
                    </p:cTn>
                  </p:par>
                </p:childTnLst>
              </p:cTn>
              <p:nextCondLst>
                <p:cond evt="onClick" delay="0">
                  <p:tgtEl>
                    <p:spTgt spid="12"/>
                  </p:tgtEl>
                </p:cond>
              </p:nextCondLst>
            </p:seq>
            <p:seq concurrent="1" nextAc="seek">
              <p:cTn id="35" restart="whenNotActive" fill="hold" evtFilter="cancelBubble" nodeType="interactiveSeq">
                <p:stCondLst>
                  <p:cond evt="onClick" delay="0">
                    <p:tgtEl>
                      <p:spTgt spid="13"/>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500" fill="hold"/>
                                        <p:tgtEl>
                                          <p:spTgt spid="13"/>
                                        </p:tgtEl>
                                        <p:attrNameLst>
                                          <p:attrName>fillcolor</p:attrName>
                                        </p:attrNameLst>
                                      </p:cBhvr>
                                      <p:to>
                                        <a:srgbClr val="F3B5B5"/>
                                      </p:to>
                                    </p:animClr>
                                    <p:set>
                                      <p:cBhvr>
                                        <p:cTn id="40" dur="500" fill="hold"/>
                                        <p:tgtEl>
                                          <p:spTgt spid="13"/>
                                        </p:tgtEl>
                                        <p:attrNameLst>
                                          <p:attrName>fill.type</p:attrName>
                                        </p:attrNameLst>
                                      </p:cBhvr>
                                      <p:to>
                                        <p:strVal val="solid"/>
                                      </p:to>
                                    </p:set>
                                    <p:set>
                                      <p:cBhvr>
                                        <p:cTn id="41" dur="500" fill="hold"/>
                                        <p:tgtEl>
                                          <p:spTgt spid="13"/>
                                        </p:tgtEl>
                                        <p:attrNameLst>
                                          <p:attrName>fill.on</p:attrName>
                                        </p:attrNameLst>
                                      </p:cBhvr>
                                      <p:to>
                                        <p:strVal val="true"/>
                                      </p:to>
                                    </p:set>
                                  </p:childTnLst>
                                </p:cTn>
                              </p:par>
                              <p:par>
                                <p:cTn id="42" presetID="1" presetClass="mediacall" presetSubtype="0" fill="hold" nodeType="withEffect">
                                  <p:stCondLst>
                                    <p:cond delay="0"/>
                                  </p:stCondLst>
                                  <p:childTnLst>
                                    <p:cmd type="call" cmd="playFrom(0.0)">
                                      <p:cBhvr>
                                        <p:cTn id="43" dur="1776" fill="hold"/>
                                        <p:tgtEl>
                                          <p:spTgt spid="20"/>
                                        </p:tgtEl>
                                      </p:cBhvr>
                                    </p:cmd>
                                  </p:childTnLst>
                                </p:cTn>
                              </p:par>
                            </p:childTnLst>
                          </p:cTn>
                        </p:par>
                      </p:childTnLst>
                    </p:cTn>
                  </p:par>
                </p:childTnLst>
              </p:cTn>
              <p:nextCondLst>
                <p:cond evt="onClick" delay="0">
                  <p:tgtEl>
                    <p:spTgt spid="13"/>
                  </p:tgtEl>
                </p:cond>
              </p:nextCondLst>
            </p:seq>
            <p:seq concurrent="1" nextAc="seek">
              <p:cTn id="44" restart="whenNotActive" fill="hold" evtFilter="cancelBubble" nodeType="interactiveSeq">
                <p:stCondLst>
                  <p:cond evt="onClick" delay="0">
                    <p:tgtEl>
                      <p:spTgt spid="14"/>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500" fill="hold"/>
                                        <p:tgtEl>
                                          <p:spTgt spid="14"/>
                                        </p:tgtEl>
                                        <p:attrNameLst>
                                          <p:attrName>fillcolor</p:attrName>
                                        </p:attrNameLst>
                                      </p:cBhvr>
                                      <p:to>
                                        <a:srgbClr val="92D050"/>
                                      </p:to>
                                    </p:animClr>
                                    <p:set>
                                      <p:cBhvr>
                                        <p:cTn id="49" dur="500" fill="hold"/>
                                        <p:tgtEl>
                                          <p:spTgt spid="14"/>
                                        </p:tgtEl>
                                        <p:attrNameLst>
                                          <p:attrName>fill.type</p:attrName>
                                        </p:attrNameLst>
                                      </p:cBhvr>
                                      <p:to>
                                        <p:strVal val="solid"/>
                                      </p:to>
                                    </p:set>
                                    <p:set>
                                      <p:cBhvr>
                                        <p:cTn id="50" dur="500" fill="hold"/>
                                        <p:tgtEl>
                                          <p:spTgt spid="14"/>
                                        </p:tgtEl>
                                        <p:attrNameLst>
                                          <p:attrName>fill.on</p:attrName>
                                        </p:attrNameLst>
                                      </p:cBhvr>
                                      <p:to>
                                        <p:strVal val="true"/>
                                      </p:to>
                                    </p:set>
                                  </p:childTnLst>
                                </p:cTn>
                              </p:par>
                              <p:par>
                                <p:cTn id="51" presetID="1" presetClass="mediacall" presetSubtype="0" fill="hold" nodeType="withEffect">
                                  <p:stCondLst>
                                    <p:cond delay="0"/>
                                  </p:stCondLst>
                                  <p:childTnLst>
                                    <p:cmd type="call" cmd="playFrom(0.0)">
                                      <p:cBhvr>
                                        <p:cTn id="52" dur="3004" fill="hold"/>
                                        <p:tgtEl>
                                          <p:spTgt spid="21"/>
                                        </p:tgtEl>
                                      </p:cBhvr>
                                    </p:cmd>
                                  </p:childTnLst>
                                </p:cTn>
                              </p:par>
                            </p:childTnLst>
                          </p:cTn>
                        </p:par>
                      </p:childTnLst>
                    </p:cTn>
                  </p:par>
                </p:childTnLst>
              </p:cTn>
              <p:nextCondLst>
                <p:cond evt="onClick" delay="0">
                  <p:tgtEl>
                    <p:spTgt spid="14"/>
                  </p:tgtEl>
                </p:cond>
              </p:nextCondLst>
            </p:seq>
            <p:audio>
              <p:cMediaNode vol="80000">
                <p:cTn id="53" fill="hold" display="0">
                  <p:stCondLst>
                    <p:cond delay="indefinite"/>
                  </p:stCondLst>
                  <p:endCondLst>
                    <p:cond evt="onStopAudio" delay="0">
                      <p:tgtEl>
                        <p:sldTgt/>
                      </p:tgtEl>
                    </p:cond>
                  </p:endCondLst>
                </p:cTn>
                <p:tgtEl>
                  <p:spTgt spid="18"/>
                </p:tgtEl>
              </p:cMediaNode>
            </p:audio>
            <p:audio>
              <p:cMediaNode vol="80000">
                <p:cTn id="54" fill="hold" display="0">
                  <p:stCondLst>
                    <p:cond delay="indefinite"/>
                  </p:stCondLst>
                  <p:endCondLst>
                    <p:cond evt="onStopAudio" delay="0">
                      <p:tgtEl>
                        <p:sldTgt/>
                      </p:tgtEl>
                    </p:cond>
                  </p:endCondLst>
                </p:cTn>
                <p:tgtEl>
                  <p:spTgt spid="19"/>
                </p:tgtEl>
              </p:cMediaNode>
            </p:audio>
            <p:audio>
              <p:cMediaNode vol="80000">
                <p:cTn id="55" fill="hold" display="0">
                  <p:stCondLst>
                    <p:cond delay="indefinite"/>
                  </p:stCondLst>
                  <p:endCondLst>
                    <p:cond evt="onStopAudio" delay="0">
                      <p:tgtEl>
                        <p:sldTgt/>
                      </p:tgtEl>
                    </p:cond>
                  </p:endCondLst>
                </p:cTn>
                <p:tgtEl>
                  <p:spTgt spid="20"/>
                </p:tgtEl>
              </p:cMediaNode>
            </p:audio>
            <p:audio>
              <p:cMediaNode vol="80000">
                <p:cTn id="56" fill="hold" display="0">
                  <p:stCondLst>
                    <p:cond delay="indefinite"/>
                  </p:stCondLst>
                  <p:endCondLst>
                    <p:cond evt="onStopAudio" delay="0">
                      <p:tgtEl>
                        <p:sldTgt/>
                      </p:tgtEl>
                    </p:cond>
                  </p:endCondLst>
                </p:cTn>
                <p:tgtEl>
                  <p:spTgt spid="21"/>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l="-27000" r="-27000"/>
          </a:stretch>
        </a:blipFill>
        <a:effectLst/>
      </p:bgPr>
    </p:bg>
    <p:spTree>
      <p:nvGrpSpPr>
        <p:cNvPr id="1" name="">
          <a:extLst>
            <a:ext uri="{FF2B5EF4-FFF2-40B4-BE49-F238E27FC236}">
              <a16:creationId xmlns:a16="http://schemas.microsoft.com/office/drawing/2014/main" id="{79E68C38-0CE9-71EE-EC45-829DC30FB46A}"/>
            </a:ext>
          </a:extLst>
        </p:cNvPr>
        <p:cNvGrpSpPr/>
        <p:nvPr/>
      </p:nvGrpSpPr>
      <p:grpSpPr>
        <a:xfrm>
          <a:off x="0" y="0"/>
          <a:ext cx="0" cy="0"/>
          <a:chOff x="0" y="0"/>
          <a:chExt cx="0" cy="0"/>
        </a:xfrm>
      </p:grpSpPr>
      <p:sp>
        <p:nvSpPr>
          <p:cNvPr id="3" name="Google Shape;283;p3">
            <a:extLst>
              <a:ext uri="{FF2B5EF4-FFF2-40B4-BE49-F238E27FC236}">
                <a16:creationId xmlns:a16="http://schemas.microsoft.com/office/drawing/2014/main" id="{FDC1DD80-CF51-5532-D955-6A42683E3B9C}"/>
              </a:ext>
            </a:extLst>
          </p:cNvPr>
          <p:cNvSpPr/>
          <p:nvPr/>
        </p:nvSpPr>
        <p:spPr>
          <a:xfrm>
            <a:off x="1214583" y="1202015"/>
            <a:ext cx="9762837" cy="1294935"/>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50000"/>
              </a:lnSpc>
              <a:spcBef>
                <a:spcPts val="133"/>
              </a:spcBef>
              <a:spcAft>
                <a:spcPts val="133"/>
              </a:spcAft>
            </a:pPr>
            <a:r>
              <a:rPr lang="vi-VN" sz="2400" b="1" dirty="0">
                <a:solidFill>
                  <a:schemeClr val="tx1"/>
                </a:solidFill>
                <a:ea typeface="Calibri" panose="020F0502020204030204" pitchFamily="34" charset="0"/>
                <a:cs typeface="Arial" panose="020B0604020202020204" pitchFamily="34" charset="0"/>
              </a:rPr>
              <a:t>Câu </a:t>
            </a:r>
            <a:r>
              <a:rPr lang="en-US" sz="2400" b="1" dirty="0">
                <a:solidFill>
                  <a:schemeClr val="tx1"/>
                </a:solidFill>
                <a:ea typeface="Calibri" panose="020F0502020204030204" pitchFamily="34" charset="0"/>
                <a:cs typeface="Arial" panose="020B0604020202020204" pitchFamily="34" charset="0"/>
              </a:rPr>
              <a:t>2</a:t>
            </a:r>
            <a:r>
              <a:rPr lang="vi-VN" sz="2400" b="1" dirty="0">
                <a:solidFill>
                  <a:schemeClr val="tx1"/>
                </a:solidFill>
                <a:ea typeface="Calibri" panose="020F0502020204030204" pitchFamily="34" charset="0"/>
                <a:cs typeface="Arial" panose="020B0604020202020204" pitchFamily="34" charset="0"/>
              </a:rPr>
              <a:t>:</a:t>
            </a:r>
            <a:r>
              <a:rPr lang="en-US" sz="2400" b="1" dirty="0">
                <a:solidFill>
                  <a:schemeClr val="tx1"/>
                </a:solidFill>
                <a:ea typeface="Calibri" panose="020F0502020204030204" pitchFamily="34" charset="0"/>
                <a:cs typeface="Arial" panose="020B0604020202020204" pitchFamily="34" charset="0"/>
              </a:rPr>
              <a:t> </a:t>
            </a:r>
            <a:r>
              <a:rPr lang="vi-VN" sz="2400" dirty="0">
                <a:solidFill>
                  <a:schemeClr val="tx1"/>
                </a:solidFill>
                <a:ea typeface="Calibri" panose="020F0502020204030204" pitchFamily="34" charset="0"/>
                <a:cs typeface="Arial" panose="020B0604020202020204" pitchFamily="34" charset="0"/>
              </a:rPr>
              <a:t>Bạn nhỏ học các bước làm đất để gieo hạt từ ai? </a:t>
            </a:r>
          </a:p>
        </p:txBody>
      </p:sp>
      <p:sp>
        <p:nvSpPr>
          <p:cNvPr id="4" name="S1">
            <a:extLst>
              <a:ext uri="{FF2B5EF4-FFF2-40B4-BE49-F238E27FC236}">
                <a16:creationId xmlns:a16="http://schemas.microsoft.com/office/drawing/2014/main" id="{A821C425-94FE-E5B1-0E6C-9AF71C5C549F}"/>
              </a:ext>
            </a:extLst>
          </p:cNvPr>
          <p:cNvSpPr/>
          <p:nvPr/>
        </p:nvSpPr>
        <p:spPr>
          <a:xfrm>
            <a:off x="1214627" y="2938723"/>
            <a:ext cx="4535055" cy="1294935"/>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30000"/>
              </a:lnSpc>
              <a:buSzPts val="3200"/>
            </a:pPr>
            <a:r>
              <a:rPr lang="vi-VN" sz="2800" dirty="0">
                <a:solidFill>
                  <a:schemeClr val="tx1"/>
                </a:solidFill>
                <a:ea typeface="Calibri" panose="020F0502020204030204" pitchFamily="34" charset="0"/>
                <a:cs typeface="Arial" panose="020B0604020202020204" pitchFamily="34" charset="0"/>
              </a:rPr>
              <a:t>A. </a:t>
            </a:r>
            <a:r>
              <a:rPr lang="en-US" sz="2800" dirty="0" err="1">
                <a:solidFill>
                  <a:schemeClr val="tx1"/>
                </a:solidFill>
                <a:ea typeface="Calibri" panose="020F0502020204030204" pitchFamily="34" charset="0"/>
                <a:cs typeface="Arial" panose="020B0604020202020204" pitchFamily="34" charset="0"/>
              </a:rPr>
              <a:t>Từ</a:t>
            </a:r>
            <a:r>
              <a:rPr lang="en-US" sz="2800" dirty="0">
                <a:solidFill>
                  <a:schemeClr val="tx1"/>
                </a:solidFill>
                <a:ea typeface="Calibri" panose="020F0502020204030204" pitchFamily="34" charset="0"/>
                <a:cs typeface="Arial" panose="020B0604020202020204" pitchFamily="34" charset="0"/>
              </a:rPr>
              <a:t> </a:t>
            </a:r>
            <a:r>
              <a:rPr lang="en-US" sz="2800" dirty="0" err="1">
                <a:solidFill>
                  <a:schemeClr val="tx1"/>
                </a:solidFill>
                <a:ea typeface="Calibri" panose="020F0502020204030204" pitchFamily="34" charset="0"/>
                <a:cs typeface="Arial" panose="020B0604020202020204" pitchFamily="34" charset="0"/>
              </a:rPr>
              <a:t>sách</a:t>
            </a:r>
            <a:r>
              <a:rPr lang="en-US" sz="2800" dirty="0">
                <a:solidFill>
                  <a:schemeClr val="tx1"/>
                </a:solidFill>
                <a:ea typeface="Calibri" panose="020F0502020204030204" pitchFamily="34" charset="0"/>
                <a:cs typeface="Arial" panose="020B0604020202020204" pitchFamily="34" charset="0"/>
              </a:rPr>
              <a:t> </a:t>
            </a:r>
            <a:r>
              <a:rPr lang="en-US" sz="2800" dirty="0" err="1">
                <a:solidFill>
                  <a:schemeClr val="tx1"/>
                </a:solidFill>
                <a:ea typeface="Calibri" panose="020F0502020204030204" pitchFamily="34" charset="0"/>
                <a:cs typeface="Arial" panose="020B0604020202020204" pitchFamily="34" charset="0"/>
              </a:rPr>
              <a:t>vở</a:t>
            </a:r>
            <a:r>
              <a:rPr lang="vi-VN" sz="2800" dirty="0">
                <a:solidFill>
                  <a:schemeClr val="tx1"/>
                </a:solidFill>
                <a:ea typeface="Calibri" panose="020F0502020204030204" pitchFamily="34" charset="0"/>
                <a:cs typeface="Arial" panose="020B0604020202020204" pitchFamily="34" charset="0"/>
              </a:rPr>
              <a:t>. </a:t>
            </a:r>
          </a:p>
        </p:txBody>
      </p:sp>
      <p:sp>
        <p:nvSpPr>
          <p:cNvPr id="5" name="S2">
            <a:extLst>
              <a:ext uri="{FF2B5EF4-FFF2-40B4-BE49-F238E27FC236}">
                <a16:creationId xmlns:a16="http://schemas.microsoft.com/office/drawing/2014/main" id="{87E44719-6172-1301-9DCB-4315F55FABA7}"/>
              </a:ext>
            </a:extLst>
          </p:cNvPr>
          <p:cNvSpPr/>
          <p:nvPr/>
        </p:nvSpPr>
        <p:spPr>
          <a:xfrm>
            <a:off x="6442362" y="4500681"/>
            <a:ext cx="4535055" cy="1294935"/>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30000"/>
              </a:lnSpc>
              <a:buSzPts val="3200"/>
            </a:pPr>
            <a:r>
              <a:rPr lang="vi-VN" sz="2800" dirty="0">
                <a:solidFill>
                  <a:schemeClr val="tx1"/>
                </a:solidFill>
                <a:ea typeface="Calibri" panose="020F0502020204030204" pitchFamily="34" charset="0"/>
                <a:cs typeface="Arial" panose="020B0604020202020204" pitchFamily="34" charset="0"/>
              </a:rPr>
              <a:t>D. </a:t>
            </a:r>
            <a:r>
              <a:rPr lang="en-US" sz="2800" dirty="0" err="1">
                <a:solidFill>
                  <a:schemeClr val="tx1"/>
                </a:solidFill>
                <a:ea typeface="Calibri" panose="020F0502020204030204" pitchFamily="34" charset="0"/>
                <a:cs typeface="Arial" panose="020B0604020202020204" pitchFamily="34" charset="0"/>
              </a:rPr>
              <a:t>Từ</a:t>
            </a:r>
            <a:r>
              <a:rPr lang="en-US" sz="2800" dirty="0">
                <a:solidFill>
                  <a:schemeClr val="tx1"/>
                </a:solidFill>
                <a:ea typeface="Calibri" panose="020F0502020204030204" pitchFamily="34" charset="0"/>
                <a:cs typeface="Arial" panose="020B0604020202020204" pitchFamily="34" charset="0"/>
              </a:rPr>
              <a:t> </a:t>
            </a:r>
            <a:r>
              <a:rPr lang="en-US" sz="2800" dirty="0" err="1">
                <a:solidFill>
                  <a:schemeClr val="tx1"/>
                </a:solidFill>
                <a:ea typeface="Calibri" panose="020F0502020204030204" pitchFamily="34" charset="0"/>
                <a:cs typeface="Arial" panose="020B0604020202020204" pitchFamily="34" charset="0"/>
              </a:rPr>
              <a:t>bố</a:t>
            </a:r>
            <a:r>
              <a:rPr lang="vi-VN" sz="2800" dirty="0">
                <a:solidFill>
                  <a:schemeClr val="tx1"/>
                </a:solidFill>
                <a:ea typeface="Calibri" panose="020F0502020204030204" pitchFamily="34" charset="0"/>
                <a:cs typeface="Arial" panose="020B0604020202020204" pitchFamily="34" charset="0"/>
              </a:rPr>
              <a:t>. </a:t>
            </a:r>
          </a:p>
        </p:txBody>
      </p:sp>
      <p:sp>
        <p:nvSpPr>
          <p:cNvPr id="7" name="S4">
            <a:extLst>
              <a:ext uri="{FF2B5EF4-FFF2-40B4-BE49-F238E27FC236}">
                <a16:creationId xmlns:a16="http://schemas.microsoft.com/office/drawing/2014/main" id="{E83B70F3-B74D-4526-C273-1FEF5AF0285B}"/>
              </a:ext>
            </a:extLst>
          </p:cNvPr>
          <p:cNvSpPr/>
          <p:nvPr/>
        </p:nvSpPr>
        <p:spPr>
          <a:xfrm>
            <a:off x="6442362" y="2938723"/>
            <a:ext cx="4535055" cy="1294935"/>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30000"/>
              </a:lnSpc>
              <a:buSzPts val="3200"/>
            </a:pPr>
            <a:r>
              <a:rPr lang="vi-VN" sz="2800" dirty="0">
                <a:solidFill>
                  <a:schemeClr val="tx1"/>
                </a:solidFill>
                <a:ea typeface="Calibri" panose="020F0502020204030204" pitchFamily="34" charset="0"/>
                <a:cs typeface="Arial" panose="020B0604020202020204" pitchFamily="34" charset="0"/>
              </a:rPr>
              <a:t>B. </a:t>
            </a:r>
            <a:r>
              <a:rPr lang="en-US" sz="2800" dirty="0" err="1">
                <a:solidFill>
                  <a:schemeClr val="tx1"/>
                </a:solidFill>
                <a:ea typeface="Calibri" panose="020F0502020204030204" pitchFamily="34" charset="0"/>
                <a:cs typeface="Arial" panose="020B0604020202020204" pitchFamily="34" charset="0"/>
              </a:rPr>
              <a:t>Từ</a:t>
            </a:r>
            <a:r>
              <a:rPr lang="en-US" sz="2800" dirty="0">
                <a:solidFill>
                  <a:schemeClr val="tx1"/>
                </a:solidFill>
                <a:ea typeface="Calibri" panose="020F0502020204030204" pitchFamily="34" charset="0"/>
                <a:cs typeface="Arial" panose="020B0604020202020204" pitchFamily="34" charset="0"/>
              </a:rPr>
              <a:t> </a:t>
            </a:r>
            <a:r>
              <a:rPr lang="en-US" sz="2800" dirty="0" err="1">
                <a:solidFill>
                  <a:schemeClr val="tx1"/>
                </a:solidFill>
                <a:ea typeface="Calibri" panose="020F0502020204030204" pitchFamily="34" charset="0"/>
                <a:cs typeface="Arial" panose="020B0604020202020204" pitchFamily="34" charset="0"/>
              </a:rPr>
              <a:t>mẹ</a:t>
            </a:r>
            <a:r>
              <a:rPr lang="vi-VN" sz="2800" dirty="0">
                <a:solidFill>
                  <a:schemeClr val="tx1"/>
                </a:solidFill>
                <a:ea typeface="Calibri" panose="020F0502020204030204" pitchFamily="34" charset="0"/>
                <a:cs typeface="Arial" panose="020B0604020202020204" pitchFamily="34" charset="0"/>
              </a:rPr>
              <a:t>. </a:t>
            </a:r>
          </a:p>
        </p:txBody>
      </p:sp>
      <p:sp>
        <p:nvSpPr>
          <p:cNvPr id="10" name="Đ">
            <a:extLst>
              <a:ext uri="{FF2B5EF4-FFF2-40B4-BE49-F238E27FC236}">
                <a16:creationId xmlns:a16="http://schemas.microsoft.com/office/drawing/2014/main" id="{05C65D73-D363-8569-997D-2FE60EBF044C}"/>
              </a:ext>
            </a:extLst>
          </p:cNvPr>
          <p:cNvSpPr/>
          <p:nvPr/>
        </p:nvSpPr>
        <p:spPr>
          <a:xfrm>
            <a:off x="1214583" y="4500649"/>
            <a:ext cx="4535100" cy="1294804"/>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a:lnSpc>
                <a:spcPct val="150000"/>
              </a:lnSpc>
              <a:spcAft>
                <a:spcPts val="504"/>
              </a:spcAft>
              <a:defRPr/>
            </a:pPr>
            <a:r>
              <a:rPr lang="vi-VN" sz="2800" dirty="0">
                <a:solidFill>
                  <a:schemeClr val="tx1"/>
                </a:solidFill>
                <a:ea typeface="Calibri" panose="020F0502020204030204" pitchFamily="34" charset="0"/>
                <a:cs typeface="Arial" panose="020B0604020202020204" pitchFamily="34" charset="0"/>
              </a:rPr>
              <a:t>C. </a:t>
            </a:r>
            <a:r>
              <a:rPr lang="en-US" sz="2800" dirty="0" err="1">
                <a:solidFill>
                  <a:schemeClr val="tx1"/>
                </a:solidFill>
                <a:ea typeface="Calibri" panose="020F0502020204030204" pitchFamily="34" charset="0"/>
                <a:cs typeface="Arial" panose="020B0604020202020204" pitchFamily="34" charset="0"/>
              </a:rPr>
              <a:t>Từ</a:t>
            </a:r>
            <a:r>
              <a:rPr lang="en-US" sz="2800" dirty="0">
                <a:solidFill>
                  <a:schemeClr val="tx1"/>
                </a:solidFill>
                <a:ea typeface="Calibri" panose="020F0502020204030204" pitchFamily="34" charset="0"/>
                <a:cs typeface="Arial" panose="020B0604020202020204" pitchFamily="34" charset="0"/>
              </a:rPr>
              <a:t> </a:t>
            </a:r>
            <a:r>
              <a:rPr lang="en-US" sz="2800" dirty="0" err="1">
                <a:solidFill>
                  <a:schemeClr val="tx1"/>
                </a:solidFill>
                <a:ea typeface="Calibri" panose="020F0502020204030204" pitchFamily="34" charset="0"/>
                <a:cs typeface="Arial" panose="020B0604020202020204" pitchFamily="34" charset="0"/>
              </a:rPr>
              <a:t>cô</a:t>
            </a:r>
            <a:r>
              <a:rPr lang="en-US" sz="2800" dirty="0">
                <a:solidFill>
                  <a:schemeClr val="tx1"/>
                </a:solidFill>
                <a:ea typeface="Calibri" panose="020F0502020204030204" pitchFamily="34" charset="0"/>
                <a:cs typeface="Arial" panose="020B0604020202020204" pitchFamily="34" charset="0"/>
              </a:rPr>
              <a:t> </a:t>
            </a:r>
            <a:r>
              <a:rPr lang="en-US" sz="2800" dirty="0" err="1">
                <a:solidFill>
                  <a:schemeClr val="tx1"/>
                </a:solidFill>
                <a:ea typeface="Calibri" panose="020F0502020204030204" pitchFamily="34" charset="0"/>
                <a:cs typeface="Arial" panose="020B0604020202020204" pitchFamily="34" charset="0"/>
              </a:rPr>
              <a:t>giáo</a:t>
            </a:r>
            <a:r>
              <a:rPr lang="vi-VN" sz="2800" dirty="0">
                <a:solidFill>
                  <a:schemeClr val="tx1"/>
                </a:solidFill>
                <a:ea typeface="Calibri" panose="020F0502020204030204" pitchFamily="34" charset="0"/>
                <a:cs typeface="Arial" panose="020B0604020202020204" pitchFamily="34" charset="0"/>
              </a:rPr>
              <a:t>. </a:t>
            </a:r>
          </a:p>
        </p:txBody>
      </p:sp>
      <p:pic>
        <p:nvPicPr>
          <p:cNvPr id="11" name="buzzer-or-wrong-answer-20582.wav">
            <a:hlinkClick r:id="" action="ppaction://media"/>
            <a:extLst>
              <a:ext uri="{FF2B5EF4-FFF2-40B4-BE49-F238E27FC236}">
                <a16:creationId xmlns:a16="http://schemas.microsoft.com/office/drawing/2014/main" id="{E7E25737-7F1E-27F9-8811-9D8292DAABA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2636" y="951659"/>
            <a:ext cx="812800" cy="812800"/>
          </a:xfrm>
          <a:prstGeom prst="rect">
            <a:avLst/>
          </a:prstGeom>
        </p:spPr>
      </p:pic>
      <p:pic>
        <p:nvPicPr>
          <p:cNvPr id="12" name="buzzer-or-wrong-answer-20582.wav">
            <a:hlinkClick r:id="" action="ppaction://media"/>
            <a:extLst>
              <a:ext uri="{FF2B5EF4-FFF2-40B4-BE49-F238E27FC236}">
                <a16:creationId xmlns:a16="http://schemas.microsoft.com/office/drawing/2014/main" id="{AB5B8F83-2F80-7C7C-692C-59D64EBA14C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00236" y="1104059"/>
            <a:ext cx="812800" cy="812800"/>
          </a:xfrm>
          <a:prstGeom prst="rect">
            <a:avLst/>
          </a:prstGeom>
        </p:spPr>
      </p:pic>
      <p:pic>
        <p:nvPicPr>
          <p:cNvPr id="13" name="buzzer-or-wrong-answer-20582.wav">
            <a:hlinkClick r:id="" action="ppaction://media"/>
            <a:extLst>
              <a:ext uri="{FF2B5EF4-FFF2-40B4-BE49-F238E27FC236}">
                <a16:creationId xmlns:a16="http://schemas.microsoft.com/office/drawing/2014/main" id="{444CF536-2A5B-36A6-0591-925EF402A71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7836" y="1256459"/>
            <a:ext cx="812800" cy="812800"/>
          </a:xfrm>
          <a:prstGeom prst="rect">
            <a:avLst/>
          </a:prstGeom>
        </p:spPr>
      </p:pic>
      <p:pic>
        <p:nvPicPr>
          <p:cNvPr id="14" name="Ding-sound-effect-www_tiengdong_com.mp3">
            <a:hlinkClick r:id="" action="ppaction://media"/>
            <a:extLst>
              <a:ext uri="{FF2B5EF4-FFF2-40B4-BE49-F238E27FC236}">
                <a16:creationId xmlns:a16="http://schemas.microsoft.com/office/drawing/2014/main" id="{07BE5ABC-2DED-3174-FD44-39981ED3C766}"/>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227029" y="2489952"/>
            <a:ext cx="812800" cy="812800"/>
          </a:xfrm>
          <a:prstGeom prst="rect">
            <a:avLst/>
          </a:prstGeom>
        </p:spPr>
      </p:pic>
      <p:pic>
        <p:nvPicPr>
          <p:cNvPr id="15" name="Picture 14">
            <a:extLst>
              <a:ext uri="{FF2B5EF4-FFF2-40B4-BE49-F238E27FC236}">
                <a16:creationId xmlns:a16="http://schemas.microsoft.com/office/drawing/2014/main" id="{902ED3BF-AA25-4E57-55EF-5BBE024EFDB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755374" cy="755374"/>
          </a:xfrm>
          <a:prstGeom prst="rect">
            <a:avLst/>
          </a:prstGeom>
        </p:spPr>
      </p:pic>
      <p:sp>
        <p:nvSpPr>
          <p:cNvPr id="16" name="Freeform 8">
            <a:hlinkClick r:id="rId10" action="ppaction://hlinksldjump"/>
            <a:extLst>
              <a:ext uri="{FF2B5EF4-FFF2-40B4-BE49-F238E27FC236}">
                <a16:creationId xmlns:a16="http://schemas.microsoft.com/office/drawing/2014/main" id="{FBA38BC9-3E86-3ED9-E124-2EC38B6E2A70}"/>
              </a:ext>
            </a:extLst>
          </p:cNvPr>
          <p:cNvSpPr/>
          <p:nvPr/>
        </p:nvSpPr>
        <p:spPr>
          <a:xfrm>
            <a:off x="11005175" y="5596023"/>
            <a:ext cx="1067556" cy="1181796"/>
          </a:xfrm>
          <a:custGeom>
            <a:avLst/>
            <a:gdLst/>
            <a:ahLst/>
            <a:cxnLst/>
            <a:rect l="l" t="t" r="r" b="b"/>
            <a:pathLst>
              <a:path w="2685817" h="2973230">
                <a:moveTo>
                  <a:pt x="0" y="0"/>
                </a:moveTo>
                <a:lnTo>
                  <a:pt x="2685817" y="0"/>
                </a:lnTo>
                <a:lnTo>
                  <a:pt x="2685817" y="2973229"/>
                </a:lnTo>
                <a:lnTo>
                  <a:pt x="0" y="2973229"/>
                </a:lnTo>
                <a:lnTo>
                  <a:pt x="0" y="0"/>
                </a:lnTo>
                <a:close/>
              </a:path>
            </a:pathLst>
          </a:custGeom>
          <a:blipFill>
            <a:blip r:embed="rId11"/>
            <a:stretch>
              <a:fillRect/>
            </a:stretch>
          </a:blipFill>
        </p:spPr>
        <p:txBody>
          <a:bodyPr/>
          <a:lstStyle/>
          <a:p>
            <a:endParaRPr lang="en-US" sz="2400">
              <a:latin typeface="+mj-lt"/>
            </a:endParaRPr>
          </a:p>
        </p:txBody>
      </p:sp>
    </p:spTree>
    <p:extLst>
      <p:ext uri="{BB962C8B-B14F-4D97-AF65-F5344CB8AC3E}">
        <p14:creationId xmlns:p14="http://schemas.microsoft.com/office/powerpoint/2010/main" val="925479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4"/>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4"/>
                                        </p:tgtEl>
                                        <p:attrNameLst>
                                          <p:attrName>fillcolor</p:attrName>
                                        </p:attrNameLst>
                                      </p:cBhvr>
                                      <p:to>
                                        <a:srgbClr val="F3B5B5"/>
                                      </p:to>
                                    </p:animClr>
                                    <p:set>
                                      <p:cBhvr>
                                        <p:cTn id="22" dur="500" fill="hold"/>
                                        <p:tgtEl>
                                          <p:spTgt spid="4"/>
                                        </p:tgtEl>
                                        <p:attrNameLst>
                                          <p:attrName>fill.type</p:attrName>
                                        </p:attrNameLst>
                                      </p:cBhvr>
                                      <p:to>
                                        <p:strVal val="solid"/>
                                      </p:to>
                                    </p:set>
                                    <p:set>
                                      <p:cBhvr>
                                        <p:cTn id="23" dur="500" fill="hold"/>
                                        <p:tgtEl>
                                          <p:spTgt spid="4"/>
                                        </p:tgtEl>
                                        <p:attrNameLst>
                                          <p:attrName>fill.on</p:attrName>
                                        </p:attrNameLst>
                                      </p:cBhvr>
                                      <p:to>
                                        <p:strVal val="true"/>
                                      </p:to>
                                    </p:set>
                                  </p:childTnLst>
                                </p:cTn>
                              </p:par>
                              <p:par>
                                <p:cTn id="24" presetID="1" presetClass="mediacall" presetSubtype="0" fill="hold" nodeType="withEffect">
                                  <p:stCondLst>
                                    <p:cond delay="0"/>
                                  </p:stCondLst>
                                  <p:childTnLst>
                                    <p:cmd type="call" cmd="playFrom(0.0)">
                                      <p:cBhvr>
                                        <p:cTn id="25" dur="1776" fill="hold"/>
                                        <p:tgtEl>
                                          <p:spTgt spid="11"/>
                                        </p:tgtEl>
                                      </p:cBhvr>
                                    </p:cmd>
                                  </p:childTnLst>
                                </p:cTn>
                              </p:par>
                            </p:childTnLst>
                          </p:cTn>
                        </p:par>
                      </p:childTnLst>
                    </p:cTn>
                  </p:par>
                </p:childTnLst>
              </p:cTn>
              <p:nextCondLst>
                <p:cond evt="onClick" delay="0">
                  <p:tgtEl>
                    <p:spTgt spid="4"/>
                  </p:tgtEl>
                </p:cond>
              </p:nextCondLst>
            </p:seq>
            <p:seq concurrent="1" nextAc="seek">
              <p:cTn id="26" restart="whenNotActive" fill="hold" evtFilter="cancelBubble" nodeType="interactiveSeq">
                <p:stCondLst>
                  <p:cond evt="onClick" delay="0">
                    <p:tgtEl>
                      <p:spTgt spid="5"/>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5"/>
                                        </p:tgtEl>
                                        <p:attrNameLst>
                                          <p:attrName>fillcolor</p:attrName>
                                        </p:attrNameLst>
                                      </p:cBhvr>
                                      <p:to>
                                        <a:srgbClr val="F3B5B5"/>
                                      </p:to>
                                    </p:animClr>
                                    <p:set>
                                      <p:cBhvr>
                                        <p:cTn id="31" dur="500" fill="hold"/>
                                        <p:tgtEl>
                                          <p:spTgt spid="5"/>
                                        </p:tgtEl>
                                        <p:attrNameLst>
                                          <p:attrName>fill.type</p:attrName>
                                        </p:attrNameLst>
                                      </p:cBhvr>
                                      <p:to>
                                        <p:strVal val="solid"/>
                                      </p:to>
                                    </p:set>
                                    <p:set>
                                      <p:cBhvr>
                                        <p:cTn id="32" dur="500" fill="hold"/>
                                        <p:tgtEl>
                                          <p:spTgt spid="5"/>
                                        </p:tgtEl>
                                        <p:attrNameLst>
                                          <p:attrName>fill.on</p:attrName>
                                        </p:attrNameLst>
                                      </p:cBhvr>
                                      <p:to>
                                        <p:strVal val="true"/>
                                      </p:to>
                                    </p:set>
                                  </p:childTnLst>
                                </p:cTn>
                              </p:par>
                              <p:par>
                                <p:cTn id="33" presetID="1" presetClass="mediacall" presetSubtype="0" fill="hold" nodeType="withEffect">
                                  <p:stCondLst>
                                    <p:cond delay="0"/>
                                  </p:stCondLst>
                                  <p:childTnLst>
                                    <p:cmd type="call" cmd="playFrom(0.0)">
                                      <p:cBhvr>
                                        <p:cTn id="34" dur="1776" fill="hold"/>
                                        <p:tgtEl>
                                          <p:spTgt spid="12"/>
                                        </p:tgtEl>
                                      </p:cBhvr>
                                    </p:cmd>
                                  </p:childTnLst>
                                </p:cTn>
                              </p:par>
                            </p:childTnLst>
                          </p:cTn>
                        </p:par>
                      </p:childTnLst>
                    </p:cTn>
                  </p:par>
                </p:childTnLst>
              </p:cTn>
              <p:nextCondLst>
                <p:cond evt="onClick" delay="0">
                  <p:tgtEl>
                    <p:spTgt spid="5"/>
                  </p:tgtEl>
                </p:cond>
              </p:nextCondLst>
            </p:seq>
            <p:seq concurrent="1" nextAc="seek">
              <p:cTn id="35" restart="whenNotActive" fill="hold" evtFilter="cancelBubble" nodeType="interactiveSeq">
                <p:stCondLst>
                  <p:cond evt="onClick" delay="0">
                    <p:tgtEl>
                      <p:spTgt spid="7"/>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500" fill="hold"/>
                                        <p:tgtEl>
                                          <p:spTgt spid="7"/>
                                        </p:tgtEl>
                                        <p:attrNameLst>
                                          <p:attrName>fillcolor</p:attrName>
                                        </p:attrNameLst>
                                      </p:cBhvr>
                                      <p:to>
                                        <a:srgbClr val="F3B5B5"/>
                                      </p:to>
                                    </p:animClr>
                                    <p:set>
                                      <p:cBhvr>
                                        <p:cTn id="40" dur="500" fill="hold"/>
                                        <p:tgtEl>
                                          <p:spTgt spid="7"/>
                                        </p:tgtEl>
                                        <p:attrNameLst>
                                          <p:attrName>fill.type</p:attrName>
                                        </p:attrNameLst>
                                      </p:cBhvr>
                                      <p:to>
                                        <p:strVal val="solid"/>
                                      </p:to>
                                    </p:set>
                                    <p:set>
                                      <p:cBhvr>
                                        <p:cTn id="41" dur="500" fill="hold"/>
                                        <p:tgtEl>
                                          <p:spTgt spid="7"/>
                                        </p:tgtEl>
                                        <p:attrNameLst>
                                          <p:attrName>fill.on</p:attrName>
                                        </p:attrNameLst>
                                      </p:cBhvr>
                                      <p:to>
                                        <p:strVal val="true"/>
                                      </p:to>
                                    </p:set>
                                  </p:childTnLst>
                                </p:cTn>
                              </p:par>
                              <p:par>
                                <p:cTn id="42" presetID="1" presetClass="mediacall" presetSubtype="0" fill="hold" nodeType="withEffect">
                                  <p:stCondLst>
                                    <p:cond delay="0"/>
                                  </p:stCondLst>
                                  <p:childTnLst>
                                    <p:cmd type="call" cmd="playFrom(0.0)">
                                      <p:cBhvr>
                                        <p:cTn id="43" dur="1776" fill="hold"/>
                                        <p:tgtEl>
                                          <p:spTgt spid="13"/>
                                        </p:tgtEl>
                                      </p:cBhvr>
                                    </p:cmd>
                                  </p:childTnLst>
                                </p:cTn>
                              </p:par>
                            </p:childTnLst>
                          </p:cTn>
                        </p:par>
                      </p:childTnLst>
                    </p:cTn>
                  </p:par>
                </p:childTnLst>
              </p:cTn>
              <p:nextCondLst>
                <p:cond evt="onClick" delay="0">
                  <p:tgtEl>
                    <p:spTgt spid="7"/>
                  </p:tgtEl>
                </p:cond>
              </p:nextCondLst>
            </p:seq>
            <p:seq concurrent="1" nextAc="seek">
              <p:cTn id="44" restart="whenNotActive" fill="hold" evtFilter="cancelBubble" nodeType="interactiveSeq">
                <p:stCondLst>
                  <p:cond evt="onClick" delay="0">
                    <p:tgtEl>
                      <p:spTgt spid="10"/>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500" fill="hold"/>
                                        <p:tgtEl>
                                          <p:spTgt spid="10"/>
                                        </p:tgtEl>
                                        <p:attrNameLst>
                                          <p:attrName>fillcolor</p:attrName>
                                        </p:attrNameLst>
                                      </p:cBhvr>
                                      <p:to>
                                        <a:srgbClr val="92D050"/>
                                      </p:to>
                                    </p:animClr>
                                    <p:set>
                                      <p:cBhvr>
                                        <p:cTn id="49" dur="500" fill="hold"/>
                                        <p:tgtEl>
                                          <p:spTgt spid="10"/>
                                        </p:tgtEl>
                                        <p:attrNameLst>
                                          <p:attrName>fill.type</p:attrName>
                                        </p:attrNameLst>
                                      </p:cBhvr>
                                      <p:to>
                                        <p:strVal val="solid"/>
                                      </p:to>
                                    </p:set>
                                    <p:set>
                                      <p:cBhvr>
                                        <p:cTn id="50" dur="500" fill="hold"/>
                                        <p:tgtEl>
                                          <p:spTgt spid="10"/>
                                        </p:tgtEl>
                                        <p:attrNameLst>
                                          <p:attrName>fill.on</p:attrName>
                                        </p:attrNameLst>
                                      </p:cBhvr>
                                      <p:to>
                                        <p:strVal val="true"/>
                                      </p:to>
                                    </p:set>
                                  </p:childTnLst>
                                </p:cTn>
                              </p:par>
                              <p:par>
                                <p:cTn id="51" presetID="1" presetClass="mediacall" presetSubtype="0" fill="hold" nodeType="withEffect">
                                  <p:stCondLst>
                                    <p:cond delay="0"/>
                                  </p:stCondLst>
                                  <p:childTnLst>
                                    <p:cmd type="call" cmd="playFrom(0.0)">
                                      <p:cBhvr>
                                        <p:cTn id="52" dur="3004" fill="hold"/>
                                        <p:tgtEl>
                                          <p:spTgt spid="14"/>
                                        </p:tgtEl>
                                      </p:cBhvr>
                                    </p:cmd>
                                  </p:childTnLst>
                                </p:cTn>
                              </p:par>
                            </p:childTnLst>
                          </p:cTn>
                        </p:par>
                      </p:childTnLst>
                    </p:cTn>
                  </p:par>
                </p:childTnLst>
              </p:cTn>
              <p:nextCondLst>
                <p:cond evt="onClick" delay="0">
                  <p:tgtEl>
                    <p:spTgt spid="10"/>
                  </p:tgtEl>
                </p:cond>
              </p:nextCondLst>
            </p:seq>
            <p:audio>
              <p:cMediaNode vol="80000">
                <p:cTn id="53" fill="hold" display="0">
                  <p:stCondLst>
                    <p:cond delay="indefinite"/>
                  </p:stCondLst>
                  <p:endCondLst>
                    <p:cond evt="onStopAudio" delay="0">
                      <p:tgtEl>
                        <p:sldTgt/>
                      </p:tgtEl>
                    </p:cond>
                  </p:endCondLst>
                </p:cTn>
                <p:tgtEl>
                  <p:spTgt spid="11"/>
                </p:tgtEl>
              </p:cMediaNode>
            </p:audio>
            <p:audio>
              <p:cMediaNode vol="80000">
                <p:cTn id="54" fill="hold" display="0">
                  <p:stCondLst>
                    <p:cond delay="indefinite"/>
                  </p:stCondLst>
                  <p:endCondLst>
                    <p:cond evt="onStopAudio" delay="0">
                      <p:tgtEl>
                        <p:sldTgt/>
                      </p:tgtEl>
                    </p:cond>
                  </p:endCondLst>
                </p:cTn>
                <p:tgtEl>
                  <p:spTgt spid="12"/>
                </p:tgtEl>
              </p:cMediaNode>
            </p:audio>
            <p:audio>
              <p:cMediaNode vol="80000">
                <p:cTn id="55" fill="hold" display="0">
                  <p:stCondLst>
                    <p:cond delay="indefinite"/>
                  </p:stCondLst>
                  <p:endCondLst>
                    <p:cond evt="onStopAudio" delay="0">
                      <p:tgtEl>
                        <p:sldTgt/>
                      </p:tgtEl>
                    </p:cond>
                  </p:endCondLst>
                </p:cTn>
                <p:tgtEl>
                  <p:spTgt spid="13"/>
                </p:tgtEl>
              </p:cMediaNode>
            </p:audio>
            <p:audio>
              <p:cMediaNode vol="80000">
                <p:cTn id="56" fill="hold" display="0">
                  <p:stCondLst>
                    <p:cond delay="indefinite"/>
                  </p:stCondLst>
                  <p:endCondLst>
                    <p:cond evt="onStopAudio" delay="0">
                      <p:tgtEl>
                        <p:sldTgt/>
                      </p:tgtEl>
                    </p:cond>
                  </p:endCondLst>
                </p:cTn>
                <p:tgtEl>
                  <p:spTgt spid="14"/>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l="-27000" r="-27000"/>
          </a:stretch>
        </a:blipFill>
        <a:effectLst/>
      </p:bgPr>
    </p:bg>
    <p:spTree>
      <p:nvGrpSpPr>
        <p:cNvPr id="1" name="">
          <a:extLst>
            <a:ext uri="{FF2B5EF4-FFF2-40B4-BE49-F238E27FC236}">
              <a16:creationId xmlns:a16="http://schemas.microsoft.com/office/drawing/2014/main" id="{F7BC0FAE-47BE-E4F8-FF74-67FA5704FCEF}"/>
            </a:ext>
          </a:extLst>
        </p:cNvPr>
        <p:cNvGrpSpPr/>
        <p:nvPr/>
      </p:nvGrpSpPr>
      <p:grpSpPr>
        <a:xfrm>
          <a:off x="0" y="0"/>
          <a:ext cx="0" cy="0"/>
          <a:chOff x="0" y="0"/>
          <a:chExt cx="0" cy="0"/>
        </a:xfrm>
      </p:grpSpPr>
      <p:sp>
        <p:nvSpPr>
          <p:cNvPr id="3" name="Google Shape;283;p3">
            <a:extLst>
              <a:ext uri="{FF2B5EF4-FFF2-40B4-BE49-F238E27FC236}">
                <a16:creationId xmlns:a16="http://schemas.microsoft.com/office/drawing/2014/main" id="{10FD3973-B7E7-54F3-776F-FC2A3A1FF2CD}"/>
              </a:ext>
            </a:extLst>
          </p:cNvPr>
          <p:cNvSpPr/>
          <p:nvPr/>
        </p:nvSpPr>
        <p:spPr>
          <a:xfrm>
            <a:off x="1214582" y="951659"/>
            <a:ext cx="9762790" cy="1445861"/>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50000"/>
              </a:lnSpc>
              <a:spcBef>
                <a:spcPts val="133"/>
              </a:spcBef>
              <a:spcAft>
                <a:spcPts val="133"/>
              </a:spcAft>
            </a:pPr>
            <a:r>
              <a:rPr lang="vi-VN" sz="2400" b="1" dirty="0">
                <a:solidFill>
                  <a:schemeClr val="tx1"/>
                </a:solidFill>
                <a:latin typeface="+mj-lt"/>
                <a:ea typeface="Calibri" panose="020F0502020204030204" pitchFamily="34" charset="0"/>
                <a:cs typeface="Arial" panose="020B0604020202020204" pitchFamily="34" charset="0"/>
              </a:rPr>
              <a:t>Câu </a:t>
            </a:r>
            <a:r>
              <a:rPr lang="en-US" sz="2400" b="1" dirty="0">
                <a:solidFill>
                  <a:schemeClr val="tx1"/>
                </a:solidFill>
                <a:latin typeface="+mj-lt"/>
                <a:ea typeface="Calibri" panose="020F0502020204030204" pitchFamily="34" charset="0"/>
                <a:cs typeface="Arial" panose="020B0604020202020204" pitchFamily="34" charset="0"/>
              </a:rPr>
              <a:t>3</a:t>
            </a:r>
            <a:r>
              <a:rPr lang="vi-VN" sz="2400" b="1" dirty="0">
                <a:solidFill>
                  <a:schemeClr val="tx1"/>
                </a:solidFill>
                <a:latin typeface="+mj-lt"/>
                <a:ea typeface="Calibri" panose="020F0502020204030204" pitchFamily="34" charset="0"/>
                <a:cs typeface="Arial" panose="020B0604020202020204" pitchFamily="34" charset="0"/>
              </a:rPr>
              <a:t>:</a:t>
            </a:r>
            <a:r>
              <a:rPr lang="en-US" sz="2400" b="1" dirty="0">
                <a:solidFill>
                  <a:schemeClr val="tx1"/>
                </a:solidFill>
                <a:latin typeface="+mj-lt"/>
                <a:ea typeface="Calibri" panose="020F0502020204030204" pitchFamily="34" charset="0"/>
                <a:cs typeface="Arial" panose="020B0604020202020204" pitchFamily="34" charset="0"/>
              </a:rPr>
              <a:t> </a:t>
            </a:r>
            <a:r>
              <a:rPr lang="vi-VN" sz="2400" dirty="0">
                <a:solidFill>
                  <a:schemeClr val="tx1"/>
                </a:solidFill>
                <a:latin typeface="+mj-lt"/>
                <a:ea typeface="Calibri" panose="020F0502020204030204" pitchFamily="34" charset="0"/>
                <a:cs typeface="Arial" panose="020B0604020202020204" pitchFamily="34" charset="0"/>
              </a:rPr>
              <a:t>Điều gì làm bố vui mừng khi nhận được thư của con </a:t>
            </a:r>
          </a:p>
          <a:p>
            <a:pPr algn="ctr" defTabSz="1219170">
              <a:lnSpc>
                <a:spcPct val="150000"/>
              </a:lnSpc>
              <a:spcBef>
                <a:spcPts val="133"/>
              </a:spcBef>
              <a:spcAft>
                <a:spcPts val="133"/>
              </a:spcAft>
            </a:pPr>
            <a:r>
              <a:rPr lang="vi-VN" sz="2400" dirty="0">
                <a:solidFill>
                  <a:schemeClr val="tx1"/>
                </a:solidFill>
                <a:latin typeface="+mj-lt"/>
                <a:ea typeface="Calibri" panose="020F0502020204030204" pitchFamily="34" charset="0"/>
                <a:cs typeface="Arial" panose="020B0604020202020204" pitchFamily="34" charset="0"/>
              </a:rPr>
              <a:t>lúc đi công tác? </a:t>
            </a:r>
          </a:p>
        </p:txBody>
      </p:sp>
      <p:sp>
        <p:nvSpPr>
          <p:cNvPr id="7" name="S1">
            <a:extLst>
              <a:ext uri="{FF2B5EF4-FFF2-40B4-BE49-F238E27FC236}">
                <a16:creationId xmlns:a16="http://schemas.microsoft.com/office/drawing/2014/main" id="{3E3862CC-860B-C3AE-EB36-974BE946D371}"/>
              </a:ext>
            </a:extLst>
          </p:cNvPr>
          <p:cNvSpPr/>
          <p:nvPr/>
        </p:nvSpPr>
        <p:spPr>
          <a:xfrm>
            <a:off x="1214582" y="2900948"/>
            <a:ext cx="4535055" cy="1445861"/>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50000"/>
              </a:lnSpc>
              <a:buSzPts val="3200"/>
            </a:pPr>
            <a:r>
              <a:rPr lang="vi-VN" sz="2400" dirty="0">
                <a:solidFill>
                  <a:schemeClr val="tx1"/>
                </a:solidFill>
                <a:ea typeface="Calibri" panose="020F0502020204030204" pitchFamily="34" charset="0"/>
                <a:cs typeface="Arial" panose="020B0604020202020204" pitchFamily="34" charset="0"/>
              </a:rPr>
              <a:t>A. Được con kể chuyện học, chuyện trường lớp. </a:t>
            </a:r>
          </a:p>
        </p:txBody>
      </p:sp>
      <p:sp>
        <p:nvSpPr>
          <p:cNvPr id="8" name="S2">
            <a:extLst>
              <a:ext uri="{FF2B5EF4-FFF2-40B4-BE49-F238E27FC236}">
                <a16:creationId xmlns:a16="http://schemas.microsoft.com/office/drawing/2014/main" id="{280CC77D-858F-66BB-9221-10A3CA9973D4}"/>
              </a:ext>
            </a:extLst>
          </p:cNvPr>
          <p:cNvSpPr/>
          <p:nvPr/>
        </p:nvSpPr>
        <p:spPr>
          <a:xfrm>
            <a:off x="1214583" y="4604454"/>
            <a:ext cx="4535055" cy="1445861"/>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50000"/>
              </a:lnSpc>
              <a:buSzPts val="3200"/>
            </a:pPr>
            <a:r>
              <a:rPr lang="vi-VN" sz="2400" dirty="0">
                <a:solidFill>
                  <a:schemeClr val="tx1"/>
                </a:solidFill>
                <a:ea typeface="Calibri" panose="020F0502020204030204" pitchFamily="34" charset="0"/>
                <a:cs typeface="Arial" panose="020B0604020202020204" pitchFamily="34" charset="0"/>
              </a:rPr>
              <a:t>C. </a:t>
            </a:r>
            <a:r>
              <a:rPr lang="en-US" sz="2400" dirty="0" err="1">
                <a:solidFill>
                  <a:schemeClr val="tx1"/>
                </a:solidFill>
                <a:ea typeface="Calibri" panose="020F0502020204030204" pitchFamily="34" charset="0"/>
                <a:cs typeface="Arial" panose="020B0604020202020204" pitchFamily="34" charset="0"/>
              </a:rPr>
              <a:t>Hạt</a:t>
            </a:r>
            <a:r>
              <a:rPr lang="en-US" sz="2400" dirty="0">
                <a:solidFill>
                  <a:schemeClr val="tx1"/>
                </a:solidFill>
                <a:ea typeface="Calibri" panose="020F0502020204030204" pitchFamily="34" charset="0"/>
                <a:cs typeface="Arial" panose="020B0604020202020204" pitchFamily="34" charset="0"/>
              </a:rPr>
              <a:t> </a:t>
            </a:r>
            <a:r>
              <a:rPr lang="en-US" sz="2400" dirty="0" err="1">
                <a:solidFill>
                  <a:schemeClr val="tx1"/>
                </a:solidFill>
                <a:ea typeface="Calibri" panose="020F0502020204030204" pitchFamily="34" charset="0"/>
                <a:cs typeface="Arial" panose="020B0604020202020204" pitchFamily="34" charset="0"/>
              </a:rPr>
              <a:t>giống</a:t>
            </a:r>
            <a:r>
              <a:rPr lang="en-US" sz="2400" dirty="0">
                <a:solidFill>
                  <a:schemeClr val="tx1"/>
                </a:solidFill>
                <a:ea typeface="Calibri" panose="020F0502020204030204" pitchFamily="34" charset="0"/>
                <a:cs typeface="Arial" panose="020B0604020202020204" pitchFamily="34" charset="0"/>
              </a:rPr>
              <a:t> </a:t>
            </a:r>
            <a:r>
              <a:rPr lang="en-US" sz="2400" dirty="0" err="1">
                <a:solidFill>
                  <a:schemeClr val="tx1"/>
                </a:solidFill>
                <a:ea typeface="Calibri" panose="020F0502020204030204" pitchFamily="34" charset="0"/>
                <a:cs typeface="Arial" panose="020B0604020202020204" pitchFamily="34" charset="0"/>
              </a:rPr>
              <a:t>mà</a:t>
            </a:r>
            <a:r>
              <a:rPr lang="en-US" sz="2400" dirty="0">
                <a:solidFill>
                  <a:schemeClr val="tx1"/>
                </a:solidFill>
                <a:ea typeface="Calibri" panose="020F0502020204030204" pitchFamily="34" charset="0"/>
                <a:cs typeface="Arial" panose="020B0604020202020204" pitchFamily="34" charset="0"/>
              </a:rPr>
              <a:t> con </a:t>
            </a:r>
            <a:r>
              <a:rPr lang="en-US" sz="2400" dirty="0" err="1">
                <a:solidFill>
                  <a:schemeClr val="tx1"/>
                </a:solidFill>
                <a:ea typeface="Calibri" panose="020F0502020204030204" pitchFamily="34" charset="0"/>
                <a:cs typeface="Arial" panose="020B0604020202020204" pitchFamily="34" charset="0"/>
              </a:rPr>
              <a:t>gieo</a:t>
            </a:r>
            <a:r>
              <a:rPr lang="en-US" sz="2400" dirty="0">
                <a:solidFill>
                  <a:schemeClr val="tx1"/>
                </a:solidFill>
                <a:ea typeface="Calibri" panose="020F0502020204030204" pitchFamily="34" charset="0"/>
                <a:cs typeface="Arial" panose="020B0604020202020204" pitchFamily="34" charset="0"/>
              </a:rPr>
              <a:t> </a:t>
            </a:r>
            <a:r>
              <a:rPr lang="en-US" sz="2400" dirty="0" err="1">
                <a:solidFill>
                  <a:schemeClr val="tx1"/>
                </a:solidFill>
                <a:ea typeface="Calibri" panose="020F0502020204030204" pitchFamily="34" charset="0"/>
                <a:cs typeface="Arial" panose="020B0604020202020204" pitchFamily="34" charset="0"/>
              </a:rPr>
              <a:t>đã</a:t>
            </a:r>
            <a:r>
              <a:rPr lang="en-US" sz="2400" dirty="0">
                <a:solidFill>
                  <a:schemeClr val="tx1"/>
                </a:solidFill>
                <a:ea typeface="Calibri" panose="020F0502020204030204" pitchFamily="34" charset="0"/>
                <a:cs typeface="Arial" panose="020B0604020202020204" pitchFamily="34" charset="0"/>
              </a:rPr>
              <a:t> </a:t>
            </a:r>
            <a:r>
              <a:rPr lang="en-US" sz="2400" dirty="0" err="1">
                <a:solidFill>
                  <a:schemeClr val="tx1"/>
                </a:solidFill>
                <a:ea typeface="Calibri" panose="020F0502020204030204" pitchFamily="34" charset="0"/>
                <a:cs typeface="Arial" panose="020B0604020202020204" pitchFamily="34" charset="0"/>
              </a:rPr>
              <a:t>lớn</a:t>
            </a:r>
            <a:r>
              <a:rPr lang="en-US" sz="2400" dirty="0">
                <a:solidFill>
                  <a:schemeClr val="tx1"/>
                </a:solidFill>
                <a:ea typeface="Calibri" panose="020F0502020204030204" pitchFamily="34" charset="0"/>
                <a:cs typeface="Arial" panose="020B0604020202020204" pitchFamily="34" charset="0"/>
              </a:rPr>
              <a:t> </a:t>
            </a:r>
            <a:r>
              <a:rPr lang="en-US" sz="2400" dirty="0" err="1">
                <a:solidFill>
                  <a:schemeClr val="tx1"/>
                </a:solidFill>
                <a:ea typeface="Calibri" panose="020F0502020204030204" pitchFamily="34" charset="0"/>
                <a:cs typeface="Arial" panose="020B0604020202020204" pitchFamily="34" charset="0"/>
              </a:rPr>
              <a:t>và</a:t>
            </a:r>
            <a:r>
              <a:rPr lang="en-US" sz="2400" dirty="0">
                <a:solidFill>
                  <a:schemeClr val="tx1"/>
                </a:solidFill>
                <a:ea typeface="Calibri" panose="020F0502020204030204" pitchFamily="34" charset="0"/>
                <a:cs typeface="Arial" panose="020B0604020202020204" pitchFamily="34" charset="0"/>
              </a:rPr>
              <a:t> </a:t>
            </a:r>
            <a:r>
              <a:rPr lang="en-US" sz="2400" dirty="0" err="1">
                <a:solidFill>
                  <a:schemeClr val="tx1"/>
                </a:solidFill>
                <a:ea typeface="Calibri" panose="020F0502020204030204" pitchFamily="34" charset="0"/>
                <a:cs typeface="Arial" panose="020B0604020202020204" pitchFamily="34" charset="0"/>
              </a:rPr>
              <a:t>cho</a:t>
            </a:r>
            <a:r>
              <a:rPr lang="en-US" sz="2400" dirty="0">
                <a:solidFill>
                  <a:schemeClr val="tx1"/>
                </a:solidFill>
                <a:ea typeface="Calibri" panose="020F0502020204030204" pitchFamily="34" charset="0"/>
                <a:cs typeface="Arial" panose="020B0604020202020204" pitchFamily="34" charset="0"/>
              </a:rPr>
              <a:t> </a:t>
            </a:r>
            <a:r>
              <a:rPr lang="en-US" sz="2400" dirty="0" err="1">
                <a:solidFill>
                  <a:schemeClr val="tx1"/>
                </a:solidFill>
                <a:ea typeface="Calibri" panose="020F0502020204030204" pitchFamily="34" charset="0"/>
                <a:cs typeface="Arial" panose="020B0604020202020204" pitchFamily="34" charset="0"/>
              </a:rPr>
              <a:t>quả</a:t>
            </a:r>
            <a:r>
              <a:rPr lang="en-US" sz="2400" dirty="0">
                <a:solidFill>
                  <a:schemeClr val="tx1"/>
                </a:solidFill>
                <a:ea typeface="Calibri" panose="020F0502020204030204" pitchFamily="34" charset="0"/>
                <a:cs typeface="Arial" panose="020B0604020202020204" pitchFamily="34" charset="0"/>
              </a:rPr>
              <a:t> </a:t>
            </a:r>
            <a:r>
              <a:rPr lang="en-US" sz="2400" dirty="0" err="1">
                <a:solidFill>
                  <a:schemeClr val="tx1"/>
                </a:solidFill>
                <a:ea typeface="Calibri" panose="020F0502020204030204" pitchFamily="34" charset="0"/>
                <a:cs typeface="Arial" panose="020B0604020202020204" pitchFamily="34" charset="0"/>
              </a:rPr>
              <a:t>chín</a:t>
            </a:r>
            <a:r>
              <a:rPr lang="vi-VN" sz="2400" dirty="0">
                <a:solidFill>
                  <a:schemeClr val="tx1"/>
                </a:solidFill>
                <a:ea typeface="Calibri" panose="020F0502020204030204" pitchFamily="34" charset="0"/>
                <a:cs typeface="Arial" panose="020B0604020202020204" pitchFamily="34" charset="0"/>
              </a:rPr>
              <a:t>. </a:t>
            </a:r>
          </a:p>
        </p:txBody>
      </p:sp>
      <p:sp>
        <p:nvSpPr>
          <p:cNvPr id="9" name="S4">
            <a:extLst>
              <a:ext uri="{FF2B5EF4-FFF2-40B4-BE49-F238E27FC236}">
                <a16:creationId xmlns:a16="http://schemas.microsoft.com/office/drawing/2014/main" id="{65A54551-750B-3618-0559-5954D84397A2}"/>
              </a:ext>
            </a:extLst>
          </p:cNvPr>
          <p:cNvSpPr/>
          <p:nvPr/>
        </p:nvSpPr>
        <p:spPr>
          <a:xfrm>
            <a:off x="6442317" y="2900948"/>
            <a:ext cx="4535055" cy="1445861"/>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50000"/>
              </a:lnSpc>
              <a:buSzPts val="3200"/>
            </a:pPr>
            <a:r>
              <a:rPr lang="vi-VN" sz="2400" dirty="0">
                <a:solidFill>
                  <a:schemeClr val="tx1"/>
                </a:solidFill>
                <a:ea typeface="Calibri" panose="020F0502020204030204" pitchFamily="34" charset="0"/>
                <a:cs typeface="Arial" panose="020B0604020202020204" pitchFamily="34" charset="0"/>
              </a:rPr>
              <a:t>B. Được con yêu thương, mong chờ ngày trở về. </a:t>
            </a:r>
          </a:p>
        </p:txBody>
      </p:sp>
      <p:sp>
        <p:nvSpPr>
          <p:cNvPr id="10" name="Đ">
            <a:extLst>
              <a:ext uri="{FF2B5EF4-FFF2-40B4-BE49-F238E27FC236}">
                <a16:creationId xmlns:a16="http://schemas.microsoft.com/office/drawing/2014/main" id="{F33A3690-E8AD-F1C9-FAF8-202AFDB5B36E}"/>
              </a:ext>
            </a:extLst>
          </p:cNvPr>
          <p:cNvSpPr/>
          <p:nvPr/>
        </p:nvSpPr>
        <p:spPr>
          <a:xfrm>
            <a:off x="6442317" y="4604517"/>
            <a:ext cx="4535100" cy="1445715"/>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a:lnSpc>
                <a:spcPct val="150000"/>
              </a:lnSpc>
              <a:spcAft>
                <a:spcPts val="504"/>
              </a:spcAft>
              <a:defRPr/>
            </a:pPr>
            <a:r>
              <a:rPr lang="vi-VN" sz="2400" dirty="0">
                <a:solidFill>
                  <a:schemeClr val="tx1"/>
                </a:solidFill>
                <a:ea typeface="Calibri" panose="020F0502020204030204" pitchFamily="34" charset="0"/>
                <a:cs typeface="Arial" panose="020B0604020202020204" pitchFamily="34" charset="0"/>
              </a:rPr>
              <a:t>D. Chữ của con dần </a:t>
            </a:r>
          </a:p>
          <a:p>
            <a:pPr algn="ctr">
              <a:lnSpc>
                <a:spcPct val="150000"/>
              </a:lnSpc>
              <a:spcAft>
                <a:spcPts val="504"/>
              </a:spcAft>
              <a:defRPr/>
            </a:pPr>
            <a:r>
              <a:rPr lang="vi-VN" sz="2400" dirty="0">
                <a:solidFill>
                  <a:schemeClr val="tx1"/>
                </a:solidFill>
                <a:ea typeface="Calibri" panose="020F0502020204030204" pitchFamily="34" charset="0"/>
                <a:cs typeface="Arial" panose="020B0604020202020204" pitchFamily="34" charset="0"/>
              </a:rPr>
              <a:t>ngay ngắn, đẹp hơn. </a:t>
            </a:r>
          </a:p>
        </p:txBody>
      </p:sp>
      <p:pic>
        <p:nvPicPr>
          <p:cNvPr id="11" name="buzzer-or-wrong-answer-20582.wav">
            <a:hlinkClick r:id="" action="ppaction://media"/>
            <a:extLst>
              <a:ext uri="{FF2B5EF4-FFF2-40B4-BE49-F238E27FC236}">
                <a16:creationId xmlns:a16="http://schemas.microsoft.com/office/drawing/2014/main" id="{B5D9F2A9-04BD-D473-E8BD-3652AEE84261}"/>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2636" y="951659"/>
            <a:ext cx="812800" cy="812800"/>
          </a:xfrm>
          <a:prstGeom prst="rect">
            <a:avLst/>
          </a:prstGeom>
        </p:spPr>
      </p:pic>
      <p:pic>
        <p:nvPicPr>
          <p:cNvPr id="12" name="buzzer-or-wrong-answer-20582.wav">
            <a:hlinkClick r:id="" action="ppaction://media"/>
            <a:extLst>
              <a:ext uri="{FF2B5EF4-FFF2-40B4-BE49-F238E27FC236}">
                <a16:creationId xmlns:a16="http://schemas.microsoft.com/office/drawing/2014/main" id="{7BAD43C8-9737-2259-3F90-B36A06A0A58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00236" y="1104059"/>
            <a:ext cx="812800" cy="812800"/>
          </a:xfrm>
          <a:prstGeom prst="rect">
            <a:avLst/>
          </a:prstGeom>
        </p:spPr>
      </p:pic>
      <p:pic>
        <p:nvPicPr>
          <p:cNvPr id="13" name="buzzer-or-wrong-answer-20582.wav">
            <a:hlinkClick r:id="" action="ppaction://media"/>
            <a:extLst>
              <a:ext uri="{FF2B5EF4-FFF2-40B4-BE49-F238E27FC236}">
                <a16:creationId xmlns:a16="http://schemas.microsoft.com/office/drawing/2014/main" id="{48E07139-97CD-E826-736F-A68AA2421E8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7836" y="1256459"/>
            <a:ext cx="812800" cy="812800"/>
          </a:xfrm>
          <a:prstGeom prst="rect">
            <a:avLst/>
          </a:prstGeom>
        </p:spPr>
      </p:pic>
      <p:pic>
        <p:nvPicPr>
          <p:cNvPr id="14" name="Ding-sound-effect-www_tiengdong_com.mp3">
            <a:hlinkClick r:id="" action="ppaction://media"/>
            <a:extLst>
              <a:ext uri="{FF2B5EF4-FFF2-40B4-BE49-F238E27FC236}">
                <a16:creationId xmlns:a16="http://schemas.microsoft.com/office/drawing/2014/main" id="{3802FF24-C883-B0F3-4253-FAB161FACBB1}"/>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227029" y="2489952"/>
            <a:ext cx="812800" cy="812800"/>
          </a:xfrm>
          <a:prstGeom prst="rect">
            <a:avLst/>
          </a:prstGeom>
        </p:spPr>
      </p:pic>
      <p:pic>
        <p:nvPicPr>
          <p:cNvPr id="15" name="Picture 14">
            <a:extLst>
              <a:ext uri="{FF2B5EF4-FFF2-40B4-BE49-F238E27FC236}">
                <a16:creationId xmlns:a16="http://schemas.microsoft.com/office/drawing/2014/main" id="{91861F75-2A19-A66A-B02E-A844E6FE52F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755374" cy="755374"/>
          </a:xfrm>
          <a:prstGeom prst="rect">
            <a:avLst/>
          </a:prstGeom>
        </p:spPr>
      </p:pic>
      <p:sp>
        <p:nvSpPr>
          <p:cNvPr id="16" name="Freeform 8">
            <a:hlinkClick r:id="rId10" action="ppaction://hlinksldjump"/>
            <a:extLst>
              <a:ext uri="{FF2B5EF4-FFF2-40B4-BE49-F238E27FC236}">
                <a16:creationId xmlns:a16="http://schemas.microsoft.com/office/drawing/2014/main" id="{7D902C9D-8958-3CC6-2B93-1AFA2EC92DBF}"/>
              </a:ext>
            </a:extLst>
          </p:cNvPr>
          <p:cNvSpPr/>
          <p:nvPr/>
        </p:nvSpPr>
        <p:spPr>
          <a:xfrm>
            <a:off x="11005175" y="5596023"/>
            <a:ext cx="1067556" cy="1181796"/>
          </a:xfrm>
          <a:custGeom>
            <a:avLst/>
            <a:gdLst/>
            <a:ahLst/>
            <a:cxnLst/>
            <a:rect l="l" t="t" r="r" b="b"/>
            <a:pathLst>
              <a:path w="2685817" h="2973230">
                <a:moveTo>
                  <a:pt x="0" y="0"/>
                </a:moveTo>
                <a:lnTo>
                  <a:pt x="2685817" y="0"/>
                </a:lnTo>
                <a:lnTo>
                  <a:pt x="2685817" y="2973229"/>
                </a:lnTo>
                <a:lnTo>
                  <a:pt x="0" y="2973229"/>
                </a:lnTo>
                <a:lnTo>
                  <a:pt x="0" y="0"/>
                </a:lnTo>
                <a:close/>
              </a:path>
            </a:pathLst>
          </a:custGeom>
          <a:blipFill>
            <a:blip r:embed="rId11"/>
            <a:stretch>
              <a:fillRect/>
            </a:stretch>
          </a:blipFill>
        </p:spPr>
        <p:txBody>
          <a:bodyPr/>
          <a:lstStyle/>
          <a:p>
            <a:endParaRPr lang="en-US" sz="2400">
              <a:latin typeface="+mj-lt"/>
            </a:endParaRPr>
          </a:p>
        </p:txBody>
      </p:sp>
    </p:spTree>
    <p:extLst>
      <p:ext uri="{BB962C8B-B14F-4D97-AF65-F5344CB8AC3E}">
        <p14:creationId xmlns:p14="http://schemas.microsoft.com/office/powerpoint/2010/main" val="2315973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7"/>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7"/>
                                        </p:tgtEl>
                                        <p:attrNameLst>
                                          <p:attrName>fillcolor</p:attrName>
                                        </p:attrNameLst>
                                      </p:cBhvr>
                                      <p:to>
                                        <a:srgbClr val="F3B5B5"/>
                                      </p:to>
                                    </p:animClr>
                                    <p:set>
                                      <p:cBhvr>
                                        <p:cTn id="22" dur="500" fill="hold"/>
                                        <p:tgtEl>
                                          <p:spTgt spid="7"/>
                                        </p:tgtEl>
                                        <p:attrNameLst>
                                          <p:attrName>fill.type</p:attrName>
                                        </p:attrNameLst>
                                      </p:cBhvr>
                                      <p:to>
                                        <p:strVal val="solid"/>
                                      </p:to>
                                    </p:set>
                                    <p:set>
                                      <p:cBhvr>
                                        <p:cTn id="23" dur="500" fill="hold"/>
                                        <p:tgtEl>
                                          <p:spTgt spid="7"/>
                                        </p:tgtEl>
                                        <p:attrNameLst>
                                          <p:attrName>fill.on</p:attrName>
                                        </p:attrNameLst>
                                      </p:cBhvr>
                                      <p:to>
                                        <p:strVal val="true"/>
                                      </p:to>
                                    </p:set>
                                  </p:childTnLst>
                                </p:cTn>
                              </p:par>
                              <p:par>
                                <p:cTn id="24" presetID="1" presetClass="mediacall" presetSubtype="0" fill="hold" nodeType="withEffect">
                                  <p:stCondLst>
                                    <p:cond delay="0"/>
                                  </p:stCondLst>
                                  <p:childTnLst>
                                    <p:cmd type="call" cmd="playFrom(0.0)">
                                      <p:cBhvr>
                                        <p:cTn id="25" dur="1776" fill="hold"/>
                                        <p:tgtEl>
                                          <p:spTgt spid="11"/>
                                        </p:tgtEl>
                                      </p:cBhvr>
                                    </p:cmd>
                                  </p:childTnLst>
                                </p:cTn>
                              </p:par>
                            </p:childTnLst>
                          </p:cTn>
                        </p:par>
                      </p:childTnLst>
                    </p:cTn>
                  </p:par>
                </p:childTnLst>
              </p:cTn>
              <p:nextCondLst>
                <p:cond evt="onClick" delay="0">
                  <p:tgtEl>
                    <p:spTgt spid="7"/>
                  </p:tgtEl>
                </p:cond>
              </p:nextCondLst>
            </p:seq>
            <p:seq concurrent="1" nextAc="seek">
              <p:cTn id="26" restart="whenNotActive" fill="hold" evtFilter="cancelBubble" nodeType="interactiveSeq">
                <p:stCondLst>
                  <p:cond evt="onClick" delay="0">
                    <p:tgtEl>
                      <p:spTgt spid="8"/>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8"/>
                                        </p:tgtEl>
                                        <p:attrNameLst>
                                          <p:attrName>fillcolor</p:attrName>
                                        </p:attrNameLst>
                                      </p:cBhvr>
                                      <p:to>
                                        <a:srgbClr val="F3B5B5"/>
                                      </p:to>
                                    </p:animClr>
                                    <p:set>
                                      <p:cBhvr>
                                        <p:cTn id="31" dur="500" fill="hold"/>
                                        <p:tgtEl>
                                          <p:spTgt spid="8"/>
                                        </p:tgtEl>
                                        <p:attrNameLst>
                                          <p:attrName>fill.type</p:attrName>
                                        </p:attrNameLst>
                                      </p:cBhvr>
                                      <p:to>
                                        <p:strVal val="solid"/>
                                      </p:to>
                                    </p:set>
                                    <p:set>
                                      <p:cBhvr>
                                        <p:cTn id="32" dur="500" fill="hold"/>
                                        <p:tgtEl>
                                          <p:spTgt spid="8"/>
                                        </p:tgtEl>
                                        <p:attrNameLst>
                                          <p:attrName>fill.on</p:attrName>
                                        </p:attrNameLst>
                                      </p:cBhvr>
                                      <p:to>
                                        <p:strVal val="true"/>
                                      </p:to>
                                    </p:set>
                                  </p:childTnLst>
                                </p:cTn>
                              </p:par>
                              <p:par>
                                <p:cTn id="33" presetID="1" presetClass="mediacall" presetSubtype="0" fill="hold" nodeType="withEffect">
                                  <p:stCondLst>
                                    <p:cond delay="0"/>
                                  </p:stCondLst>
                                  <p:childTnLst>
                                    <p:cmd type="call" cmd="playFrom(0.0)">
                                      <p:cBhvr>
                                        <p:cTn id="34" dur="1776" fill="hold"/>
                                        <p:tgtEl>
                                          <p:spTgt spid="12"/>
                                        </p:tgtEl>
                                      </p:cBhvr>
                                    </p:cmd>
                                  </p:childTnLst>
                                </p:cTn>
                              </p:par>
                            </p:childTnLst>
                          </p:cTn>
                        </p:par>
                      </p:childTnLst>
                    </p:cTn>
                  </p:par>
                </p:childTnLst>
              </p:cTn>
              <p:nextCondLst>
                <p:cond evt="onClick" delay="0">
                  <p:tgtEl>
                    <p:spTgt spid="8"/>
                  </p:tgtEl>
                </p:cond>
              </p:nextCondLst>
            </p:seq>
            <p:seq concurrent="1" nextAc="seek">
              <p:cTn id="35" restart="whenNotActive" fill="hold" evtFilter="cancelBubble" nodeType="interactiveSeq">
                <p:stCondLst>
                  <p:cond evt="onClick" delay="0">
                    <p:tgtEl>
                      <p:spTgt spid="9"/>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500" fill="hold"/>
                                        <p:tgtEl>
                                          <p:spTgt spid="9"/>
                                        </p:tgtEl>
                                        <p:attrNameLst>
                                          <p:attrName>fillcolor</p:attrName>
                                        </p:attrNameLst>
                                      </p:cBhvr>
                                      <p:to>
                                        <a:srgbClr val="F3B5B5"/>
                                      </p:to>
                                    </p:animClr>
                                    <p:set>
                                      <p:cBhvr>
                                        <p:cTn id="40" dur="500" fill="hold"/>
                                        <p:tgtEl>
                                          <p:spTgt spid="9"/>
                                        </p:tgtEl>
                                        <p:attrNameLst>
                                          <p:attrName>fill.type</p:attrName>
                                        </p:attrNameLst>
                                      </p:cBhvr>
                                      <p:to>
                                        <p:strVal val="solid"/>
                                      </p:to>
                                    </p:set>
                                    <p:set>
                                      <p:cBhvr>
                                        <p:cTn id="41" dur="500" fill="hold"/>
                                        <p:tgtEl>
                                          <p:spTgt spid="9"/>
                                        </p:tgtEl>
                                        <p:attrNameLst>
                                          <p:attrName>fill.on</p:attrName>
                                        </p:attrNameLst>
                                      </p:cBhvr>
                                      <p:to>
                                        <p:strVal val="true"/>
                                      </p:to>
                                    </p:set>
                                  </p:childTnLst>
                                </p:cTn>
                              </p:par>
                              <p:par>
                                <p:cTn id="42" presetID="1" presetClass="mediacall" presetSubtype="0" fill="hold" nodeType="withEffect">
                                  <p:stCondLst>
                                    <p:cond delay="0"/>
                                  </p:stCondLst>
                                  <p:childTnLst>
                                    <p:cmd type="call" cmd="playFrom(0.0)">
                                      <p:cBhvr>
                                        <p:cTn id="43" dur="1776" fill="hold"/>
                                        <p:tgtEl>
                                          <p:spTgt spid="13"/>
                                        </p:tgtEl>
                                      </p:cBhvr>
                                    </p:cmd>
                                  </p:childTnLst>
                                </p:cTn>
                              </p:par>
                            </p:childTnLst>
                          </p:cTn>
                        </p:par>
                      </p:childTnLst>
                    </p:cTn>
                  </p:par>
                </p:childTnLst>
              </p:cTn>
              <p:nextCondLst>
                <p:cond evt="onClick" delay="0">
                  <p:tgtEl>
                    <p:spTgt spid="9"/>
                  </p:tgtEl>
                </p:cond>
              </p:nextCondLst>
            </p:seq>
            <p:seq concurrent="1" nextAc="seek">
              <p:cTn id="44" restart="whenNotActive" fill="hold" evtFilter="cancelBubble" nodeType="interactiveSeq">
                <p:stCondLst>
                  <p:cond evt="onClick" delay="0">
                    <p:tgtEl>
                      <p:spTgt spid="10"/>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500" fill="hold"/>
                                        <p:tgtEl>
                                          <p:spTgt spid="10"/>
                                        </p:tgtEl>
                                        <p:attrNameLst>
                                          <p:attrName>fillcolor</p:attrName>
                                        </p:attrNameLst>
                                      </p:cBhvr>
                                      <p:to>
                                        <a:srgbClr val="92D050"/>
                                      </p:to>
                                    </p:animClr>
                                    <p:set>
                                      <p:cBhvr>
                                        <p:cTn id="49" dur="500" fill="hold"/>
                                        <p:tgtEl>
                                          <p:spTgt spid="10"/>
                                        </p:tgtEl>
                                        <p:attrNameLst>
                                          <p:attrName>fill.type</p:attrName>
                                        </p:attrNameLst>
                                      </p:cBhvr>
                                      <p:to>
                                        <p:strVal val="solid"/>
                                      </p:to>
                                    </p:set>
                                    <p:set>
                                      <p:cBhvr>
                                        <p:cTn id="50" dur="500" fill="hold"/>
                                        <p:tgtEl>
                                          <p:spTgt spid="10"/>
                                        </p:tgtEl>
                                        <p:attrNameLst>
                                          <p:attrName>fill.on</p:attrName>
                                        </p:attrNameLst>
                                      </p:cBhvr>
                                      <p:to>
                                        <p:strVal val="true"/>
                                      </p:to>
                                    </p:set>
                                  </p:childTnLst>
                                </p:cTn>
                              </p:par>
                              <p:par>
                                <p:cTn id="51" presetID="1" presetClass="mediacall" presetSubtype="0" fill="hold" nodeType="withEffect">
                                  <p:stCondLst>
                                    <p:cond delay="0"/>
                                  </p:stCondLst>
                                  <p:childTnLst>
                                    <p:cmd type="call" cmd="playFrom(0.0)">
                                      <p:cBhvr>
                                        <p:cTn id="52" dur="3004" fill="hold"/>
                                        <p:tgtEl>
                                          <p:spTgt spid="14"/>
                                        </p:tgtEl>
                                      </p:cBhvr>
                                    </p:cmd>
                                  </p:childTnLst>
                                </p:cTn>
                              </p:par>
                            </p:childTnLst>
                          </p:cTn>
                        </p:par>
                      </p:childTnLst>
                    </p:cTn>
                  </p:par>
                </p:childTnLst>
              </p:cTn>
              <p:nextCondLst>
                <p:cond evt="onClick" delay="0">
                  <p:tgtEl>
                    <p:spTgt spid="10"/>
                  </p:tgtEl>
                </p:cond>
              </p:nextCondLst>
            </p:seq>
            <p:audio>
              <p:cMediaNode vol="80000">
                <p:cTn id="53" fill="hold" display="0">
                  <p:stCondLst>
                    <p:cond delay="indefinite"/>
                  </p:stCondLst>
                  <p:endCondLst>
                    <p:cond evt="onStopAudio" delay="0">
                      <p:tgtEl>
                        <p:sldTgt/>
                      </p:tgtEl>
                    </p:cond>
                  </p:endCondLst>
                </p:cTn>
                <p:tgtEl>
                  <p:spTgt spid="11"/>
                </p:tgtEl>
              </p:cMediaNode>
            </p:audio>
            <p:audio>
              <p:cMediaNode vol="80000">
                <p:cTn id="54" fill="hold" display="0">
                  <p:stCondLst>
                    <p:cond delay="indefinite"/>
                  </p:stCondLst>
                  <p:endCondLst>
                    <p:cond evt="onStopAudio" delay="0">
                      <p:tgtEl>
                        <p:sldTgt/>
                      </p:tgtEl>
                    </p:cond>
                  </p:endCondLst>
                </p:cTn>
                <p:tgtEl>
                  <p:spTgt spid="12"/>
                </p:tgtEl>
              </p:cMediaNode>
            </p:audio>
            <p:audio>
              <p:cMediaNode vol="80000">
                <p:cTn id="55" fill="hold" display="0">
                  <p:stCondLst>
                    <p:cond delay="indefinite"/>
                  </p:stCondLst>
                  <p:endCondLst>
                    <p:cond evt="onStopAudio" delay="0">
                      <p:tgtEl>
                        <p:sldTgt/>
                      </p:tgtEl>
                    </p:cond>
                  </p:endCondLst>
                </p:cTn>
                <p:tgtEl>
                  <p:spTgt spid="13"/>
                </p:tgtEl>
              </p:cMediaNode>
            </p:audio>
            <p:audio>
              <p:cMediaNode vol="80000">
                <p:cTn id="56" fill="hold" display="0">
                  <p:stCondLst>
                    <p:cond delay="indefinite"/>
                  </p:stCondLst>
                  <p:endCondLst>
                    <p:cond evt="onStopAudio" delay="0">
                      <p:tgtEl>
                        <p:sldTgt/>
                      </p:tgtEl>
                    </p:cond>
                  </p:endCondLst>
                </p:cTn>
                <p:tgtEl>
                  <p:spTgt spid="14"/>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l="-27000" r="-27000"/>
          </a:stretch>
        </a:blipFill>
        <a:effectLst/>
      </p:bgPr>
    </p:bg>
    <p:spTree>
      <p:nvGrpSpPr>
        <p:cNvPr id="1" name="">
          <a:extLst>
            <a:ext uri="{FF2B5EF4-FFF2-40B4-BE49-F238E27FC236}">
              <a16:creationId xmlns:a16="http://schemas.microsoft.com/office/drawing/2014/main" id="{7A5BAC47-04ED-9BE2-E046-A84D42923470}"/>
            </a:ext>
          </a:extLst>
        </p:cNvPr>
        <p:cNvGrpSpPr/>
        <p:nvPr/>
      </p:nvGrpSpPr>
      <p:grpSpPr>
        <a:xfrm>
          <a:off x="0" y="0"/>
          <a:ext cx="0" cy="0"/>
          <a:chOff x="0" y="0"/>
          <a:chExt cx="0" cy="0"/>
        </a:xfrm>
      </p:grpSpPr>
      <p:sp>
        <p:nvSpPr>
          <p:cNvPr id="3" name="Google Shape;283;p3">
            <a:extLst>
              <a:ext uri="{FF2B5EF4-FFF2-40B4-BE49-F238E27FC236}">
                <a16:creationId xmlns:a16="http://schemas.microsoft.com/office/drawing/2014/main" id="{D7680532-8D87-F039-2A7B-3385E937B445}"/>
              </a:ext>
            </a:extLst>
          </p:cNvPr>
          <p:cNvSpPr/>
          <p:nvPr/>
        </p:nvSpPr>
        <p:spPr>
          <a:xfrm>
            <a:off x="377687" y="887463"/>
            <a:ext cx="11449878" cy="1181796"/>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a:lnSpc>
                <a:spcPct val="150000"/>
              </a:lnSpc>
              <a:spcAft>
                <a:spcPts val="504"/>
              </a:spcAft>
            </a:pPr>
            <a:r>
              <a:rPr lang="vi-VN" sz="2400" b="1" dirty="0">
                <a:solidFill>
                  <a:schemeClr val="tx1"/>
                </a:solidFill>
                <a:ea typeface="Calibri" panose="020F0502020204030204" pitchFamily="34" charset="0"/>
                <a:cs typeface="Arial" panose="020B0604020202020204" pitchFamily="34" charset="0"/>
              </a:rPr>
              <a:t>Câu </a:t>
            </a:r>
            <a:r>
              <a:rPr lang="en-US" sz="2400" b="1" dirty="0">
                <a:solidFill>
                  <a:schemeClr val="tx1"/>
                </a:solidFill>
                <a:ea typeface="Calibri" panose="020F0502020204030204" pitchFamily="34" charset="0"/>
                <a:cs typeface="Arial" panose="020B0604020202020204" pitchFamily="34" charset="0"/>
              </a:rPr>
              <a:t>4</a:t>
            </a:r>
            <a:r>
              <a:rPr lang="vi-VN" sz="2400" b="1" dirty="0">
                <a:solidFill>
                  <a:schemeClr val="tx1"/>
                </a:solidFill>
                <a:ea typeface="Calibri" panose="020F0502020204030204" pitchFamily="34" charset="0"/>
                <a:cs typeface="Arial" panose="020B0604020202020204" pitchFamily="34" charset="0"/>
              </a:rPr>
              <a:t>:</a:t>
            </a:r>
            <a:r>
              <a:rPr lang="en-US" sz="2400" b="1" dirty="0">
                <a:solidFill>
                  <a:schemeClr val="tx1"/>
                </a:solidFill>
                <a:ea typeface="Calibri" panose="020F0502020204030204" pitchFamily="34" charset="0"/>
                <a:cs typeface="Arial" panose="020B0604020202020204" pitchFamily="34" charset="0"/>
              </a:rPr>
              <a:t> </a:t>
            </a:r>
            <a:r>
              <a:rPr lang="vi-VN" sz="2400" dirty="0">
                <a:solidFill>
                  <a:schemeClr val="tx1"/>
                </a:solidFill>
                <a:ea typeface="Calibri" panose="020F0502020204030204" pitchFamily="34" charset="0"/>
                <a:cs typeface="Arial" panose="020B0604020202020204" pitchFamily="34" charset="0"/>
              </a:rPr>
              <a:t>Nêu nhận xét về nhân vật </a:t>
            </a:r>
            <a:r>
              <a:rPr lang="en-US" sz="2400" dirty="0">
                <a:solidFill>
                  <a:schemeClr val="tx1"/>
                </a:solidFill>
                <a:ea typeface="Calibri" panose="020F0502020204030204" pitchFamily="34" charset="0"/>
                <a:cs typeface="Arial" panose="020B0604020202020204" pitchFamily="34" charset="0"/>
              </a:rPr>
              <a:t>“</a:t>
            </a:r>
            <a:r>
              <a:rPr lang="vi-VN" sz="2400" dirty="0">
                <a:solidFill>
                  <a:schemeClr val="tx1"/>
                </a:solidFill>
                <a:ea typeface="Calibri" panose="020F0502020204030204" pitchFamily="34" charset="0"/>
                <a:cs typeface="Arial" panose="020B0604020202020204" pitchFamily="34" charset="0"/>
              </a:rPr>
              <a:t>con</a:t>
            </a:r>
            <a:r>
              <a:rPr lang="en-US" sz="2400" dirty="0">
                <a:solidFill>
                  <a:schemeClr val="tx1"/>
                </a:solidFill>
                <a:ea typeface="Calibri" panose="020F0502020204030204" pitchFamily="34" charset="0"/>
                <a:cs typeface="Arial" panose="020B0604020202020204" pitchFamily="34" charset="0"/>
              </a:rPr>
              <a:t>”</a:t>
            </a:r>
            <a:r>
              <a:rPr lang="vi-VN" sz="2400" dirty="0">
                <a:solidFill>
                  <a:schemeClr val="tx1"/>
                </a:solidFill>
                <a:ea typeface="Calibri" panose="020F0502020204030204" pitchFamily="34" charset="0"/>
                <a:cs typeface="Arial" panose="020B0604020202020204" pitchFamily="34" charset="0"/>
              </a:rPr>
              <a:t> trong bài thơ? </a:t>
            </a:r>
          </a:p>
        </p:txBody>
      </p:sp>
      <p:sp>
        <p:nvSpPr>
          <p:cNvPr id="7" name="S1">
            <a:extLst>
              <a:ext uri="{FF2B5EF4-FFF2-40B4-BE49-F238E27FC236}">
                <a16:creationId xmlns:a16="http://schemas.microsoft.com/office/drawing/2014/main" id="{71CF11F5-7CD9-208D-4DE2-450BA1072A31}"/>
              </a:ext>
            </a:extLst>
          </p:cNvPr>
          <p:cNvSpPr/>
          <p:nvPr/>
        </p:nvSpPr>
        <p:spPr>
          <a:xfrm>
            <a:off x="6210802" y="2411895"/>
            <a:ext cx="5610137" cy="1506469"/>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a:lnSpc>
                <a:spcPct val="150000"/>
              </a:lnSpc>
              <a:spcAft>
                <a:spcPts val="504"/>
              </a:spcAft>
              <a:defRPr/>
            </a:pPr>
            <a:r>
              <a:rPr lang="vi-VN" sz="2200" dirty="0">
                <a:solidFill>
                  <a:schemeClr val="tx1"/>
                </a:solidFill>
                <a:ea typeface="Calibri" panose="020F0502020204030204" pitchFamily="34" charset="0"/>
                <a:cs typeface="Arial" panose="020B0604020202020204" pitchFamily="34" charset="0"/>
              </a:rPr>
              <a:t>B. Nhân vật </a:t>
            </a:r>
            <a:r>
              <a:rPr lang="en-US" sz="2200" dirty="0">
                <a:solidFill>
                  <a:schemeClr val="tx1"/>
                </a:solidFill>
                <a:ea typeface="Calibri" panose="020F0502020204030204" pitchFamily="34" charset="0"/>
                <a:cs typeface="Arial" panose="020B0604020202020204" pitchFamily="34" charset="0"/>
              </a:rPr>
              <a:t>“</a:t>
            </a:r>
            <a:r>
              <a:rPr lang="vi-VN" sz="2200" dirty="0">
                <a:solidFill>
                  <a:schemeClr val="tx1"/>
                </a:solidFill>
                <a:ea typeface="Calibri" panose="020F0502020204030204" pitchFamily="34" charset="0"/>
                <a:cs typeface="Arial" panose="020B0604020202020204" pitchFamily="34" charset="0"/>
              </a:rPr>
              <a:t>con</a:t>
            </a:r>
            <a:r>
              <a:rPr lang="en-US" sz="2200" dirty="0">
                <a:solidFill>
                  <a:schemeClr val="tx1"/>
                </a:solidFill>
                <a:ea typeface="Calibri" panose="020F0502020204030204" pitchFamily="34" charset="0"/>
                <a:cs typeface="Arial" panose="020B0604020202020204" pitchFamily="34" charset="0"/>
              </a:rPr>
              <a:t>”</a:t>
            </a:r>
            <a:r>
              <a:rPr lang="vi-VN" sz="2200" dirty="0">
                <a:solidFill>
                  <a:schemeClr val="tx1"/>
                </a:solidFill>
                <a:ea typeface="Calibri" panose="020F0502020204030204" pitchFamily="34" charset="0"/>
                <a:cs typeface="Arial" panose="020B0604020202020204" pitchFamily="34" charset="0"/>
              </a:rPr>
              <a:t> rất giỏi bắt chước cô giáo để tự mình gieo hạt</a:t>
            </a:r>
            <a:r>
              <a:rPr lang="en-US" sz="2200" dirty="0">
                <a:solidFill>
                  <a:schemeClr val="tx1"/>
                </a:solidFill>
                <a:ea typeface="Calibri" panose="020F0502020204030204" pitchFamily="34" charset="0"/>
                <a:cs typeface="Arial" panose="020B0604020202020204" pitchFamily="34" charset="0"/>
              </a:rPr>
              <a:t> </a:t>
            </a:r>
            <a:r>
              <a:rPr lang="vi-VN" sz="2200" dirty="0">
                <a:solidFill>
                  <a:schemeClr val="tx1"/>
                </a:solidFill>
                <a:ea typeface="Calibri" panose="020F0502020204030204" pitchFamily="34" charset="0"/>
                <a:cs typeface="Arial" panose="020B0604020202020204" pitchFamily="34" charset="0"/>
              </a:rPr>
              <a:t>trồng cây. </a:t>
            </a:r>
          </a:p>
        </p:txBody>
      </p:sp>
      <p:sp>
        <p:nvSpPr>
          <p:cNvPr id="8" name="S2">
            <a:extLst>
              <a:ext uri="{FF2B5EF4-FFF2-40B4-BE49-F238E27FC236}">
                <a16:creationId xmlns:a16="http://schemas.microsoft.com/office/drawing/2014/main" id="{8F573C90-F2CE-CA02-F21A-A353EA6CA236}"/>
              </a:ext>
            </a:extLst>
          </p:cNvPr>
          <p:cNvSpPr/>
          <p:nvPr/>
        </p:nvSpPr>
        <p:spPr>
          <a:xfrm>
            <a:off x="371113" y="4088289"/>
            <a:ext cx="5610083" cy="1506469"/>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a:lnSpc>
                <a:spcPct val="150000"/>
              </a:lnSpc>
              <a:spcAft>
                <a:spcPts val="504"/>
              </a:spcAft>
              <a:defRPr/>
            </a:pPr>
            <a:r>
              <a:rPr lang="vi-VN" sz="2200" dirty="0">
                <a:solidFill>
                  <a:schemeClr val="tx1"/>
                </a:solidFill>
                <a:ea typeface="Calibri" panose="020F0502020204030204" pitchFamily="34" charset="0"/>
                <a:cs typeface="Arial" panose="020B0604020202020204" pitchFamily="34" charset="0"/>
              </a:rPr>
              <a:t>C. Nhân vật </a:t>
            </a:r>
            <a:r>
              <a:rPr lang="en-US" sz="2200" dirty="0">
                <a:solidFill>
                  <a:schemeClr val="tx1"/>
                </a:solidFill>
                <a:ea typeface="Calibri" panose="020F0502020204030204" pitchFamily="34" charset="0"/>
                <a:cs typeface="Arial" panose="020B0604020202020204" pitchFamily="34" charset="0"/>
              </a:rPr>
              <a:t>“</a:t>
            </a:r>
            <a:r>
              <a:rPr lang="vi-VN" sz="2200" dirty="0">
                <a:solidFill>
                  <a:schemeClr val="tx1"/>
                </a:solidFill>
                <a:ea typeface="Calibri" panose="020F0502020204030204" pitchFamily="34" charset="0"/>
                <a:cs typeface="Arial" panose="020B0604020202020204" pitchFamily="34" charset="0"/>
              </a:rPr>
              <a:t>con</a:t>
            </a:r>
            <a:r>
              <a:rPr lang="en-US" sz="2200" dirty="0">
                <a:solidFill>
                  <a:schemeClr val="tx1"/>
                </a:solidFill>
                <a:ea typeface="Calibri" panose="020F0502020204030204" pitchFamily="34" charset="0"/>
                <a:cs typeface="Arial" panose="020B0604020202020204" pitchFamily="34" charset="0"/>
              </a:rPr>
              <a:t>”</a:t>
            </a:r>
            <a:r>
              <a:rPr lang="vi-VN" sz="2200" dirty="0">
                <a:solidFill>
                  <a:schemeClr val="tx1"/>
                </a:solidFill>
                <a:ea typeface="Calibri" panose="020F0502020204030204" pitchFamily="34" charset="0"/>
                <a:cs typeface="Arial" panose="020B0604020202020204" pitchFamily="34" charset="0"/>
              </a:rPr>
              <a:t> là một người con hiếu thảo, hiền lành và ngoan ngoãn.</a:t>
            </a:r>
          </a:p>
        </p:txBody>
      </p:sp>
      <p:sp>
        <p:nvSpPr>
          <p:cNvPr id="9" name="S4">
            <a:extLst>
              <a:ext uri="{FF2B5EF4-FFF2-40B4-BE49-F238E27FC236}">
                <a16:creationId xmlns:a16="http://schemas.microsoft.com/office/drawing/2014/main" id="{22214FF8-0BC3-63D1-9E30-B9DEE0C07F83}"/>
              </a:ext>
            </a:extLst>
          </p:cNvPr>
          <p:cNvSpPr/>
          <p:nvPr/>
        </p:nvSpPr>
        <p:spPr>
          <a:xfrm>
            <a:off x="6210803" y="4088289"/>
            <a:ext cx="5610137" cy="1506469"/>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a:lnSpc>
                <a:spcPct val="150000"/>
              </a:lnSpc>
              <a:spcAft>
                <a:spcPts val="504"/>
              </a:spcAft>
              <a:defRPr/>
            </a:pPr>
            <a:r>
              <a:rPr lang="vi-VN" sz="2200" dirty="0">
                <a:solidFill>
                  <a:schemeClr val="tx1"/>
                </a:solidFill>
                <a:ea typeface="Calibri" panose="020F0502020204030204" pitchFamily="34" charset="0"/>
                <a:cs typeface="Arial" panose="020B0604020202020204" pitchFamily="34" charset="0"/>
              </a:rPr>
              <a:t>D. </a:t>
            </a:r>
            <a:r>
              <a:rPr lang="en-US" sz="2200" dirty="0" err="1">
                <a:solidFill>
                  <a:schemeClr val="tx1"/>
                </a:solidFill>
                <a:ea typeface="Calibri" panose="020F0502020204030204" pitchFamily="34" charset="0"/>
                <a:cs typeface="Arial" panose="020B0604020202020204" pitchFamily="34" charset="0"/>
              </a:rPr>
              <a:t>Nhân</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vật</a:t>
            </a:r>
            <a:r>
              <a:rPr lang="en-US" sz="2200" dirty="0">
                <a:solidFill>
                  <a:schemeClr val="tx1"/>
                </a:solidFill>
                <a:ea typeface="Calibri" panose="020F0502020204030204" pitchFamily="34" charset="0"/>
                <a:cs typeface="Arial" panose="020B0604020202020204" pitchFamily="34" charset="0"/>
              </a:rPr>
              <a:t> “con” </a:t>
            </a:r>
            <a:r>
              <a:rPr lang="en-US" sz="2200" dirty="0" err="1">
                <a:solidFill>
                  <a:schemeClr val="tx1"/>
                </a:solidFill>
                <a:ea typeface="Calibri" panose="020F0502020204030204" pitchFamily="34" charset="0"/>
                <a:cs typeface="Arial" panose="020B0604020202020204" pitchFamily="34" charset="0"/>
              </a:rPr>
              <a:t>rất</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nhớ</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bố</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khi</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ông</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đi</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công</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tác</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suốt</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năm</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năm</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trời</a:t>
            </a:r>
            <a:r>
              <a:rPr lang="vi-VN" sz="2200" dirty="0">
                <a:solidFill>
                  <a:schemeClr val="tx1"/>
                </a:solidFill>
                <a:ea typeface="Calibri" panose="020F0502020204030204" pitchFamily="34" charset="0"/>
                <a:cs typeface="Arial" panose="020B0604020202020204" pitchFamily="34" charset="0"/>
              </a:rPr>
              <a:t>. </a:t>
            </a:r>
          </a:p>
        </p:txBody>
      </p:sp>
      <p:sp>
        <p:nvSpPr>
          <p:cNvPr id="10" name="Đ">
            <a:extLst>
              <a:ext uri="{FF2B5EF4-FFF2-40B4-BE49-F238E27FC236}">
                <a16:creationId xmlns:a16="http://schemas.microsoft.com/office/drawing/2014/main" id="{3E340EEA-3BFA-4D71-B831-63151117D588}"/>
              </a:ext>
            </a:extLst>
          </p:cNvPr>
          <p:cNvSpPr/>
          <p:nvPr/>
        </p:nvSpPr>
        <p:spPr>
          <a:xfrm>
            <a:off x="371062" y="2411895"/>
            <a:ext cx="5610138" cy="1440222"/>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a:lnSpc>
                <a:spcPct val="150000"/>
              </a:lnSpc>
              <a:spcAft>
                <a:spcPts val="504"/>
              </a:spcAft>
              <a:defRPr/>
            </a:pPr>
            <a:r>
              <a:rPr lang="vi-VN" sz="2200" dirty="0">
                <a:solidFill>
                  <a:schemeClr val="tx1"/>
                </a:solidFill>
                <a:ea typeface="Calibri" panose="020F0502020204030204" pitchFamily="34" charset="0"/>
                <a:cs typeface="Arial" panose="020B0604020202020204" pitchFamily="34" charset="0"/>
              </a:rPr>
              <a:t>A. </a:t>
            </a:r>
            <a:r>
              <a:rPr lang="en-US" sz="2200" dirty="0" err="1">
                <a:solidFill>
                  <a:schemeClr val="tx1"/>
                </a:solidFill>
                <a:ea typeface="Calibri" panose="020F0502020204030204" pitchFamily="34" charset="0"/>
                <a:cs typeface="Arial" panose="020B0604020202020204" pitchFamily="34" charset="0"/>
              </a:rPr>
              <a:t>Nhân</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vật</a:t>
            </a:r>
            <a:r>
              <a:rPr lang="en-US" sz="2200" dirty="0">
                <a:solidFill>
                  <a:schemeClr val="tx1"/>
                </a:solidFill>
                <a:ea typeface="Calibri" panose="020F0502020204030204" pitchFamily="34" charset="0"/>
                <a:cs typeface="Arial" panose="020B0604020202020204" pitchFamily="34" charset="0"/>
              </a:rPr>
              <a:t> “con” </a:t>
            </a:r>
            <a:r>
              <a:rPr lang="en-US" sz="2200" dirty="0" err="1">
                <a:solidFill>
                  <a:schemeClr val="tx1"/>
                </a:solidFill>
                <a:ea typeface="Calibri" panose="020F0502020204030204" pitchFamily="34" charset="0"/>
                <a:cs typeface="Arial" panose="020B0604020202020204" pitchFamily="34" charset="0"/>
              </a:rPr>
              <a:t>yêu</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thiên</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nhiên</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và</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yêu</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gia</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đình</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luôn</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dành</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những</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tình</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cảm</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tốt</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đẹp</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nhất</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cho</a:t>
            </a:r>
            <a:r>
              <a:rPr lang="en-US" sz="2200" dirty="0">
                <a:solidFill>
                  <a:schemeClr val="tx1"/>
                </a:solidFill>
                <a:ea typeface="Calibri" panose="020F0502020204030204" pitchFamily="34" charset="0"/>
                <a:cs typeface="Arial" panose="020B0604020202020204" pitchFamily="34" charset="0"/>
              </a:rPr>
              <a:t> </a:t>
            </a:r>
            <a:r>
              <a:rPr lang="en-US" sz="2200" dirty="0" err="1">
                <a:solidFill>
                  <a:schemeClr val="tx1"/>
                </a:solidFill>
                <a:ea typeface="Calibri" panose="020F0502020204030204" pitchFamily="34" charset="0"/>
                <a:cs typeface="Arial" panose="020B0604020202020204" pitchFamily="34" charset="0"/>
              </a:rPr>
              <a:t>bố</a:t>
            </a:r>
            <a:r>
              <a:rPr lang="vi-VN" sz="2200" dirty="0">
                <a:solidFill>
                  <a:schemeClr val="tx1"/>
                </a:solidFill>
                <a:ea typeface="Calibri" panose="020F0502020204030204" pitchFamily="34" charset="0"/>
                <a:cs typeface="Arial" panose="020B0604020202020204" pitchFamily="34" charset="0"/>
              </a:rPr>
              <a:t>. </a:t>
            </a:r>
          </a:p>
        </p:txBody>
      </p:sp>
      <p:pic>
        <p:nvPicPr>
          <p:cNvPr id="11" name="buzzer-or-wrong-answer-20582.wav">
            <a:hlinkClick r:id="" action="ppaction://media"/>
            <a:extLst>
              <a:ext uri="{FF2B5EF4-FFF2-40B4-BE49-F238E27FC236}">
                <a16:creationId xmlns:a16="http://schemas.microsoft.com/office/drawing/2014/main" id="{6B09EA5A-3D39-85F3-8039-A7D43E08BF9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2636" y="951659"/>
            <a:ext cx="812800" cy="812800"/>
          </a:xfrm>
          <a:prstGeom prst="rect">
            <a:avLst/>
          </a:prstGeom>
        </p:spPr>
      </p:pic>
      <p:pic>
        <p:nvPicPr>
          <p:cNvPr id="12" name="buzzer-or-wrong-answer-20582.wav">
            <a:hlinkClick r:id="" action="ppaction://media"/>
            <a:extLst>
              <a:ext uri="{FF2B5EF4-FFF2-40B4-BE49-F238E27FC236}">
                <a16:creationId xmlns:a16="http://schemas.microsoft.com/office/drawing/2014/main" id="{D141C7CC-8696-0C34-0383-D66991EA0DC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00236" y="1104059"/>
            <a:ext cx="812800" cy="812800"/>
          </a:xfrm>
          <a:prstGeom prst="rect">
            <a:avLst/>
          </a:prstGeom>
        </p:spPr>
      </p:pic>
      <p:pic>
        <p:nvPicPr>
          <p:cNvPr id="13" name="buzzer-or-wrong-answer-20582.wav">
            <a:hlinkClick r:id="" action="ppaction://media"/>
            <a:extLst>
              <a:ext uri="{FF2B5EF4-FFF2-40B4-BE49-F238E27FC236}">
                <a16:creationId xmlns:a16="http://schemas.microsoft.com/office/drawing/2014/main" id="{BDDE9182-3675-7564-D157-814E7273436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7836" y="1269711"/>
            <a:ext cx="812800" cy="812800"/>
          </a:xfrm>
          <a:prstGeom prst="rect">
            <a:avLst/>
          </a:prstGeom>
        </p:spPr>
      </p:pic>
      <p:pic>
        <p:nvPicPr>
          <p:cNvPr id="14" name="Ding-sound-effect-www_tiengdong_com.mp3">
            <a:hlinkClick r:id="" action="ppaction://media"/>
            <a:extLst>
              <a:ext uri="{FF2B5EF4-FFF2-40B4-BE49-F238E27FC236}">
                <a16:creationId xmlns:a16="http://schemas.microsoft.com/office/drawing/2014/main" id="{5DB0BF1C-E758-B9CF-1FFD-DDFD97321556}"/>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227029" y="2503204"/>
            <a:ext cx="812800" cy="812800"/>
          </a:xfrm>
          <a:prstGeom prst="rect">
            <a:avLst/>
          </a:prstGeom>
        </p:spPr>
      </p:pic>
      <p:pic>
        <p:nvPicPr>
          <p:cNvPr id="15" name="Picture 14">
            <a:extLst>
              <a:ext uri="{FF2B5EF4-FFF2-40B4-BE49-F238E27FC236}">
                <a16:creationId xmlns:a16="http://schemas.microsoft.com/office/drawing/2014/main" id="{E352E105-09EA-8322-EEA1-E6E33465A0B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755374" cy="755374"/>
          </a:xfrm>
          <a:prstGeom prst="rect">
            <a:avLst/>
          </a:prstGeom>
        </p:spPr>
      </p:pic>
      <p:sp>
        <p:nvSpPr>
          <p:cNvPr id="18" name="Freeform 8">
            <a:hlinkClick r:id="rId10" action="ppaction://hlinksldjump"/>
            <a:extLst>
              <a:ext uri="{FF2B5EF4-FFF2-40B4-BE49-F238E27FC236}">
                <a16:creationId xmlns:a16="http://schemas.microsoft.com/office/drawing/2014/main" id="{395E846D-4EC8-046B-F519-524554B006E7}"/>
              </a:ext>
            </a:extLst>
          </p:cNvPr>
          <p:cNvSpPr/>
          <p:nvPr/>
        </p:nvSpPr>
        <p:spPr>
          <a:xfrm>
            <a:off x="11005175" y="5596023"/>
            <a:ext cx="1067556" cy="1181796"/>
          </a:xfrm>
          <a:custGeom>
            <a:avLst/>
            <a:gdLst/>
            <a:ahLst/>
            <a:cxnLst/>
            <a:rect l="l" t="t" r="r" b="b"/>
            <a:pathLst>
              <a:path w="2685817" h="2973230">
                <a:moveTo>
                  <a:pt x="0" y="0"/>
                </a:moveTo>
                <a:lnTo>
                  <a:pt x="2685817" y="0"/>
                </a:lnTo>
                <a:lnTo>
                  <a:pt x="2685817" y="2973229"/>
                </a:lnTo>
                <a:lnTo>
                  <a:pt x="0" y="2973229"/>
                </a:lnTo>
                <a:lnTo>
                  <a:pt x="0" y="0"/>
                </a:lnTo>
                <a:close/>
              </a:path>
            </a:pathLst>
          </a:custGeom>
          <a:blipFill>
            <a:blip r:embed="rId11"/>
            <a:stretch>
              <a:fillRect/>
            </a:stretch>
          </a:blipFill>
        </p:spPr>
        <p:txBody>
          <a:bodyPr/>
          <a:lstStyle/>
          <a:p>
            <a:endParaRPr lang="en-US" sz="2400">
              <a:latin typeface="+mj-lt"/>
            </a:endParaRPr>
          </a:p>
        </p:txBody>
      </p:sp>
    </p:spTree>
    <p:extLst>
      <p:ext uri="{BB962C8B-B14F-4D97-AF65-F5344CB8AC3E}">
        <p14:creationId xmlns:p14="http://schemas.microsoft.com/office/powerpoint/2010/main" val="24752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7"/>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7"/>
                                        </p:tgtEl>
                                        <p:attrNameLst>
                                          <p:attrName>fillcolor</p:attrName>
                                        </p:attrNameLst>
                                      </p:cBhvr>
                                      <p:to>
                                        <a:srgbClr val="F3B5B5"/>
                                      </p:to>
                                    </p:animClr>
                                    <p:set>
                                      <p:cBhvr>
                                        <p:cTn id="22" dur="500" fill="hold"/>
                                        <p:tgtEl>
                                          <p:spTgt spid="7"/>
                                        </p:tgtEl>
                                        <p:attrNameLst>
                                          <p:attrName>fill.type</p:attrName>
                                        </p:attrNameLst>
                                      </p:cBhvr>
                                      <p:to>
                                        <p:strVal val="solid"/>
                                      </p:to>
                                    </p:set>
                                    <p:set>
                                      <p:cBhvr>
                                        <p:cTn id="23" dur="500" fill="hold"/>
                                        <p:tgtEl>
                                          <p:spTgt spid="7"/>
                                        </p:tgtEl>
                                        <p:attrNameLst>
                                          <p:attrName>fill.on</p:attrName>
                                        </p:attrNameLst>
                                      </p:cBhvr>
                                      <p:to>
                                        <p:strVal val="true"/>
                                      </p:to>
                                    </p:set>
                                  </p:childTnLst>
                                </p:cTn>
                              </p:par>
                              <p:par>
                                <p:cTn id="24" presetID="1" presetClass="mediacall" presetSubtype="0" fill="hold" nodeType="withEffect">
                                  <p:stCondLst>
                                    <p:cond delay="0"/>
                                  </p:stCondLst>
                                  <p:childTnLst>
                                    <p:cmd type="call" cmd="playFrom(0.0)">
                                      <p:cBhvr>
                                        <p:cTn id="25" dur="1776" fill="hold"/>
                                        <p:tgtEl>
                                          <p:spTgt spid="11"/>
                                        </p:tgtEl>
                                      </p:cBhvr>
                                    </p:cmd>
                                  </p:childTnLst>
                                </p:cTn>
                              </p:par>
                            </p:childTnLst>
                          </p:cTn>
                        </p:par>
                      </p:childTnLst>
                    </p:cTn>
                  </p:par>
                </p:childTnLst>
              </p:cTn>
              <p:nextCondLst>
                <p:cond evt="onClick" delay="0">
                  <p:tgtEl>
                    <p:spTgt spid="7"/>
                  </p:tgtEl>
                </p:cond>
              </p:nextCondLst>
            </p:seq>
            <p:seq concurrent="1" nextAc="seek">
              <p:cTn id="26" restart="whenNotActive" fill="hold" evtFilter="cancelBubble" nodeType="interactiveSeq">
                <p:stCondLst>
                  <p:cond evt="onClick" delay="0">
                    <p:tgtEl>
                      <p:spTgt spid="8"/>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8"/>
                                        </p:tgtEl>
                                        <p:attrNameLst>
                                          <p:attrName>fillcolor</p:attrName>
                                        </p:attrNameLst>
                                      </p:cBhvr>
                                      <p:to>
                                        <a:srgbClr val="F3B5B5"/>
                                      </p:to>
                                    </p:animClr>
                                    <p:set>
                                      <p:cBhvr>
                                        <p:cTn id="31" dur="500" fill="hold"/>
                                        <p:tgtEl>
                                          <p:spTgt spid="8"/>
                                        </p:tgtEl>
                                        <p:attrNameLst>
                                          <p:attrName>fill.type</p:attrName>
                                        </p:attrNameLst>
                                      </p:cBhvr>
                                      <p:to>
                                        <p:strVal val="solid"/>
                                      </p:to>
                                    </p:set>
                                    <p:set>
                                      <p:cBhvr>
                                        <p:cTn id="32" dur="500" fill="hold"/>
                                        <p:tgtEl>
                                          <p:spTgt spid="8"/>
                                        </p:tgtEl>
                                        <p:attrNameLst>
                                          <p:attrName>fill.on</p:attrName>
                                        </p:attrNameLst>
                                      </p:cBhvr>
                                      <p:to>
                                        <p:strVal val="true"/>
                                      </p:to>
                                    </p:set>
                                  </p:childTnLst>
                                </p:cTn>
                              </p:par>
                              <p:par>
                                <p:cTn id="33" presetID="1" presetClass="mediacall" presetSubtype="0" fill="hold" nodeType="withEffect">
                                  <p:stCondLst>
                                    <p:cond delay="0"/>
                                  </p:stCondLst>
                                  <p:childTnLst>
                                    <p:cmd type="call" cmd="playFrom(0.0)">
                                      <p:cBhvr>
                                        <p:cTn id="34" dur="1776" fill="hold"/>
                                        <p:tgtEl>
                                          <p:spTgt spid="12"/>
                                        </p:tgtEl>
                                      </p:cBhvr>
                                    </p:cmd>
                                  </p:childTnLst>
                                </p:cTn>
                              </p:par>
                            </p:childTnLst>
                          </p:cTn>
                        </p:par>
                      </p:childTnLst>
                    </p:cTn>
                  </p:par>
                </p:childTnLst>
              </p:cTn>
              <p:nextCondLst>
                <p:cond evt="onClick" delay="0">
                  <p:tgtEl>
                    <p:spTgt spid="8"/>
                  </p:tgtEl>
                </p:cond>
              </p:nextCondLst>
            </p:seq>
            <p:seq concurrent="1" nextAc="seek">
              <p:cTn id="35" restart="whenNotActive" fill="hold" evtFilter="cancelBubble" nodeType="interactiveSeq">
                <p:stCondLst>
                  <p:cond evt="onClick" delay="0">
                    <p:tgtEl>
                      <p:spTgt spid="9"/>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500" fill="hold"/>
                                        <p:tgtEl>
                                          <p:spTgt spid="9"/>
                                        </p:tgtEl>
                                        <p:attrNameLst>
                                          <p:attrName>fillcolor</p:attrName>
                                        </p:attrNameLst>
                                      </p:cBhvr>
                                      <p:to>
                                        <a:srgbClr val="F3B5B5"/>
                                      </p:to>
                                    </p:animClr>
                                    <p:set>
                                      <p:cBhvr>
                                        <p:cTn id="40" dur="500" fill="hold"/>
                                        <p:tgtEl>
                                          <p:spTgt spid="9"/>
                                        </p:tgtEl>
                                        <p:attrNameLst>
                                          <p:attrName>fill.type</p:attrName>
                                        </p:attrNameLst>
                                      </p:cBhvr>
                                      <p:to>
                                        <p:strVal val="solid"/>
                                      </p:to>
                                    </p:set>
                                    <p:set>
                                      <p:cBhvr>
                                        <p:cTn id="41" dur="500" fill="hold"/>
                                        <p:tgtEl>
                                          <p:spTgt spid="9"/>
                                        </p:tgtEl>
                                        <p:attrNameLst>
                                          <p:attrName>fill.on</p:attrName>
                                        </p:attrNameLst>
                                      </p:cBhvr>
                                      <p:to>
                                        <p:strVal val="true"/>
                                      </p:to>
                                    </p:set>
                                  </p:childTnLst>
                                </p:cTn>
                              </p:par>
                              <p:par>
                                <p:cTn id="42" presetID="1" presetClass="mediacall" presetSubtype="0" fill="hold" nodeType="withEffect">
                                  <p:stCondLst>
                                    <p:cond delay="0"/>
                                  </p:stCondLst>
                                  <p:childTnLst>
                                    <p:cmd type="call" cmd="playFrom(0.0)">
                                      <p:cBhvr>
                                        <p:cTn id="43" dur="1776" fill="hold"/>
                                        <p:tgtEl>
                                          <p:spTgt spid="13"/>
                                        </p:tgtEl>
                                      </p:cBhvr>
                                    </p:cmd>
                                  </p:childTnLst>
                                </p:cTn>
                              </p:par>
                            </p:childTnLst>
                          </p:cTn>
                        </p:par>
                      </p:childTnLst>
                    </p:cTn>
                  </p:par>
                </p:childTnLst>
              </p:cTn>
              <p:nextCondLst>
                <p:cond evt="onClick" delay="0">
                  <p:tgtEl>
                    <p:spTgt spid="9"/>
                  </p:tgtEl>
                </p:cond>
              </p:nextCondLst>
            </p:seq>
            <p:seq concurrent="1" nextAc="seek">
              <p:cTn id="44" restart="whenNotActive" fill="hold" evtFilter="cancelBubble" nodeType="interactiveSeq">
                <p:stCondLst>
                  <p:cond evt="onClick" delay="0">
                    <p:tgtEl>
                      <p:spTgt spid="10"/>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500" fill="hold"/>
                                        <p:tgtEl>
                                          <p:spTgt spid="10"/>
                                        </p:tgtEl>
                                        <p:attrNameLst>
                                          <p:attrName>fillcolor</p:attrName>
                                        </p:attrNameLst>
                                      </p:cBhvr>
                                      <p:to>
                                        <a:srgbClr val="92D050"/>
                                      </p:to>
                                    </p:animClr>
                                    <p:set>
                                      <p:cBhvr>
                                        <p:cTn id="49" dur="500" fill="hold"/>
                                        <p:tgtEl>
                                          <p:spTgt spid="10"/>
                                        </p:tgtEl>
                                        <p:attrNameLst>
                                          <p:attrName>fill.type</p:attrName>
                                        </p:attrNameLst>
                                      </p:cBhvr>
                                      <p:to>
                                        <p:strVal val="solid"/>
                                      </p:to>
                                    </p:set>
                                    <p:set>
                                      <p:cBhvr>
                                        <p:cTn id="50" dur="500" fill="hold"/>
                                        <p:tgtEl>
                                          <p:spTgt spid="10"/>
                                        </p:tgtEl>
                                        <p:attrNameLst>
                                          <p:attrName>fill.on</p:attrName>
                                        </p:attrNameLst>
                                      </p:cBhvr>
                                      <p:to>
                                        <p:strVal val="true"/>
                                      </p:to>
                                    </p:set>
                                  </p:childTnLst>
                                </p:cTn>
                              </p:par>
                              <p:par>
                                <p:cTn id="51" presetID="1" presetClass="mediacall" presetSubtype="0" fill="hold" nodeType="withEffect">
                                  <p:stCondLst>
                                    <p:cond delay="0"/>
                                  </p:stCondLst>
                                  <p:childTnLst>
                                    <p:cmd type="call" cmd="playFrom(0.0)">
                                      <p:cBhvr>
                                        <p:cTn id="52" dur="3004" fill="hold"/>
                                        <p:tgtEl>
                                          <p:spTgt spid="14"/>
                                        </p:tgtEl>
                                      </p:cBhvr>
                                    </p:cmd>
                                  </p:childTnLst>
                                </p:cTn>
                              </p:par>
                            </p:childTnLst>
                          </p:cTn>
                        </p:par>
                      </p:childTnLst>
                    </p:cTn>
                  </p:par>
                </p:childTnLst>
              </p:cTn>
              <p:nextCondLst>
                <p:cond evt="onClick" delay="0">
                  <p:tgtEl>
                    <p:spTgt spid="10"/>
                  </p:tgtEl>
                </p:cond>
              </p:nextCondLst>
            </p:seq>
            <p:audio>
              <p:cMediaNode vol="80000">
                <p:cTn id="53" fill="hold" display="0">
                  <p:stCondLst>
                    <p:cond delay="indefinite"/>
                  </p:stCondLst>
                  <p:endCondLst>
                    <p:cond evt="onStopAudio" delay="0">
                      <p:tgtEl>
                        <p:sldTgt/>
                      </p:tgtEl>
                    </p:cond>
                  </p:endCondLst>
                </p:cTn>
                <p:tgtEl>
                  <p:spTgt spid="11"/>
                </p:tgtEl>
              </p:cMediaNode>
            </p:audio>
            <p:audio>
              <p:cMediaNode vol="80000">
                <p:cTn id="54" fill="hold" display="0">
                  <p:stCondLst>
                    <p:cond delay="indefinite"/>
                  </p:stCondLst>
                  <p:endCondLst>
                    <p:cond evt="onStopAudio" delay="0">
                      <p:tgtEl>
                        <p:sldTgt/>
                      </p:tgtEl>
                    </p:cond>
                  </p:endCondLst>
                </p:cTn>
                <p:tgtEl>
                  <p:spTgt spid="12"/>
                </p:tgtEl>
              </p:cMediaNode>
            </p:audio>
            <p:audio>
              <p:cMediaNode vol="80000">
                <p:cTn id="55" fill="hold" display="0">
                  <p:stCondLst>
                    <p:cond delay="indefinite"/>
                  </p:stCondLst>
                  <p:endCondLst>
                    <p:cond evt="onStopAudio" delay="0">
                      <p:tgtEl>
                        <p:sldTgt/>
                      </p:tgtEl>
                    </p:cond>
                  </p:endCondLst>
                </p:cTn>
                <p:tgtEl>
                  <p:spTgt spid="13"/>
                </p:tgtEl>
              </p:cMediaNode>
            </p:audio>
            <p:audio>
              <p:cMediaNode vol="80000">
                <p:cTn id="56" fill="hold" display="0">
                  <p:stCondLst>
                    <p:cond delay="indefinite"/>
                  </p:stCondLst>
                  <p:endCondLst>
                    <p:cond evt="onStopAudio" delay="0">
                      <p:tgtEl>
                        <p:sldTgt/>
                      </p:tgtEl>
                    </p:cond>
                  </p:endCondLst>
                </p:cTn>
                <p:tgtEl>
                  <p:spTgt spid="14"/>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l="-27000" r="-27000"/>
          </a:stretch>
        </a:blipFill>
        <a:effectLst/>
      </p:bgPr>
    </p:bg>
    <p:spTree>
      <p:nvGrpSpPr>
        <p:cNvPr id="1" name="">
          <a:extLst>
            <a:ext uri="{FF2B5EF4-FFF2-40B4-BE49-F238E27FC236}">
              <a16:creationId xmlns:a16="http://schemas.microsoft.com/office/drawing/2014/main" id="{54A89929-816E-E3B5-7095-401B5FBB8428}"/>
            </a:ext>
          </a:extLst>
        </p:cNvPr>
        <p:cNvGrpSpPr/>
        <p:nvPr/>
      </p:nvGrpSpPr>
      <p:grpSpPr>
        <a:xfrm>
          <a:off x="0" y="0"/>
          <a:ext cx="0" cy="0"/>
          <a:chOff x="0" y="0"/>
          <a:chExt cx="0" cy="0"/>
        </a:xfrm>
      </p:grpSpPr>
      <p:sp>
        <p:nvSpPr>
          <p:cNvPr id="3" name="Google Shape;283;p3">
            <a:extLst>
              <a:ext uri="{FF2B5EF4-FFF2-40B4-BE49-F238E27FC236}">
                <a16:creationId xmlns:a16="http://schemas.microsoft.com/office/drawing/2014/main" id="{07DE96BB-CFD9-F4BA-3E30-4E12E3597592}"/>
              </a:ext>
            </a:extLst>
          </p:cNvPr>
          <p:cNvSpPr/>
          <p:nvPr/>
        </p:nvSpPr>
        <p:spPr>
          <a:xfrm>
            <a:off x="755374" y="787382"/>
            <a:ext cx="10747513" cy="1446007"/>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a:lnSpc>
                <a:spcPct val="150000"/>
              </a:lnSpc>
              <a:spcAft>
                <a:spcPts val="504"/>
              </a:spcAft>
            </a:pPr>
            <a:r>
              <a:rPr lang="en-US" sz="2400" b="1" dirty="0" err="1">
                <a:solidFill>
                  <a:schemeClr val="tx1"/>
                </a:solidFill>
                <a:ea typeface="Calibri" panose="020F0502020204030204" pitchFamily="34" charset="0"/>
                <a:cs typeface="Arial" panose="020B0604020202020204" pitchFamily="34" charset="0"/>
              </a:rPr>
              <a:t>Câu</a:t>
            </a:r>
            <a:r>
              <a:rPr lang="en-US" sz="2400" b="1" dirty="0">
                <a:solidFill>
                  <a:schemeClr val="tx1"/>
                </a:solidFill>
                <a:ea typeface="Calibri" panose="020F0502020204030204" pitchFamily="34" charset="0"/>
                <a:cs typeface="Arial" panose="020B0604020202020204" pitchFamily="34" charset="0"/>
              </a:rPr>
              <a:t> 5</a:t>
            </a:r>
            <a:r>
              <a:rPr lang="vi-VN" sz="2400" b="1" dirty="0">
                <a:solidFill>
                  <a:schemeClr val="tx1"/>
                </a:solidFill>
                <a:ea typeface="Calibri" panose="020F0502020204030204" pitchFamily="34" charset="0"/>
                <a:cs typeface="Arial" panose="020B0604020202020204" pitchFamily="34" charset="0"/>
              </a:rPr>
              <a:t>:</a:t>
            </a:r>
            <a:r>
              <a:rPr lang="en-US" sz="2400" b="1" dirty="0">
                <a:solidFill>
                  <a:schemeClr val="tx1"/>
                </a:solidFill>
                <a:ea typeface="Calibri" panose="020F0502020204030204" pitchFamily="34" charset="0"/>
                <a:cs typeface="Arial" panose="020B0604020202020204" pitchFamily="34" charset="0"/>
              </a:rPr>
              <a:t> </a:t>
            </a:r>
            <a:r>
              <a:rPr lang="vi-VN" sz="2400" dirty="0">
                <a:solidFill>
                  <a:schemeClr val="tx1"/>
                </a:solidFill>
                <a:ea typeface="Calibri" panose="020F0502020204030204" pitchFamily="34" charset="0"/>
                <a:cs typeface="Arial" panose="020B0604020202020204" pitchFamily="34" charset="0"/>
              </a:rPr>
              <a:t>Vì sao ở khổ thơ cuối, tác giả lại chọn so sánh </a:t>
            </a:r>
          </a:p>
          <a:p>
            <a:pPr algn="ctr">
              <a:lnSpc>
                <a:spcPct val="150000"/>
              </a:lnSpc>
              <a:spcAft>
                <a:spcPts val="504"/>
              </a:spcAft>
            </a:pPr>
            <a:r>
              <a:rPr lang="vi-VN" sz="2400" dirty="0">
                <a:solidFill>
                  <a:schemeClr val="tx1"/>
                </a:solidFill>
                <a:ea typeface="Calibri" panose="020F0502020204030204" pitchFamily="34" charset="0"/>
                <a:cs typeface="Arial" panose="020B0604020202020204" pitchFamily="34" charset="0"/>
              </a:rPr>
              <a:t>quả cam chín với Mặt Trời? </a:t>
            </a:r>
          </a:p>
        </p:txBody>
      </p:sp>
      <p:sp>
        <p:nvSpPr>
          <p:cNvPr id="4" name="S1">
            <a:extLst>
              <a:ext uri="{FF2B5EF4-FFF2-40B4-BE49-F238E27FC236}">
                <a16:creationId xmlns:a16="http://schemas.microsoft.com/office/drawing/2014/main" id="{BC71F728-EF92-1B45-68FE-3C0B57EAAC94}"/>
              </a:ext>
            </a:extLst>
          </p:cNvPr>
          <p:cNvSpPr/>
          <p:nvPr/>
        </p:nvSpPr>
        <p:spPr>
          <a:xfrm>
            <a:off x="6210803" y="2622961"/>
            <a:ext cx="5292084" cy="1446007"/>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50000"/>
              </a:lnSpc>
              <a:buSzPts val="3200"/>
            </a:pPr>
            <a:r>
              <a:rPr lang="vi-VN" sz="2400" dirty="0">
                <a:solidFill>
                  <a:schemeClr val="tx1"/>
                </a:solidFill>
                <a:ea typeface="Calibri" panose="020F0502020204030204" pitchFamily="34" charset="0"/>
                <a:cs typeface="Arial" panose="020B0604020202020204" pitchFamily="34" charset="0"/>
              </a:rPr>
              <a:t>B. Vì hai sự vật này cùng có điểm chung về hình dáng và màu sắc.</a:t>
            </a:r>
          </a:p>
        </p:txBody>
      </p:sp>
      <p:sp>
        <p:nvSpPr>
          <p:cNvPr id="5" name="S2">
            <a:extLst>
              <a:ext uri="{FF2B5EF4-FFF2-40B4-BE49-F238E27FC236}">
                <a16:creationId xmlns:a16="http://schemas.microsoft.com/office/drawing/2014/main" id="{8FBDE1EB-E3DC-17D5-01FD-FADD0D0A7346}"/>
              </a:ext>
            </a:extLst>
          </p:cNvPr>
          <p:cNvSpPr/>
          <p:nvPr/>
        </p:nvSpPr>
        <p:spPr>
          <a:xfrm>
            <a:off x="755423" y="4339269"/>
            <a:ext cx="5225773" cy="1446007"/>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a:lnSpc>
                <a:spcPct val="150000"/>
              </a:lnSpc>
              <a:spcAft>
                <a:spcPts val="504"/>
              </a:spcAft>
              <a:defRPr/>
            </a:pPr>
            <a:r>
              <a:rPr lang="vi-VN" sz="2400" dirty="0">
                <a:solidFill>
                  <a:schemeClr val="tx1"/>
                </a:solidFill>
                <a:ea typeface="Calibri" panose="020F0502020204030204" pitchFamily="34" charset="0"/>
                <a:cs typeface="Arial" panose="020B0604020202020204" pitchFamily="34" charset="0"/>
              </a:rPr>
              <a:t>C. Vì muốn tăng sức hấp dẫn và biểu cảm cho đoạn thơ.</a:t>
            </a:r>
          </a:p>
        </p:txBody>
      </p:sp>
      <p:sp>
        <p:nvSpPr>
          <p:cNvPr id="7" name="S4">
            <a:extLst>
              <a:ext uri="{FF2B5EF4-FFF2-40B4-BE49-F238E27FC236}">
                <a16:creationId xmlns:a16="http://schemas.microsoft.com/office/drawing/2014/main" id="{900B6556-C5F0-7B25-2A86-4F88B5148DAD}"/>
              </a:ext>
            </a:extLst>
          </p:cNvPr>
          <p:cNvSpPr/>
          <p:nvPr/>
        </p:nvSpPr>
        <p:spPr>
          <a:xfrm>
            <a:off x="6210804" y="4339269"/>
            <a:ext cx="5292084" cy="1446007"/>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defTabSz="1219170">
              <a:lnSpc>
                <a:spcPct val="130000"/>
              </a:lnSpc>
              <a:buSzPts val="3200"/>
            </a:pPr>
            <a:r>
              <a:rPr lang="vi-VN" sz="2400" dirty="0">
                <a:solidFill>
                  <a:schemeClr val="tx1"/>
                </a:solidFill>
                <a:ea typeface="Calibri" panose="020F0502020204030204" pitchFamily="34" charset="0"/>
                <a:cs typeface="Arial" panose="020B0604020202020204" pitchFamily="34" charset="0"/>
              </a:rPr>
              <a:t>D. Vì muốn tạo nên vần điệu cho câu thơ.</a:t>
            </a:r>
          </a:p>
        </p:txBody>
      </p:sp>
      <p:sp>
        <p:nvSpPr>
          <p:cNvPr id="10" name="Đ">
            <a:extLst>
              <a:ext uri="{FF2B5EF4-FFF2-40B4-BE49-F238E27FC236}">
                <a16:creationId xmlns:a16="http://schemas.microsoft.com/office/drawing/2014/main" id="{0110F544-F712-88F3-4E54-4FE806A95636}"/>
              </a:ext>
            </a:extLst>
          </p:cNvPr>
          <p:cNvSpPr/>
          <p:nvPr/>
        </p:nvSpPr>
        <p:spPr>
          <a:xfrm>
            <a:off x="755374" y="2623106"/>
            <a:ext cx="5225825" cy="1445861"/>
          </a:xfrm>
          <a:prstGeom prst="roundRect">
            <a:avLst>
              <a:gd name="adj" fmla="val 16667"/>
            </a:avLst>
          </a:prstGeom>
          <a:solidFill>
            <a:schemeClr val="accent4">
              <a:lumMod val="20000"/>
              <a:lumOff val="80000"/>
            </a:schemeClr>
          </a:solidFill>
          <a:ln w="9525">
            <a:solidFill>
              <a:schemeClr val="tx1"/>
            </a:solidFill>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25" tIns="45700" rIns="91425" bIns="45700" anchor="ctr" anchorCtr="0">
            <a:noAutofit/>
          </a:bodyPr>
          <a:lstStyle/>
          <a:p>
            <a:pPr algn="ctr">
              <a:lnSpc>
                <a:spcPct val="150000"/>
              </a:lnSpc>
              <a:spcAft>
                <a:spcPts val="504"/>
              </a:spcAft>
              <a:defRPr/>
            </a:pPr>
            <a:r>
              <a:rPr lang="vi-VN" sz="2400" dirty="0">
                <a:solidFill>
                  <a:schemeClr val="tx1"/>
                </a:solidFill>
                <a:ea typeface="Calibri" panose="020F0502020204030204" pitchFamily="34" charset="0"/>
                <a:cs typeface="Arial" panose="020B0604020202020204" pitchFamily="34" charset="0"/>
              </a:rPr>
              <a:t>A. Vì muốn nhấn mạnh ý nghĩa của quả cam. </a:t>
            </a:r>
          </a:p>
        </p:txBody>
      </p:sp>
      <p:pic>
        <p:nvPicPr>
          <p:cNvPr id="11" name="buzzer-or-wrong-answer-20582.wav">
            <a:hlinkClick r:id="" action="ppaction://media"/>
            <a:extLst>
              <a:ext uri="{FF2B5EF4-FFF2-40B4-BE49-F238E27FC236}">
                <a16:creationId xmlns:a16="http://schemas.microsoft.com/office/drawing/2014/main" id="{C2CE3EB6-4C12-31FB-5AC6-AD4CC654A17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52636" y="951659"/>
            <a:ext cx="812800" cy="812800"/>
          </a:xfrm>
          <a:prstGeom prst="rect">
            <a:avLst/>
          </a:prstGeom>
        </p:spPr>
      </p:pic>
      <p:pic>
        <p:nvPicPr>
          <p:cNvPr id="12" name="buzzer-or-wrong-answer-20582.wav">
            <a:hlinkClick r:id="" action="ppaction://media"/>
            <a:extLst>
              <a:ext uri="{FF2B5EF4-FFF2-40B4-BE49-F238E27FC236}">
                <a16:creationId xmlns:a16="http://schemas.microsoft.com/office/drawing/2014/main" id="{EC8DA276-50C3-ACB0-AB48-FCE6D55E2E4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00236" y="1104059"/>
            <a:ext cx="812800" cy="812800"/>
          </a:xfrm>
          <a:prstGeom prst="rect">
            <a:avLst/>
          </a:prstGeom>
        </p:spPr>
      </p:pic>
      <p:pic>
        <p:nvPicPr>
          <p:cNvPr id="13" name="buzzer-or-wrong-answer-20582.wav">
            <a:hlinkClick r:id="" action="ppaction://media"/>
            <a:extLst>
              <a:ext uri="{FF2B5EF4-FFF2-40B4-BE49-F238E27FC236}">
                <a16:creationId xmlns:a16="http://schemas.microsoft.com/office/drawing/2014/main" id="{F87E3A79-180F-ED85-737A-8B24BCA74CD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7836" y="1256459"/>
            <a:ext cx="812800" cy="812800"/>
          </a:xfrm>
          <a:prstGeom prst="rect">
            <a:avLst/>
          </a:prstGeom>
        </p:spPr>
      </p:pic>
      <p:pic>
        <p:nvPicPr>
          <p:cNvPr id="14" name="Ding-sound-effect-www_tiengdong_com.mp3">
            <a:hlinkClick r:id="" action="ppaction://media"/>
            <a:extLst>
              <a:ext uri="{FF2B5EF4-FFF2-40B4-BE49-F238E27FC236}">
                <a16:creationId xmlns:a16="http://schemas.microsoft.com/office/drawing/2014/main" id="{94E0067D-F01C-9DDB-C835-57381CDFD6D3}"/>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227029" y="2489952"/>
            <a:ext cx="812800" cy="812800"/>
          </a:xfrm>
          <a:prstGeom prst="rect">
            <a:avLst/>
          </a:prstGeom>
        </p:spPr>
      </p:pic>
      <p:pic>
        <p:nvPicPr>
          <p:cNvPr id="15" name="Picture 14">
            <a:extLst>
              <a:ext uri="{FF2B5EF4-FFF2-40B4-BE49-F238E27FC236}">
                <a16:creationId xmlns:a16="http://schemas.microsoft.com/office/drawing/2014/main" id="{BE352955-B106-5850-4DA0-D204A5777D2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755374" cy="755374"/>
          </a:xfrm>
          <a:prstGeom prst="rect">
            <a:avLst/>
          </a:prstGeom>
        </p:spPr>
      </p:pic>
      <p:sp>
        <p:nvSpPr>
          <p:cNvPr id="18" name="Freeform 8">
            <a:hlinkClick r:id="rId10" action="ppaction://hlinksldjump"/>
            <a:extLst>
              <a:ext uri="{FF2B5EF4-FFF2-40B4-BE49-F238E27FC236}">
                <a16:creationId xmlns:a16="http://schemas.microsoft.com/office/drawing/2014/main" id="{50E1084D-16AA-B806-5CD1-FDE76B506FD7}"/>
              </a:ext>
            </a:extLst>
          </p:cNvPr>
          <p:cNvSpPr/>
          <p:nvPr/>
        </p:nvSpPr>
        <p:spPr>
          <a:xfrm>
            <a:off x="11005175" y="5596023"/>
            <a:ext cx="1067556" cy="1181796"/>
          </a:xfrm>
          <a:custGeom>
            <a:avLst/>
            <a:gdLst/>
            <a:ahLst/>
            <a:cxnLst/>
            <a:rect l="l" t="t" r="r" b="b"/>
            <a:pathLst>
              <a:path w="2685817" h="2973230">
                <a:moveTo>
                  <a:pt x="0" y="0"/>
                </a:moveTo>
                <a:lnTo>
                  <a:pt x="2685817" y="0"/>
                </a:lnTo>
                <a:lnTo>
                  <a:pt x="2685817" y="2973229"/>
                </a:lnTo>
                <a:lnTo>
                  <a:pt x="0" y="2973229"/>
                </a:lnTo>
                <a:lnTo>
                  <a:pt x="0" y="0"/>
                </a:lnTo>
                <a:close/>
              </a:path>
            </a:pathLst>
          </a:custGeom>
          <a:blipFill>
            <a:blip r:embed="rId11"/>
            <a:stretch>
              <a:fillRect/>
            </a:stretch>
          </a:blipFill>
        </p:spPr>
        <p:txBody>
          <a:bodyPr/>
          <a:lstStyle/>
          <a:p>
            <a:endParaRPr lang="en-US" sz="2400">
              <a:latin typeface="+mj-lt"/>
            </a:endParaRPr>
          </a:p>
        </p:txBody>
      </p:sp>
    </p:spTree>
    <p:extLst>
      <p:ext uri="{BB962C8B-B14F-4D97-AF65-F5344CB8AC3E}">
        <p14:creationId xmlns:p14="http://schemas.microsoft.com/office/powerpoint/2010/main" val="3398624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4"/>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4"/>
                                        </p:tgtEl>
                                        <p:attrNameLst>
                                          <p:attrName>fillcolor</p:attrName>
                                        </p:attrNameLst>
                                      </p:cBhvr>
                                      <p:to>
                                        <a:srgbClr val="F3B5B5"/>
                                      </p:to>
                                    </p:animClr>
                                    <p:set>
                                      <p:cBhvr>
                                        <p:cTn id="22" dur="500" fill="hold"/>
                                        <p:tgtEl>
                                          <p:spTgt spid="4"/>
                                        </p:tgtEl>
                                        <p:attrNameLst>
                                          <p:attrName>fill.type</p:attrName>
                                        </p:attrNameLst>
                                      </p:cBhvr>
                                      <p:to>
                                        <p:strVal val="solid"/>
                                      </p:to>
                                    </p:set>
                                    <p:set>
                                      <p:cBhvr>
                                        <p:cTn id="23" dur="500" fill="hold"/>
                                        <p:tgtEl>
                                          <p:spTgt spid="4"/>
                                        </p:tgtEl>
                                        <p:attrNameLst>
                                          <p:attrName>fill.on</p:attrName>
                                        </p:attrNameLst>
                                      </p:cBhvr>
                                      <p:to>
                                        <p:strVal val="true"/>
                                      </p:to>
                                    </p:set>
                                  </p:childTnLst>
                                </p:cTn>
                              </p:par>
                              <p:par>
                                <p:cTn id="24" presetID="1" presetClass="mediacall" presetSubtype="0" fill="hold" nodeType="withEffect">
                                  <p:stCondLst>
                                    <p:cond delay="0"/>
                                  </p:stCondLst>
                                  <p:childTnLst>
                                    <p:cmd type="call" cmd="playFrom(0.0)">
                                      <p:cBhvr>
                                        <p:cTn id="25" dur="1776" fill="hold"/>
                                        <p:tgtEl>
                                          <p:spTgt spid="11"/>
                                        </p:tgtEl>
                                      </p:cBhvr>
                                    </p:cmd>
                                  </p:childTnLst>
                                </p:cTn>
                              </p:par>
                            </p:childTnLst>
                          </p:cTn>
                        </p:par>
                      </p:childTnLst>
                    </p:cTn>
                  </p:par>
                </p:childTnLst>
              </p:cTn>
              <p:nextCondLst>
                <p:cond evt="onClick" delay="0">
                  <p:tgtEl>
                    <p:spTgt spid="4"/>
                  </p:tgtEl>
                </p:cond>
              </p:nextCondLst>
            </p:seq>
            <p:seq concurrent="1" nextAc="seek">
              <p:cTn id="26" restart="whenNotActive" fill="hold" evtFilter="cancelBubble" nodeType="interactiveSeq">
                <p:stCondLst>
                  <p:cond evt="onClick" delay="0">
                    <p:tgtEl>
                      <p:spTgt spid="5"/>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5"/>
                                        </p:tgtEl>
                                        <p:attrNameLst>
                                          <p:attrName>fillcolor</p:attrName>
                                        </p:attrNameLst>
                                      </p:cBhvr>
                                      <p:to>
                                        <a:srgbClr val="F3B5B5"/>
                                      </p:to>
                                    </p:animClr>
                                    <p:set>
                                      <p:cBhvr>
                                        <p:cTn id="31" dur="500" fill="hold"/>
                                        <p:tgtEl>
                                          <p:spTgt spid="5"/>
                                        </p:tgtEl>
                                        <p:attrNameLst>
                                          <p:attrName>fill.type</p:attrName>
                                        </p:attrNameLst>
                                      </p:cBhvr>
                                      <p:to>
                                        <p:strVal val="solid"/>
                                      </p:to>
                                    </p:set>
                                    <p:set>
                                      <p:cBhvr>
                                        <p:cTn id="32" dur="500" fill="hold"/>
                                        <p:tgtEl>
                                          <p:spTgt spid="5"/>
                                        </p:tgtEl>
                                        <p:attrNameLst>
                                          <p:attrName>fill.on</p:attrName>
                                        </p:attrNameLst>
                                      </p:cBhvr>
                                      <p:to>
                                        <p:strVal val="true"/>
                                      </p:to>
                                    </p:set>
                                  </p:childTnLst>
                                </p:cTn>
                              </p:par>
                              <p:par>
                                <p:cTn id="33" presetID="1" presetClass="mediacall" presetSubtype="0" fill="hold" nodeType="withEffect">
                                  <p:stCondLst>
                                    <p:cond delay="0"/>
                                  </p:stCondLst>
                                  <p:childTnLst>
                                    <p:cmd type="call" cmd="playFrom(0.0)">
                                      <p:cBhvr>
                                        <p:cTn id="34" dur="1776" fill="hold"/>
                                        <p:tgtEl>
                                          <p:spTgt spid="12"/>
                                        </p:tgtEl>
                                      </p:cBhvr>
                                    </p:cmd>
                                  </p:childTnLst>
                                </p:cTn>
                              </p:par>
                            </p:childTnLst>
                          </p:cTn>
                        </p:par>
                      </p:childTnLst>
                    </p:cTn>
                  </p:par>
                </p:childTnLst>
              </p:cTn>
              <p:nextCondLst>
                <p:cond evt="onClick" delay="0">
                  <p:tgtEl>
                    <p:spTgt spid="5"/>
                  </p:tgtEl>
                </p:cond>
              </p:nextCondLst>
            </p:seq>
            <p:seq concurrent="1" nextAc="seek">
              <p:cTn id="35" restart="whenNotActive" fill="hold" evtFilter="cancelBubble" nodeType="interactiveSeq">
                <p:stCondLst>
                  <p:cond evt="onClick" delay="0">
                    <p:tgtEl>
                      <p:spTgt spid="7"/>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500" fill="hold"/>
                                        <p:tgtEl>
                                          <p:spTgt spid="7"/>
                                        </p:tgtEl>
                                        <p:attrNameLst>
                                          <p:attrName>fillcolor</p:attrName>
                                        </p:attrNameLst>
                                      </p:cBhvr>
                                      <p:to>
                                        <a:srgbClr val="F3B5B5"/>
                                      </p:to>
                                    </p:animClr>
                                    <p:set>
                                      <p:cBhvr>
                                        <p:cTn id="40" dur="500" fill="hold"/>
                                        <p:tgtEl>
                                          <p:spTgt spid="7"/>
                                        </p:tgtEl>
                                        <p:attrNameLst>
                                          <p:attrName>fill.type</p:attrName>
                                        </p:attrNameLst>
                                      </p:cBhvr>
                                      <p:to>
                                        <p:strVal val="solid"/>
                                      </p:to>
                                    </p:set>
                                    <p:set>
                                      <p:cBhvr>
                                        <p:cTn id="41" dur="500" fill="hold"/>
                                        <p:tgtEl>
                                          <p:spTgt spid="7"/>
                                        </p:tgtEl>
                                        <p:attrNameLst>
                                          <p:attrName>fill.on</p:attrName>
                                        </p:attrNameLst>
                                      </p:cBhvr>
                                      <p:to>
                                        <p:strVal val="true"/>
                                      </p:to>
                                    </p:set>
                                  </p:childTnLst>
                                </p:cTn>
                              </p:par>
                              <p:par>
                                <p:cTn id="42" presetID="1" presetClass="mediacall" presetSubtype="0" fill="hold" nodeType="withEffect">
                                  <p:stCondLst>
                                    <p:cond delay="0"/>
                                  </p:stCondLst>
                                  <p:childTnLst>
                                    <p:cmd type="call" cmd="playFrom(0.0)">
                                      <p:cBhvr>
                                        <p:cTn id="43" dur="1776" fill="hold"/>
                                        <p:tgtEl>
                                          <p:spTgt spid="13"/>
                                        </p:tgtEl>
                                      </p:cBhvr>
                                    </p:cmd>
                                  </p:childTnLst>
                                </p:cTn>
                              </p:par>
                            </p:childTnLst>
                          </p:cTn>
                        </p:par>
                      </p:childTnLst>
                    </p:cTn>
                  </p:par>
                </p:childTnLst>
              </p:cTn>
              <p:nextCondLst>
                <p:cond evt="onClick" delay="0">
                  <p:tgtEl>
                    <p:spTgt spid="7"/>
                  </p:tgtEl>
                </p:cond>
              </p:nextCondLst>
            </p:seq>
            <p:seq concurrent="1" nextAc="seek">
              <p:cTn id="44" restart="whenNotActive" fill="hold" evtFilter="cancelBubble" nodeType="interactiveSeq">
                <p:stCondLst>
                  <p:cond evt="onClick" delay="0">
                    <p:tgtEl>
                      <p:spTgt spid="10"/>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500" fill="hold"/>
                                        <p:tgtEl>
                                          <p:spTgt spid="10"/>
                                        </p:tgtEl>
                                        <p:attrNameLst>
                                          <p:attrName>fillcolor</p:attrName>
                                        </p:attrNameLst>
                                      </p:cBhvr>
                                      <p:to>
                                        <a:srgbClr val="92D050"/>
                                      </p:to>
                                    </p:animClr>
                                    <p:set>
                                      <p:cBhvr>
                                        <p:cTn id="49" dur="500" fill="hold"/>
                                        <p:tgtEl>
                                          <p:spTgt spid="10"/>
                                        </p:tgtEl>
                                        <p:attrNameLst>
                                          <p:attrName>fill.type</p:attrName>
                                        </p:attrNameLst>
                                      </p:cBhvr>
                                      <p:to>
                                        <p:strVal val="solid"/>
                                      </p:to>
                                    </p:set>
                                    <p:set>
                                      <p:cBhvr>
                                        <p:cTn id="50" dur="500" fill="hold"/>
                                        <p:tgtEl>
                                          <p:spTgt spid="10"/>
                                        </p:tgtEl>
                                        <p:attrNameLst>
                                          <p:attrName>fill.on</p:attrName>
                                        </p:attrNameLst>
                                      </p:cBhvr>
                                      <p:to>
                                        <p:strVal val="true"/>
                                      </p:to>
                                    </p:set>
                                  </p:childTnLst>
                                </p:cTn>
                              </p:par>
                              <p:par>
                                <p:cTn id="51" presetID="1" presetClass="mediacall" presetSubtype="0" fill="hold" nodeType="withEffect">
                                  <p:stCondLst>
                                    <p:cond delay="0"/>
                                  </p:stCondLst>
                                  <p:childTnLst>
                                    <p:cmd type="call" cmd="playFrom(0.0)">
                                      <p:cBhvr>
                                        <p:cTn id="52" dur="3004" fill="hold"/>
                                        <p:tgtEl>
                                          <p:spTgt spid="14"/>
                                        </p:tgtEl>
                                      </p:cBhvr>
                                    </p:cmd>
                                  </p:childTnLst>
                                </p:cTn>
                              </p:par>
                            </p:childTnLst>
                          </p:cTn>
                        </p:par>
                      </p:childTnLst>
                    </p:cTn>
                  </p:par>
                </p:childTnLst>
              </p:cTn>
              <p:nextCondLst>
                <p:cond evt="onClick" delay="0">
                  <p:tgtEl>
                    <p:spTgt spid="10"/>
                  </p:tgtEl>
                </p:cond>
              </p:nextCondLst>
            </p:seq>
            <p:audio>
              <p:cMediaNode vol="80000">
                <p:cTn id="53" fill="hold" display="0">
                  <p:stCondLst>
                    <p:cond delay="indefinite"/>
                  </p:stCondLst>
                  <p:endCondLst>
                    <p:cond evt="onStopAudio" delay="0">
                      <p:tgtEl>
                        <p:sldTgt/>
                      </p:tgtEl>
                    </p:cond>
                  </p:endCondLst>
                </p:cTn>
                <p:tgtEl>
                  <p:spTgt spid="11"/>
                </p:tgtEl>
              </p:cMediaNode>
            </p:audio>
            <p:audio>
              <p:cMediaNode vol="80000">
                <p:cTn id="54" fill="hold" display="0">
                  <p:stCondLst>
                    <p:cond delay="indefinite"/>
                  </p:stCondLst>
                  <p:endCondLst>
                    <p:cond evt="onStopAudio" delay="0">
                      <p:tgtEl>
                        <p:sldTgt/>
                      </p:tgtEl>
                    </p:cond>
                  </p:endCondLst>
                </p:cTn>
                <p:tgtEl>
                  <p:spTgt spid="12"/>
                </p:tgtEl>
              </p:cMediaNode>
            </p:audio>
            <p:audio>
              <p:cMediaNode vol="80000">
                <p:cTn id="55" fill="hold" display="0">
                  <p:stCondLst>
                    <p:cond delay="indefinite"/>
                  </p:stCondLst>
                  <p:endCondLst>
                    <p:cond evt="onStopAudio" delay="0">
                      <p:tgtEl>
                        <p:sldTgt/>
                      </p:tgtEl>
                    </p:cond>
                  </p:endCondLst>
                </p:cTn>
                <p:tgtEl>
                  <p:spTgt spid="13"/>
                </p:tgtEl>
              </p:cMediaNode>
            </p:audio>
            <p:audio>
              <p:cMediaNode vol="80000">
                <p:cTn id="56" fill="hold" display="0">
                  <p:stCondLst>
                    <p:cond delay="indefinite"/>
                  </p:stCondLst>
                  <p:endCondLst>
                    <p:cond evt="onStopAudio" delay="0">
                      <p:tgtEl>
                        <p:sldTgt/>
                      </p:tgtEl>
                    </p:cond>
                  </p:endCondLst>
                </p:cTn>
                <p:tgtEl>
                  <p:spTgt spid="14"/>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AFDDC0A-A5DE-4643-C58C-672CB628B266}"/>
              </a:ext>
            </a:extLst>
          </p:cNvPr>
          <p:cNvPicPr>
            <a:picLocks noChangeAspect="1"/>
          </p:cNvPicPr>
          <p:nvPr/>
        </p:nvPicPr>
        <p:blipFill>
          <a:blip r:embed="rId4"/>
          <a:stretch>
            <a:fillRect/>
          </a:stretch>
        </p:blipFill>
        <p:spPr>
          <a:xfrm>
            <a:off x="4619855" y="3014224"/>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B5C9D0E-F14A-7388-6841-D779C3544001}"/>
              </a:ext>
            </a:extLst>
          </p:cNvPr>
          <p:cNvSpPr txBox="1"/>
          <p:nvPr/>
        </p:nvSpPr>
        <p:spPr>
          <a:xfrm>
            <a:off x="1303143" y="1780419"/>
            <a:ext cx="9585713" cy="4595874"/>
          </a:xfrm>
          <a:prstGeom prst="rect">
            <a:avLst/>
          </a:prstGeom>
          <a:noFill/>
        </p:spPr>
        <p:txBody>
          <a:bodyPr wrap="square">
            <a:spAutoFit/>
          </a:bodyPr>
          <a:lstStyle/>
          <a:p>
            <a:pPr marL="360016" indent="-360016" algn="just" defTabSz="576026">
              <a:lnSpc>
                <a:spcPct val="150000"/>
              </a:lnSpc>
              <a:buClrTx/>
              <a:buFont typeface="Wingdings" panose="05000000000000000000" pitchFamily="2" charset="2"/>
              <a:buChar char="Ø"/>
            </a:pPr>
            <a:r>
              <a:rPr lang="vi-VN" sz="2200" kern="1200" dirty="0">
                <a:latin typeface="+mj-lt"/>
                <a:ea typeface="Calibri" panose="020F0502020204030204" pitchFamily="34" charset="0"/>
                <a:cs typeface="Arial" panose="020B0604020202020204" pitchFamily="34" charset="0"/>
              </a:rPr>
              <a:t>Chỉ ra các hình ảnh bạn nhỏ yêu lao động, chăm học, chăm làm trong bài và nêu cảm nhận về những hình ảnh đó.</a:t>
            </a:r>
            <a:endParaRPr lang="en-US" sz="2200" kern="1200" dirty="0">
              <a:latin typeface="+mj-lt"/>
              <a:ea typeface="Calibri" panose="020F0502020204030204" pitchFamily="34" charset="0"/>
              <a:cs typeface="Arial" panose="020B0604020202020204" pitchFamily="34" charset="0"/>
            </a:endParaRPr>
          </a:p>
          <a:p>
            <a:pPr marL="360016" indent="-360016" algn="just" defTabSz="576026">
              <a:lnSpc>
                <a:spcPct val="150000"/>
              </a:lnSpc>
              <a:buClrTx/>
              <a:buFont typeface="Wingdings" panose="05000000000000000000" pitchFamily="2" charset="2"/>
              <a:buChar char="Ø"/>
            </a:pPr>
            <a:r>
              <a:rPr lang="en-US" sz="2200" kern="1200" dirty="0" err="1">
                <a:latin typeface="+mj-lt"/>
                <a:ea typeface="Calibri" panose="020F0502020204030204" pitchFamily="34" charset="0"/>
                <a:cs typeface="Arial" panose="020B0604020202020204" pitchFamily="34" charset="0"/>
              </a:rPr>
              <a:t>Lắng</a:t>
            </a:r>
            <a:r>
              <a:rPr lang="en-US" sz="2200" kern="1200" dirty="0">
                <a:latin typeface="+mj-lt"/>
                <a:ea typeface="Calibri" panose="020F0502020204030204" pitchFamily="34" charset="0"/>
                <a:cs typeface="Arial" panose="020B0604020202020204" pitchFamily="34" charset="0"/>
              </a:rPr>
              <a:t> </a:t>
            </a:r>
            <a:r>
              <a:rPr lang="en-US" sz="2200" kern="1200" dirty="0" err="1">
                <a:latin typeface="+mj-lt"/>
                <a:ea typeface="Calibri" panose="020F0502020204030204" pitchFamily="34" charset="0"/>
                <a:cs typeface="Arial" panose="020B0604020202020204" pitchFamily="34" charset="0"/>
              </a:rPr>
              <a:t>nghe</a:t>
            </a:r>
            <a:r>
              <a:rPr lang="en-US" sz="2200" kern="1200" dirty="0">
                <a:latin typeface="+mj-lt"/>
                <a:ea typeface="Calibri" panose="020F0502020204030204" pitchFamily="34" charset="0"/>
                <a:cs typeface="Arial" panose="020B0604020202020204" pitchFamily="34" charset="0"/>
              </a:rPr>
              <a:t> 1 GV </a:t>
            </a:r>
            <a:r>
              <a:rPr lang="vi-VN" sz="2200" kern="1200" dirty="0">
                <a:latin typeface="+mj-lt"/>
                <a:ea typeface="Calibri" panose="020F0502020204030204" pitchFamily="34" charset="0"/>
                <a:cs typeface="Arial" panose="020B0604020202020204" pitchFamily="34" charset="0"/>
              </a:rPr>
              <a:t>nhận xét </a:t>
            </a:r>
            <a:r>
              <a:rPr lang="en-US" sz="2200" kern="1200" dirty="0" err="1">
                <a:latin typeface="+mj-lt"/>
                <a:ea typeface="Calibri" panose="020F0502020204030204" pitchFamily="34" charset="0"/>
                <a:cs typeface="Arial" panose="020B0604020202020204" pitchFamily="34" charset="0"/>
              </a:rPr>
              <a:t>về</a:t>
            </a:r>
            <a:r>
              <a:rPr lang="en-US" sz="2200" kern="1200" dirty="0">
                <a:latin typeface="+mj-lt"/>
                <a:ea typeface="Calibri" panose="020F0502020204030204" pitchFamily="34" charset="0"/>
                <a:cs typeface="Arial" panose="020B0604020202020204" pitchFamily="34" charset="0"/>
              </a:rPr>
              <a:t> </a:t>
            </a:r>
            <a:r>
              <a:rPr lang="vi-VN" sz="2200" kern="1200" dirty="0">
                <a:latin typeface="+mj-lt"/>
                <a:ea typeface="Calibri" panose="020F0502020204030204" pitchFamily="34" charset="0"/>
                <a:cs typeface="Arial" panose="020B0604020202020204" pitchFamily="34" charset="0"/>
              </a:rPr>
              <a:t>tiết học</a:t>
            </a:r>
            <a:r>
              <a:rPr lang="en-US" sz="2200" kern="1200" dirty="0">
                <a:latin typeface="+mj-lt"/>
                <a:ea typeface="Calibri" panose="020F0502020204030204" pitchFamily="34" charset="0"/>
                <a:cs typeface="Arial" panose="020B0604020202020204" pitchFamily="34" charset="0"/>
              </a:rPr>
              <a:t> </a:t>
            </a:r>
            <a:r>
              <a:rPr lang="en-US" sz="2200" kern="1200" dirty="0" err="1">
                <a:latin typeface="+mj-lt"/>
                <a:ea typeface="Calibri" panose="020F0502020204030204" pitchFamily="34" charset="0"/>
                <a:cs typeface="Arial" panose="020B0604020202020204" pitchFamily="34" charset="0"/>
              </a:rPr>
              <a:t>và</a:t>
            </a:r>
            <a:r>
              <a:rPr lang="en-US" sz="2200" kern="1200" dirty="0">
                <a:latin typeface="+mj-lt"/>
                <a:ea typeface="Calibri" panose="020F0502020204030204" pitchFamily="34" charset="0"/>
                <a:cs typeface="Arial" panose="020B0604020202020204" pitchFamily="34" charset="0"/>
              </a:rPr>
              <a:t> </a:t>
            </a:r>
            <a:r>
              <a:rPr lang="vi-VN" sz="2200" kern="1200" dirty="0">
                <a:latin typeface="+mj-lt"/>
                <a:ea typeface="Calibri" panose="020F0502020204030204" pitchFamily="34" charset="0"/>
                <a:cs typeface="Arial" panose="020B0604020202020204" pitchFamily="34" charset="0"/>
              </a:rPr>
              <a:t>khen ngợi, biểu dương những HS học tốt.</a:t>
            </a:r>
            <a:endParaRPr lang="en-US" sz="2200" kern="1200" dirty="0">
              <a:latin typeface="+mj-lt"/>
              <a:ea typeface="Calibri" panose="020F0502020204030204" pitchFamily="34" charset="0"/>
              <a:cs typeface="Arial" panose="020B0604020202020204" pitchFamily="34" charset="0"/>
            </a:endParaRPr>
          </a:p>
          <a:p>
            <a:pPr marL="360016" indent="-360016" algn="just" defTabSz="576026">
              <a:lnSpc>
                <a:spcPct val="150000"/>
              </a:lnSpc>
              <a:buClrTx/>
              <a:buFont typeface="Wingdings" panose="05000000000000000000" pitchFamily="2" charset="2"/>
              <a:buChar char="Ø"/>
            </a:pPr>
            <a:r>
              <a:rPr lang="vi-VN" sz="2200" kern="1200" dirty="0">
                <a:latin typeface="+mj-lt"/>
                <a:ea typeface="Calibri" panose="020F0502020204030204" pitchFamily="34" charset="0"/>
                <a:cs typeface="Arial" panose="020B0604020202020204" pitchFamily="34" charset="0"/>
              </a:rPr>
              <a:t>Tìm đọc truyện, thơ, văn bản miêu tả hoặc cung cấp thông tin về học và hành; ghi chép vào phiếu đọc sách theo yêu cầu </a:t>
            </a:r>
            <a:r>
              <a:rPr lang="en-US" sz="2200" kern="1200" dirty="0" err="1">
                <a:latin typeface="+mj-lt"/>
                <a:ea typeface="Calibri" panose="020F0502020204030204" pitchFamily="34" charset="0"/>
                <a:cs typeface="Arial" panose="020B0604020202020204" pitchFamily="34" charset="0"/>
              </a:rPr>
              <a:t>ở</a:t>
            </a:r>
            <a:r>
              <a:rPr lang="en-US" sz="2200" kern="1200" dirty="0">
                <a:latin typeface="+mj-lt"/>
                <a:ea typeface="Calibri" panose="020F0502020204030204" pitchFamily="34" charset="0"/>
                <a:cs typeface="Arial" panose="020B0604020202020204" pitchFamily="34" charset="0"/>
              </a:rPr>
              <a:t> </a:t>
            </a:r>
            <a:r>
              <a:rPr lang="vi-VN" sz="2200" kern="1200" dirty="0">
                <a:latin typeface="+mj-lt"/>
                <a:ea typeface="Calibri" panose="020F0502020204030204" pitchFamily="34" charset="0"/>
                <a:cs typeface="Arial" panose="020B0604020202020204" pitchFamily="34" charset="0"/>
              </a:rPr>
              <a:t>SGK</a:t>
            </a:r>
            <a:r>
              <a:rPr lang="en-US" sz="2200" kern="1200" dirty="0">
                <a:latin typeface="+mj-lt"/>
                <a:ea typeface="Calibri" panose="020F0502020204030204" pitchFamily="34" charset="0"/>
                <a:cs typeface="Arial" panose="020B0604020202020204" pitchFamily="34" charset="0"/>
              </a:rPr>
              <a:t> (</a:t>
            </a:r>
            <a:r>
              <a:rPr lang="vi-VN" sz="2200" kern="1200" dirty="0">
                <a:latin typeface="+mj-lt"/>
                <a:ea typeface="Calibri" panose="020F0502020204030204" pitchFamily="34" charset="0"/>
                <a:cs typeface="Arial" panose="020B0604020202020204" pitchFamily="34" charset="0"/>
              </a:rPr>
              <a:t>có thể tìm truyện trong sách </a:t>
            </a:r>
            <a:r>
              <a:rPr lang="vi-VN" sz="2200" i="1" kern="1200" dirty="0">
                <a:latin typeface="+mj-lt"/>
                <a:ea typeface="Calibri" panose="020F0502020204030204" pitchFamily="34" charset="0"/>
                <a:cs typeface="Arial" panose="020B0604020202020204" pitchFamily="34" charset="0"/>
              </a:rPr>
              <a:t>Truyện đọc lớp 5 </a:t>
            </a:r>
            <a:r>
              <a:rPr lang="vi-VN" sz="2200" kern="1200" dirty="0">
                <a:latin typeface="+mj-lt"/>
                <a:ea typeface="Calibri" panose="020F0502020204030204" pitchFamily="34" charset="0"/>
                <a:cs typeface="Arial" panose="020B0604020202020204" pitchFamily="34" charset="0"/>
              </a:rPr>
              <a:t>(NXB Đại học Quốc gia Hà Nội)</a:t>
            </a:r>
            <a:r>
              <a:rPr lang="en-US" sz="2200" kern="1200" dirty="0">
                <a:latin typeface="+mj-lt"/>
                <a:ea typeface="Calibri" panose="020F0502020204030204" pitchFamily="34" charset="0"/>
                <a:cs typeface="Arial" panose="020B0604020202020204" pitchFamily="34" charset="0"/>
              </a:rPr>
              <a:t>.</a:t>
            </a:r>
          </a:p>
          <a:p>
            <a:pPr marL="360016" indent="-360016" algn="just" defTabSz="576026">
              <a:lnSpc>
                <a:spcPct val="150000"/>
              </a:lnSpc>
              <a:buClrTx/>
              <a:buFont typeface="Wingdings" panose="05000000000000000000" pitchFamily="2" charset="2"/>
              <a:buChar char="Ø"/>
            </a:pPr>
            <a:r>
              <a:rPr lang="vi-VN" sz="2200" kern="1200" dirty="0">
                <a:latin typeface="+mj-lt"/>
                <a:ea typeface="Calibri" panose="020F0502020204030204" pitchFamily="34" charset="0"/>
                <a:cs typeface="Arial" panose="020B0604020202020204" pitchFamily="34" charset="0"/>
              </a:rPr>
              <a:t>Chuẩn bị cho </a:t>
            </a:r>
            <a:r>
              <a:rPr lang="vi-VN" sz="2200" i="1" kern="1200" dirty="0">
                <a:latin typeface="+mj-lt"/>
                <a:ea typeface="Calibri" panose="020F0502020204030204" pitchFamily="34" charset="0"/>
                <a:cs typeface="Arial" panose="020B0604020202020204" pitchFamily="34" charset="0"/>
              </a:rPr>
              <a:t>Bài viết </a:t>
            </a:r>
            <a:r>
              <a:rPr lang="en-US" sz="2200" i="1" kern="1200" dirty="0">
                <a:latin typeface="+mj-lt"/>
                <a:ea typeface="Calibri" panose="020F0502020204030204" pitchFamily="34" charset="0"/>
                <a:cs typeface="Arial" panose="020B0604020202020204" pitchFamily="34" charset="0"/>
              </a:rPr>
              <a:t>1</a:t>
            </a:r>
            <a:r>
              <a:rPr lang="vi-VN" sz="2200" i="1" kern="1200" dirty="0">
                <a:latin typeface="+mj-lt"/>
                <a:ea typeface="Calibri" panose="020F0502020204030204" pitchFamily="34" charset="0"/>
                <a:cs typeface="Arial" panose="020B0604020202020204" pitchFamily="34" charset="0"/>
              </a:rPr>
              <a:t>.</a:t>
            </a:r>
            <a:r>
              <a:rPr lang="en-US" sz="2200" i="1" kern="1200" dirty="0">
                <a:latin typeface="+mj-lt"/>
                <a:ea typeface="Calibri" panose="020F0502020204030204" pitchFamily="34" charset="0"/>
                <a:cs typeface="Arial" panose="020B0604020202020204" pitchFamily="34" charset="0"/>
              </a:rPr>
              <a:t> </a:t>
            </a:r>
            <a:r>
              <a:rPr lang="en-US" sz="2200" i="1" kern="1200" dirty="0" err="1">
                <a:latin typeface="+mj-lt"/>
                <a:ea typeface="Calibri" panose="020F0502020204030204" pitchFamily="34" charset="0"/>
                <a:cs typeface="Arial" panose="020B0604020202020204" pitchFamily="34" charset="0"/>
              </a:rPr>
              <a:t>Luyện</a:t>
            </a:r>
            <a:r>
              <a:rPr lang="en-US" sz="2200" i="1" kern="1200" dirty="0">
                <a:latin typeface="+mj-lt"/>
                <a:ea typeface="Calibri" panose="020F0502020204030204" pitchFamily="34" charset="0"/>
                <a:cs typeface="Arial" panose="020B0604020202020204" pitchFamily="34" charset="0"/>
              </a:rPr>
              <a:t> </a:t>
            </a:r>
            <a:r>
              <a:rPr lang="en-US" sz="2200" i="1" kern="1200" dirty="0" err="1">
                <a:latin typeface="+mj-lt"/>
                <a:ea typeface="Calibri" panose="020F0502020204030204" pitchFamily="34" charset="0"/>
                <a:cs typeface="Arial" panose="020B0604020202020204" pitchFamily="34" charset="0"/>
              </a:rPr>
              <a:t>tập</a:t>
            </a:r>
            <a:r>
              <a:rPr lang="en-US" sz="2200" i="1" kern="1200" dirty="0">
                <a:latin typeface="+mj-lt"/>
                <a:ea typeface="Calibri" panose="020F0502020204030204" pitchFamily="34" charset="0"/>
                <a:cs typeface="Arial" panose="020B0604020202020204" pitchFamily="34" charset="0"/>
              </a:rPr>
              <a:t> </a:t>
            </a:r>
            <a:r>
              <a:rPr lang="en-US" sz="2200" i="1" kern="1200" dirty="0" err="1">
                <a:latin typeface="+mj-lt"/>
                <a:ea typeface="Calibri" panose="020F0502020204030204" pitchFamily="34" charset="0"/>
                <a:cs typeface="Arial" panose="020B0604020202020204" pitchFamily="34" charset="0"/>
              </a:rPr>
              <a:t>tả</a:t>
            </a:r>
            <a:r>
              <a:rPr lang="en-US" sz="2200" i="1" kern="1200" dirty="0">
                <a:latin typeface="+mj-lt"/>
                <a:ea typeface="Calibri" panose="020F0502020204030204" pitchFamily="34" charset="0"/>
                <a:cs typeface="Arial" panose="020B0604020202020204" pitchFamily="34" charset="0"/>
              </a:rPr>
              <a:t> </a:t>
            </a:r>
            <a:r>
              <a:rPr lang="en-US" sz="2200" i="1" kern="1200" dirty="0" err="1">
                <a:latin typeface="+mj-lt"/>
                <a:ea typeface="Calibri" panose="020F0502020204030204" pitchFamily="34" charset="0"/>
                <a:cs typeface="Arial" panose="020B0604020202020204" pitchFamily="34" charset="0"/>
              </a:rPr>
              <a:t>người</a:t>
            </a:r>
            <a:r>
              <a:rPr lang="en-US" sz="2200" i="1" kern="1200" dirty="0">
                <a:latin typeface="+mj-lt"/>
                <a:ea typeface="Calibri" panose="020F0502020204030204" pitchFamily="34" charset="0"/>
                <a:cs typeface="Arial" panose="020B0604020202020204" pitchFamily="34" charset="0"/>
              </a:rPr>
              <a:t> (</a:t>
            </a:r>
            <a:r>
              <a:rPr lang="en-US" sz="2200" i="1" kern="1200" dirty="0" err="1">
                <a:latin typeface="+mj-lt"/>
                <a:ea typeface="Calibri" panose="020F0502020204030204" pitchFamily="34" charset="0"/>
                <a:cs typeface="Arial" panose="020B0604020202020204" pitchFamily="34" charset="0"/>
              </a:rPr>
              <a:t>Tìm</a:t>
            </a:r>
            <a:r>
              <a:rPr lang="en-US" sz="2200" i="1" kern="1200" dirty="0">
                <a:latin typeface="+mj-lt"/>
                <a:ea typeface="Calibri" panose="020F0502020204030204" pitchFamily="34" charset="0"/>
                <a:cs typeface="Arial" panose="020B0604020202020204" pitchFamily="34" charset="0"/>
              </a:rPr>
              <a:t> ý, </a:t>
            </a:r>
            <a:r>
              <a:rPr lang="en-US" sz="2200" i="1" kern="1200" dirty="0" err="1">
                <a:latin typeface="+mj-lt"/>
                <a:ea typeface="Calibri" panose="020F0502020204030204" pitchFamily="34" charset="0"/>
                <a:cs typeface="Arial" panose="020B0604020202020204" pitchFamily="34" charset="0"/>
              </a:rPr>
              <a:t>lập</a:t>
            </a:r>
            <a:r>
              <a:rPr lang="en-US" sz="2200" i="1" kern="1200" dirty="0">
                <a:latin typeface="+mj-lt"/>
                <a:ea typeface="Calibri" panose="020F0502020204030204" pitchFamily="34" charset="0"/>
                <a:cs typeface="Arial" panose="020B0604020202020204" pitchFamily="34" charset="0"/>
              </a:rPr>
              <a:t> </a:t>
            </a:r>
            <a:r>
              <a:rPr lang="en-US" sz="2200" i="1" kern="1200" dirty="0" err="1">
                <a:latin typeface="+mj-lt"/>
                <a:ea typeface="Calibri" panose="020F0502020204030204" pitchFamily="34" charset="0"/>
                <a:cs typeface="Arial" panose="020B0604020202020204" pitchFamily="34" charset="0"/>
              </a:rPr>
              <a:t>dàn</a:t>
            </a:r>
            <a:r>
              <a:rPr lang="en-US" sz="2200" i="1" kern="1200" dirty="0">
                <a:latin typeface="+mj-lt"/>
                <a:ea typeface="Calibri" panose="020F0502020204030204" pitchFamily="34" charset="0"/>
                <a:cs typeface="Arial" panose="020B0604020202020204" pitchFamily="34" charset="0"/>
              </a:rPr>
              <a:t> ý)</a:t>
            </a:r>
            <a:endParaRPr lang="vi-VN" sz="2200" i="1" kern="1200" dirty="0">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67265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wipe(left)">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D808160-E5B1-4424-BE6D-0B2CA237443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428C3A1-F234-DEAF-BA55-567BB48A472E}"/>
              </a:ext>
            </a:extLst>
          </p:cNvPr>
          <p:cNvSpPr txBox="1"/>
          <p:nvPr/>
        </p:nvSpPr>
        <p:spPr>
          <a:xfrm>
            <a:off x="-1343706" y="2454662"/>
            <a:ext cx="10103522" cy="1948675"/>
          </a:xfrm>
          <a:prstGeom prst="rect">
            <a:avLst/>
          </a:prstGeom>
          <a:noFill/>
        </p:spPr>
        <p:txBody>
          <a:bodyPr wrap="square" rtlCol="0">
            <a:spAutoFit/>
          </a:bodyPr>
          <a:lstStyle/>
          <a:p>
            <a:pPr lvl="0" algn="ctr">
              <a:lnSpc>
                <a:spcPct val="150000"/>
              </a:lnSpc>
              <a:defRPr/>
            </a:pPr>
            <a:r>
              <a:rPr lang="en-US" sz="4300" b="1" dirty="0">
                <a:solidFill>
                  <a:schemeClr val="tx1"/>
                </a:solidFill>
                <a:latin typeface="+mj-lt"/>
                <a:cs typeface="Arial" panose="020B0604020202020204" pitchFamily="34" charset="0"/>
              </a:rPr>
              <a:t>TỰ ĐỌC SÁCH BÁO</a:t>
            </a:r>
          </a:p>
          <a:p>
            <a:pPr lvl="0" algn="ctr">
              <a:lnSpc>
                <a:spcPct val="150000"/>
              </a:lnSpc>
            </a:pPr>
            <a:r>
              <a:rPr lang="en-US" sz="4300" b="1" dirty="0">
                <a:solidFill>
                  <a:schemeClr val="tx1"/>
                </a:solidFill>
                <a:latin typeface="+mj-lt"/>
                <a:cs typeface="Arial" panose="020B0604020202020204" pitchFamily="34" charset="0"/>
              </a:rPr>
              <a:t>(</a:t>
            </a:r>
            <a:r>
              <a:rPr lang="en-US" sz="4300" b="1" dirty="0" err="1">
                <a:solidFill>
                  <a:schemeClr val="tx1"/>
                </a:solidFill>
                <a:latin typeface="+mj-lt"/>
                <a:cs typeface="Arial" panose="020B0604020202020204" pitchFamily="34" charset="0"/>
              </a:rPr>
              <a:t>Thực</a:t>
            </a:r>
            <a:r>
              <a:rPr lang="en-US" sz="4300" b="1" dirty="0">
                <a:solidFill>
                  <a:schemeClr val="tx1"/>
                </a:solidFill>
                <a:latin typeface="+mj-lt"/>
                <a:cs typeface="Arial" panose="020B0604020202020204" pitchFamily="34" charset="0"/>
              </a:rPr>
              <a:t> </a:t>
            </a:r>
            <a:r>
              <a:rPr lang="en-US" sz="4300" b="1" dirty="0" err="1">
                <a:solidFill>
                  <a:schemeClr val="tx1"/>
                </a:solidFill>
                <a:latin typeface="+mj-lt"/>
                <a:cs typeface="Arial" panose="020B0604020202020204" pitchFamily="34" charset="0"/>
              </a:rPr>
              <a:t>hiện</a:t>
            </a:r>
            <a:r>
              <a:rPr lang="en-US" sz="4300" b="1" dirty="0">
                <a:solidFill>
                  <a:schemeClr val="tx1"/>
                </a:solidFill>
                <a:latin typeface="+mj-lt"/>
                <a:cs typeface="Arial" panose="020B0604020202020204" pitchFamily="34" charset="0"/>
              </a:rPr>
              <a:t> </a:t>
            </a:r>
            <a:r>
              <a:rPr lang="en-US" sz="4300" b="1" dirty="0" err="1">
                <a:solidFill>
                  <a:schemeClr val="tx1"/>
                </a:solidFill>
                <a:latin typeface="+mj-lt"/>
                <a:cs typeface="Arial" panose="020B0604020202020204" pitchFamily="34" charset="0"/>
              </a:rPr>
              <a:t>ở</a:t>
            </a:r>
            <a:r>
              <a:rPr lang="en-US" sz="4300" b="1" dirty="0">
                <a:solidFill>
                  <a:schemeClr val="tx1"/>
                </a:solidFill>
                <a:latin typeface="+mj-lt"/>
                <a:cs typeface="Arial" panose="020B0604020202020204" pitchFamily="34" charset="0"/>
              </a:rPr>
              <a:t> </a:t>
            </a:r>
            <a:r>
              <a:rPr lang="en-US" sz="4300" b="1" dirty="0" err="1">
                <a:solidFill>
                  <a:schemeClr val="tx1"/>
                </a:solidFill>
                <a:latin typeface="+mj-lt"/>
                <a:cs typeface="Arial" panose="020B0604020202020204" pitchFamily="34" charset="0"/>
              </a:rPr>
              <a:t>nhà</a:t>
            </a:r>
            <a:r>
              <a:rPr lang="en-US" sz="4300" b="1" dirty="0">
                <a:solidFill>
                  <a:schemeClr val="tx1"/>
                </a:solidFill>
                <a:latin typeface="+mj-lt"/>
                <a:cs typeface="Arial" panose="020B0604020202020204" pitchFamily="34" charset="0"/>
              </a:rPr>
              <a:t>)</a:t>
            </a:r>
          </a:p>
        </p:txBody>
      </p:sp>
      <p:grpSp>
        <p:nvGrpSpPr>
          <p:cNvPr id="22" name="Group 25">
            <a:extLst>
              <a:ext uri="{FF2B5EF4-FFF2-40B4-BE49-F238E27FC236}">
                <a16:creationId xmlns:a16="http://schemas.microsoft.com/office/drawing/2014/main" id="{5FD450A8-4403-2E39-751E-C9D7DB7FE5BF}"/>
              </a:ext>
            </a:extLst>
          </p:cNvPr>
          <p:cNvGrpSpPr/>
          <p:nvPr/>
        </p:nvGrpSpPr>
        <p:grpSpPr>
          <a:xfrm>
            <a:off x="16286958" y="9492563"/>
            <a:ext cx="972342" cy="972342"/>
            <a:chOff x="0" y="0"/>
            <a:chExt cx="812800" cy="812800"/>
          </a:xfrm>
        </p:grpSpPr>
        <p:sp>
          <p:nvSpPr>
            <p:cNvPr id="23" name="Freeform 26">
              <a:extLst>
                <a:ext uri="{FF2B5EF4-FFF2-40B4-BE49-F238E27FC236}">
                  <a16:creationId xmlns:a16="http://schemas.microsoft.com/office/drawing/2014/main" id="{9ECAB6EA-A9E0-EF1C-F1F8-4571F02BFA45}"/>
                </a:ext>
              </a:extLst>
            </p:cNvPr>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CB538"/>
            </a:solidFill>
          </p:spPr>
        </p:sp>
        <p:sp>
          <p:nvSpPr>
            <p:cNvPr id="24" name="TextBox 27">
              <a:extLst>
                <a:ext uri="{FF2B5EF4-FFF2-40B4-BE49-F238E27FC236}">
                  <a16:creationId xmlns:a16="http://schemas.microsoft.com/office/drawing/2014/main" id="{1EE11956-4C89-D250-2364-DA7BE41329F8}"/>
                </a:ext>
              </a:extLst>
            </p:cNvPr>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29" name="Group 28">
            <a:extLst>
              <a:ext uri="{FF2B5EF4-FFF2-40B4-BE49-F238E27FC236}">
                <a16:creationId xmlns:a16="http://schemas.microsoft.com/office/drawing/2014/main" id="{CC6B8080-3E54-415A-CDCA-BF9ECEC1A534}"/>
              </a:ext>
            </a:extLst>
          </p:cNvPr>
          <p:cNvGrpSpPr/>
          <p:nvPr/>
        </p:nvGrpSpPr>
        <p:grpSpPr>
          <a:xfrm>
            <a:off x="7063408" y="655072"/>
            <a:ext cx="6870808" cy="7190216"/>
            <a:chOff x="11759213" y="-117648"/>
            <a:chExt cx="11016967" cy="11529120"/>
          </a:xfrm>
        </p:grpSpPr>
        <p:grpSp>
          <p:nvGrpSpPr>
            <p:cNvPr id="10" name="Group 3">
              <a:extLst>
                <a:ext uri="{FF2B5EF4-FFF2-40B4-BE49-F238E27FC236}">
                  <a16:creationId xmlns:a16="http://schemas.microsoft.com/office/drawing/2014/main" id="{65C409D2-EF40-29DC-BB73-FECD26BC3613}"/>
                </a:ext>
              </a:extLst>
            </p:cNvPr>
            <p:cNvGrpSpPr/>
            <p:nvPr/>
          </p:nvGrpSpPr>
          <p:grpSpPr>
            <a:xfrm>
              <a:off x="11925877" y="-117648"/>
              <a:ext cx="10850303" cy="10850303"/>
              <a:chOff x="0" y="0"/>
              <a:chExt cx="812800" cy="812800"/>
            </a:xfrm>
          </p:grpSpPr>
          <p:sp>
            <p:nvSpPr>
              <p:cNvPr id="11" name="Freeform 4">
                <a:extLst>
                  <a:ext uri="{FF2B5EF4-FFF2-40B4-BE49-F238E27FC236}">
                    <a16:creationId xmlns:a16="http://schemas.microsoft.com/office/drawing/2014/main" id="{B4EEFA54-10C3-C896-DD2E-2CBA68272F3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3DE"/>
              </a:solidFill>
            </p:spPr>
          </p:sp>
          <p:sp>
            <p:nvSpPr>
              <p:cNvPr id="12" name="TextBox 5">
                <a:extLst>
                  <a:ext uri="{FF2B5EF4-FFF2-40B4-BE49-F238E27FC236}">
                    <a16:creationId xmlns:a16="http://schemas.microsoft.com/office/drawing/2014/main" id="{12C475DE-53AC-457C-DD21-2460BB15804E}"/>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3" name="Freeform 7">
              <a:extLst>
                <a:ext uri="{FF2B5EF4-FFF2-40B4-BE49-F238E27FC236}">
                  <a16:creationId xmlns:a16="http://schemas.microsoft.com/office/drawing/2014/main" id="{0C0514CF-5284-4EE9-1B9E-0C629EEFEB0A}"/>
                </a:ext>
              </a:extLst>
            </p:cNvPr>
            <p:cNvSpPr/>
            <p:nvPr/>
          </p:nvSpPr>
          <p:spPr>
            <a:xfrm>
              <a:off x="14940508" y="-56081"/>
              <a:ext cx="4198513" cy="3725227"/>
            </a:xfrm>
            <a:custGeom>
              <a:avLst/>
              <a:gdLst/>
              <a:ahLst/>
              <a:cxnLst/>
              <a:rect l="l" t="t" r="r" b="b"/>
              <a:pathLst>
                <a:path w="4637582" h="4114800">
                  <a:moveTo>
                    <a:pt x="0" y="0"/>
                  </a:moveTo>
                  <a:lnTo>
                    <a:pt x="4637582" y="0"/>
                  </a:lnTo>
                  <a:lnTo>
                    <a:pt x="463758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4" name="Freeform 8">
              <a:extLst>
                <a:ext uri="{FF2B5EF4-FFF2-40B4-BE49-F238E27FC236}">
                  <a16:creationId xmlns:a16="http://schemas.microsoft.com/office/drawing/2014/main" id="{40416BAD-A707-BF70-4C3C-663B68C098EA}"/>
                </a:ext>
              </a:extLst>
            </p:cNvPr>
            <p:cNvSpPr/>
            <p:nvPr/>
          </p:nvSpPr>
          <p:spPr>
            <a:xfrm>
              <a:off x="12843086" y="1859656"/>
              <a:ext cx="2485382" cy="2939699"/>
            </a:xfrm>
            <a:custGeom>
              <a:avLst/>
              <a:gdLst/>
              <a:ahLst/>
              <a:cxnLst/>
              <a:rect l="l" t="t" r="r" b="b"/>
              <a:pathLst>
                <a:path w="2485382" h="2939699">
                  <a:moveTo>
                    <a:pt x="0" y="0"/>
                  </a:moveTo>
                  <a:lnTo>
                    <a:pt x="2485382" y="0"/>
                  </a:lnTo>
                  <a:lnTo>
                    <a:pt x="2485382" y="2939698"/>
                  </a:lnTo>
                  <a:lnTo>
                    <a:pt x="0" y="293969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5" name="Freeform 9">
              <a:extLst>
                <a:ext uri="{FF2B5EF4-FFF2-40B4-BE49-F238E27FC236}">
                  <a16:creationId xmlns:a16="http://schemas.microsoft.com/office/drawing/2014/main" id="{0C811819-FB82-FC3C-573B-99A6689AA8AF}"/>
                </a:ext>
              </a:extLst>
            </p:cNvPr>
            <p:cNvSpPr/>
            <p:nvPr/>
          </p:nvSpPr>
          <p:spPr>
            <a:xfrm>
              <a:off x="11925877" y="4604706"/>
              <a:ext cx="2852318" cy="2889088"/>
            </a:xfrm>
            <a:custGeom>
              <a:avLst/>
              <a:gdLst/>
              <a:ahLst/>
              <a:cxnLst/>
              <a:rect l="l" t="t" r="r" b="b"/>
              <a:pathLst>
                <a:path w="2852318" h="2889088">
                  <a:moveTo>
                    <a:pt x="0" y="0"/>
                  </a:moveTo>
                  <a:lnTo>
                    <a:pt x="2852318" y="0"/>
                  </a:lnTo>
                  <a:lnTo>
                    <a:pt x="2852318" y="2889088"/>
                  </a:lnTo>
                  <a:lnTo>
                    <a:pt x="0" y="288908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16" name="Group 19">
              <a:extLst>
                <a:ext uri="{FF2B5EF4-FFF2-40B4-BE49-F238E27FC236}">
                  <a16:creationId xmlns:a16="http://schemas.microsoft.com/office/drawing/2014/main" id="{C4552452-49B5-F318-0E5A-4D72E1126976}"/>
                </a:ext>
              </a:extLst>
            </p:cNvPr>
            <p:cNvGrpSpPr/>
            <p:nvPr/>
          </p:nvGrpSpPr>
          <p:grpSpPr>
            <a:xfrm>
              <a:off x="11925877" y="4031465"/>
              <a:ext cx="573241" cy="573241"/>
              <a:chOff x="0" y="0"/>
              <a:chExt cx="812800" cy="812800"/>
            </a:xfrm>
          </p:grpSpPr>
          <p:sp>
            <p:nvSpPr>
              <p:cNvPr id="17" name="Freeform 20">
                <a:extLst>
                  <a:ext uri="{FF2B5EF4-FFF2-40B4-BE49-F238E27FC236}">
                    <a16:creationId xmlns:a16="http://schemas.microsoft.com/office/drawing/2014/main" id="{ABEB14D3-3C58-3775-B8D8-FF66FB83BD6B}"/>
                  </a:ext>
                </a:extLst>
              </p:cNvPr>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CB538"/>
              </a:solidFill>
            </p:spPr>
          </p:sp>
          <p:sp>
            <p:nvSpPr>
              <p:cNvPr id="18" name="TextBox 21">
                <a:extLst>
                  <a:ext uri="{FF2B5EF4-FFF2-40B4-BE49-F238E27FC236}">
                    <a16:creationId xmlns:a16="http://schemas.microsoft.com/office/drawing/2014/main" id="{6D77AA65-D303-4857-0054-A8A1296D4E36}"/>
                  </a:ext>
                </a:extLst>
              </p:cNvPr>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19" name="Group 22">
              <a:extLst>
                <a:ext uri="{FF2B5EF4-FFF2-40B4-BE49-F238E27FC236}">
                  <a16:creationId xmlns:a16="http://schemas.microsoft.com/office/drawing/2014/main" id="{E72CC506-2ECE-67F7-45D1-3D2EE718D7E0}"/>
                </a:ext>
              </a:extLst>
            </p:cNvPr>
            <p:cNvGrpSpPr/>
            <p:nvPr/>
          </p:nvGrpSpPr>
          <p:grpSpPr>
            <a:xfrm>
              <a:off x="14204954" y="742080"/>
              <a:ext cx="573241" cy="573241"/>
              <a:chOff x="0" y="0"/>
              <a:chExt cx="812800" cy="812800"/>
            </a:xfrm>
          </p:grpSpPr>
          <p:sp>
            <p:nvSpPr>
              <p:cNvPr id="20" name="Freeform 23">
                <a:extLst>
                  <a:ext uri="{FF2B5EF4-FFF2-40B4-BE49-F238E27FC236}">
                    <a16:creationId xmlns:a16="http://schemas.microsoft.com/office/drawing/2014/main" id="{D9691EF6-77E7-B8DA-B18F-5352D61A5739}"/>
                  </a:ext>
                </a:extLst>
              </p:cNvPr>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CB538"/>
              </a:solidFill>
            </p:spPr>
          </p:sp>
          <p:sp>
            <p:nvSpPr>
              <p:cNvPr id="21" name="TextBox 24">
                <a:extLst>
                  <a:ext uri="{FF2B5EF4-FFF2-40B4-BE49-F238E27FC236}">
                    <a16:creationId xmlns:a16="http://schemas.microsoft.com/office/drawing/2014/main" id="{88E8EF6B-51CE-7136-AC50-7B4672621698}"/>
                  </a:ext>
                </a:extLst>
              </p:cNvPr>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grpSp>
          <p:nvGrpSpPr>
            <p:cNvPr id="25" name="Group 28">
              <a:extLst>
                <a:ext uri="{FF2B5EF4-FFF2-40B4-BE49-F238E27FC236}">
                  <a16:creationId xmlns:a16="http://schemas.microsoft.com/office/drawing/2014/main" id="{FD057229-EE0C-8B5C-8DC7-C28711546CBB}"/>
                </a:ext>
              </a:extLst>
            </p:cNvPr>
            <p:cNvGrpSpPr/>
            <p:nvPr/>
          </p:nvGrpSpPr>
          <p:grpSpPr>
            <a:xfrm>
              <a:off x="15328468" y="4734262"/>
              <a:ext cx="409238" cy="409238"/>
              <a:chOff x="0" y="0"/>
              <a:chExt cx="812800" cy="812800"/>
            </a:xfrm>
          </p:grpSpPr>
          <p:sp>
            <p:nvSpPr>
              <p:cNvPr id="26" name="Freeform 29">
                <a:extLst>
                  <a:ext uri="{FF2B5EF4-FFF2-40B4-BE49-F238E27FC236}">
                    <a16:creationId xmlns:a16="http://schemas.microsoft.com/office/drawing/2014/main" id="{7ECBFA23-B9A0-2C2C-65D9-76F39E922C5F}"/>
                  </a:ext>
                </a:extLst>
              </p:cNvPr>
              <p:cNvSpPr/>
              <p:nvPr/>
            </p:nvSpPr>
            <p:spPr>
              <a:xfrm>
                <a:off x="0" y="0"/>
                <a:ext cx="812800" cy="812800"/>
              </a:xfrm>
              <a:custGeom>
                <a:avLst/>
                <a:gdLst/>
                <a:ahLst/>
                <a:cxnLst/>
                <a:rect l="l" t="t" r="r" b="b"/>
                <a:pathLst>
                  <a:path w="812800" h="812800">
                    <a:moveTo>
                      <a:pt x="406400" y="0"/>
                    </a:moveTo>
                    <a:lnTo>
                      <a:pt x="535715" y="277085"/>
                    </a:lnTo>
                    <a:lnTo>
                      <a:pt x="812800" y="406400"/>
                    </a:lnTo>
                    <a:lnTo>
                      <a:pt x="535715" y="535715"/>
                    </a:lnTo>
                    <a:lnTo>
                      <a:pt x="406400" y="812800"/>
                    </a:lnTo>
                    <a:lnTo>
                      <a:pt x="277085" y="535715"/>
                    </a:lnTo>
                    <a:lnTo>
                      <a:pt x="0" y="406400"/>
                    </a:lnTo>
                    <a:lnTo>
                      <a:pt x="277085" y="277085"/>
                    </a:lnTo>
                    <a:lnTo>
                      <a:pt x="406400" y="0"/>
                    </a:lnTo>
                    <a:close/>
                  </a:path>
                </a:pathLst>
              </a:custGeom>
              <a:solidFill>
                <a:srgbClr val="FCB538"/>
              </a:solidFill>
            </p:spPr>
          </p:sp>
          <p:sp>
            <p:nvSpPr>
              <p:cNvPr id="27" name="TextBox 30">
                <a:extLst>
                  <a:ext uri="{FF2B5EF4-FFF2-40B4-BE49-F238E27FC236}">
                    <a16:creationId xmlns:a16="http://schemas.microsoft.com/office/drawing/2014/main" id="{472E653C-30FB-7FF3-664D-2B5E46735DD3}"/>
                  </a:ext>
                </a:extLst>
              </p:cNvPr>
              <p:cNvSpPr txBox="1"/>
              <p:nvPr/>
            </p:nvSpPr>
            <p:spPr>
              <a:xfrm>
                <a:off x="190500" y="152400"/>
                <a:ext cx="431800" cy="469900"/>
              </a:xfrm>
              <a:prstGeom prst="rect">
                <a:avLst/>
              </a:prstGeom>
            </p:spPr>
            <p:txBody>
              <a:bodyPr lIns="50800" tIns="50800" rIns="50800" bIns="50800" rtlCol="0" anchor="ctr"/>
              <a:lstStyle/>
              <a:p>
                <a:pPr algn="ctr">
                  <a:lnSpc>
                    <a:spcPts val="2659"/>
                  </a:lnSpc>
                </a:pPr>
                <a:endParaRPr/>
              </a:p>
            </p:txBody>
          </p:sp>
        </p:grpSp>
        <p:sp>
          <p:nvSpPr>
            <p:cNvPr id="28" name="Freeform 10">
              <a:extLst>
                <a:ext uri="{FF2B5EF4-FFF2-40B4-BE49-F238E27FC236}">
                  <a16:creationId xmlns:a16="http://schemas.microsoft.com/office/drawing/2014/main" id="{71453424-A144-CD5E-2A42-843CF9CD8895}"/>
                </a:ext>
              </a:extLst>
            </p:cNvPr>
            <p:cNvSpPr/>
            <p:nvPr/>
          </p:nvSpPr>
          <p:spPr>
            <a:xfrm>
              <a:off x="11759213" y="3669146"/>
              <a:ext cx="6362593" cy="7742326"/>
            </a:xfrm>
            <a:custGeom>
              <a:avLst/>
              <a:gdLst/>
              <a:ahLst/>
              <a:cxnLst/>
              <a:rect l="l" t="t" r="r" b="b"/>
              <a:pathLst>
                <a:path w="6362593" h="7742326">
                  <a:moveTo>
                    <a:pt x="0" y="0"/>
                  </a:moveTo>
                  <a:lnTo>
                    <a:pt x="6362592" y="0"/>
                  </a:lnTo>
                  <a:lnTo>
                    <a:pt x="6362592" y="7742326"/>
                  </a:lnTo>
                  <a:lnTo>
                    <a:pt x="0" y="774232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spTree>
    <p:extLst>
      <p:ext uri="{BB962C8B-B14F-4D97-AF65-F5344CB8AC3E}">
        <p14:creationId xmlns:p14="http://schemas.microsoft.com/office/powerpoint/2010/main" val="1182104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3F60564-45ED-08E9-3FE5-AB38E59027D1}"/>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04E90381-3A61-7E4A-E5E9-5A71B109C4C4}"/>
              </a:ext>
            </a:extLst>
          </p:cNvPr>
          <p:cNvGrpSpPr/>
          <p:nvPr/>
        </p:nvGrpSpPr>
        <p:grpSpPr>
          <a:xfrm>
            <a:off x="594665" y="2645607"/>
            <a:ext cx="5228643" cy="3542061"/>
            <a:chOff x="619738" y="1686468"/>
            <a:chExt cx="4150123" cy="2811435"/>
          </a:xfrm>
        </p:grpSpPr>
        <p:grpSp>
          <p:nvGrpSpPr>
            <p:cNvPr id="3" name="Group 2">
              <a:extLst>
                <a:ext uri="{FF2B5EF4-FFF2-40B4-BE49-F238E27FC236}">
                  <a16:creationId xmlns:a16="http://schemas.microsoft.com/office/drawing/2014/main" id="{9B091B36-3F13-D5D4-7631-BE9C2E4773A8}"/>
                </a:ext>
              </a:extLst>
            </p:cNvPr>
            <p:cNvGrpSpPr/>
            <p:nvPr/>
          </p:nvGrpSpPr>
          <p:grpSpPr>
            <a:xfrm>
              <a:off x="619738" y="1686468"/>
              <a:ext cx="4150123" cy="2811435"/>
              <a:chOff x="416346" y="2442407"/>
              <a:chExt cx="2046514" cy="2448117"/>
            </a:xfrm>
          </p:grpSpPr>
          <p:sp>
            <p:nvSpPr>
              <p:cNvPr id="5" name="Rectangle: Diagonal Corners Rounded 13">
                <a:extLst>
                  <a:ext uri="{FF2B5EF4-FFF2-40B4-BE49-F238E27FC236}">
                    <a16:creationId xmlns:a16="http://schemas.microsoft.com/office/drawing/2014/main" id="{CC6D29E0-5BDA-2845-E9BF-D3D5823977D1}"/>
                  </a:ext>
                </a:extLst>
              </p:cNvPr>
              <p:cNvSpPr/>
              <p:nvPr/>
            </p:nvSpPr>
            <p:spPr>
              <a:xfrm>
                <a:off x="416346" y="2442407"/>
                <a:ext cx="2046514" cy="2448117"/>
              </a:xfrm>
              <a:prstGeom prst="round2DiagRect">
                <a:avLst/>
              </a:prstGeom>
              <a:noFill/>
              <a:ln w="19050" cap="flat" cmpd="sng" algn="ctr">
                <a:solidFill>
                  <a:srgbClr val="DC7C61">
                    <a:lumMod val="75000"/>
                  </a:srgbClr>
                </a:solidFill>
                <a:prstDash val="dash"/>
              </a:ln>
              <a:effectLst/>
            </p:spPr>
            <p:txBody>
              <a:bodyPr rtlCol="0" anchor="ctr"/>
              <a:lstStyle/>
              <a:p>
                <a:pPr algn="just" defTabSz="1152053">
                  <a:buClrTx/>
                  <a:defRPr/>
                </a:pPr>
                <a:endParaRPr lang="en-US" sz="2300">
                  <a:solidFill>
                    <a:srgbClr val="EBE0DD"/>
                  </a:solidFill>
                  <a:latin typeface="+mj-lt"/>
                  <a:ea typeface="+mn-ea"/>
                </a:endParaRPr>
              </a:p>
            </p:txBody>
          </p:sp>
          <p:sp>
            <p:nvSpPr>
              <p:cNvPr id="6" name="Rectangle: Diagonal Corners Rounded 14">
                <a:extLst>
                  <a:ext uri="{FF2B5EF4-FFF2-40B4-BE49-F238E27FC236}">
                    <a16:creationId xmlns:a16="http://schemas.microsoft.com/office/drawing/2014/main" id="{15496DCD-3F09-CF28-1B71-CCE28B085E8A}"/>
                  </a:ext>
                </a:extLst>
              </p:cNvPr>
              <p:cNvSpPr/>
              <p:nvPr/>
            </p:nvSpPr>
            <p:spPr>
              <a:xfrm>
                <a:off x="464470" y="2506057"/>
                <a:ext cx="1960136" cy="2320816"/>
              </a:xfrm>
              <a:prstGeom prst="round2DiagRect">
                <a:avLst/>
              </a:prstGeom>
              <a:solidFill>
                <a:schemeClr val="accent2">
                  <a:lumMod val="20000"/>
                  <a:lumOff val="80000"/>
                </a:schemeClr>
              </a:solidFill>
              <a:ln w="25400" cap="flat" cmpd="sng" algn="ctr">
                <a:noFill/>
                <a:prstDash val="solid"/>
              </a:ln>
              <a:effectLst/>
            </p:spPr>
            <p:txBody>
              <a:bodyPr rtlCol="0" anchor="ctr"/>
              <a:lstStyle/>
              <a:p>
                <a:pPr algn="just" defTabSz="1152053">
                  <a:buClrTx/>
                  <a:defRPr/>
                </a:pPr>
                <a:endParaRPr lang="en-US" sz="2300">
                  <a:solidFill>
                    <a:srgbClr val="EBE0DD"/>
                  </a:solidFill>
                  <a:latin typeface="+mj-lt"/>
                  <a:ea typeface="+mn-ea"/>
                </a:endParaRPr>
              </a:p>
            </p:txBody>
          </p:sp>
        </p:grpSp>
        <p:sp>
          <p:nvSpPr>
            <p:cNvPr id="4" name="TextBox 3">
              <a:extLst>
                <a:ext uri="{FF2B5EF4-FFF2-40B4-BE49-F238E27FC236}">
                  <a16:creationId xmlns:a16="http://schemas.microsoft.com/office/drawing/2014/main" id="{2EB13D1A-14CD-8120-2E9B-86FF515DD62F}"/>
                </a:ext>
              </a:extLst>
            </p:cNvPr>
            <p:cNvSpPr txBox="1"/>
            <p:nvPr/>
          </p:nvSpPr>
          <p:spPr>
            <a:xfrm>
              <a:off x="874164" y="2031857"/>
              <a:ext cx="3641271" cy="2120650"/>
            </a:xfrm>
            <a:prstGeom prst="rect">
              <a:avLst/>
            </a:prstGeom>
            <a:noFill/>
          </p:spPr>
          <p:txBody>
            <a:bodyPr wrap="square">
              <a:spAutoFit/>
            </a:bodyPr>
            <a:lstStyle/>
            <a:p>
              <a:pPr algn="just" defTabSz="1152053">
                <a:lnSpc>
                  <a:spcPct val="150000"/>
                </a:lnSpc>
                <a:buClrTx/>
                <a:defRPr/>
              </a:pPr>
              <a:r>
                <a:rPr lang="vi-VN" sz="2300" dirty="0">
                  <a:solidFill>
                    <a:sysClr val="windowText" lastClr="000000"/>
                  </a:solidFill>
                  <a:latin typeface="+mj-lt"/>
                  <a:ea typeface="+mn-ea"/>
                </a:rPr>
                <a:t>2 câu chuyện (hoặc 1 bài thơ, 1 câu chuyện) về học và hành (học bài, làm bài, vận dụng bài học vào cuộc sống; gương thiếu nhi chăm học,…).</a:t>
              </a:r>
              <a:endParaRPr lang="en-US" sz="2300" dirty="0">
                <a:solidFill>
                  <a:sysClr val="windowText" lastClr="000000"/>
                </a:solidFill>
                <a:latin typeface="+mj-lt"/>
                <a:ea typeface="+mn-ea"/>
              </a:endParaRPr>
            </a:p>
          </p:txBody>
        </p:sp>
      </p:grpSp>
      <p:sp>
        <p:nvSpPr>
          <p:cNvPr id="15" name="Rounded Rectangle 12">
            <a:extLst>
              <a:ext uri="{FF2B5EF4-FFF2-40B4-BE49-F238E27FC236}">
                <a16:creationId xmlns:a16="http://schemas.microsoft.com/office/drawing/2014/main" id="{F2971F29-417B-FCC8-EB53-D6F610D95AB8}"/>
              </a:ext>
            </a:extLst>
          </p:cNvPr>
          <p:cNvSpPr/>
          <p:nvPr/>
        </p:nvSpPr>
        <p:spPr>
          <a:xfrm>
            <a:off x="1415874" y="1712682"/>
            <a:ext cx="9360252" cy="709069"/>
          </a:xfrm>
          <a:prstGeom prst="roundRect">
            <a:avLst>
              <a:gd name="adj" fmla="val 18641"/>
            </a:avLst>
          </a:prstGeom>
          <a:noFill/>
          <a:ln w="19050" cap="flat" cmpd="sng" algn="ctr">
            <a:no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576026">
              <a:defRPr/>
            </a:pPr>
            <a:r>
              <a:rPr lang="vi-VN" sz="2300" b="1" kern="1200" dirty="0">
                <a:solidFill>
                  <a:schemeClr val="tx1"/>
                </a:solidFill>
                <a:latin typeface="+mj-lt"/>
                <a:cs typeface="Arial" panose="020B0604020202020204" pitchFamily="34" charset="0"/>
              </a:rPr>
              <a:t>Tự đọc sách báo ở nhà theo những yêu cầu dưới đây:</a:t>
            </a:r>
            <a:endParaRPr lang="en-US" sz="2300" b="1" kern="1200" dirty="0">
              <a:solidFill>
                <a:schemeClr val="tx1"/>
              </a:solidFill>
              <a:latin typeface="+mj-lt"/>
              <a:cs typeface="Arial" panose="020B0604020202020204" pitchFamily="34" charset="0"/>
            </a:endParaRPr>
          </a:p>
        </p:txBody>
      </p:sp>
      <p:grpSp>
        <p:nvGrpSpPr>
          <p:cNvPr id="17" name="Group 16">
            <a:extLst>
              <a:ext uri="{FF2B5EF4-FFF2-40B4-BE49-F238E27FC236}">
                <a16:creationId xmlns:a16="http://schemas.microsoft.com/office/drawing/2014/main" id="{48BDA05F-C332-4F45-F4C8-F5416C4B1204}"/>
              </a:ext>
            </a:extLst>
          </p:cNvPr>
          <p:cNvGrpSpPr/>
          <p:nvPr/>
        </p:nvGrpSpPr>
        <p:grpSpPr>
          <a:xfrm>
            <a:off x="6368692" y="2645605"/>
            <a:ext cx="5228643" cy="3542061"/>
            <a:chOff x="619738" y="1686468"/>
            <a:chExt cx="4150123" cy="2811435"/>
          </a:xfrm>
        </p:grpSpPr>
        <p:grpSp>
          <p:nvGrpSpPr>
            <p:cNvPr id="18" name="Group 17">
              <a:extLst>
                <a:ext uri="{FF2B5EF4-FFF2-40B4-BE49-F238E27FC236}">
                  <a16:creationId xmlns:a16="http://schemas.microsoft.com/office/drawing/2014/main" id="{291A9046-BB3C-87E4-12CD-B842F3992124}"/>
                </a:ext>
              </a:extLst>
            </p:cNvPr>
            <p:cNvGrpSpPr/>
            <p:nvPr/>
          </p:nvGrpSpPr>
          <p:grpSpPr>
            <a:xfrm>
              <a:off x="619738" y="1686468"/>
              <a:ext cx="4150123" cy="2811435"/>
              <a:chOff x="416346" y="2442407"/>
              <a:chExt cx="2046514" cy="2448117"/>
            </a:xfrm>
          </p:grpSpPr>
          <p:sp>
            <p:nvSpPr>
              <p:cNvPr id="20" name="Rectangle: Diagonal Corners Rounded 13">
                <a:extLst>
                  <a:ext uri="{FF2B5EF4-FFF2-40B4-BE49-F238E27FC236}">
                    <a16:creationId xmlns:a16="http://schemas.microsoft.com/office/drawing/2014/main" id="{C93DA2E6-8534-061F-5098-BAFAB8C264CB}"/>
                  </a:ext>
                </a:extLst>
              </p:cNvPr>
              <p:cNvSpPr/>
              <p:nvPr/>
            </p:nvSpPr>
            <p:spPr>
              <a:xfrm>
                <a:off x="416346" y="2442407"/>
                <a:ext cx="2046514" cy="2448117"/>
              </a:xfrm>
              <a:prstGeom prst="round2DiagRect">
                <a:avLst/>
              </a:prstGeom>
              <a:noFill/>
              <a:ln w="19050" cap="flat" cmpd="sng" algn="ctr">
                <a:solidFill>
                  <a:srgbClr val="DC7C61">
                    <a:lumMod val="75000"/>
                  </a:srgbClr>
                </a:solidFill>
                <a:prstDash val="dash"/>
              </a:ln>
              <a:effectLst/>
            </p:spPr>
            <p:txBody>
              <a:bodyPr rtlCol="0" anchor="ctr"/>
              <a:lstStyle/>
              <a:p>
                <a:pPr algn="just" defTabSz="1152053">
                  <a:buClrTx/>
                  <a:defRPr/>
                </a:pPr>
                <a:endParaRPr lang="en-US" sz="2300">
                  <a:solidFill>
                    <a:srgbClr val="EBE0DD"/>
                  </a:solidFill>
                  <a:latin typeface="+mj-lt"/>
                  <a:ea typeface="+mn-ea"/>
                </a:endParaRPr>
              </a:p>
            </p:txBody>
          </p:sp>
          <p:sp>
            <p:nvSpPr>
              <p:cNvPr id="21" name="Rectangle: Diagonal Corners Rounded 14">
                <a:extLst>
                  <a:ext uri="{FF2B5EF4-FFF2-40B4-BE49-F238E27FC236}">
                    <a16:creationId xmlns:a16="http://schemas.microsoft.com/office/drawing/2014/main" id="{16261899-E2E2-5E70-5DF1-D7B99121D821}"/>
                  </a:ext>
                </a:extLst>
              </p:cNvPr>
              <p:cNvSpPr/>
              <p:nvPr/>
            </p:nvSpPr>
            <p:spPr>
              <a:xfrm>
                <a:off x="464470" y="2506057"/>
                <a:ext cx="1960136" cy="2320816"/>
              </a:xfrm>
              <a:prstGeom prst="round2DiagRect">
                <a:avLst/>
              </a:prstGeom>
              <a:solidFill>
                <a:schemeClr val="accent2">
                  <a:lumMod val="20000"/>
                  <a:lumOff val="80000"/>
                </a:schemeClr>
              </a:solidFill>
              <a:ln w="25400" cap="flat" cmpd="sng" algn="ctr">
                <a:noFill/>
                <a:prstDash val="solid"/>
              </a:ln>
              <a:effectLst/>
            </p:spPr>
            <p:txBody>
              <a:bodyPr rtlCol="0" anchor="ctr"/>
              <a:lstStyle/>
              <a:p>
                <a:pPr algn="just" defTabSz="1152053">
                  <a:buClrTx/>
                  <a:defRPr/>
                </a:pPr>
                <a:endParaRPr lang="en-US" sz="2300">
                  <a:solidFill>
                    <a:srgbClr val="EBE0DD"/>
                  </a:solidFill>
                  <a:latin typeface="+mj-lt"/>
                  <a:ea typeface="+mn-ea"/>
                </a:endParaRPr>
              </a:p>
            </p:txBody>
          </p:sp>
        </p:grpSp>
        <p:sp>
          <p:nvSpPr>
            <p:cNvPr id="19" name="TextBox 18">
              <a:extLst>
                <a:ext uri="{FF2B5EF4-FFF2-40B4-BE49-F238E27FC236}">
                  <a16:creationId xmlns:a16="http://schemas.microsoft.com/office/drawing/2014/main" id="{DBF81053-FA01-8044-5B37-028BB2A691A3}"/>
                </a:ext>
              </a:extLst>
            </p:cNvPr>
            <p:cNvSpPr txBox="1"/>
            <p:nvPr/>
          </p:nvSpPr>
          <p:spPr>
            <a:xfrm>
              <a:off x="874164" y="2542999"/>
              <a:ext cx="3641271" cy="856443"/>
            </a:xfrm>
            <a:prstGeom prst="rect">
              <a:avLst/>
            </a:prstGeom>
            <a:noFill/>
          </p:spPr>
          <p:txBody>
            <a:bodyPr wrap="square">
              <a:spAutoFit/>
            </a:bodyPr>
            <a:lstStyle/>
            <a:p>
              <a:pPr algn="just" defTabSz="1152053">
                <a:lnSpc>
                  <a:spcPct val="150000"/>
                </a:lnSpc>
                <a:buClrTx/>
                <a:defRPr/>
              </a:pPr>
              <a:r>
                <a:rPr lang="vi-VN" sz="2300" dirty="0">
                  <a:solidFill>
                    <a:sysClr val="windowText" lastClr="000000"/>
                  </a:solidFill>
                  <a:latin typeface="+mj-lt"/>
                  <a:ea typeface="+mn-ea"/>
                </a:rPr>
                <a:t>1 bài văn tả người (hoặc bài báo) về việc học và hành. </a:t>
              </a:r>
              <a:endParaRPr lang="en-US" sz="2300" dirty="0">
                <a:solidFill>
                  <a:sysClr val="windowText" lastClr="000000"/>
                </a:solidFill>
                <a:latin typeface="+mj-lt"/>
                <a:ea typeface="+mn-ea"/>
              </a:endParaRPr>
            </a:p>
          </p:txBody>
        </p:sp>
      </p:grpSp>
    </p:spTree>
    <p:extLst>
      <p:ext uri="{BB962C8B-B14F-4D97-AF65-F5344CB8AC3E}">
        <p14:creationId xmlns:p14="http://schemas.microsoft.com/office/powerpoint/2010/main" val="1811002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FC6BEED-5160-BBAC-BB49-2FCF1070CFE6}"/>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E2EFCF23-AE98-AA3C-F02A-9750FEA3C5C3}"/>
              </a:ext>
            </a:extLst>
          </p:cNvPr>
          <p:cNvGrpSpPr/>
          <p:nvPr/>
        </p:nvGrpSpPr>
        <p:grpSpPr>
          <a:xfrm>
            <a:off x="410409" y="2579078"/>
            <a:ext cx="11011717" cy="1699843"/>
            <a:chOff x="55066" y="2026"/>
            <a:chExt cx="8740314" cy="1349214"/>
          </a:xfrm>
        </p:grpSpPr>
        <p:grpSp>
          <p:nvGrpSpPr>
            <p:cNvPr id="7" name="Group 6">
              <a:extLst>
                <a:ext uri="{FF2B5EF4-FFF2-40B4-BE49-F238E27FC236}">
                  <a16:creationId xmlns:a16="http://schemas.microsoft.com/office/drawing/2014/main" id="{F41294FB-7503-675A-4C47-0D1118A3DCA3}"/>
                </a:ext>
              </a:extLst>
            </p:cNvPr>
            <p:cNvGrpSpPr/>
            <p:nvPr/>
          </p:nvGrpSpPr>
          <p:grpSpPr>
            <a:xfrm>
              <a:off x="360067" y="2026"/>
              <a:ext cx="8435313" cy="1349214"/>
              <a:chOff x="415944" y="1620624"/>
              <a:chExt cx="8435313" cy="1349214"/>
            </a:xfrm>
          </p:grpSpPr>
          <p:sp>
            <p:nvSpPr>
              <p:cNvPr id="9" name="Rounded Rectangle 151">
                <a:extLst>
                  <a:ext uri="{FF2B5EF4-FFF2-40B4-BE49-F238E27FC236}">
                    <a16:creationId xmlns:a16="http://schemas.microsoft.com/office/drawing/2014/main" id="{21FD95B0-16DD-86B6-8805-14C896D7E31A}"/>
                  </a:ext>
                </a:extLst>
              </p:cNvPr>
              <p:cNvSpPr/>
              <p:nvPr/>
            </p:nvSpPr>
            <p:spPr>
              <a:xfrm>
                <a:off x="415944" y="1620624"/>
                <a:ext cx="8435313" cy="1349214"/>
              </a:xfrm>
              <a:prstGeom prst="roundRect">
                <a:avLst/>
              </a:prstGeom>
              <a:solidFill>
                <a:srgbClr val="D9EBEA"/>
              </a:solidFill>
              <a:ln w="12700" cap="flat" cmpd="sng" algn="ctr">
                <a:solidFill>
                  <a:srgbClr val="88C133">
                    <a:lumMod val="50000"/>
                  </a:srgbClr>
                </a:solidFill>
                <a:prstDash val="solid"/>
              </a:ln>
              <a:effectLst/>
            </p:spPr>
            <p:txBody>
              <a:bodyPr rtlCol="0" anchor="ctr"/>
              <a:lstStyle/>
              <a:p>
                <a:pPr algn="ctr">
                  <a:buClrTx/>
                  <a:defRPr/>
                </a:pPr>
                <a:endParaRPr lang="en-US" sz="2200">
                  <a:solidFill>
                    <a:srgbClr val="FFFFFF"/>
                  </a:solidFill>
                  <a:latin typeface="+mj-lt"/>
                  <a:ea typeface="+mn-ea"/>
                </a:endParaRPr>
              </a:p>
            </p:txBody>
          </p:sp>
          <p:sp>
            <p:nvSpPr>
              <p:cNvPr id="10" name="TextBox 9">
                <a:extLst>
                  <a:ext uri="{FF2B5EF4-FFF2-40B4-BE49-F238E27FC236}">
                    <a16:creationId xmlns:a16="http://schemas.microsoft.com/office/drawing/2014/main" id="{6E2C9B37-B8A3-D387-3D03-A606CBCAD960}"/>
                  </a:ext>
                </a:extLst>
              </p:cNvPr>
              <p:cNvSpPr txBox="1"/>
              <p:nvPr/>
            </p:nvSpPr>
            <p:spPr>
              <a:xfrm>
                <a:off x="766350" y="1856330"/>
                <a:ext cx="7913408" cy="822396"/>
              </a:xfrm>
              <a:prstGeom prst="rect">
                <a:avLst/>
              </a:prstGeom>
              <a:noFill/>
            </p:spPr>
            <p:txBody>
              <a:bodyPr wrap="square" rtlCol="0">
                <a:spAutoFit/>
              </a:bodyPr>
              <a:lstStyle/>
              <a:p>
                <a:pPr algn="just">
                  <a:lnSpc>
                    <a:spcPct val="150000"/>
                  </a:lnSpc>
                  <a:buClrTx/>
                  <a:defRPr/>
                </a:pPr>
                <a:r>
                  <a:rPr lang="vi-VN" sz="2200" dirty="0">
                    <a:solidFill>
                      <a:schemeClr val="tx1"/>
                    </a:solidFill>
                    <a:latin typeface="+mj-lt"/>
                    <a:ea typeface="+mn-ea"/>
                  </a:rPr>
                  <a:t>Tên bài đọc, tác giả bài đọc và tình cảm, cảm xúc của em về bài đọc (hoặc sự việc, nhân vật, hình ảnh, câu văn, câu thơ trong bài đọc).</a:t>
                </a:r>
                <a:endParaRPr lang="en-US" sz="2200" dirty="0">
                  <a:solidFill>
                    <a:schemeClr val="tx1"/>
                  </a:solidFill>
                  <a:latin typeface="+mj-lt"/>
                  <a:ea typeface="+mn-ea"/>
                </a:endParaRPr>
              </a:p>
            </p:txBody>
          </p:sp>
        </p:grpSp>
        <p:sp>
          <p:nvSpPr>
            <p:cNvPr id="8" name="Oval 7">
              <a:extLst>
                <a:ext uri="{FF2B5EF4-FFF2-40B4-BE49-F238E27FC236}">
                  <a16:creationId xmlns:a16="http://schemas.microsoft.com/office/drawing/2014/main" id="{A323858E-D1CD-68BA-2F06-2E59208AD3E8}"/>
                </a:ext>
              </a:extLst>
            </p:cNvPr>
            <p:cNvSpPr/>
            <p:nvPr/>
          </p:nvSpPr>
          <p:spPr>
            <a:xfrm>
              <a:off x="55066" y="422392"/>
              <a:ext cx="551976" cy="508482"/>
            </a:xfrm>
            <a:prstGeom prst="ellipse">
              <a:avLst/>
            </a:prstGeom>
            <a:solidFill>
              <a:srgbClr val="75B7A1"/>
            </a:solidFill>
            <a:ln w="25400" cap="flat" cmpd="sng" algn="ctr">
              <a:noFill/>
              <a:prstDash val="solid"/>
            </a:ln>
            <a:effectLst/>
          </p:spPr>
          <p:txBody>
            <a:bodyPr rtlCol="0" anchor="ctr"/>
            <a:lstStyle/>
            <a:p>
              <a:pPr algn="ctr">
                <a:buClrTx/>
                <a:defRPr/>
              </a:pPr>
              <a:r>
                <a:rPr lang="en-US" sz="2200" b="1">
                  <a:solidFill>
                    <a:sysClr val="windowText" lastClr="000000"/>
                  </a:solidFill>
                  <a:latin typeface="+mj-lt"/>
                  <a:ea typeface="+mn-ea"/>
                </a:rPr>
                <a:t>?</a:t>
              </a:r>
            </a:p>
          </p:txBody>
        </p:sp>
      </p:grpSp>
      <p:grpSp>
        <p:nvGrpSpPr>
          <p:cNvPr id="11" name="Group 10">
            <a:extLst>
              <a:ext uri="{FF2B5EF4-FFF2-40B4-BE49-F238E27FC236}">
                <a16:creationId xmlns:a16="http://schemas.microsoft.com/office/drawing/2014/main" id="{DF613CC2-1E6C-E959-A5D0-6C5E8B7B5E1D}"/>
              </a:ext>
            </a:extLst>
          </p:cNvPr>
          <p:cNvGrpSpPr/>
          <p:nvPr/>
        </p:nvGrpSpPr>
        <p:grpSpPr>
          <a:xfrm>
            <a:off x="410409" y="4575881"/>
            <a:ext cx="11011717" cy="1699843"/>
            <a:chOff x="55066" y="-66107"/>
            <a:chExt cx="8740314" cy="1349214"/>
          </a:xfrm>
        </p:grpSpPr>
        <p:grpSp>
          <p:nvGrpSpPr>
            <p:cNvPr id="12" name="Group 11">
              <a:extLst>
                <a:ext uri="{FF2B5EF4-FFF2-40B4-BE49-F238E27FC236}">
                  <a16:creationId xmlns:a16="http://schemas.microsoft.com/office/drawing/2014/main" id="{19F67C51-B820-17B3-4B93-73772D6E6715}"/>
                </a:ext>
              </a:extLst>
            </p:cNvPr>
            <p:cNvGrpSpPr/>
            <p:nvPr/>
          </p:nvGrpSpPr>
          <p:grpSpPr>
            <a:xfrm>
              <a:off x="360067" y="-66107"/>
              <a:ext cx="8435313" cy="1349214"/>
              <a:chOff x="415944" y="1552491"/>
              <a:chExt cx="8435313" cy="1349214"/>
            </a:xfrm>
          </p:grpSpPr>
          <p:sp>
            <p:nvSpPr>
              <p:cNvPr id="14" name="Rounded Rectangle 151">
                <a:extLst>
                  <a:ext uri="{FF2B5EF4-FFF2-40B4-BE49-F238E27FC236}">
                    <a16:creationId xmlns:a16="http://schemas.microsoft.com/office/drawing/2014/main" id="{416E1042-55C6-80E4-3224-79E03ADCE24D}"/>
                  </a:ext>
                </a:extLst>
              </p:cNvPr>
              <p:cNvSpPr/>
              <p:nvPr/>
            </p:nvSpPr>
            <p:spPr>
              <a:xfrm>
                <a:off x="415944" y="1552491"/>
                <a:ext cx="8435313" cy="1349214"/>
              </a:xfrm>
              <a:prstGeom prst="roundRect">
                <a:avLst/>
              </a:prstGeom>
              <a:solidFill>
                <a:srgbClr val="D9EBEA"/>
              </a:solidFill>
              <a:ln w="12700" cap="flat" cmpd="sng" algn="ctr">
                <a:solidFill>
                  <a:srgbClr val="88C133">
                    <a:lumMod val="50000"/>
                  </a:srgbClr>
                </a:solidFill>
                <a:prstDash val="solid"/>
              </a:ln>
              <a:effectLst/>
            </p:spPr>
            <p:txBody>
              <a:bodyPr rtlCol="0" anchor="ctr"/>
              <a:lstStyle/>
              <a:p>
                <a:pPr algn="ctr">
                  <a:buClrTx/>
                  <a:defRPr/>
                </a:pPr>
                <a:endParaRPr lang="en-US" sz="2200">
                  <a:solidFill>
                    <a:srgbClr val="FFFFFF"/>
                  </a:solidFill>
                  <a:latin typeface="+mj-lt"/>
                  <a:ea typeface="+mn-ea"/>
                </a:endParaRPr>
              </a:p>
            </p:txBody>
          </p:sp>
          <p:sp>
            <p:nvSpPr>
              <p:cNvPr id="15" name="TextBox 14">
                <a:extLst>
                  <a:ext uri="{FF2B5EF4-FFF2-40B4-BE49-F238E27FC236}">
                    <a16:creationId xmlns:a16="http://schemas.microsoft.com/office/drawing/2014/main" id="{B6DD7A0F-6452-4582-2D24-A6CAB09BDEB0}"/>
                  </a:ext>
                </a:extLst>
              </p:cNvPr>
              <p:cNvSpPr txBox="1"/>
              <p:nvPr/>
            </p:nvSpPr>
            <p:spPr>
              <a:xfrm>
                <a:off x="747806" y="1815901"/>
                <a:ext cx="7913408" cy="822396"/>
              </a:xfrm>
              <a:prstGeom prst="rect">
                <a:avLst/>
              </a:prstGeom>
              <a:noFill/>
            </p:spPr>
            <p:txBody>
              <a:bodyPr wrap="square" rtlCol="0">
                <a:spAutoFit/>
              </a:bodyPr>
              <a:lstStyle/>
              <a:p>
                <a:pPr algn="just">
                  <a:lnSpc>
                    <a:spcPct val="150000"/>
                  </a:lnSpc>
                  <a:buClrTx/>
                  <a:defRPr/>
                </a:pPr>
                <a:r>
                  <a:rPr lang="vi-VN" sz="2200">
                    <a:solidFill>
                      <a:schemeClr val="tx1"/>
                    </a:solidFill>
                    <a:latin typeface="+mj-lt"/>
                    <a:ea typeface="+mn-ea"/>
                  </a:rPr>
                  <a:t>Chuẩn bị nội dung để giới thiệu bài </a:t>
                </a:r>
                <a:r>
                  <a:rPr lang="en-US" sz="2200">
                    <a:solidFill>
                      <a:schemeClr val="tx1"/>
                    </a:solidFill>
                    <a:latin typeface="+mj-lt"/>
                    <a:ea typeface="+mn-ea"/>
                  </a:rPr>
                  <a:t>của </a:t>
                </a:r>
                <a:r>
                  <a:rPr lang="vi-VN" sz="2200">
                    <a:solidFill>
                      <a:schemeClr val="tx1"/>
                    </a:solidFill>
                    <a:latin typeface="+mj-lt"/>
                    <a:ea typeface="+mn-ea"/>
                  </a:rPr>
                  <a:t>em đã đọc</a:t>
                </a:r>
                <a:r>
                  <a:rPr lang="en-US" sz="2200">
                    <a:solidFill>
                      <a:schemeClr val="tx1"/>
                    </a:solidFill>
                    <a:latin typeface="+mj-lt"/>
                    <a:ea typeface="+mn-ea"/>
                  </a:rPr>
                  <a:t> ở nhà</a:t>
                </a:r>
                <a:r>
                  <a:rPr lang="vi-VN" sz="2200">
                    <a:solidFill>
                      <a:schemeClr val="tx1"/>
                    </a:solidFill>
                    <a:latin typeface="+mj-lt"/>
                    <a:ea typeface="+mn-ea"/>
                  </a:rPr>
                  <a:t> </a:t>
                </a:r>
                <a:r>
                  <a:rPr lang="en-US" sz="2200">
                    <a:solidFill>
                      <a:schemeClr val="tx1"/>
                    </a:solidFill>
                    <a:latin typeface="+mj-lt"/>
                    <a:ea typeface="+mn-ea"/>
                  </a:rPr>
                  <a:t>với</a:t>
                </a:r>
                <a:r>
                  <a:rPr lang="vi-VN" sz="2200">
                    <a:solidFill>
                      <a:schemeClr val="tx1"/>
                    </a:solidFill>
                    <a:latin typeface="+mj-lt"/>
                    <a:ea typeface="+mn-ea"/>
                  </a:rPr>
                  <a:t> các bạn trong lớp.</a:t>
                </a:r>
                <a:endParaRPr lang="en-US" sz="2200">
                  <a:solidFill>
                    <a:schemeClr val="tx1"/>
                  </a:solidFill>
                  <a:latin typeface="+mj-lt"/>
                  <a:ea typeface="+mn-ea"/>
                </a:endParaRPr>
              </a:p>
            </p:txBody>
          </p:sp>
        </p:grpSp>
        <p:sp>
          <p:nvSpPr>
            <p:cNvPr id="13" name="Oval 12">
              <a:extLst>
                <a:ext uri="{FF2B5EF4-FFF2-40B4-BE49-F238E27FC236}">
                  <a16:creationId xmlns:a16="http://schemas.microsoft.com/office/drawing/2014/main" id="{0A8567A7-FA2C-DD3E-974E-8AA46A22BE97}"/>
                </a:ext>
              </a:extLst>
            </p:cNvPr>
            <p:cNvSpPr/>
            <p:nvPr/>
          </p:nvSpPr>
          <p:spPr>
            <a:xfrm>
              <a:off x="55066" y="422392"/>
              <a:ext cx="551976" cy="508482"/>
            </a:xfrm>
            <a:prstGeom prst="ellipse">
              <a:avLst/>
            </a:prstGeom>
            <a:solidFill>
              <a:srgbClr val="75B7A1"/>
            </a:solidFill>
            <a:ln w="25400" cap="flat" cmpd="sng" algn="ctr">
              <a:noFill/>
              <a:prstDash val="solid"/>
            </a:ln>
            <a:effectLst/>
          </p:spPr>
          <p:txBody>
            <a:bodyPr rtlCol="0" anchor="ctr"/>
            <a:lstStyle/>
            <a:p>
              <a:pPr algn="ctr">
                <a:buClrTx/>
                <a:defRPr/>
              </a:pPr>
              <a:r>
                <a:rPr lang="en-US" sz="2200" b="1" dirty="0">
                  <a:solidFill>
                    <a:sysClr val="windowText" lastClr="000000"/>
                  </a:solidFill>
                  <a:latin typeface="+mj-lt"/>
                  <a:ea typeface="+mn-ea"/>
                </a:rPr>
                <a:t>?</a:t>
              </a:r>
            </a:p>
          </p:txBody>
        </p:sp>
      </p:grpSp>
      <p:sp>
        <p:nvSpPr>
          <p:cNvPr id="17" name="TextBox 16">
            <a:extLst>
              <a:ext uri="{FF2B5EF4-FFF2-40B4-BE49-F238E27FC236}">
                <a16:creationId xmlns:a16="http://schemas.microsoft.com/office/drawing/2014/main" id="{5638EA0A-1A2A-D57B-A679-A54AC78A9CFC}"/>
              </a:ext>
            </a:extLst>
          </p:cNvPr>
          <p:cNvSpPr txBox="1"/>
          <p:nvPr/>
        </p:nvSpPr>
        <p:spPr>
          <a:xfrm>
            <a:off x="2327827" y="1809735"/>
            <a:ext cx="7536345" cy="430887"/>
          </a:xfrm>
          <a:prstGeom prst="rect">
            <a:avLst/>
          </a:prstGeom>
          <a:noFill/>
        </p:spPr>
        <p:txBody>
          <a:bodyPr wrap="square">
            <a:spAutoFit/>
          </a:bodyPr>
          <a:lstStyle/>
          <a:p>
            <a:pPr algn="ctr" defTabSz="576026">
              <a:defRPr/>
            </a:pPr>
            <a:r>
              <a:rPr lang="vi-VN" sz="2200" b="1" kern="1200" dirty="0">
                <a:solidFill>
                  <a:schemeClr val="tx1"/>
                </a:solidFill>
                <a:latin typeface="+mj-lt"/>
                <a:cs typeface="Arial" panose="020B0604020202020204" pitchFamily="34" charset="0"/>
              </a:rPr>
              <a:t> Hướng dẫn thực hiện </a:t>
            </a:r>
            <a:r>
              <a:rPr lang="en-US" sz="2200" b="1" kern="1200" dirty="0" err="1">
                <a:solidFill>
                  <a:schemeClr val="tx1"/>
                </a:solidFill>
                <a:latin typeface="+mj-lt"/>
                <a:cs typeface="Arial" panose="020B0604020202020204" pitchFamily="34" charset="0"/>
              </a:rPr>
              <a:t>viết</a:t>
            </a:r>
            <a:r>
              <a:rPr lang="vi-VN" sz="2200" b="1" kern="1200" dirty="0">
                <a:solidFill>
                  <a:schemeClr val="tx1"/>
                </a:solidFill>
                <a:latin typeface="+mj-lt"/>
                <a:cs typeface="Arial" panose="020B0604020202020204" pitchFamily="34" charset="0"/>
              </a:rPr>
              <a:t> vào </a:t>
            </a:r>
            <a:r>
              <a:rPr lang="en-US" sz="2200" b="1" kern="1200" dirty="0">
                <a:solidFill>
                  <a:srgbClr val="002060"/>
                </a:solidFill>
                <a:latin typeface="+mj-lt"/>
                <a:cs typeface="Arial" panose="020B0604020202020204" pitchFamily="34" charset="0"/>
              </a:rPr>
              <a:t>P</a:t>
            </a:r>
            <a:r>
              <a:rPr lang="vi-VN" sz="2200" b="1" kern="1200" dirty="0">
                <a:solidFill>
                  <a:srgbClr val="002060"/>
                </a:solidFill>
                <a:latin typeface="+mj-lt"/>
                <a:cs typeface="Arial" panose="020B0604020202020204" pitchFamily="34" charset="0"/>
              </a:rPr>
              <a:t>hiếu đọc sách</a:t>
            </a:r>
            <a:r>
              <a:rPr lang="vi-VN" sz="2200" b="1" kern="1200" dirty="0">
                <a:solidFill>
                  <a:schemeClr val="tx1"/>
                </a:solidFill>
                <a:latin typeface="+mj-lt"/>
                <a:cs typeface="Arial" panose="020B0604020202020204" pitchFamily="34" charset="0"/>
              </a:rPr>
              <a:t>:</a:t>
            </a:r>
            <a:endParaRPr lang="en-US" sz="2200" b="1" kern="1200" dirty="0">
              <a:solidFill>
                <a:schemeClr val="tx1"/>
              </a:solidFill>
              <a:latin typeface="+mj-lt"/>
              <a:cs typeface="Arial" panose="020B0604020202020204" pitchFamily="34" charset="0"/>
            </a:endParaRPr>
          </a:p>
        </p:txBody>
      </p:sp>
    </p:spTree>
    <p:extLst>
      <p:ext uri="{BB962C8B-B14F-4D97-AF65-F5344CB8AC3E}">
        <p14:creationId xmlns:p14="http://schemas.microsoft.com/office/powerpoint/2010/main" val="447914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randombar(horizontal)">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407</TotalTime>
  <Words>2108</Words>
  <Application>Microsoft Office PowerPoint</Application>
  <PresentationFormat>Widescreen</PresentationFormat>
  <Paragraphs>204</Paragraphs>
  <Slides>44</Slides>
  <Notes>8</Notes>
  <HiddenSlides>0</HiddenSlides>
  <MMClips>22</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44</vt:i4>
      </vt:variant>
    </vt:vector>
  </HeadingPairs>
  <TitlesOfParts>
    <vt:vector size="51" baseType="lpstr">
      <vt:lpstr>Wingdings</vt:lpstr>
      <vt:lpstr>Calibri Light</vt:lpstr>
      <vt:lpstr>Arial</vt:lpstr>
      <vt:lpstr>Calibri</vt:lpstr>
      <vt:lpstr>UTM Avo</vt:lpstr>
      <vt:lpstr>2_Office Theme</vt:lpstr>
      <vt:lpstr>Office Theme</vt:lpstr>
      <vt:lpstr>Tuần 5 Bài đọc 1: Trái cam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183</cp:revision>
  <dcterms:created xsi:type="dcterms:W3CDTF">2023-10-19T01:39:18Z</dcterms:created>
  <dcterms:modified xsi:type="dcterms:W3CDTF">2024-10-11T01:46:42Z</dcterms:modified>
</cp:coreProperties>
</file>