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67" r:id="rId3"/>
  </p:sldMasterIdLst>
  <p:notesMasterIdLst>
    <p:notesMasterId r:id="rId34"/>
  </p:notesMasterIdLst>
  <p:sldIdLst>
    <p:sldId id="257" r:id="rId4"/>
    <p:sldId id="258" r:id="rId5"/>
    <p:sldId id="290" r:id="rId6"/>
    <p:sldId id="261" r:id="rId7"/>
    <p:sldId id="259" r:id="rId8"/>
    <p:sldId id="262" r:id="rId9"/>
    <p:sldId id="291" r:id="rId10"/>
    <p:sldId id="292" r:id="rId11"/>
    <p:sldId id="293" r:id="rId12"/>
    <p:sldId id="270" r:id="rId13"/>
    <p:sldId id="271" r:id="rId14"/>
    <p:sldId id="348" r:id="rId15"/>
    <p:sldId id="350" r:id="rId16"/>
    <p:sldId id="351" r:id="rId17"/>
    <p:sldId id="273" r:id="rId18"/>
    <p:sldId id="352" r:id="rId19"/>
    <p:sldId id="353" r:id="rId20"/>
    <p:sldId id="269" r:id="rId21"/>
    <p:sldId id="263" r:id="rId22"/>
    <p:sldId id="264" r:id="rId23"/>
    <p:sldId id="354" r:id="rId24"/>
    <p:sldId id="276" r:id="rId25"/>
    <p:sldId id="268" r:id="rId26"/>
    <p:sldId id="278" r:id="rId27"/>
    <p:sldId id="280" r:id="rId28"/>
    <p:sldId id="281" r:id="rId29"/>
    <p:sldId id="355" r:id="rId30"/>
    <p:sldId id="282" r:id="rId31"/>
    <p:sldId id="267" r:id="rId32"/>
    <p:sldId id="275"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p:scale>
          <a:sx n="75" d="100"/>
          <a:sy n="75" d="100"/>
        </p:scale>
        <p:origin x="1224" y="6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gs" Target="tags/tag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09/10/2024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8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df4f827fd7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df4f827fd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984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e0816eeaa3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e0816eeaa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df3b19a1f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df3b19a1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e1e5961e7b_0_35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e1e5961e7b_0_35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df3b19a1f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df3b19a1f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de12b3058c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de12b3058c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de12b3058c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de12b3058c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e20d780380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e20d780380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e20d780380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e20d780380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0006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e1e5961e7b_0_3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e1e5961e7b_0_3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9364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e20d780380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e20d780380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9122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e1e5961e7b_0_3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e1e5961e7b_0_3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e20d780380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e20d780380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3357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de12b3058c_1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de12b3058c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de12b3058c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de12b3058c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de12b3058c_1_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de12b3058c_1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de12b3058c_1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0" name="Google Shape;960;gde12b3058c_1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de12b3058c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5" name="Google Shape;985;gde12b3058c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df3b19a1f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df3b19a1f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de12b3058c_1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7" name="Google Shape;1077;gde12b3058c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de12b3058c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3" name="Google Shape;1183;gde12b3058c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4"/>
        <p:cNvGrpSpPr/>
        <p:nvPr/>
      </p:nvGrpSpPr>
      <p:grpSpPr>
        <a:xfrm>
          <a:off x="0" y="0"/>
          <a:ext cx="0" cy="0"/>
          <a:chOff x="0" y="0"/>
          <a:chExt cx="0" cy="0"/>
        </a:xfrm>
      </p:grpSpPr>
      <p:sp>
        <p:nvSpPr>
          <p:cNvPr id="1235" name="Google Shape;1235;gde12b3058c_1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6" name="Google Shape;1236;gde12b3058c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de12b3058c_1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de12b3058c_1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ge1e5961e7b_0_1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4" name="Google Shape;1264;ge1e5961e7b_0_1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148827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2827334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3400" y="713333"/>
            <a:ext cx="7924000" cy="33252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Clr>
                <a:schemeClr val="dk1"/>
              </a:buClr>
              <a:buSzPts val="5200"/>
              <a:buNone/>
              <a:defRPr sz="9733" u="sng">
                <a:solidFill>
                  <a:schemeClr val="dk1"/>
                </a:solidFill>
                <a:latin typeface="Paytone One"/>
                <a:ea typeface="Paytone One"/>
                <a:cs typeface="Paytone One"/>
                <a:sym typeface="Paytone One"/>
              </a:defRPr>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0" name="Google Shape;10;p2"/>
          <p:cNvSpPr txBox="1">
            <a:spLocks noGrp="1"/>
          </p:cNvSpPr>
          <p:nvPr>
            <p:ph type="subTitle" idx="1"/>
          </p:nvPr>
        </p:nvSpPr>
        <p:spPr>
          <a:xfrm>
            <a:off x="996833" y="5257100"/>
            <a:ext cx="5812000" cy="546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2133">
                <a:solidFill>
                  <a:schemeClr val="dk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41028889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59600" y="2990004"/>
            <a:ext cx="5872800" cy="1283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7333" u="sng"/>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3" name="Google Shape;13;p3"/>
          <p:cNvSpPr txBox="1">
            <a:spLocks noGrp="1"/>
          </p:cNvSpPr>
          <p:nvPr>
            <p:ph type="subTitle" idx="1"/>
          </p:nvPr>
        </p:nvSpPr>
        <p:spPr>
          <a:xfrm>
            <a:off x="2344100" y="4531267"/>
            <a:ext cx="7503600" cy="64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1904998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 name="Google Shape;16;p4"/>
          <p:cNvSpPr txBox="1">
            <a:spLocks noGrp="1"/>
          </p:cNvSpPr>
          <p:nvPr>
            <p:ph type="body" idx="1"/>
          </p:nvPr>
        </p:nvSpPr>
        <p:spPr>
          <a:xfrm>
            <a:off x="960000" y="1536633"/>
            <a:ext cx="10272000" cy="4555200"/>
          </a:xfrm>
          <a:prstGeom prst="rect">
            <a:avLst/>
          </a:prstGeom>
        </p:spPr>
        <p:txBody>
          <a:bodyPr spcFirstLastPara="1" wrap="square" lIns="91425" tIns="91425" rIns="91425" bIns="91425" anchor="t" anchorCtr="0">
            <a:noAutofit/>
          </a:bodyPr>
          <a:lstStyle>
            <a:lvl1pPr marL="609585" lvl="0" indent="-406390" rtl="0">
              <a:lnSpc>
                <a:spcPct val="100000"/>
              </a:lnSpc>
              <a:spcBef>
                <a:spcPts val="0"/>
              </a:spcBef>
              <a:spcAft>
                <a:spcPts val="0"/>
              </a:spcAft>
              <a:buClr>
                <a:schemeClr val="accent2"/>
              </a:buClr>
              <a:buSzPts val="1200"/>
              <a:buAutoNum type="arabicPeriod"/>
              <a:defRPr sz="1600">
                <a:solidFill>
                  <a:srgbClr val="434343"/>
                </a:solidFill>
              </a:defRPr>
            </a:lvl1pPr>
            <a:lvl2pPr marL="1219170" lvl="1" indent="-40639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marL="1828754" lvl="2" indent="-406390" rtl="0">
              <a:lnSpc>
                <a:spcPct val="115000"/>
              </a:lnSpc>
              <a:spcBef>
                <a:spcPts val="0"/>
              </a:spcBef>
              <a:spcAft>
                <a:spcPts val="0"/>
              </a:spcAft>
              <a:buClr>
                <a:srgbClr val="434343"/>
              </a:buClr>
              <a:buSzPts val="1200"/>
              <a:buFont typeface="Roboto Condensed Light"/>
              <a:buAutoNum type="romanLcPeriod"/>
              <a:defRPr>
                <a:solidFill>
                  <a:srgbClr val="434343"/>
                </a:solidFill>
              </a:defRPr>
            </a:lvl3pPr>
            <a:lvl4pPr marL="2438339" lvl="3" indent="-406390" rtl="0">
              <a:lnSpc>
                <a:spcPct val="115000"/>
              </a:lnSpc>
              <a:spcBef>
                <a:spcPts val="0"/>
              </a:spcBef>
              <a:spcAft>
                <a:spcPts val="0"/>
              </a:spcAft>
              <a:buClr>
                <a:srgbClr val="434343"/>
              </a:buClr>
              <a:buSzPts val="1200"/>
              <a:buFont typeface="Roboto Condensed Light"/>
              <a:buAutoNum type="arabicPeriod"/>
              <a:defRPr>
                <a:solidFill>
                  <a:srgbClr val="434343"/>
                </a:solidFill>
              </a:defRPr>
            </a:lvl4pPr>
            <a:lvl5pPr marL="3047924" lvl="4" indent="-406390" rtl="0">
              <a:lnSpc>
                <a:spcPct val="115000"/>
              </a:lnSpc>
              <a:spcBef>
                <a:spcPts val="0"/>
              </a:spcBef>
              <a:spcAft>
                <a:spcPts val="0"/>
              </a:spcAft>
              <a:buClr>
                <a:srgbClr val="434343"/>
              </a:buClr>
              <a:buSzPts val="1200"/>
              <a:buFont typeface="Roboto Condensed Light"/>
              <a:buAutoNum type="alphaLcPeriod"/>
              <a:defRPr>
                <a:solidFill>
                  <a:srgbClr val="434343"/>
                </a:solidFill>
              </a:defRPr>
            </a:lvl5pPr>
            <a:lvl6pPr marL="3657509" lvl="5" indent="-406390" rtl="0">
              <a:lnSpc>
                <a:spcPct val="115000"/>
              </a:lnSpc>
              <a:spcBef>
                <a:spcPts val="0"/>
              </a:spcBef>
              <a:spcAft>
                <a:spcPts val="0"/>
              </a:spcAft>
              <a:buClr>
                <a:srgbClr val="434343"/>
              </a:buClr>
              <a:buSzPts val="1200"/>
              <a:buFont typeface="Roboto Condensed Light"/>
              <a:buAutoNum type="romanLcPeriod"/>
              <a:defRPr>
                <a:solidFill>
                  <a:srgbClr val="434343"/>
                </a:solidFill>
              </a:defRPr>
            </a:lvl6pPr>
            <a:lvl7pPr marL="4267093" lvl="6" indent="-406390" rtl="0">
              <a:lnSpc>
                <a:spcPct val="115000"/>
              </a:lnSpc>
              <a:spcBef>
                <a:spcPts val="0"/>
              </a:spcBef>
              <a:spcAft>
                <a:spcPts val="0"/>
              </a:spcAft>
              <a:buClr>
                <a:srgbClr val="434343"/>
              </a:buClr>
              <a:buSzPts val="1200"/>
              <a:buFont typeface="Roboto Condensed Light"/>
              <a:buAutoNum type="arabicPeriod"/>
              <a:defRPr>
                <a:solidFill>
                  <a:srgbClr val="434343"/>
                </a:solidFill>
              </a:defRPr>
            </a:lvl7pPr>
            <a:lvl8pPr marL="4876678" lvl="7" indent="-406390" rtl="0">
              <a:lnSpc>
                <a:spcPct val="115000"/>
              </a:lnSpc>
              <a:spcBef>
                <a:spcPts val="0"/>
              </a:spcBef>
              <a:spcAft>
                <a:spcPts val="0"/>
              </a:spcAft>
              <a:buClr>
                <a:srgbClr val="434343"/>
              </a:buClr>
              <a:buSzPts val="1200"/>
              <a:buFont typeface="Roboto Condensed Light"/>
              <a:buAutoNum type="alphaLcPeriod"/>
              <a:defRPr>
                <a:solidFill>
                  <a:srgbClr val="434343"/>
                </a:solidFill>
              </a:defRPr>
            </a:lvl8pPr>
            <a:lvl9pPr marL="5486263" lvl="8" indent="-406390" rtl="0">
              <a:lnSpc>
                <a:spcPct val="115000"/>
              </a:lnSpc>
              <a:spcBef>
                <a:spcPts val="0"/>
              </a:spcBef>
              <a:spcAft>
                <a:spcPts val="0"/>
              </a:spcAft>
              <a:buClr>
                <a:srgbClr val="434343"/>
              </a:buClr>
              <a:buSzPts val="1200"/>
              <a:buFont typeface="Roboto Condensed Light"/>
              <a:buAutoNum type="romanLcPeriod"/>
              <a:defRPr>
                <a:solidFill>
                  <a:srgbClr val="434343"/>
                </a:solidFill>
              </a:defRPr>
            </a:lvl9pPr>
          </a:lstStyle>
          <a:p>
            <a:endParaRPr/>
          </a:p>
        </p:txBody>
      </p:sp>
    </p:spTree>
    <p:extLst>
      <p:ext uri="{BB962C8B-B14F-4D97-AF65-F5344CB8AC3E}">
        <p14:creationId xmlns:p14="http://schemas.microsoft.com/office/powerpoint/2010/main" val="36557364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7"/>
        <p:cNvGrpSpPr/>
        <p:nvPr/>
      </p:nvGrpSpPr>
      <p:grpSpPr>
        <a:xfrm>
          <a:off x="0" y="0"/>
          <a:ext cx="0" cy="0"/>
          <a:chOff x="0" y="0"/>
          <a:chExt cx="0" cy="0"/>
        </a:xfrm>
      </p:grpSpPr>
      <p:sp>
        <p:nvSpPr>
          <p:cNvPr id="18" name="Google Shape;18;p5"/>
          <p:cNvSpPr txBox="1">
            <a:spLocks noGrp="1"/>
          </p:cNvSpPr>
          <p:nvPr>
            <p:ph type="subTitle" idx="1"/>
          </p:nvPr>
        </p:nvSpPr>
        <p:spPr>
          <a:xfrm>
            <a:off x="1721008" y="2696345"/>
            <a:ext cx="3876800" cy="635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500"/>
              <a:buFont typeface="Bebas Neue"/>
              <a:buNone/>
              <a:defRPr sz="3200" u="sng">
                <a:solidFill>
                  <a:schemeClr val="dk1"/>
                </a:solidFill>
                <a:latin typeface="Paytone One"/>
                <a:ea typeface="Paytone One"/>
                <a:cs typeface="Paytone One"/>
                <a:sym typeface="Paytone One"/>
              </a:defRPr>
            </a:lvl1pPr>
            <a:lvl2pPr lvl="1" algn="ctr">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19" name="Google Shape;19;p5"/>
          <p:cNvSpPr txBox="1">
            <a:spLocks noGrp="1"/>
          </p:cNvSpPr>
          <p:nvPr>
            <p:ph type="subTitle" idx="2"/>
          </p:nvPr>
        </p:nvSpPr>
        <p:spPr>
          <a:xfrm>
            <a:off x="6594175" y="4102835"/>
            <a:ext cx="3876800" cy="635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Font typeface="Bebas Neue"/>
              <a:buNone/>
              <a:defRPr sz="3200" u="sng">
                <a:solidFill>
                  <a:schemeClr val="dk1"/>
                </a:solidFill>
                <a:latin typeface="Paytone One"/>
                <a:ea typeface="Paytone One"/>
                <a:cs typeface="Paytone One"/>
                <a:sym typeface="Paytone One"/>
              </a:defRPr>
            </a:lvl1pPr>
            <a:lvl2pPr lvl="1" algn="ctr" rtl="0">
              <a:lnSpc>
                <a:spcPct val="100000"/>
              </a:lnSpc>
              <a:spcBef>
                <a:spcPts val="0"/>
              </a:spcBef>
              <a:spcAft>
                <a:spcPts val="0"/>
              </a:spcAft>
              <a:buSzPts val="2500"/>
              <a:buFont typeface="Bebas Neue"/>
              <a:buNone/>
              <a:defRPr sz="3333">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3333">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3333">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3333">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3333">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3333">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3333">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3333">
                <a:latin typeface="Bebas Neue"/>
                <a:ea typeface="Bebas Neue"/>
                <a:cs typeface="Bebas Neue"/>
                <a:sym typeface="Bebas Neue"/>
              </a:defRPr>
            </a:lvl9pPr>
          </a:lstStyle>
          <a:p>
            <a:endParaRPr/>
          </a:p>
        </p:txBody>
      </p:sp>
      <p:sp>
        <p:nvSpPr>
          <p:cNvPr id="20" name="Google Shape;20;p5"/>
          <p:cNvSpPr txBox="1">
            <a:spLocks noGrp="1"/>
          </p:cNvSpPr>
          <p:nvPr>
            <p:ph type="subTitle" idx="3"/>
          </p:nvPr>
        </p:nvSpPr>
        <p:spPr>
          <a:xfrm>
            <a:off x="1721025" y="3331545"/>
            <a:ext cx="3876800" cy="12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 name="Google Shape;21;p5"/>
          <p:cNvSpPr txBox="1">
            <a:spLocks noGrp="1"/>
          </p:cNvSpPr>
          <p:nvPr>
            <p:ph type="subTitle" idx="4"/>
          </p:nvPr>
        </p:nvSpPr>
        <p:spPr>
          <a:xfrm>
            <a:off x="6594192" y="4738035"/>
            <a:ext cx="3876800" cy="125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 name="Google Shape;22;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0158688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8397100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953467" y="4452912"/>
            <a:ext cx="5350800" cy="1469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8666"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 name="Google Shape;27;p7"/>
          <p:cNvSpPr txBox="1">
            <a:spLocks noGrp="1"/>
          </p:cNvSpPr>
          <p:nvPr>
            <p:ph type="subTitle" idx="1"/>
          </p:nvPr>
        </p:nvSpPr>
        <p:spPr>
          <a:xfrm>
            <a:off x="6694133" y="4452901"/>
            <a:ext cx="4544400" cy="1469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6923366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3106800" y="1742800"/>
            <a:ext cx="5978400" cy="337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8666" u="sng"/>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22823207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4921733" y="1583433"/>
            <a:ext cx="4789600" cy="24300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133" u="sng"/>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2" name="Google Shape;32;p9"/>
          <p:cNvSpPr txBox="1">
            <a:spLocks noGrp="1"/>
          </p:cNvSpPr>
          <p:nvPr>
            <p:ph type="subTitle" idx="1"/>
          </p:nvPr>
        </p:nvSpPr>
        <p:spPr>
          <a:xfrm>
            <a:off x="4921732" y="4013433"/>
            <a:ext cx="5133200" cy="86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7738265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8"/>
        <p:cNvGrpSpPr/>
        <p:nvPr/>
      </p:nvGrpSpPr>
      <p:grpSpPr>
        <a:xfrm>
          <a:off x="0" y="0"/>
          <a:ext cx="0" cy="0"/>
          <a:chOff x="0" y="0"/>
          <a:chExt cx="0" cy="0"/>
        </a:xfrm>
      </p:grpSpPr>
    </p:spTree>
    <p:extLst>
      <p:ext uri="{BB962C8B-B14F-4D97-AF65-F5344CB8AC3E}">
        <p14:creationId xmlns:p14="http://schemas.microsoft.com/office/powerpoint/2010/main" val="15351890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9"/>
        <p:cNvGrpSpPr/>
        <p:nvPr/>
      </p:nvGrpSpPr>
      <p:grpSpPr>
        <a:xfrm>
          <a:off x="0" y="0"/>
          <a:ext cx="0" cy="0"/>
          <a:chOff x="0" y="0"/>
          <a:chExt cx="0" cy="0"/>
        </a:xfrm>
      </p:grpSpPr>
      <p:sp>
        <p:nvSpPr>
          <p:cNvPr id="40" name="Google Shape;40;p13"/>
          <p:cNvSpPr txBox="1">
            <a:spLocks noGrp="1"/>
          </p:cNvSpPr>
          <p:nvPr>
            <p:ph type="title"/>
          </p:nvPr>
        </p:nvSpPr>
        <p:spPr>
          <a:xfrm>
            <a:off x="9600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1" name="Google Shape;41;p13"/>
          <p:cNvSpPr txBox="1">
            <a:spLocks noGrp="1"/>
          </p:cNvSpPr>
          <p:nvPr>
            <p:ph type="subTitle" idx="1"/>
          </p:nvPr>
        </p:nvSpPr>
        <p:spPr>
          <a:xfrm>
            <a:off x="960000" y="30041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 name="Google Shape;42;p13"/>
          <p:cNvSpPr txBox="1">
            <a:spLocks noGrp="1"/>
          </p:cNvSpPr>
          <p:nvPr>
            <p:ph type="title" idx="2"/>
          </p:nvPr>
        </p:nvSpPr>
        <p:spPr>
          <a:xfrm>
            <a:off x="45384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3" name="Google Shape;43;p13"/>
          <p:cNvSpPr txBox="1">
            <a:spLocks noGrp="1"/>
          </p:cNvSpPr>
          <p:nvPr>
            <p:ph type="subTitle" idx="3"/>
          </p:nvPr>
        </p:nvSpPr>
        <p:spPr>
          <a:xfrm>
            <a:off x="4538400" y="30041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4" name="Google Shape;44;p13"/>
          <p:cNvSpPr txBox="1">
            <a:spLocks noGrp="1"/>
          </p:cNvSpPr>
          <p:nvPr>
            <p:ph type="title" idx="4"/>
          </p:nvPr>
        </p:nvSpPr>
        <p:spPr>
          <a:xfrm>
            <a:off x="8116800" y="2323700"/>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5" name="Google Shape;45;p13"/>
          <p:cNvSpPr txBox="1">
            <a:spLocks noGrp="1"/>
          </p:cNvSpPr>
          <p:nvPr>
            <p:ph type="subTitle" idx="5"/>
          </p:nvPr>
        </p:nvSpPr>
        <p:spPr>
          <a:xfrm>
            <a:off x="8116800" y="3004133"/>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6" name="Google Shape;46;p13"/>
          <p:cNvSpPr txBox="1">
            <a:spLocks noGrp="1"/>
          </p:cNvSpPr>
          <p:nvPr>
            <p:ph type="title" idx="6"/>
          </p:nvPr>
        </p:nvSpPr>
        <p:spPr>
          <a:xfrm>
            <a:off x="9600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7" name="Google Shape;47;p13"/>
          <p:cNvSpPr txBox="1">
            <a:spLocks noGrp="1"/>
          </p:cNvSpPr>
          <p:nvPr>
            <p:ph type="subTitle" idx="7"/>
          </p:nvPr>
        </p:nvSpPr>
        <p:spPr>
          <a:xfrm>
            <a:off x="960000" y="53900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8" name="Google Shape;48;p13"/>
          <p:cNvSpPr txBox="1">
            <a:spLocks noGrp="1"/>
          </p:cNvSpPr>
          <p:nvPr>
            <p:ph type="title" idx="8"/>
          </p:nvPr>
        </p:nvSpPr>
        <p:spPr>
          <a:xfrm>
            <a:off x="45384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49" name="Google Shape;49;p13"/>
          <p:cNvSpPr txBox="1">
            <a:spLocks noGrp="1"/>
          </p:cNvSpPr>
          <p:nvPr>
            <p:ph type="subTitle" idx="9"/>
          </p:nvPr>
        </p:nvSpPr>
        <p:spPr>
          <a:xfrm>
            <a:off x="4538400" y="53900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0" name="Google Shape;50;p13"/>
          <p:cNvSpPr txBox="1">
            <a:spLocks noGrp="1"/>
          </p:cNvSpPr>
          <p:nvPr>
            <p:ph type="title" idx="13"/>
          </p:nvPr>
        </p:nvSpPr>
        <p:spPr>
          <a:xfrm>
            <a:off x="8116800" y="4709567"/>
            <a:ext cx="31152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u="sng"/>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51" name="Google Shape;51;p13"/>
          <p:cNvSpPr txBox="1">
            <a:spLocks noGrp="1"/>
          </p:cNvSpPr>
          <p:nvPr>
            <p:ph type="subTitle" idx="14"/>
          </p:nvPr>
        </p:nvSpPr>
        <p:spPr>
          <a:xfrm>
            <a:off x="8116800" y="5390000"/>
            <a:ext cx="31152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52" name="Google Shape;52;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0141303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1191171" y="3140851"/>
            <a:ext cx="501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7333" u="sng"/>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5" name="Google Shape;55;p14"/>
          <p:cNvSpPr txBox="1">
            <a:spLocks noGrp="1"/>
          </p:cNvSpPr>
          <p:nvPr>
            <p:ph type="subTitle" idx="1"/>
          </p:nvPr>
        </p:nvSpPr>
        <p:spPr>
          <a:xfrm>
            <a:off x="1191167" y="4187767"/>
            <a:ext cx="5991200" cy="75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5018931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5">
  <p:cSld name="Section header 5">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956100" y="3140867"/>
            <a:ext cx="50112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7333" u="sng"/>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7" name="Google Shape;67;p18"/>
          <p:cNvSpPr txBox="1">
            <a:spLocks noGrp="1"/>
          </p:cNvSpPr>
          <p:nvPr>
            <p:ph type="subTitle" idx="1"/>
          </p:nvPr>
        </p:nvSpPr>
        <p:spPr>
          <a:xfrm>
            <a:off x="956067" y="4263267"/>
            <a:ext cx="6346000" cy="68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6491273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4162600" y="4268000"/>
            <a:ext cx="6085200" cy="370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2400" u="sng"/>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70" name="Google Shape;70;p19"/>
          <p:cNvSpPr txBox="1">
            <a:spLocks noGrp="1"/>
          </p:cNvSpPr>
          <p:nvPr>
            <p:ph type="subTitle" idx="1"/>
          </p:nvPr>
        </p:nvSpPr>
        <p:spPr>
          <a:xfrm>
            <a:off x="1944200" y="2257200"/>
            <a:ext cx="8303600" cy="177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3200"/>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16874019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9"/>
        <p:cNvGrpSpPr/>
        <p:nvPr/>
      </p:nvGrpSpPr>
      <p:grpSpPr>
        <a:xfrm>
          <a:off x="0" y="0"/>
          <a:ext cx="0" cy="0"/>
          <a:chOff x="0" y="0"/>
          <a:chExt cx="0" cy="0"/>
        </a:xfrm>
      </p:grpSpPr>
      <p:sp>
        <p:nvSpPr>
          <p:cNvPr id="90" name="Google Shape;90;p25"/>
          <p:cNvSpPr txBox="1">
            <a:spLocks noGrp="1"/>
          </p:cNvSpPr>
          <p:nvPr>
            <p:ph type="title"/>
          </p:nvPr>
        </p:nvSpPr>
        <p:spPr>
          <a:xfrm>
            <a:off x="960000" y="2643893"/>
            <a:ext cx="3115200" cy="459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u="sng"/>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1" name="Google Shape;91;p25"/>
          <p:cNvSpPr txBox="1">
            <a:spLocks noGrp="1"/>
          </p:cNvSpPr>
          <p:nvPr>
            <p:ph type="subTitle" idx="1"/>
          </p:nvPr>
        </p:nvSpPr>
        <p:spPr>
          <a:xfrm>
            <a:off x="960000" y="3103336"/>
            <a:ext cx="3115200" cy="97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2" name="Google Shape;92;p25"/>
          <p:cNvSpPr txBox="1">
            <a:spLocks noGrp="1"/>
          </p:cNvSpPr>
          <p:nvPr>
            <p:ph type="title" idx="2"/>
          </p:nvPr>
        </p:nvSpPr>
        <p:spPr>
          <a:xfrm>
            <a:off x="4538400" y="3420927"/>
            <a:ext cx="3115200" cy="459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u="sng"/>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3" name="Google Shape;93;p25"/>
          <p:cNvSpPr txBox="1">
            <a:spLocks noGrp="1"/>
          </p:cNvSpPr>
          <p:nvPr>
            <p:ph type="subTitle" idx="3"/>
          </p:nvPr>
        </p:nvSpPr>
        <p:spPr>
          <a:xfrm>
            <a:off x="4538400" y="3880369"/>
            <a:ext cx="3115200" cy="97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4" name="Google Shape;94;p25"/>
          <p:cNvSpPr txBox="1">
            <a:spLocks noGrp="1"/>
          </p:cNvSpPr>
          <p:nvPr>
            <p:ph type="title" idx="4"/>
          </p:nvPr>
        </p:nvSpPr>
        <p:spPr>
          <a:xfrm>
            <a:off x="8116800" y="4710265"/>
            <a:ext cx="3115200" cy="459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u="sng"/>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5" name="Google Shape;95;p25"/>
          <p:cNvSpPr txBox="1">
            <a:spLocks noGrp="1"/>
          </p:cNvSpPr>
          <p:nvPr>
            <p:ph type="subTitle" idx="5"/>
          </p:nvPr>
        </p:nvSpPr>
        <p:spPr>
          <a:xfrm>
            <a:off x="8116800" y="5169708"/>
            <a:ext cx="3115200" cy="97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6" name="Google Shape;96;p25"/>
          <p:cNvSpPr txBox="1">
            <a:spLocks noGrp="1"/>
          </p:cNvSpPr>
          <p:nvPr>
            <p:ph type="title" idx="6"/>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43875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97"/>
        <p:cNvGrpSpPr/>
        <p:nvPr/>
      </p:nvGrpSpPr>
      <p:grpSpPr>
        <a:xfrm>
          <a:off x="0" y="0"/>
          <a:ext cx="0" cy="0"/>
          <a:chOff x="0" y="0"/>
          <a:chExt cx="0" cy="0"/>
        </a:xfrm>
      </p:grpSpPr>
      <p:sp>
        <p:nvSpPr>
          <p:cNvPr id="98" name="Google Shape;98;p26"/>
          <p:cNvSpPr txBox="1">
            <a:spLocks noGrp="1"/>
          </p:cNvSpPr>
          <p:nvPr>
            <p:ph type="title"/>
          </p:nvPr>
        </p:nvSpPr>
        <p:spPr>
          <a:xfrm>
            <a:off x="959047" y="1970467"/>
            <a:ext cx="3310000" cy="703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99" name="Google Shape;99;p26"/>
          <p:cNvSpPr txBox="1">
            <a:spLocks noGrp="1"/>
          </p:cNvSpPr>
          <p:nvPr>
            <p:ph type="subTitle" idx="1"/>
          </p:nvPr>
        </p:nvSpPr>
        <p:spPr>
          <a:xfrm>
            <a:off x="959036" y="2695300"/>
            <a:ext cx="3310000" cy="703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0" name="Google Shape;100;p26"/>
          <p:cNvSpPr txBox="1">
            <a:spLocks noGrp="1"/>
          </p:cNvSpPr>
          <p:nvPr>
            <p:ph type="title" idx="2"/>
          </p:nvPr>
        </p:nvSpPr>
        <p:spPr>
          <a:xfrm>
            <a:off x="7926963" y="1970467"/>
            <a:ext cx="3306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01" name="Google Shape;101;p26"/>
          <p:cNvSpPr txBox="1">
            <a:spLocks noGrp="1"/>
          </p:cNvSpPr>
          <p:nvPr>
            <p:ph type="subTitle" idx="3"/>
          </p:nvPr>
        </p:nvSpPr>
        <p:spPr>
          <a:xfrm>
            <a:off x="7926964" y="2695300"/>
            <a:ext cx="3306000" cy="70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2" name="Google Shape;102;p26"/>
          <p:cNvSpPr txBox="1">
            <a:spLocks noGrp="1"/>
          </p:cNvSpPr>
          <p:nvPr>
            <p:ph type="title" idx="4"/>
          </p:nvPr>
        </p:nvSpPr>
        <p:spPr>
          <a:xfrm>
            <a:off x="959047" y="4513033"/>
            <a:ext cx="3310000" cy="703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03" name="Google Shape;103;p26"/>
          <p:cNvSpPr txBox="1">
            <a:spLocks noGrp="1"/>
          </p:cNvSpPr>
          <p:nvPr>
            <p:ph type="subTitle" idx="5"/>
          </p:nvPr>
        </p:nvSpPr>
        <p:spPr>
          <a:xfrm>
            <a:off x="959036" y="5237867"/>
            <a:ext cx="3310000" cy="703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4" name="Google Shape;104;p26"/>
          <p:cNvSpPr txBox="1">
            <a:spLocks noGrp="1"/>
          </p:cNvSpPr>
          <p:nvPr>
            <p:ph type="title" idx="6"/>
          </p:nvPr>
        </p:nvSpPr>
        <p:spPr>
          <a:xfrm>
            <a:off x="7926963" y="4513033"/>
            <a:ext cx="3306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105" name="Google Shape;105;p26"/>
          <p:cNvSpPr txBox="1">
            <a:spLocks noGrp="1"/>
          </p:cNvSpPr>
          <p:nvPr>
            <p:ph type="subTitle" idx="7"/>
          </p:nvPr>
        </p:nvSpPr>
        <p:spPr>
          <a:xfrm>
            <a:off x="7926964" y="5237867"/>
            <a:ext cx="3306000" cy="70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6" name="Google Shape;106;p26"/>
          <p:cNvSpPr txBox="1">
            <a:spLocks noGrp="1"/>
          </p:cNvSpPr>
          <p:nvPr>
            <p:ph type="title" idx="8"/>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u="sng"/>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9733744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07"/>
        <p:cNvGrpSpPr/>
        <p:nvPr/>
      </p:nvGrpSpPr>
      <p:grpSpPr>
        <a:xfrm>
          <a:off x="0" y="0"/>
          <a:ext cx="0" cy="0"/>
          <a:chOff x="0" y="0"/>
          <a:chExt cx="0" cy="0"/>
        </a:xfrm>
      </p:grpSpPr>
      <p:sp>
        <p:nvSpPr>
          <p:cNvPr id="108" name="Google Shape;108;p27"/>
          <p:cNvSpPr txBox="1">
            <a:spLocks noGrp="1"/>
          </p:cNvSpPr>
          <p:nvPr>
            <p:ph type="title" hasCustomPrompt="1"/>
          </p:nvPr>
        </p:nvSpPr>
        <p:spPr>
          <a:xfrm>
            <a:off x="3144000" y="720000"/>
            <a:ext cx="5904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8266"/>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09" name="Google Shape;109;p27"/>
          <p:cNvSpPr txBox="1">
            <a:spLocks noGrp="1"/>
          </p:cNvSpPr>
          <p:nvPr>
            <p:ph type="subTitle" idx="1"/>
          </p:nvPr>
        </p:nvSpPr>
        <p:spPr>
          <a:xfrm>
            <a:off x="3144000" y="1824568"/>
            <a:ext cx="5904000" cy="43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 name="Google Shape;110;p27"/>
          <p:cNvSpPr txBox="1">
            <a:spLocks noGrp="1"/>
          </p:cNvSpPr>
          <p:nvPr>
            <p:ph type="title" idx="2" hasCustomPrompt="1"/>
          </p:nvPr>
        </p:nvSpPr>
        <p:spPr>
          <a:xfrm>
            <a:off x="3144000" y="2661524"/>
            <a:ext cx="5904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8266"/>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11" name="Google Shape;111;p27"/>
          <p:cNvSpPr txBox="1">
            <a:spLocks noGrp="1"/>
          </p:cNvSpPr>
          <p:nvPr>
            <p:ph type="subTitle" idx="3"/>
          </p:nvPr>
        </p:nvSpPr>
        <p:spPr>
          <a:xfrm>
            <a:off x="3144000" y="3765932"/>
            <a:ext cx="5904000" cy="43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2" name="Google Shape;112;p27"/>
          <p:cNvSpPr txBox="1">
            <a:spLocks noGrp="1"/>
          </p:cNvSpPr>
          <p:nvPr>
            <p:ph type="title" idx="4" hasCustomPrompt="1"/>
          </p:nvPr>
        </p:nvSpPr>
        <p:spPr>
          <a:xfrm>
            <a:off x="3144000" y="4603064"/>
            <a:ext cx="5904000" cy="11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8266"/>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13" name="Google Shape;113;p27"/>
          <p:cNvSpPr txBox="1">
            <a:spLocks noGrp="1"/>
          </p:cNvSpPr>
          <p:nvPr>
            <p:ph type="subTitle" idx="5"/>
          </p:nvPr>
        </p:nvSpPr>
        <p:spPr>
          <a:xfrm>
            <a:off x="3144000" y="5707633"/>
            <a:ext cx="5904000" cy="43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8833922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18"/>
        <p:cNvGrpSpPr/>
        <p:nvPr/>
      </p:nvGrpSpPr>
      <p:grpSpPr>
        <a:xfrm>
          <a:off x="0" y="0"/>
          <a:ext cx="0" cy="0"/>
          <a:chOff x="0" y="0"/>
          <a:chExt cx="0" cy="0"/>
        </a:xfrm>
      </p:grpSpPr>
      <p:grpSp>
        <p:nvGrpSpPr>
          <p:cNvPr id="119" name="Google Shape;119;p29"/>
          <p:cNvGrpSpPr/>
          <p:nvPr/>
        </p:nvGrpSpPr>
        <p:grpSpPr>
          <a:xfrm>
            <a:off x="7260967" y="5695704"/>
            <a:ext cx="4931036" cy="331165"/>
            <a:chOff x="1208275" y="4374041"/>
            <a:chExt cx="3698277" cy="248374"/>
          </a:xfrm>
        </p:grpSpPr>
        <p:sp>
          <p:nvSpPr>
            <p:cNvPr id="120" name="Google Shape;120;p29"/>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9"/>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2" name="Google Shape;122;p29"/>
          <p:cNvGrpSpPr/>
          <p:nvPr/>
        </p:nvGrpSpPr>
        <p:grpSpPr>
          <a:xfrm>
            <a:off x="7260967" y="6262822"/>
            <a:ext cx="4931036" cy="331165"/>
            <a:chOff x="1208275" y="4374041"/>
            <a:chExt cx="3698277" cy="248374"/>
          </a:xfrm>
        </p:grpSpPr>
        <p:sp>
          <p:nvSpPr>
            <p:cNvPr id="123" name="Google Shape;123;p29"/>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9"/>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5" name="Google Shape;125;p29"/>
          <p:cNvGrpSpPr/>
          <p:nvPr/>
        </p:nvGrpSpPr>
        <p:grpSpPr>
          <a:xfrm>
            <a:off x="-27288" y="10"/>
            <a:ext cx="1488511" cy="1356001"/>
            <a:chOff x="460100" y="3871163"/>
            <a:chExt cx="449050" cy="409075"/>
          </a:xfrm>
        </p:grpSpPr>
        <p:sp>
          <p:nvSpPr>
            <p:cNvPr id="126" name="Google Shape;126;p29"/>
            <p:cNvSpPr/>
            <p:nvPr/>
          </p:nvSpPr>
          <p:spPr>
            <a:xfrm>
              <a:off x="460100" y="3871163"/>
              <a:ext cx="449050" cy="409075"/>
            </a:xfrm>
            <a:custGeom>
              <a:avLst/>
              <a:gdLst/>
              <a:ahLst/>
              <a:cxnLst/>
              <a:rect l="l" t="t" r="r" b="b"/>
              <a:pathLst>
                <a:path w="17962" h="16363" extrusionOk="0">
                  <a:moveTo>
                    <a:pt x="8987" y="1"/>
                  </a:moveTo>
                  <a:cubicBezTo>
                    <a:pt x="6892" y="1"/>
                    <a:pt x="4797" y="800"/>
                    <a:pt x="3198" y="2399"/>
                  </a:cubicBezTo>
                  <a:cubicBezTo>
                    <a:pt x="0" y="5586"/>
                    <a:pt x="0" y="10767"/>
                    <a:pt x="3198" y="13965"/>
                  </a:cubicBezTo>
                  <a:cubicBezTo>
                    <a:pt x="4797" y="15563"/>
                    <a:pt x="6892" y="16363"/>
                    <a:pt x="8987" y="16363"/>
                  </a:cubicBezTo>
                  <a:cubicBezTo>
                    <a:pt x="11081" y="16363"/>
                    <a:pt x="13176" y="15563"/>
                    <a:pt x="14775" y="13965"/>
                  </a:cubicBezTo>
                  <a:cubicBezTo>
                    <a:pt x="17961" y="10767"/>
                    <a:pt x="17961" y="5586"/>
                    <a:pt x="14775" y="2399"/>
                  </a:cubicBezTo>
                  <a:cubicBezTo>
                    <a:pt x="13176" y="800"/>
                    <a:pt x="11081" y="1"/>
                    <a:pt x="8987" y="1"/>
                  </a:cubicBezTo>
                  <a:close/>
                </a:path>
              </a:pathLst>
            </a:custGeom>
            <a:solidFill>
              <a:schemeClr val="dk2"/>
            </a:solidFill>
            <a:ln>
              <a:noFill/>
            </a:ln>
            <a:effectLst>
              <a:outerShdw blurRad="100013" dist="57150" dir="222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400"/>
                <a:t> </a:t>
              </a:r>
              <a:endParaRPr sz="2400"/>
            </a:p>
          </p:txBody>
        </p:sp>
        <p:sp>
          <p:nvSpPr>
            <p:cNvPr id="127" name="Google Shape;127;p29"/>
            <p:cNvSpPr/>
            <p:nvPr/>
          </p:nvSpPr>
          <p:spPr>
            <a:xfrm>
              <a:off x="500500" y="3913388"/>
              <a:ext cx="368525" cy="324525"/>
            </a:xfrm>
            <a:custGeom>
              <a:avLst/>
              <a:gdLst/>
              <a:ahLst/>
              <a:cxnLst/>
              <a:rect l="l" t="t" r="r" b="b"/>
              <a:pathLst>
                <a:path w="14741" h="12981" extrusionOk="0">
                  <a:moveTo>
                    <a:pt x="7358" y="1"/>
                  </a:moveTo>
                  <a:cubicBezTo>
                    <a:pt x="6532" y="1"/>
                    <a:pt x="5694" y="159"/>
                    <a:pt x="4883" y="492"/>
                  </a:cubicBezTo>
                  <a:cubicBezTo>
                    <a:pt x="1571" y="1868"/>
                    <a:pt x="1" y="5662"/>
                    <a:pt x="1376" y="8974"/>
                  </a:cubicBezTo>
                  <a:cubicBezTo>
                    <a:pt x="2413" y="11473"/>
                    <a:pt x="4826" y="12980"/>
                    <a:pt x="7371" y="12980"/>
                  </a:cubicBezTo>
                  <a:cubicBezTo>
                    <a:pt x="8200" y="12980"/>
                    <a:pt x="9044" y="12820"/>
                    <a:pt x="9858" y="12482"/>
                  </a:cubicBezTo>
                  <a:cubicBezTo>
                    <a:pt x="13159" y="11118"/>
                    <a:pt x="14741" y="7312"/>
                    <a:pt x="13365" y="4011"/>
                  </a:cubicBezTo>
                  <a:cubicBezTo>
                    <a:pt x="12326" y="1509"/>
                    <a:pt x="9907" y="1"/>
                    <a:pt x="73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8" name="Google Shape;128;p29"/>
          <p:cNvGrpSpPr/>
          <p:nvPr/>
        </p:nvGrpSpPr>
        <p:grpSpPr>
          <a:xfrm rot="5400000" flipH="1">
            <a:off x="10477588" y="293223"/>
            <a:ext cx="1521897" cy="1162524"/>
            <a:chOff x="685050" y="2154763"/>
            <a:chExt cx="431850" cy="329875"/>
          </a:xfrm>
        </p:grpSpPr>
        <p:sp>
          <p:nvSpPr>
            <p:cNvPr id="129" name="Google Shape;129;p29"/>
            <p:cNvSpPr/>
            <p:nvPr/>
          </p:nvSpPr>
          <p:spPr>
            <a:xfrm>
              <a:off x="685050" y="2154763"/>
              <a:ext cx="431850" cy="329875"/>
            </a:xfrm>
            <a:custGeom>
              <a:avLst/>
              <a:gdLst/>
              <a:ahLst/>
              <a:cxnLst/>
              <a:rect l="l" t="t" r="r" b="b"/>
              <a:pathLst>
                <a:path w="17274" h="13195" extrusionOk="0">
                  <a:moveTo>
                    <a:pt x="7716" y="0"/>
                  </a:moveTo>
                  <a:cubicBezTo>
                    <a:pt x="4775" y="0"/>
                    <a:pt x="1917" y="1555"/>
                    <a:pt x="378" y="4311"/>
                  </a:cubicBezTo>
                  <a:cubicBezTo>
                    <a:pt x="0" y="4999"/>
                    <a:pt x="252" y="5882"/>
                    <a:pt x="940" y="6260"/>
                  </a:cubicBezTo>
                  <a:lnTo>
                    <a:pt x="13078" y="13011"/>
                  </a:lnTo>
                  <a:cubicBezTo>
                    <a:pt x="13296" y="13126"/>
                    <a:pt x="13537" y="13183"/>
                    <a:pt x="13778" y="13195"/>
                  </a:cubicBezTo>
                  <a:cubicBezTo>
                    <a:pt x="14293" y="13183"/>
                    <a:pt x="14775" y="12908"/>
                    <a:pt x="15027" y="12450"/>
                  </a:cubicBezTo>
                  <a:cubicBezTo>
                    <a:pt x="17273" y="8403"/>
                    <a:pt x="15818" y="3303"/>
                    <a:pt x="11772" y="1056"/>
                  </a:cubicBezTo>
                  <a:cubicBezTo>
                    <a:pt x="10486" y="340"/>
                    <a:pt x="9092" y="0"/>
                    <a:pt x="7716" y="0"/>
                  </a:cubicBezTo>
                  <a:close/>
                </a:path>
              </a:pathLst>
            </a:custGeom>
            <a:solidFill>
              <a:schemeClr val="dk2"/>
            </a:solidFill>
            <a:ln>
              <a:noFill/>
            </a:ln>
            <a:effectLst>
              <a:outerShdw blurRad="171450" dist="57150" dir="48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9"/>
            <p:cNvSpPr/>
            <p:nvPr/>
          </p:nvSpPr>
          <p:spPr>
            <a:xfrm>
              <a:off x="722300" y="2190288"/>
              <a:ext cx="350175" cy="257950"/>
            </a:xfrm>
            <a:custGeom>
              <a:avLst/>
              <a:gdLst/>
              <a:ahLst/>
              <a:cxnLst/>
              <a:rect l="l" t="t" r="r" b="b"/>
              <a:pathLst>
                <a:path w="14007" h="10318" extrusionOk="0">
                  <a:moveTo>
                    <a:pt x="6082" y="1"/>
                  </a:moveTo>
                  <a:cubicBezTo>
                    <a:pt x="3643" y="1"/>
                    <a:pt x="1273" y="1286"/>
                    <a:pt x="0" y="3567"/>
                  </a:cubicBezTo>
                  <a:lnTo>
                    <a:pt x="12150" y="10318"/>
                  </a:lnTo>
                  <a:cubicBezTo>
                    <a:pt x="14007" y="6960"/>
                    <a:pt x="12803" y="2741"/>
                    <a:pt x="9445" y="873"/>
                  </a:cubicBezTo>
                  <a:cubicBezTo>
                    <a:pt x="8379" y="282"/>
                    <a:pt x="7223" y="1"/>
                    <a:pt x="60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29"/>
            <p:cNvSpPr/>
            <p:nvPr/>
          </p:nvSpPr>
          <p:spPr>
            <a:xfrm>
              <a:off x="753250" y="2221563"/>
              <a:ext cx="117500" cy="131550"/>
            </a:xfrm>
            <a:custGeom>
              <a:avLst/>
              <a:gdLst/>
              <a:ahLst/>
              <a:cxnLst/>
              <a:rect l="l" t="t" r="r" b="b"/>
              <a:pathLst>
                <a:path w="4700" h="5262" extrusionOk="0">
                  <a:moveTo>
                    <a:pt x="3198" y="0"/>
                  </a:moveTo>
                  <a:cubicBezTo>
                    <a:pt x="1834" y="436"/>
                    <a:pt x="688" y="1387"/>
                    <a:pt x="0" y="2648"/>
                  </a:cubicBezTo>
                  <a:lnTo>
                    <a:pt x="4700" y="5262"/>
                  </a:lnTo>
                  <a:lnTo>
                    <a:pt x="31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29"/>
            <p:cNvSpPr/>
            <p:nvPr/>
          </p:nvSpPr>
          <p:spPr>
            <a:xfrm>
              <a:off x="841200" y="2214163"/>
              <a:ext cx="102325" cy="133800"/>
            </a:xfrm>
            <a:custGeom>
              <a:avLst/>
              <a:gdLst/>
              <a:ahLst/>
              <a:cxnLst/>
              <a:rect l="l" t="t" r="r" b="b"/>
              <a:pathLst>
                <a:path w="4093" h="5352" extrusionOk="0">
                  <a:moveTo>
                    <a:pt x="1471" y="0"/>
                  </a:moveTo>
                  <a:cubicBezTo>
                    <a:pt x="979" y="0"/>
                    <a:pt x="485" y="64"/>
                    <a:pt x="1" y="193"/>
                  </a:cubicBezTo>
                  <a:lnTo>
                    <a:pt x="1480" y="5351"/>
                  </a:lnTo>
                  <a:lnTo>
                    <a:pt x="4093" y="640"/>
                  </a:lnTo>
                  <a:cubicBezTo>
                    <a:pt x="3276" y="217"/>
                    <a:pt x="2377"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 name="Google Shape;133;p29"/>
            <p:cNvSpPr/>
            <p:nvPr/>
          </p:nvSpPr>
          <p:spPr>
            <a:xfrm>
              <a:off x="883325" y="2234163"/>
              <a:ext cx="131850" cy="121525"/>
            </a:xfrm>
            <a:custGeom>
              <a:avLst/>
              <a:gdLst/>
              <a:ahLst/>
              <a:cxnLst/>
              <a:rect l="l" t="t" r="r" b="b"/>
              <a:pathLst>
                <a:path w="5274" h="4861" extrusionOk="0">
                  <a:moveTo>
                    <a:pt x="2694" y="1"/>
                  </a:moveTo>
                  <a:lnTo>
                    <a:pt x="1" y="4861"/>
                  </a:lnTo>
                  <a:lnTo>
                    <a:pt x="5273" y="3359"/>
                  </a:lnTo>
                  <a:cubicBezTo>
                    <a:pt x="4872" y="1949"/>
                    <a:pt x="3955" y="746"/>
                    <a:pt x="26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 name="Google Shape;134;p29"/>
            <p:cNvSpPr/>
            <p:nvPr/>
          </p:nvSpPr>
          <p:spPr>
            <a:xfrm>
              <a:off x="888775" y="2326163"/>
              <a:ext cx="136150" cy="100300"/>
            </a:xfrm>
            <a:custGeom>
              <a:avLst/>
              <a:gdLst/>
              <a:ahLst/>
              <a:cxnLst/>
              <a:rect l="l" t="t" r="r" b="b"/>
              <a:pathLst>
                <a:path w="5446" h="4012" extrusionOk="0">
                  <a:moveTo>
                    <a:pt x="5136" y="0"/>
                  </a:moveTo>
                  <a:lnTo>
                    <a:pt x="1" y="1467"/>
                  </a:lnTo>
                  <a:lnTo>
                    <a:pt x="4563" y="4012"/>
                  </a:lnTo>
                  <a:cubicBezTo>
                    <a:pt x="5239" y="2785"/>
                    <a:pt x="5445" y="1364"/>
                    <a:pt x="51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 name="Google Shape;135;p29"/>
          <p:cNvGrpSpPr/>
          <p:nvPr/>
        </p:nvGrpSpPr>
        <p:grpSpPr>
          <a:xfrm flipH="1">
            <a:off x="-1" y="5695522"/>
            <a:ext cx="4931036" cy="331165"/>
            <a:chOff x="1208275" y="4374041"/>
            <a:chExt cx="3698277" cy="248374"/>
          </a:xfrm>
        </p:grpSpPr>
        <p:sp>
          <p:nvSpPr>
            <p:cNvPr id="136" name="Google Shape;136;p29"/>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9"/>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 name="Google Shape;138;p29"/>
          <p:cNvGrpSpPr/>
          <p:nvPr/>
        </p:nvGrpSpPr>
        <p:grpSpPr>
          <a:xfrm flipH="1">
            <a:off x="-1" y="6262638"/>
            <a:ext cx="4931036" cy="331165"/>
            <a:chOff x="1208275" y="4374041"/>
            <a:chExt cx="3698277" cy="248374"/>
          </a:xfrm>
        </p:grpSpPr>
        <p:sp>
          <p:nvSpPr>
            <p:cNvPr id="139" name="Google Shape;139;p29"/>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9"/>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9014791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41"/>
        <p:cNvGrpSpPr/>
        <p:nvPr/>
      </p:nvGrpSpPr>
      <p:grpSpPr>
        <a:xfrm>
          <a:off x="0" y="0"/>
          <a:ext cx="0" cy="0"/>
          <a:chOff x="0" y="0"/>
          <a:chExt cx="0" cy="0"/>
        </a:xfrm>
      </p:grpSpPr>
      <p:grpSp>
        <p:nvGrpSpPr>
          <p:cNvPr id="142" name="Google Shape;142;p30"/>
          <p:cNvGrpSpPr/>
          <p:nvPr/>
        </p:nvGrpSpPr>
        <p:grpSpPr>
          <a:xfrm>
            <a:off x="1" y="4"/>
            <a:ext cx="4931036" cy="898283"/>
            <a:chOff x="0" y="3"/>
            <a:chExt cx="3698277" cy="673712"/>
          </a:xfrm>
        </p:grpSpPr>
        <p:grpSp>
          <p:nvGrpSpPr>
            <p:cNvPr id="143" name="Google Shape;143;p30"/>
            <p:cNvGrpSpPr/>
            <p:nvPr/>
          </p:nvGrpSpPr>
          <p:grpSpPr>
            <a:xfrm>
              <a:off x="0" y="3"/>
              <a:ext cx="3698277" cy="248374"/>
              <a:chOff x="1208275" y="4374041"/>
              <a:chExt cx="3698277" cy="248374"/>
            </a:xfrm>
          </p:grpSpPr>
          <p:sp>
            <p:nvSpPr>
              <p:cNvPr id="144" name="Google Shape;144;p30"/>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30"/>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 name="Google Shape;146;p30"/>
            <p:cNvGrpSpPr/>
            <p:nvPr/>
          </p:nvGrpSpPr>
          <p:grpSpPr>
            <a:xfrm>
              <a:off x="0" y="425341"/>
              <a:ext cx="3698277" cy="248374"/>
              <a:chOff x="1208275" y="4374041"/>
              <a:chExt cx="3698277" cy="248374"/>
            </a:xfrm>
          </p:grpSpPr>
          <p:sp>
            <p:nvSpPr>
              <p:cNvPr id="147" name="Google Shape;147;p30"/>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30"/>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49" name="Google Shape;149;p30"/>
          <p:cNvGrpSpPr/>
          <p:nvPr/>
        </p:nvGrpSpPr>
        <p:grpSpPr>
          <a:xfrm>
            <a:off x="10340313" y="5085961"/>
            <a:ext cx="1488511" cy="1356001"/>
            <a:chOff x="460100" y="3871163"/>
            <a:chExt cx="449050" cy="409075"/>
          </a:xfrm>
        </p:grpSpPr>
        <p:sp>
          <p:nvSpPr>
            <p:cNvPr id="150" name="Google Shape;150;p30"/>
            <p:cNvSpPr/>
            <p:nvPr/>
          </p:nvSpPr>
          <p:spPr>
            <a:xfrm>
              <a:off x="460100" y="3871163"/>
              <a:ext cx="449050" cy="409075"/>
            </a:xfrm>
            <a:custGeom>
              <a:avLst/>
              <a:gdLst/>
              <a:ahLst/>
              <a:cxnLst/>
              <a:rect l="l" t="t" r="r" b="b"/>
              <a:pathLst>
                <a:path w="17962" h="16363" extrusionOk="0">
                  <a:moveTo>
                    <a:pt x="8987" y="1"/>
                  </a:moveTo>
                  <a:cubicBezTo>
                    <a:pt x="6892" y="1"/>
                    <a:pt x="4797" y="800"/>
                    <a:pt x="3198" y="2399"/>
                  </a:cubicBezTo>
                  <a:cubicBezTo>
                    <a:pt x="0" y="5586"/>
                    <a:pt x="0" y="10767"/>
                    <a:pt x="3198" y="13965"/>
                  </a:cubicBezTo>
                  <a:cubicBezTo>
                    <a:pt x="4797" y="15563"/>
                    <a:pt x="6892" y="16363"/>
                    <a:pt x="8987" y="16363"/>
                  </a:cubicBezTo>
                  <a:cubicBezTo>
                    <a:pt x="11081" y="16363"/>
                    <a:pt x="13176" y="15563"/>
                    <a:pt x="14775" y="13965"/>
                  </a:cubicBezTo>
                  <a:cubicBezTo>
                    <a:pt x="17961" y="10767"/>
                    <a:pt x="17961" y="5586"/>
                    <a:pt x="14775" y="2399"/>
                  </a:cubicBezTo>
                  <a:cubicBezTo>
                    <a:pt x="13176" y="800"/>
                    <a:pt x="11081" y="1"/>
                    <a:pt x="8987" y="1"/>
                  </a:cubicBezTo>
                  <a:close/>
                </a:path>
              </a:pathLst>
            </a:custGeom>
            <a:solidFill>
              <a:schemeClr val="dk2"/>
            </a:solidFill>
            <a:ln>
              <a:noFill/>
            </a:ln>
            <a:effectLst>
              <a:outerShdw blurRad="100013" dist="57150" dir="222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400"/>
                <a:t> </a:t>
              </a:r>
              <a:endParaRPr sz="2400"/>
            </a:p>
          </p:txBody>
        </p:sp>
        <p:sp>
          <p:nvSpPr>
            <p:cNvPr id="151" name="Google Shape;151;p30"/>
            <p:cNvSpPr/>
            <p:nvPr/>
          </p:nvSpPr>
          <p:spPr>
            <a:xfrm>
              <a:off x="500500" y="3913388"/>
              <a:ext cx="368525" cy="324525"/>
            </a:xfrm>
            <a:custGeom>
              <a:avLst/>
              <a:gdLst/>
              <a:ahLst/>
              <a:cxnLst/>
              <a:rect l="l" t="t" r="r" b="b"/>
              <a:pathLst>
                <a:path w="14741" h="12981" extrusionOk="0">
                  <a:moveTo>
                    <a:pt x="7358" y="1"/>
                  </a:moveTo>
                  <a:cubicBezTo>
                    <a:pt x="6532" y="1"/>
                    <a:pt x="5694" y="159"/>
                    <a:pt x="4883" y="492"/>
                  </a:cubicBezTo>
                  <a:cubicBezTo>
                    <a:pt x="1571" y="1868"/>
                    <a:pt x="1" y="5662"/>
                    <a:pt x="1376" y="8974"/>
                  </a:cubicBezTo>
                  <a:cubicBezTo>
                    <a:pt x="2413" y="11473"/>
                    <a:pt x="4826" y="12980"/>
                    <a:pt x="7371" y="12980"/>
                  </a:cubicBezTo>
                  <a:cubicBezTo>
                    <a:pt x="8200" y="12980"/>
                    <a:pt x="9044" y="12820"/>
                    <a:pt x="9858" y="12482"/>
                  </a:cubicBezTo>
                  <a:cubicBezTo>
                    <a:pt x="13159" y="11118"/>
                    <a:pt x="14741" y="7312"/>
                    <a:pt x="13365" y="4011"/>
                  </a:cubicBezTo>
                  <a:cubicBezTo>
                    <a:pt x="12326" y="1509"/>
                    <a:pt x="9907" y="1"/>
                    <a:pt x="73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2" name="Google Shape;152;p30"/>
          <p:cNvGrpSpPr/>
          <p:nvPr/>
        </p:nvGrpSpPr>
        <p:grpSpPr>
          <a:xfrm rot="5400000" flipH="1">
            <a:off x="10849788" y="151457"/>
            <a:ext cx="1521897" cy="1162524"/>
            <a:chOff x="685050" y="2154763"/>
            <a:chExt cx="431850" cy="329875"/>
          </a:xfrm>
        </p:grpSpPr>
        <p:sp>
          <p:nvSpPr>
            <p:cNvPr id="153" name="Google Shape;153;p30"/>
            <p:cNvSpPr/>
            <p:nvPr/>
          </p:nvSpPr>
          <p:spPr>
            <a:xfrm>
              <a:off x="685050" y="2154763"/>
              <a:ext cx="431850" cy="329875"/>
            </a:xfrm>
            <a:custGeom>
              <a:avLst/>
              <a:gdLst/>
              <a:ahLst/>
              <a:cxnLst/>
              <a:rect l="l" t="t" r="r" b="b"/>
              <a:pathLst>
                <a:path w="17274" h="13195" extrusionOk="0">
                  <a:moveTo>
                    <a:pt x="7716" y="0"/>
                  </a:moveTo>
                  <a:cubicBezTo>
                    <a:pt x="4775" y="0"/>
                    <a:pt x="1917" y="1555"/>
                    <a:pt x="378" y="4311"/>
                  </a:cubicBezTo>
                  <a:cubicBezTo>
                    <a:pt x="0" y="4999"/>
                    <a:pt x="252" y="5882"/>
                    <a:pt x="940" y="6260"/>
                  </a:cubicBezTo>
                  <a:lnTo>
                    <a:pt x="13078" y="13011"/>
                  </a:lnTo>
                  <a:cubicBezTo>
                    <a:pt x="13296" y="13126"/>
                    <a:pt x="13537" y="13183"/>
                    <a:pt x="13778" y="13195"/>
                  </a:cubicBezTo>
                  <a:cubicBezTo>
                    <a:pt x="14293" y="13183"/>
                    <a:pt x="14775" y="12908"/>
                    <a:pt x="15027" y="12450"/>
                  </a:cubicBezTo>
                  <a:cubicBezTo>
                    <a:pt x="17273" y="8403"/>
                    <a:pt x="15818" y="3303"/>
                    <a:pt x="11772" y="1056"/>
                  </a:cubicBezTo>
                  <a:cubicBezTo>
                    <a:pt x="10486" y="340"/>
                    <a:pt x="9092" y="0"/>
                    <a:pt x="7716" y="0"/>
                  </a:cubicBezTo>
                  <a:close/>
                </a:path>
              </a:pathLst>
            </a:custGeom>
            <a:solidFill>
              <a:schemeClr val="dk2"/>
            </a:solidFill>
            <a:ln>
              <a:noFill/>
            </a:ln>
            <a:effectLst>
              <a:outerShdw blurRad="171450" dist="57150" dir="48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30"/>
            <p:cNvSpPr/>
            <p:nvPr/>
          </p:nvSpPr>
          <p:spPr>
            <a:xfrm>
              <a:off x="722300" y="2190288"/>
              <a:ext cx="350175" cy="257950"/>
            </a:xfrm>
            <a:custGeom>
              <a:avLst/>
              <a:gdLst/>
              <a:ahLst/>
              <a:cxnLst/>
              <a:rect l="l" t="t" r="r" b="b"/>
              <a:pathLst>
                <a:path w="14007" h="10318" extrusionOk="0">
                  <a:moveTo>
                    <a:pt x="6082" y="1"/>
                  </a:moveTo>
                  <a:cubicBezTo>
                    <a:pt x="3643" y="1"/>
                    <a:pt x="1273" y="1286"/>
                    <a:pt x="0" y="3567"/>
                  </a:cubicBezTo>
                  <a:lnTo>
                    <a:pt x="12150" y="10318"/>
                  </a:lnTo>
                  <a:cubicBezTo>
                    <a:pt x="14007" y="6960"/>
                    <a:pt x="12803" y="2741"/>
                    <a:pt x="9445" y="873"/>
                  </a:cubicBezTo>
                  <a:cubicBezTo>
                    <a:pt x="8379" y="282"/>
                    <a:pt x="7223" y="1"/>
                    <a:pt x="60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30"/>
            <p:cNvSpPr/>
            <p:nvPr/>
          </p:nvSpPr>
          <p:spPr>
            <a:xfrm>
              <a:off x="753250" y="2221563"/>
              <a:ext cx="117500" cy="131550"/>
            </a:xfrm>
            <a:custGeom>
              <a:avLst/>
              <a:gdLst/>
              <a:ahLst/>
              <a:cxnLst/>
              <a:rect l="l" t="t" r="r" b="b"/>
              <a:pathLst>
                <a:path w="4700" h="5262" extrusionOk="0">
                  <a:moveTo>
                    <a:pt x="3198" y="0"/>
                  </a:moveTo>
                  <a:cubicBezTo>
                    <a:pt x="1834" y="436"/>
                    <a:pt x="688" y="1387"/>
                    <a:pt x="0" y="2648"/>
                  </a:cubicBezTo>
                  <a:lnTo>
                    <a:pt x="4700" y="5262"/>
                  </a:lnTo>
                  <a:lnTo>
                    <a:pt x="31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30"/>
            <p:cNvSpPr/>
            <p:nvPr/>
          </p:nvSpPr>
          <p:spPr>
            <a:xfrm>
              <a:off x="841200" y="2214163"/>
              <a:ext cx="102325" cy="133800"/>
            </a:xfrm>
            <a:custGeom>
              <a:avLst/>
              <a:gdLst/>
              <a:ahLst/>
              <a:cxnLst/>
              <a:rect l="l" t="t" r="r" b="b"/>
              <a:pathLst>
                <a:path w="4093" h="5352" extrusionOk="0">
                  <a:moveTo>
                    <a:pt x="1471" y="0"/>
                  </a:moveTo>
                  <a:cubicBezTo>
                    <a:pt x="979" y="0"/>
                    <a:pt x="485" y="64"/>
                    <a:pt x="1" y="193"/>
                  </a:cubicBezTo>
                  <a:lnTo>
                    <a:pt x="1480" y="5351"/>
                  </a:lnTo>
                  <a:lnTo>
                    <a:pt x="4093" y="640"/>
                  </a:lnTo>
                  <a:cubicBezTo>
                    <a:pt x="3276" y="217"/>
                    <a:pt x="2377"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30"/>
            <p:cNvSpPr/>
            <p:nvPr/>
          </p:nvSpPr>
          <p:spPr>
            <a:xfrm>
              <a:off x="883325" y="2234163"/>
              <a:ext cx="131850" cy="121525"/>
            </a:xfrm>
            <a:custGeom>
              <a:avLst/>
              <a:gdLst/>
              <a:ahLst/>
              <a:cxnLst/>
              <a:rect l="l" t="t" r="r" b="b"/>
              <a:pathLst>
                <a:path w="5274" h="4861" extrusionOk="0">
                  <a:moveTo>
                    <a:pt x="2694" y="1"/>
                  </a:moveTo>
                  <a:lnTo>
                    <a:pt x="1" y="4861"/>
                  </a:lnTo>
                  <a:lnTo>
                    <a:pt x="5273" y="3359"/>
                  </a:lnTo>
                  <a:cubicBezTo>
                    <a:pt x="4872" y="1949"/>
                    <a:pt x="3955" y="746"/>
                    <a:pt x="26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30"/>
            <p:cNvSpPr/>
            <p:nvPr/>
          </p:nvSpPr>
          <p:spPr>
            <a:xfrm>
              <a:off x="888775" y="2326163"/>
              <a:ext cx="136150" cy="100300"/>
            </a:xfrm>
            <a:custGeom>
              <a:avLst/>
              <a:gdLst/>
              <a:ahLst/>
              <a:cxnLst/>
              <a:rect l="l" t="t" r="r" b="b"/>
              <a:pathLst>
                <a:path w="5446" h="4012" extrusionOk="0">
                  <a:moveTo>
                    <a:pt x="5136" y="0"/>
                  </a:moveTo>
                  <a:lnTo>
                    <a:pt x="1" y="1467"/>
                  </a:lnTo>
                  <a:lnTo>
                    <a:pt x="4563" y="4012"/>
                  </a:lnTo>
                  <a:cubicBezTo>
                    <a:pt x="5239" y="2785"/>
                    <a:pt x="5445" y="1364"/>
                    <a:pt x="51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9" name="Google Shape;159;p30"/>
          <p:cNvGrpSpPr/>
          <p:nvPr/>
        </p:nvGrpSpPr>
        <p:grpSpPr>
          <a:xfrm rot="-5400000" flipH="1">
            <a:off x="-179679" y="5515790"/>
            <a:ext cx="1521897" cy="1162524"/>
            <a:chOff x="685050" y="2154763"/>
            <a:chExt cx="431850" cy="329875"/>
          </a:xfrm>
        </p:grpSpPr>
        <p:sp>
          <p:nvSpPr>
            <p:cNvPr id="160" name="Google Shape;160;p30"/>
            <p:cNvSpPr/>
            <p:nvPr/>
          </p:nvSpPr>
          <p:spPr>
            <a:xfrm>
              <a:off x="685050" y="2154763"/>
              <a:ext cx="431850" cy="329875"/>
            </a:xfrm>
            <a:custGeom>
              <a:avLst/>
              <a:gdLst/>
              <a:ahLst/>
              <a:cxnLst/>
              <a:rect l="l" t="t" r="r" b="b"/>
              <a:pathLst>
                <a:path w="17274" h="13195" extrusionOk="0">
                  <a:moveTo>
                    <a:pt x="7716" y="0"/>
                  </a:moveTo>
                  <a:cubicBezTo>
                    <a:pt x="4775" y="0"/>
                    <a:pt x="1917" y="1555"/>
                    <a:pt x="378" y="4311"/>
                  </a:cubicBezTo>
                  <a:cubicBezTo>
                    <a:pt x="0" y="4999"/>
                    <a:pt x="252" y="5882"/>
                    <a:pt x="940" y="6260"/>
                  </a:cubicBezTo>
                  <a:lnTo>
                    <a:pt x="13078" y="13011"/>
                  </a:lnTo>
                  <a:cubicBezTo>
                    <a:pt x="13296" y="13126"/>
                    <a:pt x="13537" y="13183"/>
                    <a:pt x="13778" y="13195"/>
                  </a:cubicBezTo>
                  <a:cubicBezTo>
                    <a:pt x="14293" y="13183"/>
                    <a:pt x="14775" y="12908"/>
                    <a:pt x="15027" y="12450"/>
                  </a:cubicBezTo>
                  <a:cubicBezTo>
                    <a:pt x="17273" y="8403"/>
                    <a:pt x="15818" y="3303"/>
                    <a:pt x="11772" y="1056"/>
                  </a:cubicBezTo>
                  <a:cubicBezTo>
                    <a:pt x="10486" y="340"/>
                    <a:pt x="9092" y="0"/>
                    <a:pt x="7716" y="0"/>
                  </a:cubicBezTo>
                  <a:close/>
                </a:path>
              </a:pathLst>
            </a:custGeom>
            <a:solidFill>
              <a:schemeClr val="dk2"/>
            </a:solidFill>
            <a:ln>
              <a:noFill/>
            </a:ln>
            <a:effectLst>
              <a:outerShdw blurRad="171450" dist="57150" dir="48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30"/>
            <p:cNvSpPr/>
            <p:nvPr/>
          </p:nvSpPr>
          <p:spPr>
            <a:xfrm>
              <a:off x="722300" y="2190288"/>
              <a:ext cx="350175" cy="257950"/>
            </a:xfrm>
            <a:custGeom>
              <a:avLst/>
              <a:gdLst/>
              <a:ahLst/>
              <a:cxnLst/>
              <a:rect l="l" t="t" r="r" b="b"/>
              <a:pathLst>
                <a:path w="14007" h="10318" extrusionOk="0">
                  <a:moveTo>
                    <a:pt x="6082" y="1"/>
                  </a:moveTo>
                  <a:cubicBezTo>
                    <a:pt x="3643" y="1"/>
                    <a:pt x="1273" y="1286"/>
                    <a:pt x="0" y="3567"/>
                  </a:cubicBezTo>
                  <a:lnTo>
                    <a:pt x="12150" y="10318"/>
                  </a:lnTo>
                  <a:cubicBezTo>
                    <a:pt x="14007" y="6960"/>
                    <a:pt x="12803" y="2741"/>
                    <a:pt x="9445" y="873"/>
                  </a:cubicBezTo>
                  <a:cubicBezTo>
                    <a:pt x="8379" y="282"/>
                    <a:pt x="7223" y="1"/>
                    <a:pt x="60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30"/>
            <p:cNvSpPr/>
            <p:nvPr/>
          </p:nvSpPr>
          <p:spPr>
            <a:xfrm>
              <a:off x="753250" y="2221563"/>
              <a:ext cx="117500" cy="131550"/>
            </a:xfrm>
            <a:custGeom>
              <a:avLst/>
              <a:gdLst/>
              <a:ahLst/>
              <a:cxnLst/>
              <a:rect l="l" t="t" r="r" b="b"/>
              <a:pathLst>
                <a:path w="4700" h="5262" extrusionOk="0">
                  <a:moveTo>
                    <a:pt x="3198" y="0"/>
                  </a:moveTo>
                  <a:cubicBezTo>
                    <a:pt x="1834" y="436"/>
                    <a:pt x="688" y="1387"/>
                    <a:pt x="0" y="2648"/>
                  </a:cubicBezTo>
                  <a:lnTo>
                    <a:pt x="4700" y="5262"/>
                  </a:lnTo>
                  <a:lnTo>
                    <a:pt x="31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30"/>
            <p:cNvSpPr/>
            <p:nvPr/>
          </p:nvSpPr>
          <p:spPr>
            <a:xfrm>
              <a:off x="841200" y="2214163"/>
              <a:ext cx="102325" cy="133800"/>
            </a:xfrm>
            <a:custGeom>
              <a:avLst/>
              <a:gdLst/>
              <a:ahLst/>
              <a:cxnLst/>
              <a:rect l="l" t="t" r="r" b="b"/>
              <a:pathLst>
                <a:path w="4093" h="5352" extrusionOk="0">
                  <a:moveTo>
                    <a:pt x="1471" y="0"/>
                  </a:moveTo>
                  <a:cubicBezTo>
                    <a:pt x="979" y="0"/>
                    <a:pt x="485" y="64"/>
                    <a:pt x="1" y="193"/>
                  </a:cubicBezTo>
                  <a:lnTo>
                    <a:pt x="1480" y="5351"/>
                  </a:lnTo>
                  <a:lnTo>
                    <a:pt x="4093" y="640"/>
                  </a:lnTo>
                  <a:cubicBezTo>
                    <a:pt x="3276" y="217"/>
                    <a:pt x="2377" y="0"/>
                    <a:pt x="14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30"/>
            <p:cNvSpPr/>
            <p:nvPr/>
          </p:nvSpPr>
          <p:spPr>
            <a:xfrm>
              <a:off x="883325" y="2234163"/>
              <a:ext cx="131850" cy="121525"/>
            </a:xfrm>
            <a:custGeom>
              <a:avLst/>
              <a:gdLst/>
              <a:ahLst/>
              <a:cxnLst/>
              <a:rect l="l" t="t" r="r" b="b"/>
              <a:pathLst>
                <a:path w="5274" h="4861" extrusionOk="0">
                  <a:moveTo>
                    <a:pt x="2694" y="1"/>
                  </a:moveTo>
                  <a:lnTo>
                    <a:pt x="1" y="4861"/>
                  </a:lnTo>
                  <a:lnTo>
                    <a:pt x="5273" y="3359"/>
                  </a:lnTo>
                  <a:cubicBezTo>
                    <a:pt x="4872" y="1949"/>
                    <a:pt x="3955" y="746"/>
                    <a:pt x="26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30"/>
            <p:cNvSpPr/>
            <p:nvPr/>
          </p:nvSpPr>
          <p:spPr>
            <a:xfrm>
              <a:off x="888775" y="2326163"/>
              <a:ext cx="136150" cy="100300"/>
            </a:xfrm>
            <a:custGeom>
              <a:avLst/>
              <a:gdLst/>
              <a:ahLst/>
              <a:cxnLst/>
              <a:rect l="l" t="t" r="r" b="b"/>
              <a:pathLst>
                <a:path w="5446" h="4012" extrusionOk="0">
                  <a:moveTo>
                    <a:pt x="5136" y="0"/>
                  </a:moveTo>
                  <a:lnTo>
                    <a:pt x="1" y="1467"/>
                  </a:lnTo>
                  <a:lnTo>
                    <a:pt x="4563" y="4012"/>
                  </a:lnTo>
                  <a:cubicBezTo>
                    <a:pt x="5239" y="2785"/>
                    <a:pt x="5445" y="1364"/>
                    <a:pt x="51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785372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theme" Target="../theme/theme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953F038-2811-8938-F8A8-7DFCECE50DE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1110237"/>
      </p:ext>
    </p:extLst>
  </p:cSld>
  <p:clrMap bg1="lt1" tx1="dk1" bg2="dk2" tx2="lt2" accent1="accent1" accent2="accent2" accent3="accent3" accent4="accent4" accent5="accent5" accent6="accent6" hlink="hlink" folHlink="folHlink"/>
  <p:sldLayoutIdLst>
    <p:sldLayoutId id="2147483666"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2"/>
              </a:buClr>
              <a:buSzPts val="3500"/>
              <a:buFont typeface="Paytone One"/>
              <a:buNone/>
              <a:defRPr sz="3500">
                <a:solidFill>
                  <a:schemeClr val="accent2"/>
                </a:solidFill>
                <a:latin typeface="Paytone One"/>
                <a:ea typeface="Paytone One"/>
                <a:cs typeface="Paytone One"/>
                <a:sym typeface="Paytone One"/>
              </a:defRPr>
            </a:lvl1pPr>
            <a:lvl2pPr lvl="1"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2pPr>
            <a:lvl3pPr lvl="2"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3pPr>
            <a:lvl4pPr lvl="3"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4pPr>
            <a:lvl5pPr lvl="4"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5pPr>
            <a:lvl6pPr lvl="5"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6pPr>
            <a:lvl7pPr lvl="6"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7pPr>
            <a:lvl8pPr lvl="7"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8pPr>
            <a:lvl9pPr lvl="8" rtl="0">
              <a:spcBef>
                <a:spcPts val="0"/>
              </a:spcBef>
              <a:spcAft>
                <a:spcPts val="0"/>
              </a:spcAft>
              <a:buClr>
                <a:schemeClr val="lt2"/>
              </a:buClr>
              <a:buSzPts val="3500"/>
              <a:buFont typeface="Paytone One"/>
              <a:buNone/>
              <a:defRPr sz="3500">
                <a:solidFill>
                  <a:schemeClr val="lt2"/>
                </a:solidFill>
                <a:latin typeface="Paytone One"/>
                <a:ea typeface="Paytone One"/>
                <a:cs typeface="Paytone One"/>
                <a:sym typeface="Paytone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1"/>
              </a:buClr>
              <a:buSzPts val="1400"/>
              <a:buFont typeface="Roboto"/>
              <a:buChar char="●"/>
              <a:defRPr>
                <a:solidFill>
                  <a:schemeClr val="accent1"/>
                </a:solidFill>
                <a:latin typeface="Roboto"/>
                <a:ea typeface="Roboto"/>
                <a:cs typeface="Roboto"/>
                <a:sym typeface="Roboto"/>
              </a:defRPr>
            </a:lvl1pPr>
            <a:lvl2pPr marL="914400" lvl="1"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marL="1371600" lvl="2"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marL="1828800" lvl="3"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marL="2286000" lvl="4"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marL="2743200" lvl="5"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marL="3200400" lvl="6"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marL="3657600" lvl="7" indent="-317500">
              <a:lnSpc>
                <a:spcPct val="115000"/>
              </a:lnSpc>
              <a:spcBef>
                <a:spcPts val="16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marL="4114800" lvl="8" indent="-317500">
              <a:lnSpc>
                <a:spcPct val="115000"/>
              </a:lnSpc>
              <a:spcBef>
                <a:spcPts val="1600"/>
              </a:spcBef>
              <a:spcAft>
                <a:spcPts val="1600"/>
              </a:spcAft>
              <a:buClr>
                <a:schemeClr val="accent1"/>
              </a:buClr>
              <a:buSzPts val="1400"/>
              <a:buFont typeface="Roboto"/>
              <a:buChar char="■"/>
              <a:defRPr>
                <a:solidFill>
                  <a:schemeClr val="accent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652862895"/>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hyperlink" Target="https://www.hoc10.vn/doc-sach/mi-thuat-5/1/688/10/"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hyperlink" Target="https://www.hoc10.vn/doc-sach/mi-thuat-5/1/688/10/"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hyperlink" Target="https://youtu.be/7z5KRAsKkpc"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hyperlink" Target="https://www.hoc10.vn/doc-sach/mi-thuat-5/1/688/11/"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hyperlink" Target="https://youtu.be/toMOoez84mw"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hyperlink" Target="https://youtu.be/tXQ_d0LdEHg" TargetMode="External"/><Relationship Id="rId3" Type="http://schemas.openxmlformats.org/officeDocument/2006/relationships/image" Target="../media/image32.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52.sv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5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 thuật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989066"/>
            <a:ext cx="10820462" cy="19641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Chủ đề 1: Kỉ niệm mùa hè</a:t>
            </a: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endParaRPr kumimoji="0" lang="en-US" sz="4400" b="1" i="0" u="none" strike="noStrike" kern="0" cap="none" spc="0" normalizeH="0" baseline="0" noProof="0">
              <a:ln>
                <a:noFill/>
              </a:ln>
              <a:solidFill>
                <a:srgbClr val="002060"/>
              </a:solidFill>
              <a:effectLst/>
              <a:uLnTx/>
              <a:uFillTx/>
              <a:latin typeface="UTM Avo" panose="02040603050506020204" pitchFamily="18" charset="0"/>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843218" y="2971158"/>
            <a:ext cx="8505563" cy="14484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Bài 2: Phong cảnh mùa hè (Tiết 1)</a:t>
            </a:r>
          </a:p>
        </p:txBody>
      </p:sp>
    </p:spTree>
    <p:custDataLst>
      <p:tags r:id="rId1"/>
    </p:custDataLst>
    <p:extLst>
      <p:ext uri="{BB962C8B-B14F-4D97-AF65-F5344CB8AC3E}">
        <p14:creationId xmlns:p14="http://schemas.microsoft.com/office/powerpoint/2010/main" val="5982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88E69AB7-03A1-E1B1-9A37-D1B0FB9BA74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0643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223"/>
        <p:cNvGrpSpPr/>
        <p:nvPr/>
      </p:nvGrpSpPr>
      <p:grpSpPr>
        <a:xfrm>
          <a:off x="0" y="0"/>
          <a:ext cx="0" cy="0"/>
          <a:chOff x="0" y="0"/>
          <a:chExt cx="0" cy="0"/>
        </a:xfrm>
      </p:grpSpPr>
      <p:grpSp>
        <p:nvGrpSpPr>
          <p:cNvPr id="232" name="Google Shape;232;p34"/>
          <p:cNvGrpSpPr/>
          <p:nvPr/>
        </p:nvGrpSpPr>
        <p:grpSpPr>
          <a:xfrm>
            <a:off x="559890" y="4362364"/>
            <a:ext cx="787140" cy="421085"/>
            <a:chOff x="1410875" y="3952413"/>
            <a:chExt cx="199175" cy="106550"/>
          </a:xfrm>
        </p:grpSpPr>
        <p:sp>
          <p:nvSpPr>
            <p:cNvPr id="233" name="Google Shape;233;p34"/>
            <p:cNvSpPr/>
            <p:nvPr/>
          </p:nvSpPr>
          <p:spPr>
            <a:xfrm>
              <a:off x="1410875" y="3952413"/>
              <a:ext cx="199175" cy="106550"/>
            </a:xfrm>
            <a:custGeom>
              <a:avLst/>
              <a:gdLst/>
              <a:ahLst/>
              <a:cxnLst/>
              <a:rect l="l" t="t" r="r" b="b"/>
              <a:pathLst>
                <a:path w="7967" h="4262" extrusionOk="0">
                  <a:moveTo>
                    <a:pt x="2827" y="1"/>
                  </a:moveTo>
                  <a:cubicBezTo>
                    <a:pt x="1338" y="1"/>
                    <a:pt x="1" y="1204"/>
                    <a:pt x="1" y="2829"/>
                  </a:cubicBezTo>
                  <a:cubicBezTo>
                    <a:pt x="1" y="3631"/>
                    <a:pt x="642" y="4261"/>
                    <a:pt x="1433" y="4261"/>
                  </a:cubicBezTo>
                  <a:lnTo>
                    <a:pt x="1789" y="4261"/>
                  </a:lnTo>
                  <a:cubicBezTo>
                    <a:pt x="1800" y="4262"/>
                    <a:pt x="1811" y="4262"/>
                    <a:pt x="1822" y="4262"/>
                  </a:cubicBezTo>
                  <a:cubicBezTo>
                    <a:pt x="2279" y="4262"/>
                    <a:pt x="2701" y="4035"/>
                    <a:pt x="2969" y="3665"/>
                  </a:cubicBezTo>
                  <a:cubicBezTo>
                    <a:pt x="3210" y="3837"/>
                    <a:pt x="3508" y="3940"/>
                    <a:pt x="3806" y="3940"/>
                  </a:cubicBezTo>
                  <a:lnTo>
                    <a:pt x="4150" y="3940"/>
                  </a:lnTo>
                  <a:cubicBezTo>
                    <a:pt x="4459" y="3940"/>
                    <a:pt x="4757" y="3837"/>
                    <a:pt x="4998" y="3665"/>
                  </a:cubicBezTo>
                  <a:cubicBezTo>
                    <a:pt x="5267" y="4035"/>
                    <a:pt x="5688" y="4262"/>
                    <a:pt x="6134" y="4262"/>
                  </a:cubicBezTo>
                  <a:cubicBezTo>
                    <a:pt x="6145" y="4262"/>
                    <a:pt x="6156" y="4262"/>
                    <a:pt x="6167" y="4261"/>
                  </a:cubicBezTo>
                  <a:lnTo>
                    <a:pt x="6534" y="4261"/>
                  </a:lnTo>
                  <a:cubicBezTo>
                    <a:pt x="7325" y="4261"/>
                    <a:pt x="7967" y="3631"/>
                    <a:pt x="7967" y="2829"/>
                  </a:cubicBezTo>
                  <a:cubicBezTo>
                    <a:pt x="7967" y="1204"/>
                    <a:pt x="6622" y="1"/>
                    <a:pt x="5131" y="1"/>
                  </a:cubicBezTo>
                  <a:cubicBezTo>
                    <a:pt x="4749" y="1"/>
                    <a:pt x="4358" y="79"/>
                    <a:pt x="3978" y="250"/>
                  </a:cubicBezTo>
                  <a:cubicBezTo>
                    <a:pt x="3597" y="79"/>
                    <a:pt x="3207" y="1"/>
                    <a:pt x="2827" y="1"/>
                  </a:cubicBezTo>
                  <a:close/>
                </a:path>
              </a:pathLst>
            </a:custGeom>
            <a:solidFill>
              <a:schemeClr val="dk2"/>
            </a:solidFill>
            <a:ln>
              <a:noFill/>
            </a:ln>
            <a:effectLst>
              <a:outerShdw blurRad="114300" dist="28575" dir="96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34" name="Google Shape;234;p34"/>
            <p:cNvSpPr/>
            <p:nvPr/>
          </p:nvSpPr>
          <p:spPr>
            <a:xfrm>
              <a:off x="1446700" y="3988338"/>
              <a:ext cx="127525" cy="34800"/>
            </a:xfrm>
            <a:custGeom>
              <a:avLst/>
              <a:gdLst/>
              <a:ahLst/>
              <a:cxnLst/>
              <a:rect l="l" t="t" r="r" b="b"/>
              <a:pathLst>
                <a:path w="5101" h="1392" extrusionOk="0">
                  <a:moveTo>
                    <a:pt x="1410" y="0"/>
                  </a:moveTo>
                  <a:cubicBezTo>
                    <a:pt x="700" y="0"/>
                    <a:pt x="0" y="536"/>
                    <a:pt x="0" y="1392"/>
                  </a:cubicBezTo>
                  <a:lnTo>
                    <a:pt x="356" y="1392"/>
                  </a:lnTo>
                  <a:cubicBezTo>
                    <a:pt x="356" y="732"/>
                    <a:pt x="881" y="357"/>
                    <a:pt x="1405" y="357"/>
                  </a:cubicBezTo>
                  <a:cubicBezTo>
                    <a:pt x="1809" y="357"/>
                    <a:pt x="2213" y="581"/>
                    <a:pt x="2373" y="1071"/>
                  </a:cubicBezTo>
                  <a:lnTo>
                    <a:pt x="2717" y="1071"/>
                  </a:lnTo>
                  <a:cubicBezTo>
                    <a:pt x="2877" y="581"/>
                    <a:pt x="3283" y="357"/>
                    <a:pt x="3689" y="357"/>
                  </a:cubicBezTo>
                  <a:cubicBezTo>
                    <a:pt x="4215" y="357"/>
                    <a:pt x="4741" y="732"/>
                    <a:pt x="4734" y="1392"/>
                  </a:cubicBezTo>
                  <a:lnTo>
                    <a:pt x="5101" y="1392"/>
                  </a:lnTo>
                  <a:cubicBezTo>
                    <a:pt x="5101" y="536"/>
                    <a:pt x="4402" y="0"/>
                    <a:pt x="3688" y="0"/>
                  </a:cubicBezTo>
                  <a:cubicBezTo>
                    <a:pt x="3264" y="0"/>
                    <a:pt x="2835" y="189"/>
                    <a:pt x="2545" y="612"/>
                  </a:cubicBezTo>
                  <a:cubicBezTo>
                    <a:pt x="2259" y="189"/>
                    <a:pt x="1833" y="0"/>
                    <a:pt x="1410"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235" name="Google Shape;235;p34"/>
          <p:cNvGrpSpPr/>
          <p:nvPr/>
        </p:nvGrpSpPr>
        <p:grpSpPr>
          <a:xfrm>
            <a:off x="7260967" y="5695704"/>
            <a:ext cx="4931036" cy="331165"/>
            <a:chOff x="1208275" y="4374041"/>
            <a:chExt cx="3698277" cy="248374"/>
          </a:xfrm>
        </p:grpSpPr>
        <p:sp>
          <p:nvSpPr>
            <p:cNvPr id="236" name="Google Shape;236;p34"/>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37" name="Google Shape;237;p34"/>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238" name="Google Shape;238;p34"/>
          <p:cNvGrpSpPr/>
          <p:nvPr/>
        </p:nvGrpSpPr>
        <p:grpSpPr>
          <a:xfrm>
            <a:off x="7260967" y="6262822"/>
            <a:ext cx="4931036" cy="331165"/>
            <a:chOff x="1208275" y="4374041"/>
            <a:chExt cx="3698277" cy="248374"/>
          </a:xfrm>
        </p:grpSpPr>
        <p:sp>
          <p:nvSpPr>
            <p:cNvPr id="239" name="Google Shape;239;p34"/>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40" name="Google Shape;240;p34"/>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11" name="Group 10">
            <a:extLst>
              <a:ext uri="{FF2B5EF4-FFF2-40B4-BE49-F238E27FC236}">
                <a16:creationId xmlns:a16="http://schemas.microsoft.com/office/drawing/2014/main" id="{7E0DB437-3AEE-83C1-8E6A-A87EED2F6478}"/>
              </a:ext>
            </a:extLst>
          </p:cNvPr>
          <p:cNvGrpSpPr/>
          <p:nvPr/>
        </p:nvGrpSpPr>
        <p:grpSpPr>
          <a:xfrm>
            <a:off x="951001" y="1911652"/>
            <a:ext cx="8650047" cy="763600"/>
            <a:chOff x="771534" y="1318993"/>
            <a:chExt cx="6487535" cy="572700"/>
          </a:xfrm>
        </p:grpSpPr>
        <p:sp>
          <p:nvSpPr>
            <p:cNvPr id="6" name="Rectangle: Rounded Corners 5">
              <a:extLst>
                <a:ext uri="{FF2B5EF4-FFF2-40B4-BE49-F238E27FC236}">
                  <a16:creationId xmlns:a16="http://schemas.microsoft.com/office/drawing/2014/main" id="{EC2EE827-7C85-6CFA-3225-BD7C058A0FA0}"/>
                </a:ext>
              </a:extLst>
            </p:cNvPr>
            <p:cNvSpPr/>
            <p:nvPr/>
          </p:nvSpPr>
          <p:spPr>
            <a:xfrm>
              <a:off x="771534" y="1318993"/>
              <a:ext cx="5823668" cy="572700"/>
            </a:xfrm>
            <a:prstGeom prst="roundRect">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defTabSz="1219170">
                <a:buClr>
                  <a:srgbClr val="000000"/>
                </a:buClr>
              </a:pPr>
              <a:r>
                <a:rPr lang="vi-VN" sz="2400" kern="0" dirty="0">
                  <a:solidFill>
                    <a:srgbClr val="000000"/>
                  </a:solidFill>
                  <a:cs typeface="+mn-ea"/>
                  <a:sym typeface="+mn-lt"/>
                </a:rPr>
                <a:t>Lắng nghe ca khúc </a:t>
              </a:r>
              <a:r>
                <a:rPr lang="vi-VN" sz="2400" i="1" kern="0" dirty="0">
                  <a:solidFill>
                    <a:srgbClr val="000000"/>
                  </a:solidFill>
                  <a:cs typeface="+mn-ea"/>
                  <a:sym typeface="+mn-lt"/>
                </a:rPr>
                <a:t>Em yêu mùa hè quê em</a:t>
              </a:r>
              <a:endParaRPr lang="vi-VN" sz="2400" kern="0" dirty="0">
                <a:solidFill>
                  <a:srgbClr val="000000"/>
                </a:solidFill>
                <a:cs typeface="+mn-ea"/>
                <a:sym typeface="+mn-lt"/>
              </a:endParaRPr>
            </a:p>
          </p:txBody>
        </p:sp>
        <p:grpSp>
          <p:nvGrpSpPr>
            <p:cNvPr id="10" name="Group 9">
              <a:extLst>
                <a:ext uri="{FF2B5EF4-FFF2-40B4-BE49-F238E27FC236}">
                  <a16:creationId xmlns:a16="http://schemas.microsoft.com/office/drawing/2014/main" id="{5F653101-2BDF-BDDE-27C2-B4CD7AD7EE90}"/>
                </a:ext>
              </a:extLst>
            </p:cNvPr>
            <p:cNvGrpSpPr/>
            <p:nvPr/>
          </p:nvGrpSpPr>
          <p:grpSpPr>
            <a:xfrm>
              <a:off x="6668714" y="1318993"/>
              <a:ext cx="590355" cy="572700"/>
              <a:chOff x="6668714" y="1318993"/>
              <a:chExt cx="590355" cy="572700"/>
            </a:xfrm>
          </p:grpSpPr>
          <p:sp>
            <p:nvSpPr>
              <p:cNvPr id="7" name="Flowchart: Delay 6">
                <a:extLst>
                  <a:ext uri="{FF2B5EF4-FFF2-40B4-BE49-F238E27FC236}">
                    <a16:creationId xmlns:a16="http://schemas.microsoft.com/office/drawing/2014/main" id="{0C2CEAF1-8714-3BF7-8544-E7D39FA5E2B2}"/>
                  </a:ext>
                </a:extLst>
              </p:cNvPr>
              <p:cNvSpPr/>
              <p:nvPr/>
            </p:nvSpPr>
            <p:spPr>
              <a:xfrm>
                <a:off x="6668714" y="1318993"/>
                <a:ext cx="590355" cy="572700"/>
              </a:xfrm>
              <a:prstGeom prst="flowChartDelay">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defTabSz="1219170">
                  <a:buClr>
                    <a:srgbClr val="000000"/>
                  </a:buClr>
                </a:pPr>
                <a:endParaRPr lang="vi-VN" sz="1867" kern="0">
                  <a:solidFill>
                    <a:srgbClr val="F35E01"/>
                  </a:solidFill>
                  <a:cs typeface="+mn-ea"/>
                  <a:sym typeface="+mn-lt"/>
                </a:endParaRPr>
              </a:p>
            </p:txBody>
          </p:sp>
          <p:pic>
            <p:nvPicPr>
              <p:cNvPr id="9" name="yt1s.com - EM YÊU MÙA HÈ QUÊ EM LỚP 4  HÁT MẪU  NXBGDVN">
                <a:hlinkClick r:id="" action="ppaction://media"/>
                <a:extLst>
                  <a:ext uri="{FF2B5EF4-FFF2-40B4-BE49-F238E27FC236}">
                    <a16:creationId xmlns:a16="http://schemas.microsoft.com/office/drawing/2014/main" id="{5B89ADDE-7EF2-F34F-E122-0714891A3F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95462" y="1436915"/>
                <a:ext cx="336858" cy="336856"/>
              </a:xfrm>
              <a:prstGeom prst="rect">
                <a:avLst/>
              </a:prstGeom>
            </p:spPr>
          </p:pic>
        </p:grpSp>
      </p:grpSp>
      <p:sp>
        <p:nvSpPr>
          <p:cNvPr id="12" name="Freeform 46">
            <a:extLst>
              <a:ext uri="{FF2B5EF4-FFF2-40B4-BE49-F238E27FC236}">
                <a16:creationId xmlns:a16="http://schemas.microsoft.com/office/drawing/2014/main" id="{3F10670A-68EF-954E-4570-1E84A3BEC97A}"/>
              </a:ext>
            </a:extLst>
          </p:cNvPr>
          <p:cNvSpPr/>
          <p:nvPr/>
        </p:nvSpPr>
        <p:spPr>
          <a:xfrm>
            <a:off x="1537624" y="2911205"/>
            <a:ext cx="4558376" cy="3946796"/>
          </a:xfrm>
          <a:custGeom>
            <a:avLst/>
            <a:gdLst/>
            <a:ahLst/>
            <a:cxnLst/>
            <a:rect l="l" t="t" r="r" b="b"/>
            <a:pathLst>
              <a:path w="1239261" h="1072994">
                <a:moveTo>
                  <a:pt x="0" y="0"/>
                </a:moveTo>
                <a:lnTo>
                  <a:pt x="1239262" y="0"/>
                </a:lnTo>
                <a:lnTo>
                  <a:pt x="1239262" y="1072994"/>
                </a:lnTo>
                <a:lnTo>
                  <a:pt x="0" y="10729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1219170">
              <a:buClr>
                <a:srgbClr val="000000"/>
              </a:buClr>
            </a:pPr>
            <a:endParaRPr lang="en-US" sz="1867" kern="0">
              <a:solidFill>
                <a:srgbClr val="000000"/>
              </a:solidFill>
              <a:latin typeface="UTM Avo"/>
              <a:cs typeface="+mn-ea"/>
              <a:sym typeface="+mn-lt"/>
            </a:endParaRPr>
          </a:p>
        </p:txBody>
      </p:sp>
      <p:grpSp>
        <p:nvGrpSpPr>
          <p:cNvPr id="8" name="Group 7">
            <a:extLst>
              <a:ext uri="{FF2B5EF4-FFF2-40B4-BE49-F238E27FC236}">
                <a16:creationId xmlns:a16="http://schemas.microsoft.com/office/drawing/2014/main" id="{457B7D97-5FDF-41A5-B7B9-8B83F39D4534}"/>
              </a:ext>
            </a:extLst>
          </p:cNvPr>
          <p:cNvGrpSpPr/>
          <p:nvPr/>
        </p:nvGrpSpPr>
        <p:grpSpPr>
          <a:xfrm>
            <a:off x="6477000" y="3124200"/>
            <a:ext cx="5013530" cy="2057400"/>
            <a:chOff x="6477000" y="3124200"/>
            <a:chExt cx="5013530" cy="2057400"/>
          </a:xfrm>
        </p:grpSpPr>
        <p:sp>
          <p:nvSpPr>
            <p:cNvPr id="4" name="Rectangle: Rounded Corners 3">
              <a:extLst>
                <a:ext uri="{FF2B5EF4-FFF2-40B4-BE49-F238E27FC236}">
                  <a16:creationId xmlns:a16="http://schemas.microsoft.com/office/drawing/2014/main" id="{F0615F0E-95B4-44BF-A827-3F463683FF77}"/>
                </a:ext>
              </a:extLst>
            </p:cNvPr>
            <p:cNvSpPr/>
            <p:nvPr/>
          </p:nvSpPr>
          <p:spPr>
            <a:xfrm>
              <a:off x="6477000" y="3124200"/>
              <a:ext cx="5013530" cy="20574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CB21456-4B18-6037-CFB9-964138B3C2EA}"/>
                </a:ext>
              </a:extLst>
            </p:cNvPr>
            <p:cNvSpPr txBox="1"/>
            <p:nvPr/>
          </p:nvSpPr>
          <p:spPr>
            <a:xfrm>
              <a:off x="6843953" y="3232299"/>
              <a:ext cx="4277904" cy="1675843"/>
            </a:xfrm>
            <a:prstGeom prst="rect">
              <a:avLst/>
            </a:prstGeom>
            <a:noFill/>
          </p:spPr>
          <p:txBody>
            <a:bodyPr wrap="square">
              <a:spAutoFit/>
            </a:bodyPr>
            <a:lstStyle/>
            <a:p>
              <a:pPr marL="380990" indent="-380990" algn="just" defTabSz="1219170">
                <a:lnSpc>
                  <a:spcPct val="150000"/>
                </a:lnSpc>
                <a:buClr>
                  <a:srgbClr val="000000"/>
                </a:buClr>
                <a:buFont typeface="Wingdings" panose="05000000000000000000" pitchFamily="2" charset="2"/>
                <a:buChar char="Ø"/>
              </a:pPr>
              <a:r>
                <a:rPr lang="vi-VN" sz="2400" kern="0" dirty="0">
                  <a:solidFill>
                    <a:srgbClr val="000000"/>
                  </a:solidFill>
                  <a:cs typeface="+mn-ea"/>
                  <a:sym typeface="+mn-lt"/>
                </a:rPr>
                <a:t>Bài hát có nội dung gì? </a:t>
              </a:r>
            </a:p>
            <a:p>
              <a:pPr marL="380990" indent="-380990" algn="just" defTabSz="1219170">
                <a:lnSpc>
                  <a:spcPct val="150000"/>
                </a:lnSpc>
                <a:buClr>
                  <a:srgbClr val="000000"/>
                </a:buClr>
                <a:buFont typeface="Wingdings" panose="05000000000000000000" pitchFamily="2" charset="2"/>
                <a:buChar char="Ø"/>
              </a:pPr>
              <a:r>
                <a:rPr lang="vi-VN" sz="2400" kern="0" dirty="0">
                  <a:solidFill>
                    <a:srgbClr val="000000"/>
                  </a:solidFill>
                  <a:cs typeface="+mn-ea"/>
                  <a:sym typeface="+mn-lt"/>
                </a:rPr>
                <a:t>Từ nào lặp đi, lặp lại trong bài hát?</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42" presetClass="entr" presetSubtype="0" fill="hold" nodeType="withEffect">
                                  <p:stCondLst>
                                    <p:cond delay="0"/>
                                  </p:stCondLst>
                                  <p:childTnLst>
                                    <p:set>
                                      <p:cBhvr>
                                        <p:cTn id="9" dur="1" fill="hold">
                                          <p:stCondLst>
                                            <p:cond delay="0"/>
                                          </p:stCondLst>
                                        </p:cTn>
                                        <p:tgtEl>
                                          <p:spTgt spid="232"/>
                                        </p:tgtEl>
                                        <p:attrNameLst>
                                          <p:attrName>style.visibility</p:attrName>
                                        </p:attrNameLst>
                                      </p:cBhvr>
                                      <p:to>
                                        <p:strVal val="visible"/>
                                      </p:to>
                                    </p:set>
                                    <p:animEffect transition="in" filter="fade">
                                      <p:cBhvr>
                                        <p:cTn id="10" dur="1000"/>
                                        <p:tgtEl>
                                          <p:spTgt spid="232"/>
                                        </p:tgtEl>
                                      </p:cBhvr>
                                    </p:animEffect>
                                    <p:anim calcmode="lin" valueType="num">
                                      <p:cBhvr>
                                        <p:cTn id="11" dur="1000" fill="hold"/>
                                        <p:tgtEl>
                                          <p:spTgt spid="232"/>
                                        </p:tgtEl>
                                        <p:attrNameLst>
                                          <p:attrName>ppt_x</p:attrName>
                                        </p:attrNameLst>
                                      </p:cBhvr>
                                      <p:tavLst>
                                        <p:tav tm="0">
                                          <p:val>
                                            <p:strVal val="#ppt_x"/>
                                          </p:val>
                                        </p:tav>
                                        <p:tav tm="100000">
                                          <p:val>
                                            <p:strVal val="#ppt_x"/>
                                          </p:val>
                                        </p:tav>
                                      </p:tavLst>
                                    </p:anim>
                                    <p:anim calcmode="lin" valueType="num">
                                      <p:cBhvr>
                                        <p:cTn id="12" dur="1000" fill="hold"/>
                                        <p:tgtEl>
                                          <p:spTgt spid="23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35"/>
                                        </p:tgtEl>
                                        <p:attrNameLst>
                                          <p:attrName>style.visibility</p:attrName>
                                        </p:attrNameLst>
                                      </p:cBhvr>
                                      <p:to>
                                        <p:strVal val="visible"/>
                                      </p:to>
                                    </p:set>
                                    <p:animEffect transition="in" filter="fade">
                                      <p:cBhvr>
                                        <p:cTn id="15" dur="1000"/>
                                        <p:tgtEl>
                                          <p:spTgt spid="235"/>
                                        </p:tgtEl>
                                      </p:cBhvr>
                                    </p:animEffect>
                                    <p:anim calcmode="lin" valueType="num">
                                      <p:cBhvr>
                                        <p:cTn id="16" dur="1000" fill="hold"/>
                                        <p:tgtEl>
                                          <p:spTgt spid="235"/>
                                        </p:tgtEl>
                                        <p:attrNameLst>
                                          <p:attrName>ppt_x</p:attrName>
                                        </p:attrNameLst>
                                      </p:cBhvr>
                                      <p:tavLst>
                                        <p:tav tm="0">
                                          <p:val>
                                            <p:strVal val="#ppt_x"/>
                                          </p:val>
                                        </p:tav>
                                        <p:tav tm="100000">
                                          <p:val>
                                            <p:strVal val="#ppt_x"/>
                                          </p:val>
                                        </p:tav>
                                      </p:tavLst>
                                    </p:anim>
                                    <p:anim calcmode="lin" valueType="num">
                                      <p:cBhvr>
                                        <p:cTn id="17" dur="1000" fill="hold"/>
                                        <p:tgtEl>
                                          <p:spTgt spid="23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8"/>
                                        </p:tgtEl>
                                        <p:attrNameLst>
                                          <p:attrName>style.visibility</p:attrName>
                                        </p:attrNameLst>
                                      </p:cBhvr>
                                      <p:to>
                                        <p:strVal val="visible"/>
                                      </p:to>
                                    </p:set>
                                    <p:animEffect transition="in" filter="fade">
                                      <p:cBhvr>
                                        <p:cTn id="20" dur="1000"/>
                                        <p:tgtEl>
                                          <p:spTgt spid="238"/>
                                        </p:tgtEl>
                                      </p:cBhvr>
                                    </p:animEffect>
                                    <p:anim calcmode="lin" valueType="num">
                                      <p:cBhvr>
                                        <p:cTn id="21" dur="1000" fill="hold"/>
                                        <p:tgtEl>
                                          <p:spTgt spid="238"/>
                                        </p:tgtEl>
                                        <p:attrNameLst>
                                          <p:attrName>ppt_x</p:attrName>
                                        </p:attrNameLst>
                                      </p:cBhvr>
                                      <p:tavLst>
                                        <p:tav tm="0">
                                          <p:val>
                                            <p:strVal val="#ppt_x"/>
                                          </p:val>
                                        </p:tav>
                                        <p:tav tm="100000">
                                          <p:val>
                                            <p:strVal val="#ppt_x"/>
                                          </p:val>
                                        </p:tav>
                                      </p:tavLst>
                                    </p:anim>
                                    <p:anim calcmode="lin" valueType="num">
                                      <p:cBhvr>
                                        <p:cTn id="22" dur="1000" fill="hold"/>
                                        <p:tgtEl>
                                          <p:spTgt spid="23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9"/>
                </p:tgtEl>
              </p:cMediaNode>
            </p:audio>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219EF51-F206-9C57-03E6-697EC1D73D93}"/>
              </a:ext>
            </a:extLst>
          </p:cNvPr>
          <p:cNvPicPr>
            <a:picLocks noChangeAspect="1"/>
          </p:cNvPicPr>
          <p:nvPr/>
        </p:nvPicPr>
        <p:blipFill>
          <a:blip r:embed="rId6"/>
          <a:stretch>
            <a:fillRect/>
          </a:stretch>
        </p:blipFill>
        <p:spPr>
          <a:xfrm>
            <a:off x="4501082" y="3276600"/>
            <a:ext cx="3189835" cy="1764777"/>
          </a:xfrm>
          <a:prstGeom prst="rect">
            <a:avLst/>
          </a:prstGeom>
        </p:spPr>
      </p:pic>
    </p:spTree>
    <p:custDataLst>
      <p:tags r:id="rId1"/>
    </p:custDataLst>
    <p:extLst>
      <p:ext uri="{BB962C8B-B14F-4D97-AF65-F5344CB8AC3E}">
        <p14:creationId xmlns:p14="http://schemas.microsoft.com/office/powerpoint/2010/main" val="275247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7"/>
        <p:cNvGrpSpPr/>
        <p:nvPr/>
      </p:nvGrpSpPr>
      <p:grpSpPr>
        <a:xfrm>
          <a:off x="0" y="0"/>
          <a:ext cx="0" cy="0"/>
          <a:chOff x="0" y="0"/>
          <a:chExt cx="0" cy="0"/>
        </a:xfrm>
      </p:grpSpPr>
      <p:sp>
        <p:nvSpPr>
          <p:cNvPr id="28" name="Title 2">
            <a:extLst>
              <a:ext uri="{FF2B5EF4-FFF2-40B4-BE49-F238E27FC236}">
                <a16:creationId xmlns:a16="http://schemas.microsoft.com/office/drawing/2014/main" id="{C36AAF32-D70E-FD5F-8F79-A81E83C1BE9C}"/>
              </a:ext>
            </a:extLst>
          </p:cNvPr>
          <p:cNvSpPr>
            <a:spLocks noGrp="1"/>
          </p:cNvSpPr>
          <p:nvPr>
            <p:ph type="title"/>
          </p:nvPr>
        </p:nvSpPr>
        <p:spPr>
          <a:xfrm>
            <a:off x="2133600" y="1458833"/>
            <a:ext cx="8186059" cy="674767"/>
          </a:xfrm>
        </p:spPr>
        <p:txBody>
          <a:bodyPr anchor="ctr"/>
          <a:lstStyle/>
          <a:p>
            <a:pPr algn="ctr"/>
            <a:r>
              <a:rPr lang="vi-VN" sz="2400" b="1" u="none" dirty="0">
                <a:solidFill>
                  <a:schemeClr val="bg1">
                    <a:lumMod val="10000"/>
                  </a:schemeClr>
                </a:solidFill>
                <a:latin typeface="+mn-lt"/>
                <a:ea typeface="+mn-ea"/>
                <a:cs typeface="+mn-ea"/>
                <a:sym typeface="+mn-lt"/>
              </a:rPr>
              <a:t>Quan sát hình ảnh SGK tr.9 và cho biết</a:t>
            </a:r>
          </a:p>
        </p:txBody>
      </p:sp>
      <p:pic>
        <p:nvPicPr>
          <p:cNvPr id="43" name="Picture 42">
            <a:extLst>
              <a:ext uri="{FF2B5EF4-FFF2-40B4-BE49-F238E27FC236}">
                <a16:creationId xmlns:a16="http://schemas.microsoft.com/office/drawing/2014/main" id="{24B50F44-EC7C-7F5C-5F9C-5774F82A9156}"/>
              </a:ext>
            </a:extLst>
          </p:cNvPr>
          <p:cNvPicPr>
            <a:picLocks noChangeAspect="1"/>
          </p:cNvPicPr>
          <p:nvPr/>
        </p:nvPicPr>
        <p:blipFill rotWithShape="1">
          <a:blip r:embed="rId4"/>
          <a:srcRect l="29523" t="4657" r="29761" b="2844"/>
          <a:stretch/>
        </p:blipFill>
        <p:spPr>
          <a:xfrm>
            <a:off x="682999" y="2147258"/>
            <a:ext cx="2677372" cy="43978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4" name="Picture 43">
            <a:extLst>
              <a:ext uri="{FF2B5EF4-FFF2-40B4-BE49-F238E27FC236}">
                <a16:creationId xmlns:a16="http://schemas.microsoft.com/office/drawing/2014/main" id="{653AB9C9-D0F3-4F7F-222F-B358A88A32CE}"/>
              </a:ext>
            </a:extLst>
          </p:cNvPr>
          <p:cNvPicPr>
            <a:picLocks noChangeAspect="1"/>
          </p:cNvPicPr>
          <p:nvPr/>
        </p:nvPicPr>
        <p:blipFill rotWithShape="1">
          <a:blip r:embed="rId5"/>
          <a:srcRect l="26635" t="9607" r="27795" b="4577"/>
          <a:stretch/>
        </p:blipFill>
        <p:spPr>
          <a:xfrm>
            <a:off x="4408806" y="2147258"/>
            <a:ext cx="3087751" cy="21893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5" name="Picture 44">
            <a:extLst>
              <a:ext uri="{FF2B5EF4-FFF2-40B4-BE49-F238E27FC236}">
                <a16:creationId xmlns:a16="http://schemas.microsoft.com/office/drawing/2014/main" id="{325AF157-9E30-2217-8ACA-ABFA8ABA3F11}"/>
              </a:ext>
            </a:extLst>
          </p:cNvPr>
          <p:cNvPicPr>
            <a:picLocks noChangeAspect="1"/>
          </p:cNvPicPr>
          <p:nvPr/>
        </p:nvPicPr>
        <p:blipFill rotWithShape="1">
          <a:blip r:embed="rId6"/>
          <a:srcRect l="26102" t="6489" r="27389"/>
          <a:stretch/>
        </p:blipFill>
        <p:spPr>
          <a:xfrm>
            <a:off x="8219908" y="2146910"/>
            <a:ext cx="2905291" cy="21992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 name="TextBox 45">
            <a:extLst>
              <a:ext uri="{FF2B5EF4-FFF2-40B4-BE49-F238E27FC236}">
                <a16:creationId xmlns:a16="http://schemas.microsoft.com/office/drawing/2014/main" id="{4A4B7245-FDB2-276C-4B60-8EB94C70A040}"/>
              </a:ext>
            </a:extLst>
          </p:cNvPr>
          <p:cNvSpPr txBox="1"/>
          <p:nvPr/>
        </p:nvSpPr>
        <p:spPr>
          <a:xfrm>
            <a:off x="3774231" y="4438448"/>
            <a:ext cx="8108265" cy="2229841"/>
          </a:xfrm>
          <a:prstGeom prst="rect">
            <a:avLst/>
          </a:prstGeom>
          <a:solidFill>
            <a:srgbClr val="FFFAF7"/>
          </a:solidFill>
        </p:spPr>
        <p:txBody>
          <a:bodyPr wrap="square">
            <a:spAutoFit/>
          </a:bodyPr>
          <a:lstStyle/>
          <a:p>
            <a:pPr marL="380990" indent="-380990" algn="just" defTabSz="1219170">
              <a:lnSpc>
                <a:spcPct val="150000"/>
              </a:lnSpc>
              <a:buClr>
                <a:srgbClr val="000000"/>
              </a:buClr>
              <a:buFont typeface="Wingdings" panose="05000000000000000000" pitchFamily="2" charset="2"/>
              <a:buChar char="Ø"/>
            </a:pPr>
            <a:r>
              <a:rPr lang="vi-VN" sz="2400" kern="0" dirty="0">
                <a:solidFill>
                  <a:srgbClr val="000000"/>
                </a:solidFill>
                <a:cs typeface="+mn-ea"/>
                <a:sym typeface="+mn-lt"/>
              </a:rPr>
              <a:t>Phong cảnh trong mỗi hình tương ứng với mùa nào trong năm? </a:t>
            </a:r>
          </a:p>
          <a:p>
            <a:pPr marL="380990" indent="-380990" algn="just" defTabSz="1219170">
              <a:lnSpc>
                <a:spcPct val="150000"/>
              </a:lnSpc>
              <a:buClr>
                <a:srgbClr val="000000"/>
              </a:buClr>
              <a:buFont typeface="Wingdings" panose="05000000000000000000" pitchFamily="2" charset="2"/>
              <a:buChar char="Ø"/>
            </a:pPr>
            <a:r>
              <a:rPr lang="vi-VN" sz="2400" kern="0" dirty="0">
                <a:solidFill>
                  <a:srgbClr val="000000"/>
                </a:solidFill>
                <a:cs typeface="+mn-ea"/>
                <a:sym typeface="+mn-lt"/>
              </a:rPr>
              <a:t>Màu sắc, cảnh vật,...trong mỗi hình ảnh giúp em nhận ra mùa nào trong năm?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arn(inVertical)">
                                      <p:cBhvr>
                                        <p:cTn id="12" dur="500"/>
                                        <p:tgtEl>
                                          <p:spTgt spid="43"/>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barn(inVertical)">
                                      <p:cBhvr>
                                        <p:cTn id="16" dur="500"/>
                                        <p:tgtEl>
                                          <p:spTgt spid="44"/>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barn(inVertical)">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6">
                                            <p:txEl>
                                              <p:pRg st="0" end="0"/>
                                            </p:txEl>
                                          </p:spTgt>
                                        </p:tgtEl>
                                        <p:attrNameLst>
                                          <p:attrName>style.visibility</p:attrName>
                                        </p:attrNameLst>
                                      </p:cBhvr>
                                      <p:to>
                                        <p:strVal val="visible"/>
                                      </p:to>
                                    </p:set>
                                    <p:animEffect transition="in" filter="wipe(left)">
                                      <p:cBhvr>
                                        <p:cTn id="25" dur="500"/>
                                        <p:tgtEl>
                                          <p:spTgt spid="4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6">
                                            <p:txEl>
                                              <p:pRg st="1" end="1"/>
                                            </p:txEl>
                                          </p:spTgt>
                                        </p:tgtEl>
                                        <p:attrNameLst>
                                          <p:attrName>style.visibility</p:attrName>
                                        </p:attrNameLst>
                                      </p:cBhvr>
                                      <p:to>
                                        <p:strVal val="visible"/>
                                      </p:to>
                                    </p:set>
                                    <p:animEffect transition="in" filter="wipe(left)">
                                      <p:cBhvr>
                                        <p:cTn id="30" dur="500"/>
                                        <p:tgtEl>
                                          <p:spTgt spid="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5"/>
        <p:cNvGrpSpPr/>
        <p:nvPr/>
      </p:nvGrpSpPr>
      <p:grpSpPr>
        <a:xfrm>
          <a:off x="0" y="0"/>
          <a:ext cx="0" cy="0"/>
          <a:chOff x="0" y="0"/>
          <a:chExt cx="0" cy="0"/>
        </a:xfrm>
      </p:grpSpPr>
      <p:pic>
        <p:nvPicPr>
          <p:cNvPr id="6" name="Picture 5">
            <a:extLst>
              <a:ext uri="{FF2B5EF4-FFF2-40B4-BE49-F238E27FC236}">
                <a16:creationId xmlns:a16="http://schemas.microsoft.com/office/drawing/2014/main" id="{1A23DA1E-4D3D-A17B-16D2-A763541FAF9E}"/>
              </a:ext>
            </a:extLst>
          </p:cNvPr>
          <p:cNvPicPr>
            <a:picLocks noChangeAspect="1"/>
          </p:cNvPicPr>
          <p:nvPr/>
        </p:nvPicPr>
        <p:blipFill rotWithShape="1">
          <a:blip r:embed="rId4"/>
          <a:srcRect l="29523" t="4657" r="29761" b="2844"/>
          <a:stretch/>
        </p:blipFill>
        <p:spPr>
          <a:xfrm>
            <a:off x="626180" y="1981200"/>
            <a:ext cx="2780351" cy="4566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BE98EB32-BEB1-1FB3-18AF-B5D55D93A480}"/>
              </a:ext>
            </a:extLst>
          </p:cNvPr>
          <p:cNvSpPr txBox="1"/>
          <p:nvPr/>
        </p:nvSpPr>
        <p:spPr>
          <a:xfrm>
            <a:off x="3935229" y="2102339"/>
            <a:ext cx="7447191" cy="4445832"/>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Phong cảnh Đồng Văn – Hà Giang vào mùa xuân với sắc xanh và vàng của ruộng hoa cải cùng cây đào đang khoe sắc thắm. </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Đây là những đặc trưng của mùa xuân ở vùng miền núi phía bắc. Vào mùa xuân, không khí dịu mát, cường độ mặt trời không quá mạnh nên tương phản về đậm nhạt giữa các cảnh vật không quá khác biệt.</a:t>
            </a:r>
          </a:p>
        </p:txBody>
      </p:sp>
      <p:sp>
        <p:nvSpPr>
          <p:cNvPr id="2" name="Title 2">
            <a:extLst>
              <a:ext uri="{FF2B5EF4-FFF2-40B4-BE49-F238E27FC236}">
                <a16:creationId xmlns:a16="http://schemas.microsoft.com/office/drawing/2014/main" id="{F5160FC9-9DB9-02C9-C43A-899442C40FCB}"/>
              </a:ext>
            </a:extLst>
          </p:cNvPr>
          <p:cNvSpPr>
            <a:spLocks noGrp="1"/>
          </p:cNvSpPr>
          <p:nvPr>
            <p:ph type="title"/>
          </p:nvPr>
        </p:nvSpPr>
        <p:spPr>
          <a:xfrm>
            <a:off x="3396699" y="1600200"/>
            <a:ext cx="6120736" cy="674767"/>
          </a:xfrm>
        </p:spPr>
        <p:txBody>
          <a:bodyPr anchor="ctr"/>
          <a:lstStyle/>
          <a:p>
            <a:pPr algn="ctr"/>
            <a:r>
              <a:rPr lang="vi-VN" sz="2400" b="1" u="none" dirty="0">
                <a:solidFill>
                  <a:schemeClr val="bg1">
                    <a:lumMod val="10000"/>
                  </a:schemeClr>
                </a:solidFill>
                <a:latin typeface="+mn-lt"/>
                <a:ea typeface="+mn-ea"/>
                <a:cs typeface="+mn-ea"/>
                <a:sym typeface="+mn-lt"/>
              </a:rPr>
              <a:t>Nhận xét hình ảnh SGK tr.9</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wipe(left)">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wipe(left)">
                                      <p:cBhvr>
                                        <p:cTn id="18"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87"/>
        <p:cNvGrpSpPr/>
        <p:nvPr/>
      </p:nvGrpSpPr>
      <p:grpSpPr>
        <a:xfrm>
          <a:off x="0" y="0"/>
          <a:ext cx="0" cy="0"/>
          <a:chOff x="0" y="0"/>
          <a:chExt cx="0" cy="0"/>
        </a:xfrm>
      </p:grpSpPr>
      <p:sp>
        <p:nvSpPr>
          <p:cNvPr id="6" name="Title 2">
            <a:extLst>
              <a:ext uri="{FF2B5EF4-FFF2-40B4-BE49-F238E27FC236}">
                <a16:creationId xmlns:a16="http://schemas.microsoft.com/office/drawing/2014/main" id="{D87989A2-8806-A700-5E03-2F13CEA7DB70}"/>
              </a:ext>
            </a:extLst>
          </p:cNvPr>
          <p:cNvSpPr>
            <a:spLocks noGrp="1"/>
          </p:cNvSpPr>
          <p:nvPr>
            <p:ph type="title"/>
          </p:nvPr>
        </p:nvSpPr>
        <p:spPr>
          <a:xfrm>
            <a:off x="2485864" y="1618510"/>
            <a:ext cx="6120736" cy="674767"/>
          </a:xfrm>
        </p:spPr>
        <p:txBody>
          <a:bodyPr anchor="ctr"/>
          <a:lstStyle/>
          <a:p>
            <a:pPr algn="ctr"/>
            <a:r>
              <a:rPr lang="vi-VN" sz="2400" b="1" u="none" dirty="0">
                <a:solidFill>
                  <a:schemeClr val="bg1">
                    <a:lumMod val="10000"/>
                  </a:schemeClr>
                </a:solidFill>
                <a:latin typeface="+mn-lt"/>
                <a:ea typeface="+mn-ea"/>
                <a:cs typeface="+mn-ea"/>
                <a:sym typeface="+mn-lt"/>
              </a:rPr>
              <a:t>Nhận xét hình ảnh SGK tr.9</a:t>
            </a:r>
          </a:p>
        </p:txBody>
      </p:sp>
      <p:pic>
        <p:nvPicPr>
          <p:cNvPr id="7" name="Picture 6">
            <a:extLst>
              <a:ext uri="{FF2B5EF4-FFF2-40B4-BE49-F238E27FC236}">
                <a16:creationId xmlns:a16="http://schemas.microsoft.com/office/drawing/2014/main" id="{62297E39-8B82-4D74-4A1C-438DB195B206}"/>
              </a:ext>
            </a:extLst>
          </p:cNvPr>
          <p:cNvPicPr>
            <a:picLocks noChangeAspect="1"/>
          </p:cNvPicPr>
          <p:nvPr/>
        </p:nvPicPr>
        <p:blipFill rotWithShape="1">
          <a:blip r:embed="rId4"/>
          <a:srcRect l="26635" t="9607" r="27795" b="4577"/>
          <a:stretch/>
        </p:blipFill>
        <p:spPr>
          <a:xfrm>
            <a:off x="457200" y="2686671"/>
            <a:ext cx="4342716" cy="3079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6F714E37-9074-3CBD-B133-A0A2B07036CF}"/>
              </a:ext>
            </a:extLst>
          </p:cNvPr>
          <p:cNvSpPr txBox="1"/>
          <p:nvPr/>
        </p:nvSpPr>
        <p:spPr>
          <a:xfrm>
            <a:off x="5034761" y="2280365"/>
            <a:ext cx="6800838" cy="3891835"/>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Phong cảnh Hạ Long - Quảng Ninh vào mùa hè với hình ảnh đặc trưng là hàng dừa trên bãi cát ngập tràn nắng vàng cùng với bầu trời trong xanh.</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Vào mùa hè, mặt trời chiếu sáng mạnh, cảnh vật có sự tương phản mạnh về đậm nhạt. (ví dụ: ánh nắng và bóng râm).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7"/>
        <p:cNvGrpSpPr/>
        <p:nvPr/>
      </p:nvGrpSpPr>
      <p:grpSpPr>
        <a:xfrm>
          <a:off x="0" y="0"/>
          <a:ext cx="0" cy="0"/>
          <a:chOff x="0" y="0"/>
          <a:chExt cx="0" cy="0"/>
        </a:xfrm>
      </p:grpSpPr>
      <p:sp>
        <p:nvSpPr>
          <p:cNvPr id="26" name="Title 2">
            <a:extLst>
              <a:ext uri="{FF2B5EF4-FFF2-40B4-BE49-F238E27FC236}">
                <a16:creationId xmlns:a16="http://schemas.microsoft.com/office/drawing/2014/main" id="{EB8428FC-4CA4-0450-D35D-A40BB31F51F8}"/>
              </a:ext>
            </a:extLst>
          </p:cNvPr>
          <p:cNvSpPr>
            <a:spLocks noGrp="1"/>
          </p:cNvSpPr>
          <p:nvPr>
            <p:ph type="title"/>
          </p:nvPr>
        </p:nvSpPr>
        <p:spPr>
          <a:xfrm>
            <a:off x="5334000" y="1676399"/>
            <a:ext cx="6120736" cy="674767"/>
          </a:xfrm>
        </p:spPr>
        <p:txBody>
          <a:bodyPr anchor="ctr"/>
          <a:lstStyle/>
          <a:p>
            <a:pPr algn="ctr"/>
            <a:r>
              <a:rPr lang="vi-VN" sz="2400" b="1" u="none" dirty="0">
                <a:solidFill>
                  <a:schemeClr val="bg1">
                    <a:lumMod val="10000"/>
                  </a:schemeClr>
                </a:solidFill>
                <a:latin typeface="+mn-lt"/>
                <a:ea typeface="+mn-ea"/>
                <a:cs typeface="+mn-ea"/>
                <a:sym typeface="+mn-lt"/>
              </a:rPr>
              <a:t>Nhận xét hình ảnh SGK tr.9</a:t>
            </a:r>
          </a:p>
        </p:txBody>
      </p:sp>
      <p:pic>
        <p:nvPicPr>
          <p:cNvPr id="27" name="Picture 26">
            <a:extLst>
              <a:ext uri="{FF2B5EF4-FFF2-40B4-BE49-F238E27FC236}">
                <a16:creationId xmlns:a16="http://schemas.microsoft.com/office/drawing/2014/main" id="{C9AD4055-B9FC-F5D8-5E48-494BEEBAEABF}"/>
              </a:ext>
            </a:extLst>
          </p:cNvPr>
          <p:cNvPicPr>
            <a:picLocks noChangeAspect="1"/>
          </p:cNvPicPr>
          <p:nvPr/>
        </p:nvPicPr>
        <p:blipFill rotWithShape="1">
          <a:blip r:embed="rId4"/>
          <a:srcRect t="-475" b="-475"/>
          <a:stretch/>
        </p:blipFill>
        <p:spPr>
          <a:xfrm>
            <a:off x="462456" y="2013783"/>
            <a:ext cx="5365395" cy="4111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TextBox 27">
            <a:extLst>
              <a:ext uri="{FF2B5EF4-FFF2-40B4-BE49-F238E27FC236}">
                <a16:creationId xmlns:a16="http://schemas.microsoft.com/office/drawing/2014/main" id="{8E2BEDA9-B3DB-9AEF-AE6F-D8B2FA168860}"/>
              </a:ext>
            </a:extLst>
          </p:cNvPr>
          <p:cNvSpPr txBox="1"/>
          <p:nvPr/>
        </p:nvSpPr>
        <p:spPr>
          <a:xfrm>
            <a:off x="5926113" y="2286000"/>
            <a:ext cx="5803431" cy="3891835"/>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Phong cảnh Đồng Văn - Hà Giang vào mùa đông, cảnh vật được bao phủ bởi một lớp tuyết trắng. </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Màu sắc trung tính gợi ra cảm giác lạnh giá, không gian trở nên tĩnh lặng, im lìm khác với sự sôi động khi xuân tới, hè về.</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xEl>
                                              <p:pRg st="0" end="0"/>
                                            </p:txEl>
                                          </p:spTgt>
                                        </p:tgtEl>
                                        <p:attrNameLst>
                                          <p:attrName>style.visibility</p:attrName>
                                        </p:attrNameLst>
                                      </p:cBhvr>
                                      <p:to>
                                        <p:strVal val="visible"/>
                                      </p:to>
                                    </p:set>
                                    <p:animEffect transition="in" filter="wipe(left)">
                                      <p:cBhvr>
                                        <p:cTn id="12" dur="500"/>
                                        <p:tgtEl>
                                          <p:spTgt spid="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
                                            <p:txEl>
                                              <p:pRg st="1" end="1"/>
                                            </p:txEl>
                                          </p:spTgt>
                                        </p:tgtEl>
                                        <p:attrNameLst>
                                          <p:attrName>style.visibility</p:attrName>
                                        </p:attrNameLst>
                                      </p:cBhvr>
                                      <p:to>
                                        <p:strVal val="visible"/>
                                      </p:to>
                                    </p:set>
                                    <p:animEffect transition="in" filter="wipe(left)">
                                      <p:cBhvr>
                                        <p:cTn id="17"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85"/>
        <p:cNvGrpSpPr/>
        <p:nvPr/>
      </p:nvGrpSpPr>
      <p:grpSpPr>
        <a:xfrm>
          <a:off x="0" y="0"/>
          <a:ext cx="0" cy="0"/>
          <a:chOff x="0" y="0"/>
          <a:chExt cx="0" cy="0"/>
        </a:xfrm>
      </p:grpSpPr>
      <p:sp>
        <p:nvSpPr>
          <p:cNvPr id="4" name="Title 2">
            <a:extLst>
              <a:ext uri="{FF2B5EF4-FFF2-40B4-BE49-F238E27FC236}">
                <a16:creationId xmlns:a16="http://schemas.microsoft.com/office/drawing/2014/main" id="{9591DC9F-CF5C-E8AA-4991-3A7394B6856E}"/>
              </a:ext>
            </a:extLst>
          </p:cNvPr>
          <p:cNvSpPr>
            <a:spLocks noGrp="1"/>
          </p:cNvSpPr>
          <p:nvPr>
            <p:ph type="title"/>
          </p:nvPr>
        </p:nvSpPr>
        <p:spPr>
          <a:xfrm>
            <a:off x="-457200" y="1752600"/>
            <a:ext cx="8186059" cy="674767"/>
          </a:xfrm>
        </p:spPr>
        <p:txBody>
          <a:bodyPr anchor="ctr"/>
          <a:lstStyle/>
          <a:p>
            <a:pPr algn="ctr"/>
            <a:r>
              <a:rPr lang="vi-VN" sz="2400" b="1" u="none" dirty="0">
                <a:solidFill>
                  <a:schemeClr val="bg1">
                    <a:lumMod val="10000"/>
                  </a:schemeClr>
                </a:solidFill>
                <a:latin typeface="+mn-lt"/>
                <a:ea typeface="+mn-ea"/>
                <a:cs typeface="+mn-ea"/>
                <a:sym typeface="+mn-lt"/>
              </a:rPr>
              <a:t>Quan sát hình ảnh SGK tr.10 và cho biết</a:t>
            </a:r>
          </a:p>
        </p:txBody>
      </p:sp>
      <p:pic>
        <p:nvPicPr>
          <p:cNvPr id="6" name="Picture 5">
            <a:extLst>
              <a:ext uri="{FF2B5EF4-FFF2-40B4-BE49-F238E27FC236}">
                <a16:creationId xmlns:a16="http://schemas.microsoft.com/office/drawing/2014/main" id="{397F31D2-6B95-68C4-E732-8D49A6F6C3CF}"/>
              </a:ext>
            </a:extLst>
          </p:cNvPr>
          <p:cNvPicPr>
            <a:picLocks noChangeAspect="1"/>
          </p:cNvPicPr>
          <p:nvPr/>
        </p:nvPicPr>
        <p:blipFill rotWithShape="1">
          <a:blip r:embed="rId4"/>
          <a:srcRect l="17942" t="8758" r="18009" b="8002"/>
          <a:stretch/>
        </p:blipFill>
        <p:spPr>
          <a:xfrm>
            <a:off x="559890" y="2514600"/>
            <a:ext cx="6502821" cy="3993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34" name="Group 833">
            <a:extLst>
              <a:ext uri="{FF2B5EF4-FFF2-40B4-BE49-F238E27FC236}">
                <a16:creationId xmlns:a16="http://schemas.microsoft.com/office/drawing/2014/main" id="{56286B1E-CD80-4E9F-A7EA-868A7F193092}"/>
              </a:ext>
            </a:extLst>
          </p:cNvPr>
          <p:cNvGrpSpPr/>
          <p:nvPr/>
        </p:nvGrpSpPr>
        <p:grpSpPr>
          <a:xfrm>
            <a:off x="7508280" y="1856840"/>
            <a:ext cx="4123830" cy="4677858"/>
            <a:chOff x="5631211" y="1166803"/>
            <a:chExt cx="3092872" cy="3508394"/>
          </a:xfrm>
        </p:grpSpPr>
        <p:sp>
          <p:nvSpPr>
            <p:cNvPr id="7" name="Rectangle: Rounded Corners 6">
              <a:extLst>
                <a:ext uri="{FF2B5EF4-FFF2-40B4-BE49-F238E27FC236}">
                  <a16:creationId xmlns:a16="http://schemas.microsoft.com/office/drawing/2014/main" id="{C4FED5C8-DC8A-1B4C-CA91-9BE93CF99BF2}"/>
                </a:ext>
              </a:extLst>
            </p:cNvPr>
            <p:cNvSpPr/>
            <p:nvPr/>
          </p:nvSpPr>
          <p:spPr>
            <a:xfrm>
              <a:off x="5660571" y="1166803"/>
              <a:ext cx="3063512" cy="3508394"/>
            </a:xfrm>
            <a:prstGeom prst="roundRect">
              <a:avLst>
                <a:gd name="adj" fmla="val 9323"/>
              </a:avLst>
            </a:prstGeom>
            <a:solidFill>
              <a:schemeClr val="accent6"/>
            </a:solidFill>
          </p:spPr>
          <p:style>
            <a:lnRef idx="2">
              <a:schemeClr val="accent1"/>
            </a:lnRef>
            <a:fillRef idx="1">
              <a:schemeClr val="lt1"/>
            </a:fillRef>
            <a:effectRef idx="0">
              <a:schemeClr val="accent1"/>
            </a:effectRef>
            <a:fontRef idx="minor">
              <a:schemeClr val="dk1"/>
            </a:fontRef>
          </p:style>
          <p:txBody>
            <a:bodyPr rtlCol="0" anchor="ctr"/>
            <a:lstStyle/>
            <a:p>
              <a:pPr algn="ctr" defTabSz="1219170">
                <a:buClr>
                  <a:srgbClr val="000000"/>
                </a:buClr>
              </a:pPr>
              <a:endParaRPr lang="vi-VN" sz="1867" kern="0">
                <a:solidFill>
                  <a:srgbClr val="000000"/>
                </a:solidFill>
                <a:cs typeface="+mn-ea"/>
                <a:sym typeface="+mn-lt"/>
              </a:endParaRPr>
            </a:p>
          </p:txBody>
        </p:sp>
        <p:sp>
          <p:nvSpPr>
            <p:cNvPr id="9" name="TextBox 8">
              <a:extLst>
                <a:ext uri="{FF2B5EF4-FFF2-40B4-BE49-F238E27FC236}">
                  <a16:creationId xmlns:a16="http://schemas.microsoft.com/office/drawing/2014/main" id="{DA37AC7B-16CC-968F-006B-E8FA0A3E9E71}"/>
                </a:ext>
              </a:extLst>
            </p:cNvPr>
            <p:cNvSpPr txBox="1"/>
            <p:nvPr/>
          </p:nvSpPr>
          <p:spPr>
            <a:xfrm>
              <a:off x="5631211" y="1253813"/>
              <a:ext cx="3063512" cy="3334374"/>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Bức tranh thể hiện nội dung gì?</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Trang phục các nhân vật có đặc điểm gì? </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Màu sắc, phong cảnh thiên nhiên...trong bức tranh phù hợp với mùa nào nhất?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34"/>
                                        </p:tgtEl>
                                        <p:attrNameLst>
                                          <p:attrName>style.visibility</p:attrName>
                                        </p:attrNameLst>
                                      </p:cBhvr>
                                      <p:to>
                                        <p:strVal val="visible"/>
                                      </p:to>
                                    </p:set>
                                    <p:animEffect transition="in" filter="wipe(left)">
                                      <p:cBhvr>
                                        <p:cTn id="16" dur="500"/>
                                        <p:tgtEl>
                                          <p:spTgt spid="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32"/>
        <p:cNvGrpSpPr/>
        <p:nvPr/>
      </p:nvGrpSpPr>
      <p:grpSpPr>
        <a:xfrm>
          <a:off x="0" y="0"/>
          <a:ext cx="0" cy="0"/>
          <a:chOff x="0" y="0"/>
          <a:chExt cx="0" cy="0"/>
        </a:xfrm>
      </p:grpSpPr>
      <p:sp>
        <p:nvSpPr>
          <p:cNvPr id="4" name="TextBox 3">
            <a:extLst>
              <a:ext uri="{FF2B5EF4-FFF2-40B4-BE49-F238E27FC236}">
                <a16:creationId xmlns:a16="http://schemas.microsoft.com/office/drawing/2014/main" id="{4327290F-1D4B-6144-5AE8-6BC3C36A79AF}"/>
              </a:ext>
            </a:extLst>
          </p:cNvPr>
          <p:cNvSpPr txBox="1"/>
          <p:nvPr/>
        </p:nvSpPr>
        <p:spPr>
          <a:xfrm>
            <a:off x="823458" y="2286000"/>
            <a:ext cx="5778927" cy="3891835"/>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Bức tranh thể hiện khung cảnh sân trường vào mùa hè.</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Các bạn HS mặc đồng phục và đang vui chơi dưới bóng mát của cây phượng trên sân trường.</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Cả bức tranh có màu sắc tươi tắn, rực rỡ. </a:t>
            </a:r>
          </a:p>
        </p:txBody>
      </p:sp>
      <p:sp>
        <p:nvSpPr>
          <p:cNvPr id="5" name="Title 2">
            <a:extLst>
              <a:ext uri="{FF2B5EF4-FFF2-40B4-BE49-F238E27FC236}">
                <a16:creationId xmlns:a16="http://schemas.microsoft.com/office/drawing/2014/main" id="{7CBFB55E-51BE-3AB9-CCBE-9F4BBD1DAFCD}"/>
              </a:ext>
            </a:extLst>
          </p:cNvPr>
          <p:cNvSpPr>
            <a:spLocks noGrp="1"/>
          </p:cNvSpPr>
          <p:nvPr>
            <p:ph type="title"/>
          </p:nvPr>
        </p:nvSpPr>
        <p:spPr>
          <a:xfrm>
            <a:off x="160502" y="1749039"/>
            <a:ext cx="6120736" cy="674767"/>
          </a:xfrm>
        </p:spPr>
        <p:txBody>
          <a:bodyPr anchor="ctr"/>
          <a:lstStyle/>
          <a:p>
            <a:pPr algn="ctr"/>
            <a:r>
              <a:rPr lang="vi-VN" sz="2400" b="1" u="none" dirty="0">
                <a:solidFill>
                  <a:schemeClr val="bg1">
                    <a:lumMod val="10000"/>
                  </a:schemeClr>
                </a:solidFill>
                <a:latin typeface="+mn-lt"/>
                <a:ea typeface="+mn-ea"/>
                <a:cs typeface="+mn-ea"/>
                <a:sym typeface="+mn-lt"/>
              </a:rPr>
              <a:t>Nhận xét hình ảnh SGK tr.10</a:t>
            </a:r>
          </a:p>
        </p:txBody>
      </p:sp>
      <p:pic>
        <p:nvPicPr>
          <p:cNvPr id="6" name="Picture 5">
            <a:extLst>
              <a:ext uri="{FF2B5EF4-FFF2-40B4-BE49-F238E27FC236}">
                <a16:creationId xmlns:a16="http://schemas.microsoft.com/office/drawing/2014/main" id="{1EF497FD-8298-9D99-4935-118678D3B917}"/>
              </a:ext>
            </a:extLst>
          </p:cNvPr>
          <p:cNvPicPr>
            <a:picLocks noChangeAspect="1"/>
          </p:cNvPicPr>
          <p:nvPr/>
        </p:nvPicPr>
        <p:blipFill rotWithShape="1">
          <a:blip r:embed="rId4"/>
          <a:srcRect l="17942" t="8758" r="18009" b="8002"/>
          <a:stretch/>
        </p:blipFill>
        <p:spPr>
          <a:xfrm>
            <a:off x="7391400" y="1094616"/>
            <a:ext cx="4282767" cy="26299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Freeform 56">
            <a:extLst>
              <a:ext uri="{FF2B5EF4-FFF2-40B4-BE49-F238E27FC236}">
                <a16:creationId xmlns:a16="http://schemas.microsoft.com/office/drawing/2014/main" id="{FD5AA312-3E01-4CE9-0202-D24B48661624}"/>
              </a:ext>
            </a:extLst>
          </p:cNvPr>
          <p:cNvSpPr/>
          <p:nvPr/>
        </p:nvSpPr>
        <p:spPr>
          <a:xfrm>
            <a:off x="8610600" y="4231917"/>
            <a:ext cx="2170280" cy="2629940"/>
          </a:xfrm>
          <a:custGeom>
            <a:avLst/>
            <a:gdLst/>
            <a:ahLst/>
            <a:cxnLst/>
            <a:rect l="l" t="t" r="r" b="b"/>
            <a:pathLst>
              <a:path w="775721" h="919373">
                <a:moveTo>
                  <a:pt x="0" y="0"/>
                </a:moveTo>
                <a:lnTo>
                  <a:pt x="775721" y="0"/>
                </a:lnTo>
                <a:lnTo>
                  <a:pt x="775721" y="919373"/>
                </a:lnTo>
                <a:lnTo>
                  <a:pt x="0" y="919373"/>
                </a:lnTo>
                <a:lnTo>
                  <a:pt x="0" y="0"/>
                </a:lnTo>
                <a:close/>
              </a:path>
            </a:pathLst>
          </a:custGeom>
          <a:blipFill>
            <a:blip r:embed="rId5"/>
            <a:stretch>
              <a:fillRect/>
            </a:stretch>
          </a:blipFill>
        </p:spPr>
        <p:txBody>
          <a:bodyPr/>
          <a:lstStyle/>
          <a:p>
            <a:pPr defTabSz="1219170">
              <a:buClr>
                <a:srgbClr val="000000"/>
              </a:buClr>
            </a:pPr>
            <a:endParaRPr lang="en-US" sz="1867" kern="0">
              <a:solidFill>
                <a:srgbClr val="000000"/>
              </a:solidFill>
              <a:latin typeface="UTM Avo"/>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left)">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ipe(left)">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57"/>
        <p:cNvGrpSpPr/>
        <p:nvPr/>
      </p:nvGrpSpPr>
      <p:grpSpPr>
        <a:xfrm>
          <a:off x="0" y="0"/>
          <a:ext cx="0" cy="0"/>
          <a:chOff x="0" y="0"/>
          <a:chExt cx="0" cy="0"/>
        </a:xfrm>
      </p:grpSpPr>
      <p:sp>
        <p:nvSpPr>
          <p:cNvPr id="4" name="Title 2">
            <a:extLst>
              <a:ext uri="{FF2B5EF4-FFF2-40B4-BE49-F238E27FC236}">
                <a16:creationId xmlns:a16="http://schemas.microsoft.com/office/drawing/2014/main" id="{535D0119-D476-FE19-04A8-7D7F5F6952B5}"/>
              </a:ext>
            </a:extLst>
          </p:cNvPr>
          <p:cNvSpPr>
            <a:spLocks noGrp="1"/>
          </p:cNvSpPr>
          <p:nvPr>
            <p:ph type="title"/>
          </p:nvPr>
        </p:nvSpPr>
        <p:spPr>
          <a:xfrm>
            <a:off x="1758844" y="1600200"/>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grpSp>
        <p:nvGrpSpPr>
          <p:cNvPr id="21" name="Group 20">
            <a:extLst>
              <a:ext uri="{FF2B5EF4-FFF2-40B4-BE49-F238E27FC236}">
                <a16:creationId xmlns:a16="http://schemas.microsoft.com/office/drawing/2014/main" id="{389E0FE1-529E-F9A6-C789-CCC7F40CEB49}"/>
              </a:ext>
            </a:extLst>
          </p:cNvPr>
          <p:cNvGrpSpPr/>
          <p:nvPr/>
        </p:nvGrpSpPr>
        <p:grpSpPr>
          <a:xfrm>
            <a:off x="1219200" y="2438400"/>
            <a:ext cx="10162685" cy="4034956"/>
            <a:chOff x="434790" y="1385387"/>
            <a:chExt cx="8273074" cy="3284711"/>
          </a:xfrm>
        </p:grpSpPr>
        <p:pic>
          <p:nvPicPr>
            <p:cNvPr id="2050" name="Picture 2">
              <a:extLst>
                <a:ext uri="{FF2B5EF4-FFF2-40B4-BE49-F238E27FC236}">
                  <a16:creationId xmlns:a16="http://schemas.microsoft.com/office/drawing/2014/main" id="{9BF0E6D3-B0FE-E794-F484-3D437A3C8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790" y="1385387"/>
              <a:ext cx="4028980"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2">
              <a:extLst>
                <a:ext uri="{FF2B5EF4-FFF2-40B4-BE49-F238E27FC236}">
                  <a16:creationId xmlns:a16="http://schemas.microsoft.com/office/drawing/2014/main" id="{31D49F7C-32F2-5FDE-FFF2-9A8EE5DDC1EB}"/>
                </a:ext>
              </a:extLst>
            </p:cNvPr>
            <p:cNvPicPr>
              <a:picLocks noChangeAspect="1" noChangeArrowheads="1"/>
            </p:cNvPicPr>
            <p:nvPr/>
          </p:nvPicPr>
          <p:blipFill>
            <a:blip r:embed="rId5"/>
            <a:srcRect/>
            <a:stretch/>
          </p:blipFill>
          <p:spPr bwMode="auto">
            <a:xfrm>
              <a:off x="4679257" y="1385387"/>
              <a:ext cx="4028607"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a:extLst>
                <a:ext uri="{FF2B5EF4-FFF2-40B4-BE49-F238E27FC236}">
                  <a16:creationId xmlns:a16="http://schemas.microsoft.com/office/drawing/2014/main" id="{17731456-A354-BBE5-EAA2-770EA46C0E50}"/>
                </a:ext>
              </a:extLst>
            </p:cNvPr>
            <p:cNvSpPr txBox="1"/>
            <p:nvPr/>
          </p:nvSpPr>
          <p:spPr>
            <a:xfrm>
              <a:off x="3275350" y="4323849"/>
              <a:ext cx="2593300" cy="346249"/>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xuân Tây Bắc</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57"/>
        <p:cNvGrpSpPr/>
        <p:nvPr/>
      </p:nvGrpSpPr>
      <p:grpSpPr>
        <a:xfrm>
          <a:off x="0" y="0"/>
          <a:ext cx="0" cy="0"/>
          <a:chOff x="0" y="0"/>
          <a:chExt cx="0" cy="0"/>
        </a:xfrm>
      </p:grpSpPr>
      <p:sp>
        <p:nvSpPr>
          <p:cNvPr id="4" name="Title 2">
            <a:extLst>
              <a:ext uri="{FF2B5EF4-FFF2-40B4-BE49-F238E27FC236}">
                <a16:creationId xmlns:a16="http://schemas.microsoft.com/office/drawing/2014/main" id="{535D0119-D476-FE19-04A8-7D7F5F6952B5}"/>
              </a:ext>
            </a:extLst>
          </p:cNvPr>
          <p:cNvSpPr>
            <a:spLocks noGrp="1"/>
          </p:cNvSpPr>
          <p:nvPr>
            <p:ph type="title"/>
          </p:nvPr>
        </p:nvSpPr>
        <p:spPr>
          <a:xfrm>
            <a:off x="1758845" y="1610927"/>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grpSp>
        <p:nvGrpSpPr>
          <p:cNvPr id="21" name="Group 20">
            <a:extLst>
              <a:ext uri="{FF2B5EF4-FFF2-40B4-BE49-F238E27FC236}">
                <a16:creationId xmlns:a16="http://schemas.microsoft.com/office/drawing/2014/main" id="{389E0FE1-529E-F9A6-C789-CCC7F40CEB49}"/>
              </a:ext>
            </a:extLst>
          </p:cNvPr>
          <p:cNvGrpSpPr/>
          <p:nvPr/>
        </p:nvGrpSpPr>
        <p:grpSpPr>
          <a:xfrm>
            <a:off x="1888724" y="2338160"/>
            <a:ext cx="8414552" cy="4215040"/>
            <a:chOff x="941156" y="1218771"/>
            <a:chExt cx="7427158" cy="3720432"/>
          </a:xfrm>
        </p:grpSpPr>
        <p:pic>
          <p:nvPicPr>
            <p:cNvPr id="2050" name="Picture 2">
              <a:extLst>
                <a:ext uri="{FF2B5EF4-FFF2-40B4-BE49-F238E27FC236}">
                  <a16:creationId xmlns:a16="http://schemas.microsoft.com/office/drawing/2014/main" id="{9BF0E6D3-B0FE-E794-F484-3D437A3C8799}"/>
                </a:ext>
              </a:extLst>
            </p:cNvPr>
            <p:cNvPicPr>
              <a:picLocks noChangeAspect="1" noChangeArrowheads="1"/>
            </p:cNvPicPr>
            <p:nvPr/>
          </p:nvPicPr>
          <p:blipFill>
            <a:blip r:embed="rId4"/>
            <a:srcRect/>
            <a:stretch/>
          </p:blipFill>
          <p:spPr bwMode="auto">
            <a:xfrm>
              <a:off x="941156" y="1228959"/>
              <a:ext cx="3121180" cy="3132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2">
              <a:extLst>
                <a:ext uri="{FF2B5EF4-FFF2-40B4-BE49-F238E27FC236}">
                  <a16:creationId xmlns:a16="http://schemas.microsoft.com/office/drawing/2014/main" id="{31D49F7C-32F2-5FDE-FFF2-9A8EE5DDC1EB}"/>
                </a:ext>
              </a:extLst>
            </p:cNvPr>
            <p:cNvPicPr>
              <a:picLocks noChangeAspect="1" noChangeArrowheads="1"/>
            </p:cNvPicPr>
            <p:nvPr/>
          </p:nvPicPr>
          <p:blipFill>
            <a:blip r:embed="rId5"/>
            <a:srcRect/>
            <a:stretch/>
          </p:blipFill>
          <p:spPr bwMode="auto">
            <a:xfrm>
              <a:off x="4239956" y="1218771"/>
              <a:ext cx="4128358" cy="3143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a:extLst>
                <a:ext uri="{FF2B5EF4-FFF2-40B4-BE49-F238E27FC236}">
                  <a16:creationId xmlns:a16="http://schemas.microsoft.com/office/drawing/2014/main" id="{17731456-A354-BBE5-EAA2-770EA46C0E50}"/>
                </a:ext>
              </a:extLst>
            </p:cNvPr>
            <p:cNvSpPr txBox="1"/>
            <p:nvPr/>
          </p:nvSpPr>
          <p:spPr>
            <a:xfrm>
              <a:off x="3275350" y="4531711"/>
              <a:ext cx="2593300" cy="407492"/>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thu</a:t>
              </a:r>
            </a:p>
          </p:txBody>
        </p:sp>
      </p:grpSp>
    </p:spTree>
    <p:extLst>
      <p:ext uri="{BB962C8B-B14F-4D97-AF65-F5344CB8AC3E}">
        <p14:creationId xmlns:p14="http://schemas.microsoft.com/office/powerpoint/2010/main" val="268927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9"/>
        <p:cNvGrpSpPr/>
        <p:nvPr/>
      </p:nvGrpSpPr>
      <p:grpSpPr>
        <a:xfrm>
          <a:off x="0" y="0"/>
          <a:ext cx="0" cy="0"/>
          <a:chOff x="0" y="0"/>
          <a:chExt cx="0" cy="0"/>
        </a:xfrm>
      </p:grpSpPr>
      <p:sp>
        <p:nvSpPr>
          <p:cNvPr id="30" name="Title 2">
            <a:extLst>
              <a:ext uri="{FF2B5EF4-FFF2-40B4-BE49-F238E27FC236}">
                <a16:creationId xmlns:a16="http://schemas.microsoft.com/office/drawing/2014/main" id="{03903482-3D17-1E22-7497-A4A05C1654D4}"/>
              </a:ext>
            </a:extLst>
          </p:cNvPr>
          <p:cNvSpPr>
            <a:spLocks noGrp="1"/>
          </p:cNvSpPr>
          <p:nvPr>
            <p:ph type="title"/>
          </p:nvPr>
        </p:nvSpPr>
        <p:spPr>
          <a:xfrm>
            <a:off x="1892168" y="1752600"/>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grpSp>
        <p:nvGrpSpPr>
          <p:cNvPr id="2" name="Group 1">
            <a:extLst>
              <a:ext uri="{FF2B5EF4-FFF2-40B4-BE49-F238E27FC236}">
                <a16:creationId xmlns:a16="http://schemas.microsoft.com/office/drawing/2014/main" id="{AA7670D8-B711-CC0C-760D-ACC32EACF3A2}"/>
              </a:ext>
            </a:extLst>
          </p:cNvPr>
          <p:cNvGrpSpPr/>
          <p:nvPr/>
        </p:nvGrpSpPr>
        <p:grpSpPr>
          <a:xfrm>
            <a:off x="1371600" y="2630690"/>
            <a:ext cx="9715446" cy="3814286"/>
            <a:chOff x="449262" y="1385386"/>
            <a:chExt cx="8515269" cy="3343097"/>
          </a:xfrm>
        </p:grpSpPr>
        <p:pic>
          <p:nvPicPr>
            <p:cNvPr id="3" name="Picture 2">
              <a:extLst>
                <a:ext uri="{FF2B5EF4-FFF2-40B4-BE49-F238E27FC236}">
                  <a16:creationId xmlns:a16="http://schemas.microsoft.com/office/drawing/2014/main" id="{33F06C36-879D-DDE9-0DDF-E9B9A3CA1E79}"/>
                </a:ext>
              </a:extLst>
            </p:cNvPr>
            <p:cNvPicPr>
              <a:picLocks noChangeAspect="1" noChangeArrowheads="1"/>
            </p:cNvPicPr>
            <p:nvPr/>
          </p:nvPicPr>
          <p:blipFill>
            <a:blip r:embed="rId4"/>
            <a:srcRect/>
            <a:stretch/>
          </p:blipFill>
          <p:spPr bwMode="auto">
            <a:xfrm>
              <a:off x="449262" y="1385387"/>
              <a:ext cx="4000035"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a:extLst>
                <a:ext uri="{FF2B5EF4-FFF2-40B4-BE49-F238E27FC236}">
                  <a16:creationId xmlns:a16="http://schemas.microsoft.com/office/drawing/2014/main" id="{15281E7A-92BC-A2D6-10B9-CB838FFEAAFB}"/>
                </a:ext>
              </a:extLst>
            </p:cNvPr>
            <p:cNvPicPr>
              <a:picLocks noChangeAspect="1" noChangeArrowheads="1"/>
            </p:cNvPicPr>
            <p:nvPr/>
          </p:nvPicPr>
          <p:blipFill>
            <a:blip r:embed="rId5"/>
            <a:srcRect/>
            <a:stretch/>
          </p:blipFill>
          <p:spPr bwMode="auto">
            <a:xfrm>
              <a:off x="4572000" y="1385386"/>
              <a:ext cx="4392531"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08C62092-A9D2-49D8-88F2-0892DAE01A87}"/>
                </a:ext>
              </a:extLst>
            </p:cNvPr>
            <p:cNvSpPr txBox="1"/>
            <p:nvPr/>
          </p:nvSpPr>
          <p:spPr>
            <a:xfrm>
              <a:off x="3410247" y="4323849"/>
              <a:ext cx="2593300" cy="404634"/>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đông</a:t>
              </a:r>
            </a:p>
          </p:txBody>
        </p:sp>
      </p:grpSp>
    </p:spTree>
    <p:extLst>
      <p:ext uri="{BB962C8B-B14F-4D97-AF65-F5344CB8AC3E}">
        <p14:creationId xmlns:p14="http://schemas.microsoft.com/office/powerpoint/2010/main" val="57838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57"/>
        <p:cNvGrpSpPr/>
        <p:nvPr/>
      </p:nvGrpSpPr>
      <p:grpSpPr>
        <a:xfrm>
          <a:off x="0" y="0"/>
          <a:ext cx="0" cy="0"/>
          <a:chOff x="0" y="0"/>
          <a:chExt cx="0" cy="0"/>
        </a:xfrm>
      </p:grpSpPr>
      <p:sp>
        <p:nvSpPr>
          <p:cNvPr id="4" name="Title 2">
            <a:extLst>
              <a:ext uri="{FF2B5EF4-FFF2-40B4-BE49-F238E27FC236}">
                <a16:creationId xmlns:a16="http://schemas.microsoft.com/office/drawing/2014/main" id="{535D0119-D476-FE19-04A8-7D7F5F6952B5}"/>
              </a:ext>
            </a:extLst>
          </p:cNvPr>
          <p:cNvSpPr>
            <a:spLocks noGrp="1"/>
          </p:cNvSpPr>
          <p:nvPr>
            <p:ph type="title"/>
          </p:nvPr>
        </p:nvSpPr>
        <p:spPr>
          <a:xfrm>
            <a:off x="1758845" y="1676400"/>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grpSp>
        <p:nvGrpSpPr>
          <p:cNvPr id="2" name="Group 1">
            <a:extLst>
              <a:ext uri="{FF2B5EF4-FFF2-40B4-BE49-F238E27FC236}">
                <a16:creationId xmlns:a16="http://schemas.microsoft.com/office/drawing/2014/main" id="{0E667C7F-C868-48E9-EDCD-201E5ED45857}"/>
              </a:ext>
            </a:extLst>
          </p:cNvPr>
          <p:cNvGrpSpPr/>
          <p:nvPr/>
        </p:nvGrpSpPr>
        <p:grpSpPr>
          <a:xfrm>
            <a:off x="1378195" y="2590800"/>
            <a:ext cx="9169617" cy="3894636"/>
            <a:chOff x="569263" y="1385387"/>
            <a:chExt cx="7848763" cy="3333626"/>
          </a:xfrm>
        </p:grpSpPr>
        <p:pic>
          <p:nvPicPr>
            <p:cNvPr id="3" name="Picture 2">
              <a:extLst>
                <a:ext uri="{FF2B5EF4-FFF2-40B4-BE49-F238E27FC236}">
                  <a16:creationId xmlns:a16="http://schemas.microsoft.com/office/drawing/2014/main" id="{E9EF6309-D318-BC42-A16A-44CB8B7AEA75}"/>
                </a:ext>
              </a:extLst>
            </p:cNvPr>
            <p:cNvPicPr>
              <a:picLocks noChangeAspect="1" noChangeArrowheads="1"/>
            </p:cNvPicPr>
            <p:nvPr/>
          </p:nvPicPr>
          <p:blipFill>
            <a:blip r:embed="rId4"/>
            <a:srcRect/>
            <a:stretch/>
          </p:blipFill>
          <p:spPr bwMode="auto">
            <a:xfrm>
              <a:off x="569263" y="1385387"/>
              <a:ext cx="3760033"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
              <a:extLst>
                <a:ext uri="{FF2B5EF4-FFF2-40B4-BE49-F238E27FC236}">
                  <a16:creationId xmlns:a16="http://schemas.microsoft.com/office/drawing/2014/main" id="{EE181246-1EA1-C085-D9D4-B7DB2DB1B63E}"/>
                </a:ext>
              </a:extLst>
            </p:cNvPr>
            <p:cNvPicPr>
              <a:picLocks noChangeAspect="1" noChangeArrowheads="1"/>
            </p:cNvPicPr>
            <p:nvPr/>
          </p:nvPicPr>
          <p:blipFill>
            <a:blip r:embed="rId5"/>
            <a:srcRect/>
            <a:stretch/>
          </p:blipFill>
          <p:spPr bwMode="auto">
            <a:xfrm>
              <a:off x="4657993" y="1385387"/>
              <a:ext cx="3760033" cy="2820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AA68E764-B4B2-CDDF-9D68-7A1C109D4C7F}"/>
                </a:ext>
              </a:extLst>
            </p:cNvPr>
            <p:cNvSpPr txBox="1"/>
            <p:nvPr/>
          </p:nvSpPr>
          <p:spPr>
            <a:xfrm>
              <a:off x="3275350" y="4323849"/>
              <a:ext cx="2593300" cy="395164"/>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hè</a:t>
              </a:r>
            </a:p>
          </p:txBody>
        </p:sp>
      </p:grpSp>
    </p:spTree>
    <p:extLst>
      <p:ext uri="{BB962C8B-B14F-4D97-AF65-F5344CB8AC3E}">
        <p14:creationId xmlns:p14="http://schemas.microsoft.com/office/powerpoint/2010/main" val="2752803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9"/>
        <p:cNvGrpSpPr/>
        <p:nvPr/>
      </p:nvGrpSpPr>
      <p:grpSpPr>
        <a:xfrm>
          <a:off x="0" y="0"/>
          <a:ext cx="0" cy="0"/>
          <a:chOff x="0" y="0"/>
          <a:chExt cx="0" cy="0"/>
        </a:xfrm>
      </p:grpSpPr>
      <p:grpSp>
        <p:nvGrpSpPr>
          <p:cNvPr id="31" name="Group 30">
            <a:extLst>
              <a:ext uri="{FF2B5EF4-FFF2-40B4-BE49-F238E27FC236}">
                <a16:creationId xmlns:a16="http://schemas.microsoft.com/office/drawing/2014/main" id="{64ACD4BD-FE6F-F90B-1C69-C4A8FF06F21B}"/>
              </a:ext>
            </a:extLst>
          </p:cNvPr>
          <p:cNvGrpSpPr/>
          <p:nvPr/>
        </p:nvGrpSpPr>
        <p:grpSpPr>
          <a:xfrm>
            <a:off x="1963468" y="2301046"/>
            <a:ext cx="8265063" cy="4328354"/>
            <a:chOff x="483955" y="696851"/>
            <a:chExt cx="8112903" cy="4248669"/>
          </a:xfrm>
        </p:grpSpPr>
        <p:pic>
          <p:nvPicPr>
            <p:cNvPr id="32" name="Picture 2">
              <a:extLst>
                <a:ext uri="{FF2B5EF4-FFF2-40B4-BE49-F238E27FC236}">
                  <a16:creationId xmlns:a16="http://schemas.microsoft.com/office/drawing/2014/main" id="{24BCC565-803B-1EE6-D5E3-B923A09545F8}"/>
                </a:ext>
              </a:extLst>
            </p:cNvPr>
            <p:cNvPicPr>
              <a:picLocks noChangeAspect="1" noChangeArrowheads="1"/>
            </p:cNvPicPr>
            <p:nvPr/>
          </p:nvPicPr>
          <p:blipFill>
            <a:blip r:embed="rId4"/>
            <a:srcRect/>
            <a:stretch/>
          </p:blipFill>
          <p:spPr bwMode="auto">
            <a:xfrm>
              <a:off x="483955" y="696851"/>
              <a:ext cx="3031238" cy="41970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Picture 2">
              <a:extLst>
                <a:ext uri="{FF2B5EF4-FFF2-40B4-BE49-F238E27FC236}">
                  <a16:creationId xmlns:a16="http://schemas.microsoft.com/office/drawing/2014/main" id="{6AECC7B2-F654-2360-F3A1-B9474697D50E}"/>
                </a:ext>
              </a:extLst>
            </p:cNvPr>
            <p:cNvPicPr>
              <a:picLocks noChangeAspect="1" noChangeArrowheads="1"/>
            </p:cNvPicPr>
            <p:nvPr/>
          </p:nvPicPr>
          <p:blipFill>
            <a:blip r:embed="rId5"/>
            <a:srcRect/>
            <a:stretch/>
          </p:blipFill>
          <p:spPr bwMode="auto">
            <a:xfrm>
              <a:off x="3824855" y="696851"/>
              <a:ext cx="4772003" cy="3583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TextBox 33">
              <a:extLst>
                <a:ext uri="{FF2B5EF4-FFF2-40B4-BE49-F238E27FC236}">
                  <a16:creationId xmlns:a16="http://schemas.microsoft.com/office/drawing/2014/main" id="{8725DA60-831F-C3F7-68D4-3DEB16DA41D0}"/>
                </a:ext>
              </a:extLst>
            </p:cNvPr>
            <p:cNvSpPr txBox="1"/>
            <p:nvPr/>
          </p:nvSpPr>
          <p:spPr>
            <a:xfrm>
              <a:off x="5565324" y="4492354"/>
              <a:ext cx="1518185" cy="453166"/>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hè</a:t>
              </a:r>
            </a:p>
          </p:txBody>
        </p:sp>
      </p:grpSp>
      <p:sp>
        <p:nvSpPr>
          <p:cNvPr id="12" name="Title 2">
            <a:extLst>
              <a:ext uri="{FF2B5EF4-FFF2-40B4-BE49-F238E27FC236}">
                <a16:creationId xmlns:a16="http://schemas.microsoft.com/office/drawing/2014/main" id="{7D807ABB-2E12-411E-AC29-61BE4E5F4BDD}"/>
              </a:ext>
            </a:extLst>
          </p:cNvPr>
          <p:cNvSpPr>
            <a:spLocks noGrp="1"/>
          </p:cNvSpPr>
          <p:nvPr>
            <p:ph type="title"/>
          </p:nvPr>
        </p:nvSpPr>
        <p:spPr>
          <a:xfrm>
            <a:off x="1758845" y="1626279"/>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57"/>
        <p:cNvGrpSpPr/>
        <p:nvPr/>
      </p:nvGrpSpPr>
      <p:grpSpPr>
        <a:xfrm>
          <a:off x="0" y="0"/>
          <a:ext cx="0" cy="0"/>
          <a:chOff x="0" y="0"/>
          <a:chExt cx="0" cy="0"/>
        </a:xfrm>
      </p:grpSpPr>
      <p:grpSp>
        <p:nvGrpSpPr>
          <p:cNvPr id="2" name="Group 1">
            <a:extLst>
              <a:ext uri="{FF2B5EF4-FFF2-40B4-BE49-F238E27FC236}">
                <a16:creationId xmlns:a16="http://schemas.microsoft.com/office/drawing/2014/main" id="{0E667C7F-C868-48E9-EDCD-201E5ED45857}"/>
              </a:ext>
            </a:extLst>
          </p:cNvPr>
          <p:cNvGrpSpPr/>
          <p:nvPr/>
        </p:nvGrpSpPr>
        <p:grpSpPr>
          <a:xfrm>
            <a:off x="1371600" y="2602984"/>
            <a:ext cx="8974071" cy="3570439"/>
            <a:chOff x="209861" y="1161253"/>
            <a:chExt cx="8806692" cy="3503845"/>
          </a:xfrm>
        </p:grpSpPr>
        <p:pic>
          <p:nvPicPr>
            <p:cNvPr id="3" name="Picture 2">
              <a:extLst>
                <a:ext uri="{FF2B5EF4-FFF2-40B4-BE49-F238E27FC236}">
                  <a16:creationId xmlns:a16="http://schemas.microsoft.com/office/drawing/2014/main" id="{E9EF6309-D318-BC42-A16A-44CB8B7AEA75}"/>
                </a:ext>
              </a:extLst>
            </p:cNvPr>
            <p:cNvPicPr>
              <a:picLocks noChangeAspect="1" noChangeArrowheads="1"/>
            </p:cNvPicPr>
            <p:nvPr/>
          </p:nvPicPr>
          <p:blipFill>
            <a:blip r:embed="rId4"/>
            <a:srcRect/>
            <a:stretch/>
          </p:blipFill>
          <p:spPr bwMode="auto">
            <a:xfrm>
              <a:off x="209861" y="1164846"/>
              <a:ext cx="3655113" cy="28418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EE181246-1EA1-C085-D9D4-B7DB2DB1B63E}"/>
                </a:ext>
              </a:extLst>
            </p:cNvPr>
            <p:cNvPicPr>
              <a:picLocks noChangeAspect="1" noChangeArrowheads="1"/>
            </p:cNvPicPr>
            <p:nvPr/>
          </p:nvPicPr>
          <p:blipFill>
            <a:blip r:embed="rId5"/>
            <a:srcRect/>
            <a:stretch/>
          </p:blipFill>
          <p:spPr bwMode="auto">
            <a:xfrm>
              <a:off x="3958082" y="1161253"/>
              <a:ext cx="5058471" cy="284538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AA68E764-B4B2-CDDF-9D68-7A1C109D4C7F}"/>
                </a:ext>
              </a:extLst>
            </p:cNvPr>
            <p:cNvSpPr txBox="1"/>
            <p:nvPr/>
          </p:nvSpPr>
          <p:spPr>
            <a:xfrm>
              <a:off x="3275350" y="4212044"/>
              <a:ext cx="2593300" cy="453054"/>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Mùa hè</a:t>
              </a:r>
            </a:p>
          </p:txBody>
        </p:sp>
      </p:grpSp>
      <p:sp>
        <p:nvSpPr>
          <p:cNvPr id="20" name="Title 2">
            <a:extLst>
              <a:ext uri="{FF2B5EF4-FFF2-40B4-BE49-F238E27FC236}">
                <a16:creationId xmlns:a16="http://schemas.microsoft.com/office/drawing/2014/main" id="{17D00F08-03C1-4BA9-A310-C01ABA774126}"/>
              </a:ext>
            </a:extLst>
          </p:cNvPr>
          <p:cNvSpPr>
            <a:spLocks noGrp="1"/>
          </p:cNvSpPr>
          <p:nvPr>
            <p:ph type="title"/>
          </p:nvPr>
        </p:nvSpPr>
        <p:spPr>
          <a:xfrm>
            <a:off x="1524000" y="1915927"/>
            <a:ext cx="8674309" cy="674767"/>
          </a:xfrm>
        </p:spPr>
        <p:txBody>
          <a:bodyPr anchor="ctr"/>
          <a:lstStyle/>
          <a:p>
            <a:pPr algn="ctr"/>
            <a:r>
              <a:rPr lang="vi-VN" sz="2400" b="1" u="none" dirty="0">
                <a:solidFill>
                  <a:schemeClr val="bg1">
                    <a:lumMod val="10000"/>
                  </a:schemeClr>
                </a:solidFill>
                <a:latin typeface="+mn-lt"/>
                <a:ea typeface="+mn-ea"/>
                <a:cs typeface="+mn-ea"/>
                <a:sym typeface="+mn-lt"/>
              </a:rPr>
              <a:t>Một số hình ảnh về phong cảnh các mùa</a:t>
            </a:r>
          </a:p>
        </p:txBody>
      </p:sp>
    </p:spTree>
    <p:extLst>
      <p:ext uri="{BB962C8B-B14F-4D97-AF65-F5344CB8AC3E}">
        <p14:creationId xmlns:p14="http://schemas.microsoft.com/office/powerpoint/2010/main" val="77800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0"/>
        <p:cNvGrpSpPr/>
        <p:nvPr/>
      </p:nvGrpSpPr>
      <p:grpSpPr>
        <a:xfrm>
          <a:off x="0" y="0"/>
          <a:ext cx="0" cy="0"/>
          <a:chOff x="0" y="0"/>
          <a:chExt cx="0" cy="0"/>
        </a:xfrm>
      </p:grpSpPr>
      <p:sp>
        <p:nvSpPr>
          <p:cNvPr id="4" name="Title 2">
            <a:extLst>
              <a:ext uri="{FF2B5EF4-FFF2-40B4-BE49-F238E27FC236}">
                <a16:creationId xmlns:a16="http://schemas.microsoft.com/office/drawing/2014/main" id="{CB55378D-A277-FBD2-1E81-7B64704B44A3}"/>
              </a:ext>
            </a:extLst>
          </p:cNvPr>
          <p:cNvSpPr>
            <a:spLocks noGrp="1"/>
          </p:cNvSpPr>
          <p:nvPr>
            <p:ph type="title"/>
          </p:nvPr>
        </p:nvSpPr>
        <p:spPr>
          <a:xfrm>
            <a:off x="289809" y="1752600"/>
            <a:ext cx="11612381" cy="674767"/>
          </a:xfrm>
        </p:spPr>
        <p:txBody>
          <a:bodyPr anchor="ctr"/>
          <a:lstStyle/>
          <a:p>
            <a:r>
              <a:rPr lang="vi-VN" sz="2400" b="1" u="none" dirty="0">
                <a:solidFill>
                  <a:schemeClr val="bg1">
                    <a:lumMod val="10000"/>
                  </a:schemeClr>
                </a:solidFill>
                <a:latin typeface="+mn-lt"/>
                <a:ea typeface="+mn-ea"/>
                <a:cs typeface="+mn-ea"/>
                <a:sym typeface="+mn-lt"/>
              </a:rPr>
              <a:t>Tìm hiểu về một số đặc điểm về phong cảnh, thời tiết các mùa</a:t>
            </a:r>
          </a:p>
        </p:txBody>
      </p:sp>
      <p:grpSp>
        <p:nvGrpSpPr>
          <p:cNvPr id="5" name="Google Shape;1668;p67">
            <a:extLst>
              <a:ext uri="{FF2B5EF4-FFF2-40B4-BE49-F238E27FC236}">
                <a16:creationId xmlns:a16="http://schemas.microsoft.com/office/drawing/2014/main" id="{7E513221-A56D-9397-712C-4994B41B0E6C}"/>
              </a:ext>
            </a:extLst>
          </p:cNvPr>
          <p:cNvGrpSpPr/>
          <p:nvPr/>
        </p:nvGrpSpPr>
        <p:grpSpPr>
          <a:xfrm rot="16200000">
            <a:off x="6133252" y="1512764"/>
            <a:ext cx="3757275" cy="6628396"/>
            <a:chOff x="5717994" y="1091801"/>
            <a:chExt cx="1740838" cy="3071100"/>
          </a:xfrm>
        </p:grpSpPr>
        <p:sp>
          <p:nvSpPr>
            <p:cNvPr id="6" name="Google Shape;1669;p67">
              <a:extLst>
                <a:ext uri="{FF2B5EF4-FFF2-40B4-BE49-F238E27FC236}">
                  <a16:creationId xmlns:a16="http://schemas.microsoft.com/office/drawing/2014/main" id="{E081C3DF-C952-E7C2-ADC1-E58EB3984E7F}"/>
                </a:ext>
              </a:extLst>
            </p:cNvPr>
            <p:cNvSpPr/>
            <p:nvPr/>
          </p:nvSpPr>
          <p:spPr>
            <a:xfrm>
              <a:off x="5717994" y="1091801"/>
              <a:ext cx="1740838" cy="3071100"/>
            </a:xfrm>
            <a:prstGeom prst="roundRect">
              <a:avLst>
                <a:gd name="adj" fmla="val 6620"/>
              </a:avLst>
            </a:prstGeom>
            <a:no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a:cs typeface="+mn-ea"/>
                <a:sym typeface="+mn-lt"/>
              </a:endParaRPr>
            </a:p>
          </p:txBody>
        </p:sp>
        <p:grpSp>
          <p:nvGrpSpPr>
            <p:cNvPr id="7" name="Google Shape;1670;p67">
              <a:extLst>
                <a:ext uri="{FF2B5EF4-FFF2-40B4-BE49-F238E27FC236}">
                  <a16:creationId xmlns:a16="http://schemas.microsoft.com/office/drawing/2014/main" id="{C944868C-DEBE-76CA-B8A3-7520271DD131}"/>
                </a:ext>
              </a:extLst>
            </p:cNvPr>
            <p:cNvGrpSpPr/>
            <p:nvPr/>
          </p:nvGrpSpPr>
          <p:grpSpPr>
            <a:xfrm>
              <a:off x="5877376" y="1186035"/>
              <a:ext cx="1422073" cy="2882617"/>
              <a:chOff x="4975080" y="1162673"/>
              <a:chExt cx="1422073" cy="2882617"/>
            </a:xfrm>
          </p:grpSpPr>
          <p:sp>
            <p:nvSpPr>
              <p:cNvPr id="8" name="Google Shape;1671;p67">
                <a:extLst>
                  <a:ext uri="{FF2B5EF4-FFF2-40B4-BE49-F238E27FC236}">
                    <a16:creationId xmlns:a16="http://schemas.microsoft.com/office/drawing/2014/main" id="{58716624-74CD-79E6-E464-CBAD44472A95}"/>
                  </a:ext>
                </a:extLst>
              </p:cNvPr>
              <p:cNvSpPr/>
              <p:nvPr/>
            </p:nvSpPr>
            <p:spPr>
              <a:xfrm>
                <a:off x="4975080" y="1257400"/>
                <a:ext cx="1422073" cy="2571684"/>
              </a:xfrm>
              <a:custGeom>
                <a:avLst/>
                <a:gdLst/>
                <a:ahLst/>
                <a:cxnLst/>
                <a:rect l="l" t="t" r="r" b="b"/>
                <a:pathLst>
                  <a:path w="32538" h="60944" extrusionOk="0">
                    <a:moveTo>
                      <a:pt x="427" y="0"/>
                    </a:moveTo>
                    <a:cubicBezTo>
                      <a:pt x="198" y="0"/>
                      <a:pt x="1" y="197"/>
                      <a:pt x="1" y="426"/>
                    </a:cubicBezTo>
                    <a:lnTo>
                      <a:pt x="1" y="60533"/>
                    </a:lnTo>
                    <a:cubicBezTo>
                      <a:pt x="1" y="60763"/>
                      <a:pt x="198" y="60943"/>
                      <a:pt x="427" y="60943"/>
                    </a:cubicBezTo>
                    <a:lnTo>
                      <a:pt x="32128" y="60943"/>
                    </a:lnTo>
                    <a:cubicBezTo>
                      <a:pt x="32357" y="60943"/>
                      <a:pt x="32538" y="60763"/>
                      <a:pt x="32538" y="60533"/>
                    </a:cubicBezTo>
                    <a:lnTo>
                      <a:pt x="32538" y="426"/>
                    </a:lnTo>
                    <a:cubicBezTo>
                      <a:pt x="32538" y="197"/>
                      <a:pt x="32357" y="0"/>
                      <a:pt x="32128" y="0"/>
                    </a:cubicBezTo>
                    <a:close/>
                  </a:path>
                </a:pathLst>
              </a:custGeom>
              <a:solidFill>
                <a:srgbClr val="081D3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9" name="Google Shape;1672;p67">
                <a:extLst>
                  <a:ext uri="{FF2B5EF4-FFF2-40B4-BE49-F238E27FC236}">
                    <a16:creationId xmlns:a16="http://schemas.microsoft.com/office/drawing/2014/main" id="{73DF1A62-A01E-39F7-6CC1-74E7DE5A68D9}"/>
                  </a:ext>
                </a:extLst>
              </p:cNvPr>
              <p:cNvSpPr/>
              <p:nvPr/>
            </p:nvSpPr>
            <p:spPr>
              <a:xfrm>
                <a:off x="5585663" y="3898555"/>
                <a:ext cx="170735" cy="146735"/>
              </a:xfrm>
              <a:custGeom>
                <a:avLst/>
                <a:gdLst/>
                <a:ahLst/>
                <a:cxnLst/>
                <a:rect l="l" t="t" r="r" b="b"/>
                <a:pathLst>
                  <a:path w="3870" h="3326" extrusionOk="0">
                    <a:moveTo>
                      <a:pt x="2214" y="358"/>
                    </a:moveTo>
                    <a:lnTo>
                      <a:pt x="2214" y="375"/>
                    </a:lnTo>
                    <a:cubicBezTo>
                      <a:pt x="2935" y="375"/>
                      <a:pt x="3509" y="948"/>
                      <a:pt x="3525" y="1670"/>
                    </a:cubicBezTo>
                    <a:cubicBezTo>
                      <a:pt x="3525" y="2456"/>
                      <a:pt x="2882" y="2973"/>
                      <a:pt x="2212" y="2973"/>
                    </a:cubicBezTo>
                    <a:cubicBezTo>
                      <a:pt x="1890" y="2973"/>
                      <a:pt x="1562" y="2853"/>
                      <a:pt x="1296" y="2587"/>
                    </a:cubicBezTo>
                    <a:cubicBezTo>
                      <a:pt x="476" y="1768"/>
                      <a:pt x="1066" y="358"/>
                      <a:pt x="2214" y="358"/>
                    </a:cubicBezTo>
                    <a:close/>
                    <a:moveTo>
                      <a:pt x="2197" y="1"/>
                    </a:moveTo>
                    <a:cubicBezTo>
                      <a:pt x="1793" y="1"/>
                      <a:pt x="1383" y="152"/>
                      <a:pt x="1050" y="489"/>
                    </a:cubicBezTo>
                    <a:cubicBezTo>
                      <a:pt x="1" y="1538"/>
                      <a:pt x="739" y="3325"/>
                      <a:pt x="2214" y="3325"/>
                    </a:cubicBezTo>
                    <a:cubicBezTo>
                      <a:pt x="3132" y="3325"/>
                      <a:pt x="3869" y="2587"/>
                      <a:pt x="3869" y="1670"/>
                    </a:cubicBezTo>
                    <a:cubicBezTo>
                      <a:pt x="3869" y="669"/>
                      <a:pt x="3048" y="1"/>
                      <a:pt x="2197" y="1"/>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0" name="Google Shape;1673;p67">
                <a:extLst>
                  <a:ext uri="{FF2B5EF4-FFF2-40B4-BE49-F238E27FC236}">
                    <a16:creationId xmlns:a16="http://schemas.microsoft.com/office/drawing/2014/main" id="{2AB944EB-AAB9-1E10-8E60-5B3059A3E24E}"/>
                  </a:ext>
                </a:extLst>
              </p:cNvPr>
              <p:cNvSpPr/>
              <p:nvPr/>
            </p:nvSpPr>
            <p:spPr>
              <a:xfrm>
                <a:off x="5437208" y="1162673"/>
                <a:ext cx="420175" cy="25323"/>
              </a:xfrm>
              <a:custGeom>
                <a:avLst/>
                <a:gdLst/>
                <a:ahLst/>
                <a:cxnLst/>
                <a:rect l="l" t="t" r="r" b="b"/>
                <a:pathLst>
                  <a:path w="9524" h="574" extrusionOk="0">
                    <a:moveTo>
                      <a:pt x="164" y="0"/>
                    </a:moveTo>
                    <a:cubicBezTo>
                      <a:pt x="82" y="0"/>
                      <a:pt x="0" y="82"/>
                      <a:pt x="0" y="164"/>
                    </a:cubicBezTo>
                    <a:lnTo>
                      <a:pt x="0" y="410"/>
                    </a:lnTo>
                    <a:cubicBezTo>
                      <a:pt x="0" y="492"/>
                      <a:pt x="82" y="574"/>
                      <a:pt x="164" y="574"/>
                    </a:cubicBezTo>
                    <a:lnTo>
                      <a:pt x="9359" y="574"/>
                    </a:lnTo>
                    <a:cubicBezTo>
                      <a:pt x="9458" y="574"/>
                      <a:pt x="9523" y="492"/>
                      <a:pt x="9523" y="410"/>
                    </a:cubicBezTo>
                    <a:lnTo>
                      <a:pt x="9523" y="164"/>
                    </a:lnTo>
                    <a:cubicBezTo>
                      <a:pt x="9523" y="82"/>
                      <a:pt x="9458" y="0"/>
                      <a:pt x="9359"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1" name="Google Shape;1674;p67">
                <a:extLst>
                  <a:ext uri="{FF2B5EF4-FFF2-40B4-BE49-F238E27FC236}">
                    <a16:creationId xmlns:a16="http://schemas.microsoft.com/office/drawing/2014/main" id="{8A30DE8D-C9A1-1D69-D2E8-7EF2BACE5951}"/>
                  </a:ext>
                </a:extLst>
              </p:cNvPr>
              <p:cNvSpPr/>
              <p:nvPr/>
            </p:nvSpPr>
            <p:spPr>
              <a:xfrm>
                <a:off x="5374268" y="3937422"/>
                <a:ext cx="69000" cy="69000"/>
              </a:xfrm>
              <a:prstGeom prst="ellipse">
                <a:avLst/>
              </a:pr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2" name="Google Shape;1675;p67">
                <a:extLst>
                  <a:ext uri="{FF2B5EF4-FFF2-40B4-BE49-F238E27FC236}">
                    <a16:creationId xmlns:a16="http://schemas.microsoft.com/office/drawing/2014/main" id="{6C85689A-363D-EF99-A069-A4E7D3E8374F}"/>
                  </a:ext>
                </a:extLst>
              </p:cNvPr>
              <p:cNvSpPr/>
              <p:nvPr/>
            </p:nvSpPr>
            <p:spPr>
              <a:xfrm>
                <a:off x="5898793" y="3937422"/>
                <a:ext cx="69000" cy="69000"/>
              </a:xfrm>
              <a:prstGeom prst="ellipse">
                <a:avLst/>
              </a:pr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pic>
        <p:nvPicPr>
          <p:cNvPr id="3074" name="Picture 2" descr="101 mẫu tranh phong cảnh mùa hè đẹp nhất, chất lượng cao, tải miễn phí">
            <a:hlinkClick r:id="rId4"/>
            <a:extLst>
              <a:ext uri="{FF2B5EF4-FFF2-40B4-BE49-F238E27FC236}">
                <a16:creationId xmlns:a16="http://schemas.microsoft.com/office/drawing/2014/main" id="{C83956E9-D9F3-C084-3871-CACD769031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528" y="3276079"/>
            <a:ext cx="5550501" cy="3085524"/>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0">
            <a:extLst>
              <a:ext uri="{FF2B5EF4-FFF2-40B4-BE49-F238E27FC236}">
                <a16:creationId xmlns:a16="http://schemas.microsoft.com/office/drawing/2014/main" id="{F8C17F3A-5C9F-FBC8-90E3-FD03B5643C9F}"/>
              </a:ext>
            </a:extLst>
          </p:cNvPr>
          <p:cNvSpPr/>
          <p:nvPr/>
        </p:nvSpPr>
        <p:spPr>
          <a:xfrm flipH="1">
            <a:off x="717792" y="2763957"/>
            <a:ext cx="3452645" cy="4094043"/>
          </a:xfrm>
          <a:custGeom>
            <a:avLst/>
            <a:gdLst/>
            <a:ahLst/>
            <a:cxnLst/>
            <a:rect l="l" t="t" r="r" b="b"/>
            <a:pathLst>
              <a:path w="933274" h="1106649">
                <a:moveTo>
                  <a:pt x="0" y="0"/>
                </a:moveTo>
                <a:lnTo>
                  <a:pt x="933274" y="0"/>
                </a:lnTo>
                <a:lnTo>
                  <a:pt x="933274" y="1106649"/>
                </a:lnTo>
                <a:lnTo>
                  <a:pt x="0" y="1106649"/>
                </a:lnTo>
                <a:lnTo>
                  <a:pt x="0" y="0"/>
                </a:lnTo>
                <a:close/>
              </a:path>
            </a:pathLst>
          </a:custGeom>
          <a:blipFill>
            <a:blip r:embed="rId6"/>
            <a:stretch>
              <a:fillRect/>
            </a:stretch>
          </a:blipFill>
        </p:spPr>
        <p:txBody>
          <a:bodyPr/>
          <a:lstStyle/>
          <a:p>
            <a:pPr defTabSz="1219170">
              <a:buClr>
                <a:srgbClr val="000000"/>
              </a:buClr>
            </a:pPr>
            <a:endParaRPr lang="vi-VN" sz="16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ipe(down)">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F0808F4-42A6-ECA7-DE77-0535B2DC5E8B}"/>
              </a:ext>
            </a:extLst>
          </p:cNvPr>
          <p:cNvPicPr>
            <a:picLocks noChangeAspect="1"/>
          </p:cNvPicPr>
          <p:nvPr/>
        </p:nvPicPr>
        <p:blipFill>
          <a:blip r:embed="rId5"/>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9586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45"/>
        <p:cNvGrpSpPr/>
        <p:nvPr/>
      </p:nvGrpSpPr>
      <p:grpSpPr>
        <a:xfrm>
          <a:off x="0" y="0"/>
          <a:ext cx="0" cy="0"/>
          <a:chOff x="0" y="0"/>
          <a:chExt cx="0" cy="0"/>
        </a:xfrm>
      </p:grpSpPr>
      <p:cxnSp>
        <p:nvCxnSpPr>
          <p:cNvPr id="447" name="Google Shape;447;p40"/>
          <p:cNvCxnSpPr>
            <a:cxnSpLocks/>
          </p:cNvCxnSpPr>
          <p:nvPr/>
        </p:nvCxnSpPr>
        <p:spPr>
          <a:xfrm>
            <a:off x="1" y="4850557"/>
            <a:ext cx="11072735" cy="0"/>
          </a:xfrm>
          <a:prstGeom prst="straightConnector1">
            <a:avLst/>
          </a:prstGeom>
          <a:noFill/>
          <a:ln w="19050" cap="flat" cmpd="sng">
            <a:solidFill>
              <a:schemeClr val="accent1"/>
            </a:solidFill>
            <a:prstDash val="solid"/>
            <a:round/>
            <a:headEnd type="none" w="med" len="med"/>
            <a:tailEnd type="none" w="med" len="med"/>
          </a:ln>
        </p:spPr>
      </p:cxnSp>
      <p:grpSp>
        <p:nvGrpSpPr>
          <p:cNvPr id="448" name="Google Shape;448;p40"/>
          <p:cNvGrpSpPr/>
          <p:nvPr/>
        </p:nvGrpSpPr>
        <p:grpSpPr>
          <a:xfrm>
            <a:off x="1750571" y="4430699"/>
            <a:ext cx="899141" cy="839715"/>
            <a:chOff x="460100" y="3871163"/>
            <a:chExt cx="449050" cy="409075"/>
          </a:xfrm>
        </p:grpSpPr>
        <p:sp>
          <p:nvSpPr>
            <p:cNvPr id="449" name="Google Shape;449;p40"/>
            <p:cNvSpPr/>
            <p:nvPr/>
          </p:nvSpPr>
          <p:spPr>
            <a:xfrm>
              <a:off x="460100" y="3871163"/>
              <a:ext cx="449050" cy="409075"/>
            </a:xfrm>
            <a:custGeom>
              <a:avLst/>
              <a:gdLst/>
              <a:ahLst/>
              <a:cxnLst/>
              <a:rect l="l" t="t" r="r" b="b"/>
              <a:pathLst>
                <a:path w="17962" h="16363" extrusionOk="0">
                  <a:moveTo>
                    <a:pt x="8987" y="1"/>
                  </a:moveTo>
                  <a:cubicBezTo>
                    <a:pt x="6892" y="1"/>
                    <a:pt x="4797" y="800"/>
                    <a:pt x="3198" y="2399"/>
                  </a:cubicBezTo>
                  <a:cubicBezTo>
                    <a:pt x="0" y="5586"/>
                    <a:pt x="0" y="10767"/>
                    <a:pt x="3198" y="13965"/>
                  </a:cubicBezTo>
                  <a:cubicBezTo>
                    <a:pt x="4797" y="15563"/>
                    <a:pt x="6892" y="16363"/>
                    <a:pt x="8987" y="16363"/>
                  </a:cubicBezTo>
                  <a:cubicBezTo>
                    <a:pt x="11081" y="16363"/>
                    <a:pt x="13176" y="15563"/>
                    <a:pt x="14775" y="13965"/>
                  </a:cubicBezTo>
                  <a:cubicBezTo>
                    <a:pt x="17961" y="10767"/>
                    <a:pt x="17961" y="5586"/>
                    <a:pt x="14775" y="2399"/>
                  </a:cubicBezTo>
                  <a:cubicBezTo>
                    <a:pt x="13176" y="800"/>
                    <a:pt x="11081" y="1"/>
                    <a:pt x="8987" y="1"/>
                  </a:cubicBezTo>
                  <a:close/>
                </a:path>
              </a:pathLst>
            </a:custGeom>
            <a:solidFill>
              <a:schemeClr val="dk2"/>
            </a:solidFill>
            <a:ln>
              <a:noFill/>
            </a:ln>
            <a:effectLst>
              <a:outerShdw blurRad="114300" dist="38100" dir="222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r>
                <a:rPr lang="en" sz="2400" b="1" kern="0">
                  <a:solidFill>
                    <a:srgbClr val="000000"/>
                  </a:solidFill>
                  <a:latin typeface="UTM Avo"/>
                  <a:cs typeface="+mn-ea"/>
                  <a:sym typeface="+mn-lt"/>
                </a:rPr>
                <a:t> </a:t>
              </a:r>
              <a:endParaRPr sz="2400" b="1" kern="0">
                <a:solidFill>
                  <a:srgbClr val="000000"/>
                </a:solidFill>
                <a:latin typeface="UTM Avo"/>
                <a:cs typeface="+mn-ea"/>
                <a:sym typeface="+mn-lt"/>
              </a:endParaRPr>
            </a:p>
          </p:txBody>
        </p:sp>
        <p:sp>
          <p:nvSpPr>
            <p:cNvPr id="450" name="Google Shape;450;p40"/>
            <p:cNvSpPr/>
            <p:nvPr/>
          </p:nvSpPr>
          <p:spPr>
            <a:xfrm>
              <a:off x="500500" y="3913388"/>
              <a:ext cx="368525" cy="324525"/>
            </a:xfrm>
            <a:custGeom>
              <a:avLst/>
              <a:gdLst/>
              <a:ahLst/>
              <a:cxnLst/>
              <a:rect l="l" t="t" r="r" b="b"/>
              <a:pathLst>
                <a:path w="14741" h="12981" extrusionOk="0">
                  <a:moveTo>
                    <a:pt x="7358" y="1"/>
                  </a:moveTo>
                  <a:cubicBezTo>
                    <a:pt x="6532" y="1"/>
                    <a:pt x="5694" y="159"/>
                    <a:pt x="4883" y="492"/>
                  </a:cubicBezTo>
                  <a:cubicBezTo>
                    <a:pt x="1571" y="1868"/>
                    <a:pt x="1" y="5662"/>
                    <a:pt x="1376" y="8974"/>
                  </a:cubicBezTo>
                  <a:cubicBezTo>
                    <a:pt x="2413" y="11473"/>
                    <a:pt x="4826" y="12980"/>
                    <a:pt x="7371" y="12980"/>
                  </a:cubicBezTo>
                  <a:cubicBezTo>
                    <a:pt x="8200" y="12980"/>
                    <a:pt x="9044" y="12820"/>
                    <a:pt x="9858" y="12482"/>
                  </a:cubicBezTo>
                  <a:cubicBezTo>
                    <a:pt x="13159" y="11118"/>
                    <a:pt x="14741" y="7312"/>
                    <a:pt x="13365" y="4011"/>
                  </a:cubicBezTo>
                  <a:cubicBezTo>
                    <a:pt x="12326" y="1509"/>
                    <a:pt x="9907" y="1"/>
                    <a:pt x="7358" y="1"/>
                  </a:cubicBezTo>
                  <a:close/>
                </a:path>
              </a:pathLst>
            </a:custGeom>
            <a:solidFill>
              <a:schemeClr val="lt2"/>
            </a:solidFill>
            <a:ln>
              <a:noFill/>
            </a:ln>
          </p:spPr>
          <p:txBody>
            <a:bodyPr spcFirstLastPara="1" wrap="square" lIns="121900" tIns="121900" rIns="121900" bIns="121900" anchor="ctr" anchorCtr="0">
              <a:noAutofit/>
            </a:bodyPr>
            <a:lstStyle/>
            <a:p>
              <a:pPr algn="ctr" defTabSz="1219170">
                <a:buClr>
                  <a:srgbClr val="000000"/>
                </a:buClr>
              </a:pPr>
              <a:r>
                <a:rPr lang="en" sz="2400" b="1" kern="0" dirty="0">
                  <a:solidFill>
                    <a:srgbClr val="FFFFFF"/>
                  </a:solidFill>
                  <a:latin typeface="UTM Avo"/>
                  <a:cs typeface="+mn-ea"/>
                  <a:sym typeface="+mn-lt"/>
                </a:rPr>
                <a:t>1</a:t>
              </a:r>
              <a:endParaRPr sz="2400" b="1" kern="0" dirty="0">
                <a:solidFill>
                  <a:srgbClr val="FFFFFF"/>
                </a:solidFill>
                <a:latin typeface="UTM Avo"/>
                <a:cs typeface="+mn-ea"/>
                <a:sym typeface="+mn-lt"/>
              </a:endParaRPr>
            </a:p>
          </p:txBody>
        </p:sp>
      </p:grpSp>
      <p:grpSp>
        <p:nvGrpSpPr>
          <p:cNvPr id="451" name="Google Shape;451;p40"/>
          <p:cNvGrpSpPr/>
          <p:nvPr/>
        </p:nvGrpSpPr>
        <p:grpSpPr>
          <a:xfrm>
            <a:off x="5438890" y="4430699"/>
            <a:ext cx="899141" cy="839715"/>
            <a:chOff x="460100" y="3871163"/>
            <a:chExt cx="449050" cy="409075"/>
          </a:xfrm>
        </p:grpSpPr>
        <p:sp>
          <p:nvSpPr>
            <p:cNvPr id="452" name="Google Shape;452;p40"/>
            <p:cNvSpPr/>
            <p:nvPr/>
          </p:nvSpPr>
          <p:spPr>
            <a:xfrm>
              <a:off x="460100" y="3871163"/>
              <a:ext cx="449050" cy="409075"/>
            </a:xfrm>
            <a:custGeom>
              <a:avLst/>
              <a:gdLst/>
              <a:ahLst/>
              <a:cxnLst/>
              <a:rect l="l" t="t" r="r" b="b"/>
              <a:pathLst>
                <a:path w="17962" h="16363" extrusionOk="0">
                  <a:moveTo>
                    <a:pt x="8987" y="1"/>
                  </a:moveTo>
                  <a:cubicBezTo>
                    <a:pt x="6892" y="1"/>
                    <a:pt x="4797" y="800"/>
                    <a:pt x="3198" y="2399"/>
                  </a:cubicBezTo>
                  <a:cubicBezTo>
                    <a:pt x="0" y="5586"/>
                    <a:pt x="0" y="10767"/>
                    <a:pt x="3198" y="13965"/>
                  </a:cubicBezTo>
                  <a:cubicBezTo>
                    <a:pt x="4797" y="15563"/>
                    <a:pt x="6892" y="16363"/>
                    <a:pt x="8987" y="16363"/>
                  </a:cubicBezTo>
                  <a:cubicBezTo>
                    <a:pt x="11081" y="16363"/>
                    <a:pt x="13176" y="15563"/>
                    <a:pt x="14775" y="13965"/>
                  </a:cubicBezTo>
                  <a:cubicBezTo>
                    <a:pt x="17961" y="10767"/>
                    <a:pt x="17961" y="5586"/>
                    <a:pt x="14775" y="2399"/>
                  </a:cubicBezTo>
                  <a:cubicBezTo>
                    <a:pt x="13176" y="800"/>
                    <a:pt x="11081" y="1"/>
                    <a:pt x="8987" y="1"/>
                  </a:cubicBezTo>
                  <a:close/>
                </a:path>
              </a:pathLst>
            </a:custGeom>
            <a:solidFill>
              <a:schemeClr val="dk2"/>
            </a:solidFill>
            <a:ln>
              <a:noFill/>
            </a:ln>
            <a:effectLst>
              <a:outerShdw blurRad="114300" dist="28575" dir="30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r>
                <a:rPr lang="en" sz="2400" b="1" kern="0">
                  <a:solidFill>
                    <a:srgbClr val="000000"/>
                  </a:solidFill>
                  <a:latin typeface="UTM Avo"/>
                  <a:cs typeface="+mn-ea"/>
                  <a:sym typeface="+mn-lt"/>
                </a:rPr>
                <a:t> </a:t>
              </a:r>
              <a:endParaRPr sz="2400" b="1" kern="0">
                <a:solidFill>
                  <a:srgbClr val="000000"/>
                </a:solidFill>
                <a:latin typeface="UTM Avo"/>
                <a:cs typeface="+mn-ea"/>
                <a:sym typeface="+mn-lt"/>
              </a:endParaRPr>
            </a:p>
          </p:txBody>
        </p:sp>
        <p:sp>
          <p:nvSpPr>
            <p:cNvPr id="453" name="Google Shape;453;p40"/>
            <p:cNvSpPr/>
            <p:nvPr/>
          </p:nvSpPr>
          <p:spPr>
            <a:xfrm>
              <a:off x="500500" y="3913388"/>
              <a:ext cx="368525" cy="324525"/>
            </a:xfrm>
            <a:custGeom>
              <a:avLst/>
              <a:gdLst/>
              <a:ahLst/>
              <a:cxnLst/>
              <a:rect l="l" t="t" r="r" b="b"/>
              <a:pathLst>
                <a:path w="14741" h="12981" extrusionOk="0">
                  <a:moveTo>
                    <a:pt x="7358" y="1"/>
                  </a:moveTo>
                  <a:cubicBezTo>
                    <a:pt x="6532" y="1"/>
                    <a:pt x="5694" y="159"/>
                    <a:pt x="4883" y="492"/>
                  </a:cubicBezTo>
                  <a:cubicBezTo>
                    <a:pt x="1571" y="1868"/>
                    <a:pt x="1" y="5662"/>
                    <a:pt x="1376" y="8974"/>
                  </a:cubicBezTo>
                  <a:cubicBezTo>
                    <a:pt x="2413" y="11473"/>
                    <a:pt x="4826" y="12980"/>
                    <a:pt x="7371" y="12980"/>
                  </a:cubicBezTo>
                  <a:cubicBezTo>
                    <a:pt x="8200" y="12980"/>
                    <a:pt x="9044" y="12820"/>
                    <a:pt x="9858" y="12482"/>
                  </a:cubicBezTo>
                  <a:cubicBezTo>
                    <a:pt x="13159" y="11118"/>
                    <a:pt x="14741" y="7312"/>
                    <a:pt x="13365" y="4011"/>
                  </a:cubicBezTo>
                  <a:cubicBezTo>
                    <a:pt x="12326" y="1509"/>
                    <a:pt x="9907" y="1"/>
                    <a:pt x="7358" y="1"/>
                  </a:cubicBezTo>
                  <a:close/>
                </a:path>
              </a:pathLst>
            </a:custGeom>
            <a:solidFill>
              <a:schemeClr val="accent1"/>
            </a:solidFill>
            <a:ln>
              <a:noFill/>
            </a:ln>
          </p:spPr>
          <p:txBody>
            <a:bodyPr spcFirstLastPara="1" wrap="square" lIns="121900" tIns="121900" rIns="121900" bIns="121900" anchor="ctr" anchorCtr="0">
              <a:noAutofit/>
            </a:bodyPr>
            <a:lstStyle/>
            <a:p>
              <a:pPr algn="ctr" defTabSz="1219170">
                <a:buClr>
                  <a:srgbClr val="000000"/>
                </a:buClr>
              </a:pPr>
              <a:r>
                <a:rPr lang="en" sz="2400" b="1" kern="0">
                  <a:solidFill>
                    <a:srgbClr val="FFFFFF"/>
                  </a:solidFill>
                  <a:latin typeface="UTM Avo"/>
                  <a:cs typeface="+mn-ea"/>
                  <a:sym typeface="+mn-lt"/>
                </a:rPr>
                <a:t>2</a:t>
              </a:r>
              <a:endParaRPr sz="2400" b="1" kern="0">
                <a:solidFill>
                  <a:srgbClr val="FFFFFF"/>
                </a:solidFill>
                <a:latin typeface="UTM Avo"/>
                <a:cs typeface="+mn-ea"/>
                <a:sym typeface="+mn-lt"/>
              </a:endParaRPr>
            </a:p>
          </p:txBody>
        </p:sp>
      </p:grpSp>
      <p:grpSp>
        <p:nvGrpSpPr>
          <p:cNvPr id="454" name="Google Shape;454;p40"/>
          <p:cNvGrpSpPr/>
          <p:nvPr/>
        </p:nvGrpSpPr>
        <p:grpSpPr>
          <a:xfrm>
            <a:off x="9038939" y="4430699"/>
            <a:ext cx="899141" cy="839715"/>
            <a:chOff x="460100" y="3871163"/>
            <a:chExt cx="449050" cy="409075"/>
          </a:xfrm>
        </p:grpSpPr>
        <p:sp>
          <p:nvSpPr>
            <p:cNvPr id="455" name="Google Shape;455;p40"/>
            <p:cNvSpPr/>
            <p:nvPr/>
          </p:nvSpPr>
          <p:spPr>
            <a:xfrm>
              <a:off x="460100" y="3871163"/>
              <a:ext cx="449050" cy="409075"/>
            </a:xfrm>
            <a:custGeom>
              <a:avLst/>
              <a:gdLst/>
              <a:ahLst/>
              <a:cxnLst/>
              <a:rect l="l" t="t" r="r" b="b"/>
              <a:pathLst>
                <a:path w="17962" h="16363" extrusionOk="0">
                  <a:moveTo>
                    <a:pt x="8987" y="1"/>
                  </a:moveTo>
                  <a:cubicBezTo>
                    <a:pt x="6892" y="1"/>
                    <a:pt x="4797" y="800"/>
                    <a:pt x="3198" y="2399"/>
                  </a:cubicBezTo>
                  <a:cubicBezTo>
                    <a:pt x="0" y="5586"/>
                    <a:pt x="0" y="10767"/>
                    <a:pt x="3198" y="13965"/>
                  </a:cubicBezTo>
                  <a:cubicBezTo>
                    <a:pt x="4797" y="15563"/>
                    <a:pt x="6892" y="16363"/>
                    <a:pt x="8987" y="16363"/>
                  </a:cubicBezTo>
                  <a:cubicBezTo>
                    <a:pt x="11081" y="16363"/>
                    <a:pt x="13176" y="15563"/>
                    <a:pt x="14775" y="13965"/>
                  </a:cubicBezTo>
                  <a:cubicBezTo>
                    <a:pt x="17961" y="10767"/>
                    <a:pt x="17961" y="5586"/>
                    <a:pt x="14775" y="2399"/>
                  </a:cubicBezTo>
                  <a:cubicBezTo>
                    <a:pt x="13176" y="800"/>
                    <a:pt x="11081" y="1"/>
                    <a:pt x="8987" y="1"/>
                  </a:cubicBezTo>
                  <a:close/>
                </a:path>
              </a:pathLst>
            </a:custGeom>
            <a:solidFill>
              <a:schemeClr val="dk2"/>
            </a:solidFill>
            <a:ln>
              <a:noFill/>
            </a:ln>
            <a:effectLst>
              <a:outerShdw blurRad="128588" dist="38100" dir="30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r>
                <a:rPr lang="en" sz="2400" b="1" kern="0">
                  <a:solidFill>
                    <a:srgbClr val="000000"/>
                  </a:solidFill>
                  <a:latin typeface="UTM Avo"/>
                  <a:cs typeface="+mn-ea"/>
                  <a:sym typeface="+mn-lt"/>
                </a:rPr>
                <a:t> </a:t>
              </a:r>
              <a:endParaRPr sz="2400" b="1" kern="0">
                <a:solidFill>
                  <a:srgbClr val="000000"/>
                </a:solidFill>
                <a:latin typeface="UTM Avo"/>
                <a:cs typeface="+mn-ea"/>
                <a:sym typeface="+mn-lt"/>
              </a:endParaRPr>
            </a:p>
          </p:txBody>
        </p:sp>
        <p:sp>
          <p:nvSpPr>
            <p:cNvPr id="456" name="Google Shape;456;p40"/>
            <p:cNvSpPr/>
            <p:nvPr/>
          </p:nvSpPr>
          <p:spPr>
            <a:xfrm>
              <a:off x="500500" y="3913388"/>
              <a:ext cx="368525" cy="324525"/>
            </a:xfrm>
            <a:custGeom>
              <a:avLst/>
              <a:gdLst/>
              <a:ahLst/>
              <a:cxnLst/>
              <a:rect l="l" t="t" r="r" b="b"/>
              <a:pathLst>
                <a:path w="14741" h="12981" extrusionOk="0">
                  <a:moveTo>
                    <a:pt x="7358" y="1"/>
                  </a:moveTo>
                  <a:cubicBezTo>
                    <a:pt x="6532" y="1"/>
                    <a:pt x="5694" y="159"/>
                    <a:pt x="4883" y="492"/>
                  </a:cubicBezTo>
                  <a:cubicBezTo>
                    <a:pt x="1571" y="1868"/>
                    <a:pt x="1" y="5662"/>
                    <a:pt x="1376" y="8974"/>
                  </a:cubicBezTo>
                  <a:cubicBezTo>
                    <a:pt x="2413" y="11473"/>
                    <a:pt x="4826" y="12980"/>
                    <a:pt x="7371" y="12980"/>
                  </a:cubicBezTo>
                  <a:cubicBezTo>
                    <a:pt x="8200" y="12980"/>
                    <a:pt x="9044" y="12820"/>
                    <a:pt x="9858" y="12482"/>
                  </a:cubicBezTo>
                  <a:cubicBezTo>
                    <a:pt x="13159" y="11118"/>
                    <a:pt x="14741" y="7312"/>
                    <a:pt x="13365" y="4011"/>
                  </a:cubicBezTo>
                  <a:cubicBezTo>
                    <a:pt x="12326" y="1509"/>
                    <a:pt x="9907" y="1"/>
                    <a:pt x="7358" y="1"/>
                  </a:cubicBezTo>
                  <a:close/>
                </a:path>
              </a:pathLst>
            </a:custGeom>
            <a:solidFill>
              <a:schemeClr val="accent2"/>
            </a:solidFill>
            <a:ln>
              <a:noFill/>
            </a:ln>
          </p:spPr>
          <p:txBody>
            <a:bodyPr spcFirstLastPara="1" wrap="square" lIns="121900" tIns="121900" rIns="121900" bIns="121900" anchor="ctr" anchorCtr="0">
              <a:noAutofit/>
            </a:bodyPr>
            <a:lstStyle/>
            <a:p>
              <a:pPr algn="ctr" defTabSz="1219170">
                <a:buClr>
                  <a:srgbClr val="000000"/>
                </a:buClr>
              </a:pPr>
              <a:r>
                <a:rPr lang="en" sz="2400" b="1" kern="0">
                  <a:solidFill>
                    <a:srgbClr val="FFFFFF"/>
                  </a:solidFill>
                  <a:latin typeface="UTM Avo"/>
                  <a:cs typeface="+mn-ea"/>
                  <a:sym typeface="+mn-lt"/>
                </a:rPr>
                <a:t>3</a:t>
              </a:r>
              <a:endParaRPr sz="2400" b="1" kern="0">
                <a:solidFill>
                  <a:srgbClr val="FFFFFF"/>
                </a:solidFill>
                <a:latin typeface="UTM Avo"/>
                <a:cs typeface="+mn-ea"/>
                <a:sym typeface="+mn-lt"/>
              </a:endParaRPr>
            </a:p>
          </p:txBody>
        </p:sp>
      </p:grpSp>
      <p:sp>
        <p:nvSpPr>
          <p:cNvPr id="4" name="Title 2">
            <a:extLst>
              <a:ext uri="{FF2B5EF4-FFF2-40B4-BE49-F238E27FC236}">
                <a16:creationId xmlns:a16="http://schemas.microsoft.com/office/drawing/2014/main" id="{3B3E74E4-5D3D-9EBB-851B-22C4173339E9}"/>
              </a:ext>
            </a:extLst>
          </p:cNvPr>
          <p:cNvSpPr>
            <a:spLocks noGrp="1"/>
          </p:cNvSpPr>
          <p:nvPr>
            <p:ph type="title"/>
          </p:nvPr>
        </p:nvSpPr>
        <p:spPr>
          <a:xfrm>
            <a:off x="953459" y="1727076"/>
            <a:ext cx="8796557" cy="679633"/>
          </a:xfrm>
        </p:spPr>
        <p:txBody>
          <a:bodyPr/>
          <a:lstStyle/>
          <a:p>
            <a:pPr algn="ctr">
              <a:lnSpc>
                <a:spcPct val="114000"/>
              </a:lnSpc>
            </a:pPr>
            <a:r>
              <a:rPr lang="vi-VN" sz="2400" b="1" u="none" dirty="0">
                <a:solidFill>
                  <a:schemeClr val="bg1">
                    <a:lumMod val="10000"/>
                  </a:schemeClr>
                </a:solidFill>
                <a:latin typeface="+mn-lt"/>
                <a:ea typeface="+mn-ea"/>
                <a:cs typeface="+mn-ea"/>
                <a:sym typeface="+mn-lt"/>
              </a:rPr>
              <a:t>Các bước vẽ tranh phong cảnh mùa hè</a:t>
            </a:r>
          </a:p>
        </p:txBody>
      </p:sp>
      <p:pic>
        <p:nvPicPr>
          <p:cNvPr id="5" name="Picture 4">
            <a:extLst>
              <a:ext uri="{FF2B5EF4-FFF2-40B4-BE49-F238E27FC236}">
                <a16:creationId xmlns:a16="http://schemas.microsoft.com/office/drawing/2014/main" id="{9B29A452-BA98-4536-C497-8C555330239C}"/>
              </a:ext>
            </a:extLst>
          </p:cNvPr>
          <p:cNvPicPr>
            <a:picLocks noChangeAspect="1"/>
          </p:cNvPicPr>
          <p:nvPr/>
        </p:nvPicPr>
        <p:blipFill rotWithShape="1">
          <a:blip r:embed="rId4"/>
          <a:srcRect l="22857" t="4155" r="23452" b="3570"/>
          <a:stretch/>
        </p:blipFill>
        <p:spPr>
          <a:xfrm>
            <a:off x="8430498" y="2533570"/>
            <a:ext cx="2162552" cy="1702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DD2075D-8B22-81D7-B767-CB6FE1A9F072}"/>
              </a:ext>
            </a:extLst>
          </p:cNvPr>
          <p:cNvPicPr>
            <a:picLocks noChangeAspect="1"/>
          </p:cNvPicPr>
          <p:nvPr/>
        </p:nvPicPr>
        <p:blipFill rotWithShape="1">
          <a:blip r:embed="rId5"/>
          <a:srcRect l="31270" t="6135" r="31746" b="6164"/>
          <a:stretch/>
        </p:blipFill>
        <p:spPr>
          <a:xfrm>
            <a:off x="4878050" y="2533570"/>
            <a:ext cx="2065691" cy="17022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DD0B5B24-4295-4B2A-DBDF-C25C90629D8D}"/>
              </a:ext>
            </a:extLst>
          </p:cNvPr>
          <p:cNvPicPr>
            <a:picLocks noChangeAspect="1"/>
          </p:cNvPicPr>
          <p:nvPr/>
        </p:nvPicPr>
        <p:blipFill rotWithShape="1">
          <a:blip r:embed="rId6"/>
          <a:srcRect l="30517" t="7960" r="31827" b="4338"/>
          <a:stretch/>
        </p:blipFill>
        <p:spPr>
          <a:xfrm>
            <a:off x="1116065" y="2533570"/>
            <a:ext cx="2103336" cy="1702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B2E44472-7175-8E8D-D971-8990FB0FFC30}"/>
              </a:ext>
            </a:extLst>
          </p:cNvPr>
          <p:cNvSpPr txBox="1"/>
          <p:nvPr/>
        </p:nvSpPr>
        <p:spPr>
          <a:xfrm>
            <a:off x="544977" y="5465312"/>
            <a:ext cx="3310328" cy="1121846"/>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Vẽ phác thảo các khung cảnh mùa hè.</a:t>
            </a:r>
          </a:p>
        </p:txBody>
      </p:sp>
      <p:sp>
        <p:nvSpPr>
          <p:cNvPr id="13" name="TextBox 12">
            <a:extLst>
              <a:ext uri="{FF2B5EF4-FFF2-40B4-BE49-F238E27FC236}">
                <a16:creationId xmlns:a16="http://schemas.microsoft.com/office/drawing/2014/main" id="{3D7EB244-CFEC-A85E-E75A-B9BACC8719A1}"/>
              </a:ext>
            </a:extLst>
          </p:cNvPr>
          <p:cNvSpPr txBox="1"/>
          <p:nvPr/>
        </p:nvSpPr>
        <p:spPr>
          <a:xfrm>
            <a:off x="4751530" y="5494686"/>
            <a:ext cx="2273861" cy="1121846"/>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Tô màu các chi tiết chính. </a:t>
            </a:r>
          </a:p>
        </p:txBody>
      </p:sp>
      <p:sp>
        <p:nvSpPr>
          <p:cNvPr id="14" name="TextBox 13">
            <a:extLst>
              <a:ext uri="{FF2B5EF4-FFF2-40B4-BE49-F238E27FC236}">
                <a16:creationId xmlns:a16="http://schemas.microsoft.com/office/drawing/2014/main" id="{01C8CBE3-4D8F-ED29-E74F-738ADBFDF923}"/>
              </a:ext>
            </a:extLst>
          </p:cNvPr>
          <p:cNvSpPr txBox="1"/>
          <p:nvPr/>
        </p:nvSpPr>
        <p:spPr>
          <a:xfrm>
            <a:off x="8383967" y="5507554"/>
            <a:ext cx="2209083" cy="1121846"/>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Hoàn thành bức tranh.</a:t>
            </a:r>
          </a:p>
        </p:txBody>
      </p:sp>
      <p:pic>
        <p:nvPicPr>
          <p:cNvPr id="3" name="Picture 2" descr="A red and white play button&#10;&#10;Description automatically generated">
            <a:hlinkClick r:id="rId7"/>
            <a:extLst>
              <a:ext uri="{FF2B5EF4-FFF2-40B4-BE49-F238E27FC236}">
                <a16:creationId xmlns:a16="http://schemas.microsoft.com/office/drawing/2014/main" id="{070A12D5-C25A-35BA-64BD-4E4A2D4D1B51}"/>
              </a:ext>
            </a:extLst>
          </p:cNvPr>
          <p:cNvPicPr>
            <a:picLocks noChangeAspect="1"/>
          </p:cNvPicPr>
          <p:nvPr/>
        </p:nvPicPr>
        <p:blipFill>
          <a:blip r:embed="rId8"/>
          <a:stretch>
            <a:fillRect/>
          </a:stretch>
        </p:blipFill>
        <p:spPr>
          <a:xfrm>
            <a:off x="10104116" y="868842"/>
            <a:ext cx="1937240" cy="13998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47"/>
                                        </p:tgtEl>
                                        <p:attrNameLst>
                                          <p:attrName>style.visibility</p:attrName>
                                        </p:attrNameLst>
                                      </p:cBhvr>
                                      <p:to>
                                        <p:strVal val="visible"/>
                                      </p:to>
                                    </p:set>
                                    <p:animEffect transition="in" filter="wipe(left)">
                                      <p:cBhvr>
                                        <p:cTn id="13" dur="500"/>
                                        <p:tgtEl>
                                          <p:spTgt spid="44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48"/>
                                        </p:tgtEl>
                                        <p:attrNameLst>
                                          <p:attrName>style.visibility</p:attrName>
                                        </p:attrNameLst>
                                      </p:cBhvr>
                                      <p:to>
                                        <p:strVal val="visible"/>
                                      </p:to>
                                    </p:set>
                                    <p:anim calcmode="lin" valueType="num">
                                      <p:cBhvr>
                                        <p:cTn id="18" dur="500" fill="hold"/>
                                        <p:tgtEl>
                                          <p:spTgt spid="448"/>
                                        </p:tgtEl>
                                        <p:attrNameLst>
                                          <p:attrName>ppt_w</p:attrName>
                                        </p:attrNameLst>
                                      </p:cBhvr>
                                      <p:tavLst>
                                        <p:tav tm="0">
                                          <p:val>
                                            <p:fltVal val="0"/>
                                          </p:val>
                                        </p:tav>
                                        <p:tav tm="100000">
                                          <p:val>
                                            <p:strVal val="#ppt_w"/>
                                          </p:val>
                                        </p:tav>
                                      </p:tavLst>
                                    </p:anim>
                                    <p:anim calcmode="lin" valueType="num">
                                      <p:cBhvr>
                                        <p:cTn id="19" dur="500" fill="hold"/>
                                        <p:tgtEl>
                                          <p:spTgt spid="448"/>
                                        </p:tgtEl>
                                        <p:attrNameLst>
                                          <p:attrName>ppt_h</p:attrName>
                                        </p:attrNameLst>
                                      </p:cBhvr>
                                      <p:tavLst>
                                        <p:tav tm="0">
                                          <p:val>
                                            <p:fltVal val="0"/>
                                          </p:val>
                                        </p:tav>
                                        <p:tav tm="100000">
                                          <p:val>
                                            <p:strVal val="#ppt_h"/>
                                          </p:val>
                                        </p:tav>
                                      </p:tavLst>
                                    </p:anim>
                                    <p:animEffect transition="in" filter="fade">
                                      <p:cBhvr>
                                        <p:cTn id="20" dur="500"/>
                                        <p:tgtEl>
                                          <p:spTgt spid="448"/>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51"/>
                                        </p:tgtEl>
                                        <p:attrNameLst>
                                          <p:attrName>style.visibility</p:attrName>
                                        </p:attrNameLst>
                                      </p:cBhvr>
                                      <p:to>
                                        <p:strVal val="visible"/>
                                      </p:to>
                                    </p:set>
                                    <p:anim calcmode="lin" valueType="num">
                                      <p:cBhvr>
                                        <p:cTn id="33" dur="500" fill="hold"/>
                                        <p:tgtEl>
                                          <p:spTgt spid="451"/>
                                        </p:tgtEl>
                                        <p:attrNameLst>
                                          <p:attrName>ppt_w</p:attrName>
                                        </p:attrNameLst>
                                      </p:cBhvr>
                                      <p:tavLst>
                                        <p:tav tm="0">
                                          <p:val>
                                            <p:fltVal val="0"/>
                                          </p:val>
                                        </p:tav>
                                        <p:tav tm="100000">
                                          <p:val>
                                            <p:strVal val="#ppt_w"/>
                                          </p:val>
                                        </p:tav>
                                      </p:tavLst>
                                    </p:anim>
                                    <p:anim calcmode="lin" valueType="num">
                                      <p:cBhvr>
                                        <p:cTn id="34" dur="500" fill="hold"/>
                                        <p:tgtEl>
                                          <p:spTgt spid="451"/>
                                        </p:tgtEl>
                                        <p:attrNameLst>
                                          <p:attrName>ppt_h</p:attrName>
                                        </p:attrNameLst>
                                      </p:cBhvr>
                                      <p:tavLst>
                                        <p:tav tm="0">
                                          <p:val>
                                            <p:fltVal val="0"/>
                                          </p:val>
                                        </p:tav>
                                        <p:tav tm="100000">
                                          <p:val>
                                            <p:strVal val="#ppt_h"/>
                                          </p:val>
                                        </p:tav>
                                      </p:tavLst>
                                    </p:anim>
                                    <p:animEffect transition="in" filter="fade">
                                      <p:cBhvr>
                                        <p:cTn id="35" dur="500"/>
                                        <p:tgtEl>
                                          <p:spTgt spid="451"/>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2" presetClass="entr" presetSubtype="4"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454"/>
                                        </p:tgtEl>
                                        <p:attrNameLst>
                                          <p:attrName>style.visibility</p:attrName>
                                        </p:attrNameLst>
                                      </p:cBhvr>
                                      <p:to>
                                        <p:strVal val="visible"/>
                                      </p:to>
                                    </p:set>
                                    <p:anim calcmode="lin" valueType="num">
                                      <p:cBhvr>
                                        <p:cTn id="48" dur="500" fill="hold"/>
                                        <p:tgtEl>
                                          <p:spTgt spid="454"/>
                                        </p:tgtEl>
                                        <p:attrNameLst>
                                          <p:attrName>ppt_w</p:attrName>
                                        </p:attrNameLst>
                                      </p:cBhvr>
                                      <p:tavLst>
                                        <p:tav tm="0">
                                          <p:val>
                                            <p:fltVal val="0"/>
                                          </p:val>
                                        </p:tav>
                                        <p:tav tm="100000">
                                          <p:val>
                                            <p:strVal val="#ppt_w"/>
                                          </p:val>
                                        </p:tav>
                                      </p:tavLst>
                                    </p:anim>
                                    <p:anim calcmode="lin" valueType="num">
                                      <p:cBhvr>
                                        <p:cTn id="49" dur="500" fill="hold"/>
                                        <p:tgtEl>
                                          <p:spTgt spid="454"/>
                                        </p:tgtEl>
                                        <p:attrNameLst>
                                          <p:attrName>ppt_h</p:attrName>
                                        </p:attrNameLst>
                                      </p:cBhvr>
                                      <p:tavLst>
                                        <p:tav tm="0">
                                          <p:val>
                                            <p:fltVal val="0"/>
                                          </p:val>
                                        </p:tav>
                                        <p:tav tm="100000">
                                          <p:val>
                                            <p:strVal val="#ppt_h"/>
                                          </p:val>
                                        </p:tav>
                                      </p:tavLst>
                                    </p:anim>
                                    <p:animEffect transition="in" filter="fade">
                                      <p:cBhvr>
                                        <p:cTn id="50" dur="500"/>
                                        <p:tgtEl>
                                          <p:spTgt spid="454"/>
                                        </p:tgtEl>
                                      </p:cBhvr>
                                    </p:animEffect>
                                  </p:childTnLst>
                                </p:cTn>
                              </p:par>
                            </p:childTnLst>
                          </p:cTn>
                        </p:par>
                        <p:par>
                          <p:cTn id="51" fill="hold">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par>
                                <p:cTn id="55" presetID="2" presetClass="entr" presetSubtype="4"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78"/>
        <p:cNvGrpSpPr/>
        <p:nvPr/>
      </p:nvGrpSpPr>
      <p:grpSpPr>
        <a:xfrm>
          <a:off x="0" y="0"/>
          <a:ext cx="0" cy="0"/>
          <a:chOff x="0" y="0"/>
          <a:chExt cx="0" cy="0"/>
        </a:xfrm>
      </p:grpSpPr>
      <p:sp>
        <p:nvSpPr>
          <p:cNvPr id="4" name="Title 2">
            <a:extLst>
              <a:ext uri="{FF2B5EF4-FFF2-40B4-BE49-F238E27FC236}">
                <a16:creationId xmlns:a16="http://schemas.microsoft.com/office/drawing/2014/main" id="{5041D875-D6A1-28BF-986F-AC2CE187D20D}"/>
              </a:ext>
            </a:extLst>
          </p:cNvPr>
          <p:cNvSpPr>
            <a:spLocks noGrp="1"/>
          </p:cNvSpPr>
          <p:nvPr>
            <p:ph type="title"/>
          </p:nvPr>
        </p:nvSpPr>
        <p:spPr>
          <a:xfrm>
            <a:off x="4114800" y="1378574"/>
            <a:ext cx="8796557" cy="679633"/>
          </a:xfrm>
        </p:spPr>
        <p:txBody>
          <a:bodyPr/>
          <a:lstStyle/>
          <a:p>
            <a:pPr algn="ctr">
              <a:lnSpc>
                <a:spcPct val="114000"/>
              </a:lnSpc>
            </a:pPr>
            <a:r>
              <a:rPr lang="vi-VN" sz="2400" b="1" u="none" dirty="0">
                <a:solidFill>
                  <a:schemeClr val="bg1">
                    <a:lumMod val="10000"/>
                  </a:schemeClr>
                </a:solidFill>
                <a:latin typeface="+mn-lt"/>
                <a:ea typeface="+mn-ea"/>
                <a:cs typeface="+mn-ea"/>
                <a:sym typeface="+mn-lt"/>
              </a:rPr>
              <a:t>Các bước vẽ tranh phong cảnh mùa hè</a:t>
            </a:r>
          </a:p>
        </p:txBody>
      </p:sp>
      <p:pic>
        <p:nvPicPr>
          <p:cNvPr id="5" name="Picture 4">
            <a:extLst>
              <a:ext uri="{FF2B5EF4-FFF2-40B4-BE49-F238E27FC236}">
                <a16:creationId xmlns:a16="http://schemas.microsoft.com/office/drawing/2014/main" id="{5B437743-1D2F-CB38-594D-F95863909640}"/>
              </a:ext>
            </a:extLst>
          </p:cNvPr>
          <p:cNvPicPr>
            <a:picLocks noChangeAspect="1"/>
          </p:cNvPicPr>
          <p:nvPr/>
        </p:nvPicPr>
        <p:blipFill rotWithShape="1">
          <a:blip r:embed="rId4"/>
          <a:srcRect l="22857" t="4155" r="23452" b="3570"/>
          <a:stretch/>
        </p:blipFill>
        <p:spPr>
          <a:xfrm>
            <a:off x="515661" y="2209800"/>
            <a:ext cx="4696091" cy="3696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6208E0F-586C-C94C-9213-986F48144A9D}"/>
              </a:ext>
            </a:extLst>
          </p:cNvPr>
          <p:cNvSpPr txBox="1"/>
          <p:nvPr/>
        </p:nvSpPr>
        <p:spPr>
          <a:xfrm>
            <a:off x="5562600" y="2031168"/>
            <a:ext cx="6099628" cy="4445832"/>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Bầu trời: có màu cam, vàng thể hiện tia nắng của mặt trời kết hợp với màu trắng của những đám mây.</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Bãi cát: có màu vàng.</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Mặt biển có màu xanh dương đậm và nhạt kết hợp với màu vàng của ánh nắng chiếu xuống mặt biển.</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Bờ đá: có màu nâu, xám.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left)">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wipe(left)">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wipe(left)">
                                      <p:cBhvr>
                                        <p:cTn id="29" dur="5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wipe(left)">
                                      <p:cBhvr>
                                        <p:cTn id="34"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61"/>
        <p:cNvGrpSpPr/>
        <p:nvPr/>
      </p:nvGrpSpPr>
      <p:grpSpPr>
        <a:xfrm>
          <a:off x="0" y="0"/>
          <a:ext cx="0" cy="0"/>
          <a:chOff x="0" y="0"/>
          <a:chExt cx="0" cy="0"/>
        </a:xfrm>
      </p:grpSpPr>
      <p:sp>
        <p:nvSpPr>
          <p:cNvPr id="14" name="Title 2">
            <a:extLst>
              <a:ext uri="{FF2B5EF4-FFF2-40B4-BE49-F238E27FC236}">
                <a16:creationId xmlns:a16="http://schemas.microsoft.com/office/drawing/2014/main" id="{B55516BE-9D57-08E2-4A68-8A3D54EBC3E8}"/>
              </a:ext>
            </a:extLst>
          </p:cNvPr>
          <p:cNvSpPr>
            <a:spLocks noGrp="1"/>
          </p:cNvSpPr>
          <p:nvPr>
            <p:ph type="title"/>
          </p:nvPr>
        </p:nvSpPr>
        <p:spPr>
          <a:xfrm>
            <a:off x="-533400" y="1635213"/>
            <a:ext cx="8796557" cy="679633"/>
          </a:xfrm>
        </p:spPr>
        <p:txBody>
          <a:bodyPr/>
          <a:lstStyle/>
          <a:p>
            <a:pPr algn="ctr">
              <a:lnSpc>
                <a:spcPct val="114000"/>
              </a:lnSpc>
            </a:pPr>
            <a:r>
              <a:rPr lang="vi-VN" sz="2400" b="1" u="none" dirty="0">
                <a:solidFill>
                  <a:schemeClr val="bg1">
                    <a:lumMod val="10000"/>
                  </a:schemeClr>
                </a:solidFill>
                <a:latin typeface="+mn-lt"/>
                <a:ea typeface="+mn-ea"/>
                <a:cs typeface="+mn-ea"/>
                <a:sym typeface="+mn-lt"/>
              </a:rPr>
              <a:t>Quan sát hình 1, 2, 3 SGK, tr.11 và cho biết</a:t>
            </a:r>
          </a:p>
        </p:txBody>
      </p:sp>
      <p:pic>
        <p:nvPicPr>
          <p:cNvPr id="15" name="Picture 14">
            <a:extLst>
              <a:ext uri="{FF2B5EF4-FFF2-40B4-BE49-F238E27FC236}">
                <a16:creationId xmlns:a16="http://schemas.microsoft.com/office/drawing/2014/main" id="{6BC0F4DA-9651-D259-C926-43A575B996B2}"/>
              </a:ext>
            </a:extLst>
          </p:cNvPr>
          <p:cNvPicPr>
            <a:picLocks noChangeAspect="1"/>
          </p:cNvPicPr>
          <p:nvPr/>
        </p:nvPicPr>
        <p:blipFill rotWithShape="1">
          <a:blip r:embed="rId4"/>
          <a:srcRect l="29959" r="29843"/>
          <a:stretch/>
        </p:blipFill>
        <p:spPr>
          <a:xfrm>
            <a:off x="573206" y="4644726"/>
            <a:ext cx="2400831" cy="1884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B26D3616-C6F9-16E6-F1FA-CD1A60C21115}"/>
              </a:ext>
            </a:extLst>
          </p:cNvPr>
          <p:cNvPicPr>
            <a:picLocks noChangeAspect="1"/>
          </p:cNvPicPr>
          <p:nvPr/>
        </p:nvPicPr>
        <p:blipFill rotWithShape="1">
          <a:blip r:embed="rId5"/>
          <a:srcRect l="29960" r="28119"/>
          <a:stretch/>
        </p:blipFill>
        <p:spPr>
          <a:xfrm>
            <a:off x="3722426" y="2459071"/>
            <a:ext cx="2503773" cy="1884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3BB460FE-FB4E-C900-5CFE-E3E3E124E904}"/>
              </a:ext>
            </a:extLst>
          </p:cNvPr>
          <p:cNvPicPr>
            <a:picLocks noChangeAspect="1"/>
          </p:cNvPicPr>
          <p:nvPr/>
        </p:nvPicPr>
        <p:blipFill>
          <a:blip r:embed="rId6"/>
          <a:srcRect l="26875" r="26875"/>
          <a:stretch/>
        </p:blipFill>
        <p:spPr>
          <a:xfrm>
            <a:off x="573207" y="2459071"/>
            <a:ext cx="2400831" cy="18843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01379BA8-5882-E083-1BCA-8A063E24127D}"/>
              </a:ext>
            </a:extLst>
          </p:cNvPr>
          <p:cNvSpPr txBox="1"/>
          <p:nvPr/>
        </p:nvSpPr>
        <p:spPr>
          <a:xfrm>
            <a:off x="6553200" y="2120483"/>
            <a:ext cx="5268287" cy="4445832"/>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 Em cần chuẩn bị những vật liệu gì để thực hành?</a:t>
            </a:r>
          </a:p>
          <a:p>
            <a:pPr algn="just" defTabSz="1219170">
              <a:lnSpc>
                <a:spcPct val="150000"/>
              </a:lnSpc>
              <a:buClr>
                <a:srgbClr val="000000"/>
              </a:buClr>
            </a:pPr>
            <a:r>
              <a:rPr lang="vi-VN" sz="2400" kern="0" dirty="0">
                <a:solidFill>
                  <a:srgbClr val="000000"/>
                </a:solidFill>
                <a:cs typeface="+mn-ea"/>
                <a:sym typeface="+mn-lt"/>
              </a:rPr>
              <a:t>+ Những hình ảnh nào thể hiện đặc trưng phong cảnh miền núi?</a:t>
            </a:r>
          </a:p>
          <a:p>
            <a:pPr algn="just" defTabSz="1219170">
              <a:lnSpc>
                <a:spcPct val="150000"/>
              </a:lnSpc>
              <a:buClr>
                <a:srgbClr val="000000"/>
              </a:buClr>
            </a:pPr>
            <a:r>
              <a:rPr lang="vi-VN" sz="2400" kern="0" dirty="0">
                <a:solidFill>
                  <a:srgbClr val="000000"/>
                </a:solidFill>
                <a:cs typeface="+mn-ea"/>
                <a:sym typeface="+mn-lt"/>
              </a:rPr>
              <a:t>+ Cách sắp xếp (hình ảnh to ở phía trước, hình ảnh nhỏ ở phía sau) có gợi không gian xa, gần không?</a:t>
            </a:r>
          </a:p>
        </p:txBody>
      </p:sp>
      <p:pic>
        <p:nvPicPr>
          <p:cNvPr id="19" name="Picture 18">
            <a:extLst>
              <a:ext uri="{FF2B5EF4-FFF2-40B4-BE49-F238E27FC236}">
                <a16:creationId xmlns:a16="http://schemas.microsoft.com/office/drawing/2014/main" id="{C7E5A49B-12A9-C094-AE03-1755FA9F80D0}"/>
              </a:ext>
            </a:extLst>
          </p:cNvPr>
          <p:cNvPicPr>
            <a:picLocks noChangeAspect="1"/>
          </p:cNvPicPr>
          <p:nvPr/>
        </p:nvPicPr>
        <p:blipFill>
          <a:blip r:embed="rId7"/>
          <a:srcRect l="21200" r="21200"/>
          <a:stretch/>
        </p:blipFill>
        <p:spPr>
          <a:xfrm>
            <a:off x="3722426" y="4644726"/>
            <a:ext cx="2503772" cy="18843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A red and white play button&#10;&#10;Description automatically generated">
            <a:hlinkClick r:id="rId8"/>
            <a:extLst>
              <a:ext uri="{FF2B5EF4-FFF2-40B4-BE49-F238E27FC236}">
                <a16:creationId xmlns:a16="http://schemas.microsoft.com/office/drawing/2014/main" id="{186E5235-AA38-3113-A35D-7B5CC82C9459}"/>
              </a:ext>
            </a:extLst>
          </p:cNvPr>
          <p:cNvPicPr>
            <a:picLocks noChangeAspect="1"/>
          </p:cNvPicPr>
          <p:nvPr/>
        </p:nvPicPr>
        <p:blipFill>
          <a:blip r:embed="rId9"/>
          <a:stretch>
            <a:fillRect/>
          </a:stretch>
        </p:blipFill>
        <p:spPr>
          <a:xfrm>
            <a:off x="9829800" y="762000"/>
            <a:ext cx="1991687" cy="14391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childTnLst>
                          </p:cTn>
                        </p:par>
                        <p:par>
                          <p:cTn id="22" fill="hold">
                            <p:stCondLst>
                              <p:cond delay="1500"/>
                            </p:stCondLst>
                            <p:childTnLst>
                              <p:par>
                                <p:cTn id="23" presetID="16" presetClass="entr" presetSubtype="21"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wipe(left)">
                                      <p:cBhvr>
                                        <p:cTn id="30" dur="500"/>
                                        <p:tgtEl>
                                          <p:spTgt spid="1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8">
                                            <p:txEl>
                                              <p:pRg st="1" end="1"/>
                                            </p:txEl>
                                          </p:spTgt>
                                        </p:tgtEl>
                                        <p:attrNameLst>
                                          <p:attrName>style.visibility</p:attrName>
                                        </p:attrNameLst>
                                      </p:cBhvr>
                                      <p:to>
                                        <p:strVal val="visible"/>
                                      </p:to>
                                    </p:set>
                                    <p:animEffect transition="in" filter="wipe(left)">
                                      <p:cBhvr>
                                        <p:cTn id="35" dur="500"/>
                                        <p:tgtEl>
                                          <p:spTgt spid="1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8">
                                            <p:txEl>
                                              <p:pRg st="2" end="2"/>
                                            </p:txEl>
                                          </p:spTgt>
                                        </p:tgtEl>
                                        <p:attrNameLst>
                                          <p:attrName>style.visibility</p:attrName>
                                        </p:attrNameLst>
                                      </p:cBhvr>
                                      <p:to>
                                        <p:strVal val="visible"/>
                                      </p:to>
                                    </p:set>
                                    <p:animEffect transition="in" filter="wipe(left)">
                                      <p:cBhvr>
                                        <p:cTn id="40" dur="500"/>
                                        <p:tgtEl>
                                          <p:spTgt spid="18">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6"/>
        <p:cNvGrpSpPr/>
        <p:nvPr/>
      </p:nvGrpSpPr>
      <p:grpSpPr>
        <a:xfrm>
          <a:off x="0" y="0"/>
          <a:ext cx="0" cy="0"/>
          <a:chOff x="0" y="0"/>
          <a:chExt cx="0" cy="0"/>
        </a:xfrm>
      </p:grpSpPr>
      <p:pic>
        <p:nvPicPr>
          <p:cNvPr id="20" name="Picture 19">
            <a:extLst>
              <a:ext uri="{FF2B5EF4-FFF2-40B4-BE49-F238E27FC236}">
                <a16:creationId xmlns:a16="http://schemas.microsoft.com/office/drawing/2014/main" id="{5A8DC87B-1827-1C4B-D373-70FFB7214CA5}"/>
              </a:ext>
            </a:extLst>
          </p:cNvPr>
          <p:cNvPicPr>
            <a:picLocks noChangeAspect="1"/>
          </p:cNvPicPr>
          <p:nvPr/>
        </p:nvPicPr>
        <p:blipFill rotWithShape="1">
          <a:blip r:embed="rId4"/>
          <a:srcRect l="26785" t="5273" r="27320" b="18803"/>
          <a:stretch/>
        </p:blipFill>
        <p:spPr>
          <a:xfrm>
            <a:off x="6477000" y="2438400"/>
            <a:ext cx="4767118" cy="3418668"/>
          </a:xfrm>
          <a:prstGeom prst="rect">
            <a:avLst/>
          </a:prstGeom>
        </p:spPr>
      </p:pic>
      <p:sp>
        <p:nvSpPr>
          <p:cNvPr id="21" name="TextBox 20">
            <a:extLst>
              <a:ext uri="{FF2B5EF4-FFF2-40B4-BE49-F238E27FC236}">
                <a16:creationId xmlns:a16="http://schemas.microsoft.com/office/drawing/2014/main" id="{B2C592EF-1696-7D41-8693-4E8E4F3F798E}"/>
              </a:ext>
            </a:extLst>
          </p:cNvPr>
          <p:cNvSpPr txBox="1"/>
          <p:nvPr/>
        </p:nvSpPr>
        <p:spPr>
          <a:xfrm>
            <a:off x="496053" y="1676400"/>
            <a:ext cx="5410200" cy="4999830"/>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 Vật liệu: giấy, kéo, hồ, bút màu, bút chì. </a:t>
            </a:r>
          </a:p>
          <a:p>
            <a:pPr algn="just" defTabSz="1219170">
              <a:lnSpc>
                <a:spcPct val="150000"/>
              </a:lnSpc>
              <a:buClr>
                <a:srgbClr val="000000"/>
              </a:buClr>
            </a:pPr>
            <a:r>
              <a:rPr lang="vi-VN" sz="2400" kern="0" dirty="0">
                <a:solidFill>
                  <a:srgbClr val="000000"/>
                </a:solidFill>
                <a:cs typeface="+mn-ea"/>
                <a:sym typeface="+mn-lt"/>
              </a:rPr>
              <a:t>+ Trong khung cảnh có sự xuất hiện của chiếc nhà sàn, dãy núi, cây cối, mặt trời.</a:t>
            </a:r>
          </a:p>
          <a:p>
            <a:pPr algn="just" defTabSz="1219170">
              <a:lnSpc>
                <a:spcPct val="150000"/>
              </a:lnSpc>
              <a:buClr>
                <a:srgbClr val="000000"/>
              </a:buClr>
            </a:pPr>
            <a:r>
              <a:rPr lang="vi-VN" sz="2400" kern="0" dirty="0">
                <a:solidFill>
                  <a:srgbClr val="000000"/>
                </a:solidFill>
                <a:cs typeface="+mn-ea"/>
                <a:sym typeface="+mn-lt"/>
              </a:rPr>
              <a:t>+ Cách sắp xếp hình ảnh to ở phía trước, hình ảnh nhỏ ở phía sau gợi ra không gian xa, gần tạo bức tranh có chiều sâu.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wipe(left)">
                                      <p:cBhvr>
                                        <p:cTn id="13" dur="500"/>
                                        <p:tgtEl>
                                          <p:spTgt spid="2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1">
                                            <p:txEl>
                                              <p:pRg st="1" end="1"/>
                                            </p:txEl>
                                          </p:spTgt>
                                        </p:tgtEl>
                                        <p:attrNameLst>
                                          <p:attrName>style.visibility</p:attrName>
                                        </p:attrNameLst>
                                      </p:cBhvr>
                                      <p:to>
                                        <p:strVal val="visible"/>
                                      </p:to>
                                    </p:set>
                                    <p:animEffect transition="in" filter="wipe(left)">
                                      <p:cBhvr>
                                        <p:cTn id="18" dur="500"/>
                                        <p:tgtEl>
                                          <p:spTgt spid="2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animEffect transition="in" filter="wipe(left)">
                                      <p:cBhvr>
                                        <p:cTn id="23"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48"/>
        <p:cNvGrpSpPr/>
        <p:nvPr/>
      </p:nvGrpSpPr>
      <p:grpSpPr>
        <a:xfrm>
          <a:off x="0" y="0"/>
          <a:ext cx="0" cy="0"/>
          <a:chOff x="0" y="0"/>
          <a:chExt cx="0" cy="0"/>
        </a:xfrm>
      </p:grpSpPr>
      <p:sp>
        <p:nvSpPr>
          <p:cNvPr id="650" name="Google Shape;650;p45"/>
          <p:cNvSpPr txBox="1">
            <a:spLocks noGrp="1"/>
          </p:cNvSpPr>
          <p:nvPr>
            <p:ph type="subTitle" idx="1"/>
          </p:nvPr>
        </p:nvSpPr>
        <p:spPr>
          <a:xfrm>
            <a:off x="1877019" y="879345"/>
            <a:ext cx="8561009" cy="2549655"/>
          </a:xfrm>
          <a:prstGeom prst="rect">
            <a:avLst/>
          </a:prstGeom>
        </p:spPr>
        <p:txBody>
          <a:bodyPr spcFirstLastPara="1" wrap="square" lIns="121900" tIns="121900" rIns="121900" bIns="121900" anchor="ctr" anchorCtr="0">
            <a:noAutofit/>
          </a:bodyPr>
          <a:lstStyle/>
          <a:p>
            <a:pPr marL="0" indent="0">
              <a:lnSpc>
                <a:spcPct val="150000"/>
              </a:lnSpc>
            </a:pPr>
            <a:r>
              <a:rPr lang="vi-VN" sz="2400" b="1" dirty="0">
                <a:solidFill>
                  <a:schemeClr val="bg1">
                    <a:lumMod val="10000"/>
                  </a:schemeClr>
                </a:solidFill>
                <a:latin typeface="+mn-lt"/>
                <a:ea typeface="+mn-ea"/>
                <a:cs typeface="+mn-ea"/>
                <a:sym typeface="+mn-lt"/>
              </a:rPr>
              <a:t>Em hãy sáng tạo sản phẩm </a:t>
            </a:r>
          </a:p>
          <a:p>
            <a:pPr marL="0" indent="0">
              <a:lnSpc>
                <a:spcPct val="150000"/>
              </a:lnSpc>
            </a:pPr>
            <a:r>
              <a:rPr lang="vi-VN" sz="2400" b="1" dirty="0">
                <a:solidFill>
                  <a:schemeClr val="bg1">
                    <a:lumMod val="10000"/>
                  </a:schemeClr>
                </a:solidFill>
                <a:latin typeface="+mn-lt"/>
                <a:ea typeface="+mn-ea"/>
                <a:cs typeface="+mn-ea"/>
                <a:sym typeface="+mn-lt"/>
              </a:rPr>
              <a:t>mĩ thuật về đề tài phong cảnh mùa hè theo ý thích.</a:t>
            </a:r>
            <a:endParaRPr sz="2400" b="1" dirty="0">
              <a:solidFill>
                <a:schemeClr val="bg1">
                  <a:lumMod val="10000"/>
                </a:schemeClr>
              </a:solidFill>
              <a:latin typeface="+mn-lt"/>
              <a:ea typeface="+mn-ea"/>
              <a:cs typeface="+mn-ea"/>
              <a:sym typeface="+mn-lt"/>
            </a:endParaRPr>
          </a:p>
        </p:txBody>
      </p:sp>
      <p:grpSp>
        <p:nvGrpSpPr>
          <p:cNvPr id="657" name="Google Shape;657;p45"/>
          <p:cNvGrpSpPr/>
          <p:nvPr/>
        </p:nvGrpSpPr>
        <p:grpSpPr>
          <a:xfrm>
            <a:off x="7600743" y="5695704"/>
            <a:ext cx="4931036" cy="331165"/>
            <a:chOff x="1208275" y="4374041"/>
            <a:chExt cx="3698277" cy="248374"/>
          </a:xfrm>
        </p:grpSpPr>
        <p:sp>
          <p:nvSpPr>
            <p:cNvPr id="658" name="Google Shape;658;p45"/>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59" name="Google Shape;659;p45"/>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660" name="Google Shape;660;p45"/>
          <p:cNvGrpSpPr/>
          <p:nvPr/>
        </p:nvGrpSpPr>
        <p:grpSpPr>
          <a:xfrm>
            <a:off x="7600743" y="6262822"/>
            <a:ext cx="4931036" cy="331165"/>
            <a:chOff x="1208275" y="4374041"/>
            <a:chExt cx="3698277" cy="248374"/>
          </a:xfrm>
        </p:grpSpPr>
        <p:sp>
          <p:nvSpPr>
            <p:cNvPr id="661" name="Google Shape;661;p45"/>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62" name="Google Shape;662;p45"/>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673" name="Google Shape;673;p45"/>
          <p:cNvGrpSpPr/>
          <p:nvPr/>
        </p:nvGrpSpPr>
        <p:grpSpPr>
          <a:xfrm>
            <a:off x="-405187" y="5695704"/>
            <a:ext cx="4931036" cy="331165"/>
            <a:chOff x="1208275" y="4374041"/>
            <a:chExt cx="3698277" cy="248374"/>
          </a:xfrm>
        </p:grpSpPr>
        <p:sp>
          <p:nvSpPr>
            <p:cNvPr id="674" name="Google Shape;674;p45"/>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75" name="Google Shape;675;p45"/>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676" name="Google Shape;676;p45"/>
          <p:cNvGrpSpPr/>
          <p:nvPr/>
        </p:nvGrpSpPr>
        <p:grpSpPr>
          <a:xfrm>
            <a:off x="-405187" y="6262822"/>
            <a:ext cx="4931036" cy="331165"/>
            <a:chOff x="1208275" y="4374041"/>
            <a:chExt cx="3698277" cy="248374"/>
          </a:xfrm>
        </p:grpSpPr>
        <p:sp>
          <p:nvSpPr>
            <p:cNvPr id="677" name="Google Shape;677;p45"/>
            <p:cNvSpPr/>
            <p:nvPr/>
          </p:nvSpPr>
          <p:spPr>
            <a:xfrm>
              <a:off x="1208275" y="4374041"/>
              <a:ext cx="3698277" cy="248374"/>
            </a:xfrm>
            <a:custGeom>
              <a:avLst/>
              <a:gdLst/>
              <a:ahLst/>
              <a:cxnLst/>
              <a:rect l="l" t="t" r="r" b="b"/>
              <a:pathLst>
                <a:path w="70206" h="4715" extrusionOk="0">
                  <a:moveTo>
                    <a:pt x="1586" y="1"/>
                  </a:moveTo>
                  <a:cubicBezTo>
                    <a:pt x="1535" y="1"/>
                    <a:pt x="1484" y="1"/>
                    <a:pt x="1433" y="2"/>
                  </a:cubicBezTo>
                  <a:cubicBezTo>
                    <a:pt x="631" y="2"/>
                    <a:pt x="0" y="644"/>
                    <a:pt x="0" y="1435"/>
                  </a:cubicBezTo>
                  <a:lnTo>
                    <a:pt x="0" y="1813"/>
                  </a:lnTo>
                  <a:cubicBezTo>
                    <a:pt x="0" y="2604"/>
                    <a:pt x="631" y="3246"/>
                    <a:pt x="1433" y="3246"/>
                  </a:cubicBezTo>
                  <a:cubicBezTo>
                    <a:pt x="2774" y="3246"/>
                    <a:pt x="3347" y="3498"/>
                    <a:pt x="4149" y="3842"/>
                  </a:cubicBezTo>
                  <a:cubicBezTo>
                    <a:pt x="5427" y="4415"/>
                    <a:pt x="6794" y="4701"/>
                    <a:pt x="8161" y="4701"/>
                  </a:cubicBezTo>
                  <a:cubicBezTo>
                    <a:pt x="9528" y="4701"/>
                    <a:pt x="10895" y="4415"/>
                    <a:pt x="12173" y="3842"/>
                  </a:cubicBezTo>
                  <a:cubicBezTo>
                    <a:pt x="12964" y="3498"/>
                    <a:pt x="13548" y="3257"/>
                    <a:pt x="14901" y="3257"/>
                  </a:cubicBezTo>
                  <a:cubicBezTo>
                    <a:pt x="16242" y="3257"/>
                    <a:pt x="16815" y="3498"/>
                    <a:pt x="17617" y="3842"/>
                  </a:cubicBezTo>
                  <a:cubicBezTo>
                    <a:pt x="18895" y="4415"/>
                    <a:pt x="20262" y="4701"/>
                    <a:pt x="21629" y="4701"/>
                  </a:cubicBezTo>
                  <a:cubicBezTo>
                    <a:pt x="22996" y="4701"/>
                    <a:pt x="24363" y="4415"/>
                    <a:pt x="25641" y="3842"/>
                  </a:cubicBezTo>
                  <a:cubicBezTo>
                    <a:pt x="26432" y="3498"/>
                    <a:pt x="27016" y="3257"/>
                    <a:pt x="28369" y="3257"/>
                  </a:cubicBezTo>
                  <a:cubicBezTo>
                    <a:pt x="29710" y="3257"/>
                    <a:pt x="30283" y="3498"/>
                    <a:pt x="31085" y="3842"/>
                  </a:cubicBezTo>
                  <a:cubicBezTo>
                    <a:pt x="32363" y="4415"/>
                    <a:pt x="33730" y="4701"/>
                    <a:pt x="35097" y="4701"/>
                  </a:cubicBezTo>
                  <a:cubicBezTo>
                    <a:pt x="36464" y="4701"/>
                    <a:pt x="37831" y="4415"/>
                    <a:pt x="39109" y="3842"/>
                  </a:cubicBezTo>
                  <a:cubicBezTo>
                    <a:pt x="39900" y="3509"/>
                    <a:pt x="40484" y="3257"/>
                    <a:pt x="41837" y="3257"/>
                  </a:cubicBezTo>
                  <a:cubicBezTo>
                    <a:pt x="43178" y="3257"/>
                    <a:pt x="43751" y="3509"/>
                    <a:pt x="44553" y="3853"/>
                  </a:cubicBezTo>
                  <a:cubicBezTo>
                    <a:pt x="45831" y="4421"/>
                    <a:pt x="47198" y="4704"/>
                    <a:pt x="48565" y="4704"/>
                  </a:cubicBezTo>
                  <a:cubicBezTo>
                    <a:pt x="49932" y="4704"/>
                    <a:pt x="51299" y="4421"/>
                    <a:pt x="52577" y="3853"/>
                  </a:cubicBezTo>
                  <a:cubicBezTo>
                    <a:pt x="53368" y="3509"/>
                    <a:pt x="53952" y="3257"/>
                    <a:pt x="55305" y="3257"/>
                  </a:cubicBezTo>
                  <a:cubicBezTo>
                    <a:pt x="56646" y="3257"/>
                    <a:pt x="57219" y="3509"/>
                    <a:pt x="58021" y="3853"/>
                  </a:cubicBezTo>
                  <a:cubicBezTo>
                    <a:pt x="59226" y="4417"/>
                    <a:pt x="60548" y="4714"/>
                    <a:pt x="61884" y="4714"/>
                  </a:cubicBezTo>
                  <a:cubicBezTo>
                    <a:pt x="61934" y="4714"/>
                    <a:pt x="61983" y="4714"/>
                    <a:pt x="62033" y="4713"/>
                  </a:cubicBezTo>
                  <a:cubicBezTo>
                    <a:pt x="62083" y="4714"/>
                    <a:pt x="62132" y="4714"/>
                    <a:pt x="62182" y="4714"/>
                  </a:cubicBezTo>
                  <a:cubicBezTo>
                    <a:pt x="63518" y="4714"/>
                    <a:pt x="64840" y="4416"/>
                    <a:pt x="66045" y="3842"/>
                  </a:cubicBezTo>
                  <a:cubicBezTo>
                    <a:pt x="66836" y="3498"/>
                    <a:pt x="67420" y="3246"/>
                    <a:pt x="68773" y="3246"/>
                  </a:cubicBezTo>
                  <a:cubicBezTo>
                    <a:pt x="69564" y="3246"/>
                    <a:pt x="70205" y="2604"/>
                    <a:pt x="70205" y="1813"/>
                  </a:cubicBezTo>
                  <a:lnTo>
                    <a:pt x="70205" y="1435"/>
                  </a:lnTo>
                  <a:cubicBezTo>
                    <a:pt x="70205" y="644"/>
                    <a:pt x="69564" y="2"/>
                    <a:pt x="68773" y="2"/>
                  </a:cubicBezTo>
                  <a:cubicBezTo>
                    <a:pt x="68721" y="1"/>
                    <a:pt x="68670" y="1"/>
                    <a:pt x="68619" y="1"/>
                  </a:cubicBezTo>
                  <a:cubicBezTo>
                    <a:pt x="67284" y="1"/>
                    <a:pt x="65964" y="288"/>
                    <a:pt x="64761" y="862"/>
                  </a:cubicBezTo>
                  <a:cubicBezTo>
                    <a:pt x="63959" y="1205"/>
                    <a:pt x="63374" y="1458"/>
                    <a:pt x="62033" y="1458"/>
                  </a:cubicBezTo>
                  <a:cubicBezTo>
                    <a:pt x="60692" y="1458"/>
                    <a:pt x="60107" y="1205"/>
                    <a:pt x="59316" y="862"/>
                  </a:cubicBezTo>
                  <a:cubicBezTo>
                    <a:pt x="58038" y="288"/>
                    <a:pt x="56669" y="2"/>
                    <a:pt x="55300" y="2"/>
                  </a:cubicBezTo>
                  <a:cubicBezTo>
                    <a:pt x="53932" y="2"/>
                    <a:pt x="52565" y="288"/>
                    <a:pt x="51293" y="862"/>
                  </a:cubicBezTo>
                  <a:cubicBezTo>
                    <a:pt x="50491" y="1205"/>
                    <a:pt x="49906" y="1458"/>
                    <a:pt x="48565" y="1458"/>
                  </a:cubicBezTo>
                  <a:cubicBezTo>
                    <a:pt x="47224" y="1458"/>
                    <a:pt x="46639" y="1205"/>
                    <a:pt x="45848" y="862"/>
                  </a:cubicBezTo>
                  <a:cubicBezTo>
                    <a:pt x="44570" y="288"/>
                    <a:pt x="43201" y="2"/>
                    <a:pt x="41832" y="2"/>
                  </a:cubicBezTo>
                  <a:cubicBezTo>
                    <a:pt x="40464" y="2"/>
                    <a:pt x="39097" y="288"/>
                    <a:pt x="37825" y="862"/>
                  </a:cubicBezTo>
                  <a:cubicBezTo>
                    <a:pt x="37023" y="1205"/>
                    <a:pt x="36438" y="1458"/>
                    <a:pt x="35097" y="1458"/>
                  </a:cubicBezTo>
                  <a:cubicBezTo>
                    <a:pt x="33756" y="1458"/>
                    <a:pt x="33171" y="1205"/>
                    <a:pt x="32381" y="862"/>
                  </a:cubicBezTo>
                  <a:cubicBezTo>
                    <a:pt x="31103" y="288"/>
                    <a:pt x="29733" y="2"/>
                    <a:pt x="28365" y="2"/>
                  </a:cubicBezTo>
                  <a:cubicBezTo>
                    <a:pt x="26996" y="2"/>
                    <a:pt x="25629" y="288"/>
                    <a:pt x="24357" y="862"/>
                  </a:cubicBezTo>
                  <a:cubicBezTo>
                    <a:pt x="23555" y="1205"/>
                    <a:pt x="22970" y="1458"/>
                    <a:pt x="21629" y="1458"/>
                  </a:cubicBezTo>
                  <a:cubicBezTo>
                    <a:pt x="20288" y="1458"/>
                    <a:pt x="19703" y="1205"/>
                    <a:pt x="18913" y="862"/>
                  </a:cubicBezTo>
                  <a:cubicBezTo>
                    <a:pt x="17635" y="288"/>
                    <a:pt x="16265" y="2"/>
                    <a:pt x="14897" y="2"/>
                  </a:cubicBezTo>
                  <a:cubicBezTo>
                    <a:pt x="13528" y="2"/>
                    <a:pt x="12161" y="288"/>
                    <a:pt x="10889" y="862"/>
                  </a:cubicBezTo>
                  <a:cubicBezTo>
                    <a:pt x="10087" y="1205"/>
                    <a:pt x="9502" y="1458"/>
                    <a:pt x="8161" y="1458"/>
                  </a:cubicBezTo>
                  <a:cubicBezTo>
                    <a:pt x="6820" y="1458"/>
                    <a:pt x="6236" y="1205"/>
                    <a:pt x="5445" y="862"/>
                  </a:cubicBezTo>
                  <a:cubicBezTo>
                    <a:pt x="4231" y="288"/>
                    <a:pt x="2910" y="1"/>
                    <a:pt x="1586" y="1"/>
                  </a:cubicBezTo>
                  <a:close/>
                </a:path>
              </a:pathLst>
            </a:custGeom>
            <a:solidFill>
              <a:schemeClr val="dk2"/>
            </a:solidFill>
            <a:ln>
              <a:noFill/>
            </a:ln>
            <a:effectLst>
              <a:outerShdw blurRad="100013" dist="28575" dir="120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78" name="Google Shape;678;p45"/>
            <p:cNvSpPr/>
            <p:nvPr/>
          </p:nvSpPr>
          <p:spPr>
            <a:xfrm>
              <a:off x="1283709" y="4449580"/>
              <a:ext cx="3547356" cy="97295"/>
            </a:xfrm>
            <a:custGeom>
              <a:avLst/>
              <a:gdLst/>
              <a:ahLst/>
              <a:cxnLst/>
              <a:rect l="l" t="t" r="r" b="b"/>
              <a:pathLst>
                <a:path w="67341" h="1847" extrusionOk="0">
                  <a:moveTo>
                    <a:pt x="1" y="1"/>
                  </a:moveTo>
                  <a:lnTo>
                    <a:pt x="1" y="390"/>
                  </a:lnTo>
                  <a:cubicBezTo>
                    <a:pt x="1640" y="390"/>
                    <a:pt x="2454" y="734"/>
                    <a:pt x="3291" y="1101"/>
                  </a:cubicBezTo>
                  <a:cubicBezTo>
                    <a:pt x="4127" y="1468"/>
                    <a:pt x="5010" y="1846"/>
                    <a:pt x="6729" y="1846"/>
                  </a:cubicBezTo>
                  <a:cubicBezTo>
                    <a:pt x="8449" y="1846"/>
                    <a:pt x="9320" y="1479"/>
                    <a:pt x="10168" y="1101"/>
                  </a:cubicBezTo>
                  <a:cubicBezTo>
                    <a:pt x="11016" y="734"/>
                    <a:pt x="11818" y="390"/>
                    <a:pt x="13469" y="390"/>
                  </a:cubicBezTo>
                  <a:cubicBezTo>
                    <a:pt x="15108" y="390"/>
                    <a:pt x="15922" y="734"/>
                    <a:pt x="16759" y="1101"/>
                  </a:cubicBezTo>
                  <a:cubicBezTo>
                    <a:pt x="17595" y="1468"/>
                    <a:pt x="18478" y="1846"/>
                    <a:pt x="20197" y="1846"/>
                  </a:cubicBezTo>
                  <a:cubicBezTo>
                    <a:pt x="21916" y="1846"/>
                    <a:pt x="22788" y="1479"/>
                    <a:pt x="23636" y="1101"/>
                  </a:cubicBezTo>
                  <a:cubicBezTo>
                    <a:pt x="24484" y="734"/>
                    <a:pt x="25286" y="390"/>
                    <a:pt x="26937" y="390"/>
                  </a:cubicBezTo>
                  <a:cubicBezTo>
                    <a:pt x="28576" y="390"/>
                    <a:pt x="29390" y="734"/>
                    <a:pt x="30226" y="1101"/>
                  </a:cubicBezTo>
                  <a:cubicBezTo>
                    <a:pt x="31063" y="1468"/>
                    <a:pt x="31946" y="1846"/>
                    <a:pt x="33665" y="1846"/>
                  </a:cubicBezTo>
                  <a:cubicBezTo>
                    <a:pt x="35384" y="1846"/>
                    <a:pt x="36255" y="1479"/>
                    <a:pt x="37104" y="1101"/>
                  </a:cubicBezTo>
                  <a:cubicBezTo>
                    <a:pt x="37952" y="734"/>
                    <a:pt x="38754" y="390"/>
                    <a:pt x="40405" y="390"/>
                  </a:cubicBezTo>
                  <a:cubicBezTo>
                    <a:pt x="42044" y="390"/>
                    <a:pt x="42858" y="734"/>
                    <a:pt x="43694" y="1101"/>
                  </a:cubicBezTo>
                  <a:cubicBezTo>
                    <a:pt x="44531" y="1468"/>
                    <a:pt x="45414" y="1846"/>
                    <a:pt x="47133" y="1846"/>
                  </a:cubicBezTo>
                  <a:cubicBezTo>
                    <a:pt x="48852" y="1846"/>
                    <a:pt x="49723" y="1479"/>
                    <a:pt x="50572" y="1101"/>
                  </a:cubicBezTo>
                  <a:cubicBezTo>
                    <a:pt x="51420" y="734"/>
                    <a:pt x="52222" y="390"/>
                    <a:pt x="53873" y="390"/>
                  </a:cubicBezTo>
                  <a:cubicBezTo>
                    <a:pt x="55512" y="390"/>
                    <a:pt x="56326" y="734"/>
                    <a:pt x="57162" y="1101"/>
                  </a:cubicBezTo>
                  <a:cubicBezTo>
                    <a:pt x="57999" y="1468"/>
                    <a:pt x="58882" y="1846"/>
                    <a:pt x="60601" y="1846"/>
                  </a:cubicBezTo>
                  <a:cubicBezTo>
                    <a:pt x="62320" y="1846"/>
                    <a:pt x="63191" y="1479"/>
                    <a:pt x="64040" y="1101"/>
                  </a:cubicBezTo>
                  <a:cubicBezTo>
                    <a:pt x="64888" y="734"/>
                    <a:pt x="65690" y="390"/>
                    <a:pt x="67341" y="390"/>
                  </a:cubicBezTo>
                  <a:lnTo>
                    <a:pt x="67341" y="1"/>
                  </a:lnTo>
                  <a:cubicBezTo>
                    <a:pt x="65621" y="1"/>
                    <a:pt x="64750" y="367"/>
                    <a:pt x="63902" y="746"/>
                  </a:cubicBezTo>
                  <a:cubicBezTo>
                    <a:pt x="63042" y="1113"/>
                    <a:pt x="62251" y="1456"/>
                    <a:pt x="60601" y="1456"/>
                  </a:cubicBezTo>
                  <a:cubicBezTo>
                    <a:pt x="58950" y="1456"/>
                    <a:pt x="58148" y="1101"/>
                    <a:pt x="57311" y="746"/>
                  </a:cubicBezTo>
                  <a:cubicBezTo>
                    <a:pt x="56463" y="379"/>
                    <a:pt x="55592" y="1"/>
                    <a:pt x="53873" y="1"/>
                  </a:cubicBezTo>
                  <a:cubicBezTo>
                    <a:pt x="52153" y="1"/>
                    <a:pt x="51282" y="367"/>
                    <a:pt x="50434" y="746"/>
                  </a:cubicBezTo>
                  <a:cubicBezTo>
                    <a:pt x="49574" y="1113"/>
                    <a:pt x="48784" y="1456"/>
                    <a:pt x="47133" y="1456"/>
                  </a:cubicBezTo>
                  <a:cubicBezTo>
                    <a:pt x="45482" y="1456"/>
                    <a:pt x="44680" y="1101"/>
                    <a:pt x="43843" y="746"/>
                  </a:cubicBezTo>
                  <a:cubicBezTo>
                    <a:pt x="42995" y="379"/>
                    <a:pt x="42124" y="1"/>
                    <a:pt x="40405" y="1"/>
                  </a:cubicBezTo>
                  <a:cubicBezTo>
                    <a:pt x="38685" y="1"/>
                    <a:pt x="37814" y="367"/>
                    <a:pt x="36966" y="746"/>
                  </a:cubicBezTo>
                  <a:cubicBezTo>
                    <a:pt x="36106" y="1113"/>
                    <a:pt x="35316" y="1456"/>
                    <a:pt x="33665" y="1456"/>
                  </a:cubicBezTo>
                  <a:cubicBezTo>
                    <a:pt x="32015" y="1456"/>
                    <a:pt x="31212" y="1101"/>
                    <a:pt x="30375" y="746"/>
                  </a:cubicBezTo>
                  <a:cubicBezTo>
                    <a:pt x="29527" y="379"/>
                    <a:pt x="28656" y="1"/>
                    <a:pt x="26937" y="1"/>
                  </a:cubicBezTo>
                  <a:cubicBezTo>
                    <a:pt x="25218" y="1"/>
                    <a:pt x="24346" y="367"/>
                    <a:pt x="23498" y="746"/>
                  </a:cubicBezTo>
                  <a:cubicBezTo>
                    <a:pt x="22639" y="1113"/>
                    <a:pt x="21848" y="1456"/>
                    <a:pt x="20197" y="1456"/>
                  </a:cubicBezTo>
                  <a:cubicBezTo>
                    <a:pt x="18547" y="1456"/>
                    <a:pt x="17744" y="1101"/>
                    <a:pt x="16908" y="746"/>
                  </a:cubicBezTo>
                  <a:cubicBezTo>
                    <a:pt x="16059" y="379"/>
                    <a:pt x="15188" y="1"/>
                    <a:pt x="13469" y="1"/>
                  </a:cubicBezTo>
                  <a:cubicBezTo>
                    <a:pt x="11750" y="1"/>
                    <a:pt x="10878" y="367"/>
                    <a:pt x="10030" y="746"/>
                  </a:cubicBezTo>
                  <a:cubicBezTo>
                    <a:pt x="9171" y="1113"/>
                    <a:pt x="8380" y="1456"/>
                    <a:pt x="6729" y="1456"/>
                  </a:cubicBezTo>
                  <a:cubicBezTo>
                    <a:pt x="5079" y="1456"/>
                    <a:pt x="4276" y="1101"/>
                    <a:pt x="3440" y="746"/>
                  </a:cubicBezTo>
                  <a:cubicBezTo>
                    <a:pt x="2591" y="379"/>
                    <a:pt x="1720" y="1"/>
                    <a:pt x="1"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679" name="Google Shape;679;p45"/>
          <p:cNvGrpSpPr/>
          <p:nvPr/>
        </p:nvGrpSpPr>
        <p:grpSpPr>
          <a:xfrm>
            <a:off x="559890" y="4745384"/>
            <a:ext cx="787140" cy="421085"/>
            <a:chOff x="1410875" y="3952413"/>
            <a:chExt cx="199175" cy="106550"/>
          </a:xfrm>
        </p:grpSpPr>
        <p:sp>
          <p:nvSpPr>
            <p:cNvPr id="680" name="Google Shape;680;p45"/>
            <p:cNvSpPr/>
            <p:nvPr/>
          </p:nvSpPr>
          <p:spPr>
            <a:xfrm>
              <a:off x="1410875" y="3952413"/>
              <a:ext cx="199175" cy="106550"/>
            </a:xfrm>
            <a:custGeom>
              <a:avLst/>
              <a:gdLst/>
              <a:ahLst/>
              <a:cxnLst/>
              <a:rect l="l" t="t" r="r" b="b"/>
              <a:pathLst>
                <a:path w="7967" h="4262" extrusionOk="0">
                  <a:moveTo>
                    <a:pt x="2827" y="1"/>
                  </a:moveTo>
                  <a:cubicBezTo>
                    <a:pt x="1338" y="1"/>
                    <a:pt x="1" y="1204"/>
                    <a:pt x="1" y="2829"/>
                  </a:cubicBezTo>
                  <a:cubicBezTo>
                    <a:pt x="1" y="3631"/>
                    <a:pt x="642" y="4261"/>
                    <a:pt x="1433" y="4261"/>
                  </a:cubicBezTo>
                  <a:lnTo>
                    <a:pt x="1789" y="4261"/>
                  </a:lnTo>
                  <a:cubicBezTo>
                    <a:pt x="1800" y="4262"/>
                    <a:pt x="1811" y="4262"/>
                    <a:pt x="1822" y="4262"/>
                  </a:cubicBezTo>
                  <a:cubicBezTo>
                    <a:pt x="2279" y="4262"/>
                    <a:pt x="2701" y="4035"/>
                    <a:pt x="2969" y="3665"/>
                  </a:cubicBezTo>
                  <a:cubicBezTo>
                    <a:pt x="3210" y="3837"/>
                    <a:pt x="3508" y="3940"/>
                    <a:pt x="3806" y="3940"/>
                  </a:cubicBezTo>
                  <a:lnTo>
                    <a:pt x="4150" y="3940"/>
                  </a:lnTo>
                  <a:cubicBezTo>
                    <a:pt x="4459" y="3940"/>
                    <a:pt x="4757" y="3837"/>
                    <a:pt x="4998" y="3665"/>
                  </a:cubicBezTo>
                  <a:cubicBezTo>
                    <a:pt x="5267" y="4035"/>
                    <a:pt x="5688" y="4262"/>
                    <a:pt x="6134" y="4262"/>
                  </a:cubicBezTo>
                  <a:cubicBezTo>
                    <a:pt x="6145" y="4262"/>
                    <a:pt x="6156" y="4262"/>
                    <a:pt x="6167" y="4261"/>
                  </a:cubicBezTo>
                  <a:lnTo>
                    <a:pt x="6534" y="4261"/>
                  </a:lnTo>
                  <a:cubicBezTo>
                    <a:pt x="7325" y="4261"/>
                    <a:pt x="7967" y="3631"/>
                    <a:pt x="7967" y="2829"/>
                  </a:cubicBezTo>
                  <a:cubicBezTo>
                    <a:pt x="7967" y="1204"/>
                    <a:pt x="6622" y="1"/>
                    <a:pt x="5131" y="1"/>
                  </a:cubicBezTo>
                  <a:cubicBezTo>
                    <a:pt x="4749" y="1"/>
                    <a:pt x="4358" y="79"/>
                    <a:pt x="3978" y="250"/>
                  </a:cubicBezTo>
                  <a:cubicBezTo>
                    <a:pt x="3597" y="79"/>
                    <a:pt x="3207" y="1"/>
                    <a:pt x="2827" y="1"/>
                  </a:cubicBezTo>
                  <a:close/>
                </a:path>
              </a:pathLst>
            </a:custGeom>
            <a:solidFill>
              <a:schemeClr val="dk2"/>
            </a:solidFill>
            <a:ln>
              <a:noFill/>
            </a:ln>
            <a:effectLst>
              <a:outerShdw blurRad="114300" dist="28575" dir="960000" algn="bl" rotWithShape="0">
                <a:schemeClr val="dk1">
                  <a:alpha val="50000"/>
                </a:scheme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81" name="Google Shape;681;p45"/>
            <p:cNvSpPr/>
            <p:nvPr/>
          </p:nvSpPr>
          <p:spPr>
            <a:xfrm>
              <a:off x="1446700" y="3988338"/>
              <a:ext cx="127525" cy="34800"/>
            </a:xfrm>
            <a:custGeom>
              <a:avLst/>
              <a:gdLst/>
              <a:ahLst/>
              <a:cxnLst/>
              <a:rect l="l" t="t" r="r" b="b"/>
              <a:pathLst>
                <a:path w="5101" h="1392" extrusionOk="0">
                  <a:moveTo>
                    <a:pt x="1410" y="0"/>
                  </a:moveTo>
                  <a:cubicBezTo>
                    <a:pt x="700" y="0"/>
                    <a:pt x="0" y="536"/>
                    <a:pt x="0" y="1392"/>
                  </a:cubicBezTo>
                  <a:lnTo>
                    <a:pt x="356" y="1392"/>
                  </a:lnTo>
                  <a:cubicBezTo>
                    <a:pt x="356" y="732"/>
                    <a:pt x="881" y="357"/>
                    <a:pt x="1405" y="357"/>
                  </a:cubicBezTo>
                  <a:cubicBezTo>
                    <a:pt x="1809" y="357"/>
                    <a:pt x="2213" y="581"/>
                    <a:pt x="2373" y="1071"/>
                  </a:cubicBezTo>
                  <a:lnTo>
                    <a:pt x="2717" y="1071"/>
                  </a:lnTo>
                  <a:cubicBezTo>
                    <a:pt x="2877" y="581"/>
                    <a:pt x="3283" y="357"/>
                    <a:pt x="3689" y="357"/>
                  </a:cubicBezTo>
                  <a:cubicBezTo>
                    <a:pt x="4215" y="357"/>
                    <a:pt x="4741" y="732"/>
                    <a:pt x="4734" y="1392"/>
                  </a:cubicBezTo>
                  <a:lnTo>
                    <a:pt x="5101" y="1392"/>
                  </a:lnTo>
                  <a:cubicBezTo>
                    <a:pt x="5101" y="536"/>
                    <a:pt x="4402" y="0"/>
                    <a:pt x="3688" y="0"/>
                  </a:cubicBezTo>
                  <a:cubicBezTo>
                    <a:pt x="3264" y="0"/>
                    <a:pt x="2835" y="189"/>
                    <a:pt x="2545" y="612"/>
                  </a:cubicBezTo>
                  <a:cubicBezTo>
                    <a:pt x="2259" y="189"/>
                    <a:pt x="1833" y="0"/>
                    <a:pt x="1410"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4" name="Freeform 87">
            <a:extLst>
              <a:ext uri="{FF2B5EF4-FFF2-40B4-BE49-F238E27FC236}">
                <a16:creationId xmlns:a16="http://schemas.microsoft.com/office/drawing/2014/main" id="{849E3142-6648-F094-1A2D-642F39FFD00A}"/>
              </a:ext>
            </a:extLst>
          </p:cNvPr>
          <p:cNvSpPr/>
          <p:nvPr/>
        </p:nvSpPr>
        <p:spPr>
          <a:xfrm>
            <a:off x="4737136" y="3155962"/>
            <a:ext cx="2717727" cy="3737852"/>
          </a:xfrm>
          <a:custGeom>
            <a:avLst/>
            <a:gdLst/>
            <a:ahLst/>
            <a:cxnLst/>
            <a:rect l="l" t="t" r="r" b="b"/>
            <a:pathLst>
              <a:path w="1021085" h="1404358">
                <a:moveTo>
                  <a:pt x="0" y="0"/>
                </a:moveTo>
                <a:lnTo>
                  <a:pt x="1021085" y="0"/>
                </a:lnTo>
                <a:lnTo>
                  <a:pt x="1021085" y="1404358"/>
                </a:lnTo>
                <a:lnTo>
                  <a:pt x="0" y="1404358"/>
                </a:lnTo>
                <a:lnTo>
                  <a:pt x="0" y="0"/>
                </a:lnTo>
                <a:close/>
              </a:path>
            </a:pathLst>
          </a:custGeom>
          <a:blipFill>
            <a:blip r:embed="rId4"/>
            <a:stretch>
              <a:fillRect/>
            </a:stretch>
          </a:blipFill>
        </p:spPr>
        <p:txBody>
          <a:bodyPr/>
          <a:lstStyle/>
          <a:p>
            <a:pPr defTabSz="1219170">
              <a:buClr>
                <a:srgbClr val="000000"/>
              </a:buClr>
            </a:pPr>
            <a:endParaRPr lang="vi-VN" sz="1600" kern="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50">
                                            <p:txEl>
                                              <p:pRg st="0" end="0"/>
                                            </p:txEl>
                                          </p:spTgt>
                                        </p:tgtEl>
                                        <p:attrNameLst>
                                          <p:attrName>style.visibility</p:attrName>
                                        </p:attrNameLst>
                                      </p:cBhvr>
                                      <p:to>
                                        <p:strVal val="visible"/>
                                      </p:to>
                                    </p:set>
                                    <p:anim calcmode="lin" valueType="num">
                                      <p:cBhvr>
                                        <p:cTn id="7" dur="500" fill="hold"/>
                                        <p:tgtEl>
                                          <p:spTgt spid="65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5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50">
                                            <p:txEl>
                                              <p:pRg st="1" end="1"/>
                                            </p:txEl>
                                          </p:spTgt>
                                        </p:tgtEl>
                                        <p:attrNameLst>
                                          <p:attrName>style.visibility</p:attrName>
                                        </p:attrNameLst>
                                      </p:cBhvr>
                                      <p:to>
                                        <p:strVal val="visible"/>
                                      </p:to>
                                    </p:set>
                                    <p:anim calcmode="lin" valueType="num">
                                      <p:cBhvr>
                                        <p:cTn id="14" dur="500" fill="hold"/>
                                        <p:tgtEl>
                                          <p:spTgt spid="650">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50">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50">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657"/>
                                        </p:tgtEl>
                                        <p:attrNameLst>
                                          <p:attrName>style.visibility</p:attrName>
                                        </p:attrNameLst>
                                      </p:cBhvr>
                                      <p:to>
                                        <p:strVal val="visible"/>
                                      </p:to>
                                    </p:set>
                                    <p:anim calcmode="lin" valueType="num">
                                      <p:cBhvr>
                                        <p:cTn id="19" dur="500" fill="hold"/>
                                        <p:tgtEl>
                                          <p:spTgt spid="657"/>
                                        </p:tgtEl>
                                        <p:attrNameLst>
                                          <p:attrName>ppt_w</p:attrName>
                                        </p:attrNameLst>
                                      </p:cBhvr>
                                      <p:tavLst>
                                        <p:tav tm="0">
                                          <p:val>
                                            <p:fltVal val="0"/>
                                          </p:val>
                                        </p:tav>
                                        <p:tav tm="100000">
                                          <p:val>
                                            <p:strVal val="#ppt_w"/>
                                          </p:val>
                                        </p:tav>
                                      </p:tavLst>
                                    </p:anim>
                                    <p:anim calcmode="lin" valueType="num">
                                      <p:cBhvr>
                                        <p:cTn id="20" dur="500" fill="hold"/>
                                        <p:tgtEl>
                                          <p:spTgt spid="657"/>
                                        </p:tgtEl>
                                        <p:attrNameLst>
                                          <p:attrName>ppt_h</p:attrName>
                                        </p:attrNameLst>
                                      </p:cBhvr>
                                      <p:tavLst>
                                        <p:tav tm="0">
                                          <p:val>
                                            <p:fltVal val="0"/>
                                          </p:val>
                                        </p:tav>
                                        <p:tav tm="100000">
                                          <p:val>
                                            <p:strVal val="#ppt_h"/>
                                          </p:val>
                                        </p:tav>
                                      </p:tavLst>
                                    </p:anim>
                                    <p:animEffect transition="in" filter="fade">
                                      <p:cBhvr>
                                        <p:cTn id="21" dur="500"/>
                                        <p:tgtEl>
                                          <p:spTgt spid="657"/>
                                        </p:tgtEl>
                                      </p:cBhvr>
                                    </p:animEffect>
                                  </p:childTnLst>
                                </p:cTn>
                              </p:par>
                              <p:par>
                                <p:cTn id="22" presetID="53" presetClass="entr" presetSubtype="16" fill="hold" nodeType="withEffect">
                                  <p:stCondLst>
                                    <p:cond delay="0"/>
                                  </p:stCondLst>
                                  <p:childTnLst>
                                    <p:set>
                                      <p:cBhvr>
                                        <p:cTn id="23" dur="1" fill="hold">
                                          <p:stCondLst>
                                            <p:cond delay="0"/>
                                          </p:stCondLst>
                                        </p:cTn>
                                        <p:tgtEl>
                                          <p:spTgt spid="660"/>
                                        </p:tgtEl>
                                        <p:attrNameLst>
                                          <p:attrName>style.visibility</p:attrName>
                                        </p:attrNameLst>
                                      </p:cBhvr>
                                      <p:to>
                                        <p:strVal val="visible"/>
                                      </p:to>
                                    </p:set>
                                    <p:anim calcmode="lin" valueType="num">
                                      <p:cBhvr>
                                        <p:cTn id="24" dur="500" fill="hold"/>
                                        <p:tgtEl>
                                          <p:spTgt spid="660"/>
                                        </p:tgtEl>
                                        <p:attrNameLst>
                                          <p:attrName>ppt_w</p:attrName>
                                        </p:attrNameLst>
                                      </p:cBhvr>
                                      <p:tavLst>
                                        <p:tav tm="0">
                                          <p:val>
                                            <p:fltVal val="0"/>
                                          </p:val>
                                        </p:tav>
                                        <p:tav tm="100000">
                                          <p:val>
                                            <p:strVal val="#ppt_w"/>
                                          </p:val>
                                        </p:tav>
                                      </p:tavLst>
                                    </p:anim>
                                    <p:anim calcmode="lin" valueType="num">
                                      <p:cBhvr>
                                        <p:cTn id="25" dur="500" fill="hold"/>
                                        <p:tgtEl>
                                          <p:spTgt spid="660"/>
                                        </p:tgtEl>
                                        <p:attrNameLst>
                                          <p:attrName>ppt_h</p:attrName>
                                        </p:attrNameLst>
                                      </p:cBhvr>
                                      <p:tavLst>
                                        <p:tav tm="0">
                                          <p:val>
                                            <p:fltVal val="0"/>
                                          </p:val>
                                        </p:tav>
                                        <p:tav tm="100000">
                                          <p:val>
                                            <p:strVal val="#ppt_h"/>
                                          </p:val>
                                        </p:tav>
                                      </p:tavLst>
                                    </p:anim>
                                    <p:animEffect transition="in" filter="fade">
                                      <p:cBhvr>
                                        <p:cTn id="26" dur="500"/>
                                        <p:tgtEl>
                                          <p:spTgt spid="660"/>
                                        </p:tgtEl>
                                      </p:cBhvr>
                                    </p:animEffect>
                                  </p:childTnLst>
                                </p:cTn>
                              </p:par>
                              <p:par>
                                <p:cTn id="27" presetID="53" presetClass="entr" presetSubtype="16" fill="hold" nodeType="withEffect">
                                  <p:stCondLst>
                                    <p:cond delay="0"/>
                                  </p:stCondLst>
                                  <p:childTnLst>
                                    <p:set>
                                      <p:cBhvr>
                                        <p:cTn id="28" dur="1" fill="hold">
                                          <p:stCondLst>
                                            <p:cond delay="0"/>
                                          </p:stCondLst>
                                        </p:cTn>
                                        <p:tgtEl>
                                          <p:spTgt spid="673"/>
                                        </p:tgtEl>
                                        <p:attrNameLst>
                                          <p:attrName>style.visibility</p:attrName>
                                        </p:attrNameLst>
                                      </p:cBhvr>
                                      <p:to>
                                        <p:strVal val="visible"/>
                                      </p:to>
                                    </p:set>
                                    <p:anim calcmode="lin" valueType="num">
                                      <p:cBhvr>
                                        <p:cTn id="29" dur="500" fill="hold"/>
                                        <p:tgtEl>
                                          <p:spTgt spid="673"/>
                                        </p:tgtEl>
                                        <p:attrNameLst>
                                          <p:attrName>ppt_w</p:attrName>
                                        </p:attrNameLst>
                                      </p:cBhvr>
                                      <p:tavLst>
                                        <p:tav tm="0">
                                          <p:val>
                                            <p:fltVal val="0"/>
                                          </p:val>
                                        </p:tav>
                                        <p:tav tm="100000">
                                          <p:val>
                                            <p:strVal val="#ppt_w"/>
                                          </p:val>
                                        </p:tav>
                                      </p:tavLst>
                                    </p:anim>
                                    <p:anim calcmode="lin" valueType="num">
                                      <p:cBhvr>
                                        <p:cTn id="30" dur="500" fill="hold"/>
                                        <p:tgtEl>
                                          <p:spTgt spid="673"/>
                                        </p:tgtEl>
                                        <p:attrNameLst>
                                          <p:attrName>ppt_h</p:attrName>
                                        </p:attrNameLst>
                                      </p:cBhvr>
                                      <p:tavLst>
                                        <p:tav tm="0">
                                          <p:val>
                                            <p:fltVal val="0"/>
                                          </p:val>
                                        </p:tav>
                                        <p:tav tm="100000">
                                          <p:val>
                                            <p:strVal val="#ppt_h"/>
                                          </p:val>
                                        </p:tav>
                                      </p:tavLst>
                                    </p:anim>
                                    <p:animEffect transition="in" filter="fade">
                                      <p:cBhvr>
                                        <p:cTn id="31" dur="500"/>
                                        <p:tgtEl>
                                          <p:spTgt spid="673"/>
                                        </p:tgtEl>
                                      </p:cBhvr>
                                    </p:animEffect>
                                  </p:childTnLst>
                                </p:cTn>
                              </p:par>
                              <p:par>
                                <p:cTn id="32" presetID="53" presetClass="entr" presetSubtype="16" fill="hold" nodeType="withEffect">
                                  <p:stCondLst>
                                    <p:cond delay="0"/>
                                  </p:stCondLst>
                                  <p:childTnLst>
                                    <p:set>
                                      <p:cBhvr>
                                        <p:cTn id="33" dur="1" fill="hold">
                                          <p:stCondLst>
                                            <p:cond delay="0"/>
                                          </p:stCondLst>
                                        </p:cTn>
                                        <p:tgtEl>
                                          <p:spTgt spid="676"/>
                                        </p:tgtEl>
                                        <p:attrNameLst>
                                          <p:attrName>style.visibility</p:attrName>
                                        </p:attrNameLst>
                                      </p:cBhvr>
                                      <p:to>
                                        <p:strVal val="visible"/>
                                      </p:to>
                                    </p:set>
                                    <p:anim calcmode="lin" valueType="num">
                                      <p:cBhvr>
                                        <p:cTn id="34" dur="500" fill="hold"/>
                                        <p:tgtEl>
                                          <p:spTgt spid="676"/>
                                        </p:tgtEl>
                                        <p:attrNameLst>
                                          <p:attrName>ppt_w</p:attrName>
                                        </p:attrNameLst>
                                      </p:cBhvr>
                                      <p:tavLst>
                                        <p:tav tm="0">
                                          <p:val>
                                            <p:fltVal val="0"/>
                                          </p:val>
                                        </p:tav>
                                        <p:tav tm="100000">
                                          <p:val>
                                            <p:strVal val="#ppt_w"/>
                                          </p:val>
                                        </p:tav>
                                      </p:tavLst>
                                    </p:anim>
                                    <p:anim calcmode="lin" valueType="num">
                                      <p:cBhvr>
                                        <p:cTn id="35" dur="500" fill="hold"/>
                                        <p:tgtEl>
                                          <p:spTgt spid="676"/>
                                        </p:tgtEl>
                                        <p:attrNameLst>
                                          <p:attrName>ppt_h</p:attrName>
                                        </p:attrNameLst>
                                      </p:cBhvr>
                                      <p:tavLst>
                                        <p:tav tm="0">
                                          <p:val>
                                            <p:fltVal val="0"/>
                                          </p:val>
                                        </p:tav>
                                        <p:tav tm="100000">
                                          <p:val>
                                            <p:strVal val="#ppt_h"/>
                                          </p:val>
                                        </p:tav>
                                      </p:tavLst>
                                    </p:anim>
                                    <p:animEffect transition="in" filter="fade">
                                      <p:cBhvr>
                                        <p:cTn id="36" dur="500"/>
                                        <p:tgtEl>
                                          <p:spTgt spid="676"/>
                                        </p:tgtEl>
                                      </p:cBhvr>
                                    </p:animEffect>
                                  </p:childTnLst>
                                </p:cTn>
                              </p:par>
                              <p:par>
                                <p:cTn id="37" presetID="53" presetClass="entr" presetSubtype="16" fill="hold" nodeType="withEffect">
                                  <p:stCondLst>
                                    <p:cond delay="0"/>
                                  </p:stCondLst>
                                  <p:childTnLst>
                                    <p:set>
                                      <p:cBhvr>
                                        <p:cTn id="38" dur="1" fill="hold">
                                          <p:stCondLst>
                                            <p:cond delay="0"/>
                                          </p:stCondLst>
                                        </p:cTn>
                                        <p:tgtEl>
                                          <p:spTgt spid="679"/>
                                        </p:tgtEl>
                                        <p:attrNameLst>
                                          <p:attrName>style.visibility</p:attrName>
                                        </p:attrNameLst>
                                      </p:cBhvr>
                                      <p:to>
                                        <p:strVal val="visible"/>
                                      </p:to>
                                    </p:set>
                                    <p:anim calcmode="lin" valueType="num">
                                      <p:cBhvr>
                                        <p:cTn id="39" dur="500" fill="hold"/>
                                        <p:tgtEl>
                                          <p:spTgt spid="679"/>
                                        </p:tgtEl>
                                        <p:attrNameLst>
                                          <p:attrName>ppt_w</p:attrName>
                                        </p:attrNameLst>
                                      </p:cBhvr>
                                      <p:tavLst>
                                        <p:tav tm="0">
                                          <p:val>
                                            <p:fltVal val="0"/>
                                          </p:val>
                                        </p:tav>
                                        <p:tav tm="100000">
                                          <p:val>
                                            <p:strVal val="#ppt_w"/>
                                          </p:val>
                                        </p:tav>
                                      </p:tavLst>
                                    </p:anim>
                                    <p:anim calcmode="lin" valueType="num">
                                      <p:cBhvr>
                                        <p:cTn id="40" dur="500" fill="hold"/>
                                        <p:tgtEl>
                                          <p:spTgt spid="679"/>
                                        </p:tgtEl>
                                        <p:attrNameLst>
                                          <p:attrName>ppt_h</p:attrName>
                                        </p:attrNameLst>
                                      </p:cBhvr>
                                      <p:tavLst>
                                        <p:tav tm="0">
                                          <p:val>
                                            <p:fltVal val="0"/>
                                          </p:val>
                                        </p:tav>
                                        <p:tav tm="100000">
                                          <p:val>
                                            <p:strVal val="#ppt_h"/>
                                          </p:val>
                                        </p:tav>
                                      </p:tavLst>
                                    </p:anim>
                                    <p:animEffect transition="in" filter="fade">
                                      <p:cBhvr>
                                        <p:cTn id="41" dur="500"/>
                                        <p:tgtEl>
                                          <p:spTgt spid="67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 grpId="0" build="p"/>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78"/>
        <p:cNvGrpSpPr/>
        <p:nvPr/>
      </p:nvGrpSpPr>
      <p:grpSpPr>
        <a:xfrm>
          <a:off x="0" y="0"/>
          <a:ext cx="0" cy="0"/>
          <a:chOff x="0" y="0"/>
          <a:chExt cx="0" cy="0"/>
        </a:xfrm>
      </p:grpSpPr>
      <p:sp>
        <p:nvSpPr>
          <p:cNvPr id="3" name="Title 2">
            <a:extLst>
              <a:ext uri="{FF2B5EF4-FFF2-40B4-BE49-F238E27FC236}">
                <a16:creationId xmlns:a16="http://schemas.microsoft.com/office/drawing/2014/main" id="{84C40A95-27F4-4FEC-EAB0-4E7180698DA1}"/>
              </a:ext>
            </a:extLst>
          </p:cNvPr>
          <p:cNvSpPr>
            <a:spLocks noGrp="1"/>
          </p:cNvSpPr>
          <p:nvPr>
            <p:ph type="title"/>
          </p:nvPr>
        </p:nvSpPr>
        <p:spPr>
          <a:xfrm>
            <a:off x="2688236" y="1447800"/>
            <a:ext cx="7370164" cy="763600"/>
          </a:xfrm>
        </p:spPr>
        <p:txBody>
          <a:bodyPr/>
          <a:lstStyle/>
          <a:p>
            <a:r>
              <a:rPr lang="vi-VN" sz="2400" b="1" u="none" dirty="0">
                <a:solidFill>
                  <a:schemeClr val="bg1">
                    <a:lumMod val="10000"/>
                  </a:schemeClr>
                </a:solidFill>
                <a:latin typeface="+mn-lt"/>
                <a:ea typeface="+mn-ea"/>
                <a:cs typeface="+mn-ea"/>
                <a:sym typeface="+mn-lt"/>
              </a:rPr>
              <a:t>Tham </a:t>
            </a:r>
            <a:r>
              <a:rPr lang="vi-VN" sz="2400" b="1" u="none">
                <a:solidFill>
                  <a:schemeClr val="bg1">
                    <a:lumMod val="10000"/>
                  </a:schemeClr>
                </a:solidFill>
                <a:latin typeface="+mn-lt"/>
                <a:ea typeface="+mn-ea"/>
                <a:cs typeface="+mn-ea"/>
                <a:sym typeface="+mn-lt"/>
              </a:rPr>
              <a:t>khảo </a:t>
            </a:r>
            <a:r>
              <a:rPr lang="en-US" sz="2400" b="1" u="none">
                <a:solidFill>
                  <a:schemeClr val="bg1">
                    <a:lumMod val="10000"/>
                  </a:schemeClr>
                </a:solidFill>
                <a:latin typeface="+mn-lt"/>
                <a:ea typeface="+mn-ea"/>
                <a:cs typeface="+mn-ea"/>
                <a:sym typeface="+mn-lt"/>
              </a:rPr>
              <a:t>sản phẩm mỹ thuật</a:t>
            </a:r>
            <a:r>
              <a:rPr lang="vi-VN" sz="2400" b="1" u="none">
                <a:solidFill>
                  <a:schemeClr val="bg1">
                    <a:lumMod val="10000"/>
                  </a:schemeClr>
                </a:solidFill>
                <a:latin typeface="+mn-lt"/>
                <a:ea typeface="+mn-ea"/>
                <a:cs typeface="+mn-ea"/>
                <a:sym typeface="+mn-lt"/>
              </a:rPr>
              <a:t> </a:t>
            </a:r>
            <a:r>
              <a:rPr lang="vi-VN" sz="2400" b="1" u="none" dirty="0">
                <a:solidFill>
                  <a:schemeClr val="bg1">
                    <a:lumMod val="10000"/>
                  </a:schemeClr>
                </a:solidFill>
                <a:latin typeface="+mn-lt"/>
                <a:ea typeface="+mn-ea"/>
                <a:cs typeface="+mn-ea"/>
                <a:sym typeface="+mn-lt"/>
              </a:rPr>
              <a:t>của học sinh</a:t>
            </a:r>
          </a:p>
        </p:txBody>
      </p:sp>
      <p:pic>
        <p:nvPicPr>
          <p:cNvPr id="4" name="Picture 3">
            <a:extLst>
              <a:ext uri="{FF2B5EF4-FFF2-40B4-BE49-F238E27FC236}">
                <a16:creationId xmlns:a16="http://schemas.microsoft.com/office/drawing/2014/main" id="{8B9DE4F3-054B-0FCF-6D80-65C2E5D287B3}"/>
              </a:ext>
            </a:extLst>
          </p:cNvPr>
          <p:cNvPicPr>
            <a:picLocks noChangeAspect="1"/>
          </p:cNvPicPr>
          <p:nvPr/>
        </p:nvPicPr>
        <p:blipFill rotWithShape="1">
          <a:blip r:embed="rId4"/>
          <a:srcRect l="27412" t="6743" r="27412" b="4430"/>
          <a:stretch/>
        </p:blipFill>
        <p:spPr>
          <a:xfrm>
            <a:off x="762000" y="2362200"/>
            <a:ext cx="4795236" cy="4087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3FFE504-1CA7-2177-3FE6-4332956C5C04}"/>
              </a:ext>
            </a:extLst>
          </p:cNvPr>
          <p:cNvPicPr>
            <a:picLocks noChangeAspect="1"/>
          </p:cNvPicPr>
          <p:nvPr/>
        </p:nvPicPr>
        <p:blipFill rotWithShape="1">
          <a:blip r:embed="rId5"/>
          <a:srcRect l="27078" t="6846" r="27712" b="4400"/>
          <a:stretch/>
        </p:blipFill>
        <p:spPr>
          <a:xfrm>
            <a:off x="6492655" y="2362200"/>
            <a:ext cx="4795233" cy="40807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84"/>
        <p:cNvGrpSpPr/>
        <p:nvPr/>
      </p:nvGrpSpPr>
      <p:grpSpPr>
        <a:xfrm>
          <a:off x="0" y="0"/>
          <a:ext cx="0" cy="0"/>
          <a:chOff x="0" y="0"/>
          <a:chExt cx="0" cy="0"/>
        </a:xfrm>
      </p:grpSpPr>
      <p:sp>
        <p:nvSpPr>
          <p:cNvPr id="4" name="Title 2">
            <a:extLst>
              <a:ext uri="{FF2B5EF4-FFF2-40B4-BE49-F238E27FC236}">
                <a16:creationId xmlns:a16="http://schemas.microsoft.com/office/drawing/2014/main" id="{81C206E7-ED29-B0DF-35B5-7EE8459E270C}"/>
              </a:ext>
            </a:extLst>
          </p:cNvPr>
          <p:cNvSpPr>
            <a:spLocks noGrp="1"/>
          </p:cNvSpPr>
          <p:nvPr>
            <p:ph type="title"/>
          </p:nvPr>
        </p:nvSpPr>
        <p:spPr>
          <a:xfrm>
            <a:off x="2688236" y="1524000"/>
            <a:ext cx="6815528" cy="763600"/>
          </a:xfrm>
        </p:spPr>
        <p:txBody>
          <a:bodyPr/>
          <a:lstStyle/>
          <a:p>
            <a:r>
              <a:rPr lang="vi-VN" sz="2400" b="1" u="none">
                <a:solidFill>
                  <a:schemeClr val="bg1">
                    <a:lumMod val="10000"/>
                  </a:schemeClr>
                </a:solidFill>
                <a:latin typeface="+mn-lt"/>
                <a:ea typeface="+mn-ea"/>
                <a:cs typeface="+mn-ea"/>
                <a:sym typeface="+mn-lt"/>
              </a:rPr>
              <a:t>Tham khảo sản phẩm mỹ thuật</a:t>
            </a:r>
            <a:r>
              <a:rPr lang="en-US" sz="2400" b="1" u="none">
                <a:solidFill>
                  <a:schemeClr val="bg1">
                    <a:lumMod val="10000"/>
                  </a:schemeClr>
                </a:solidFill>
                <a:latin typeface="+mn-lt"/>
                <a:ea typeface="+mn-ea"/>
                <a:cs typeface="+mn-ea"/>
                <a:sym typeface="+mn-lt"/>
              </a:rPr>
              <a:t> khác</a:t>
            </a:r>
            <a:endParaRPr lang="vi-VN" sz="2400" b="1" u="none" dirty="0">
              <a:solidFill>
                <a:schemeClr val="bg1">
                  <a:lumMod val="10000"/>
                </a:schemeClr>
              </a:solidFill>
              <a:latin typeface="+mn-lt"/>
              <a:ea typeface="+mn-ea"/>
              <a:cs typeface="+mn-ea"/>
              <a:sym typeface="+mn-lt"/>
            </a:endParaRPr>
          </a:p>
        </p:txBody>
      </p:sp>
      <p:pic>
        <p:nvPicPr>
          <p:cNvPr id="5" name="Picture 4">
            <a:extLst>
              <a:ext uri="{FF2B5EF4-FFF2-40B4-BE49-F238E27FC236}">
                <a16:creationId xmlns:a16="http://schemas.microsoft.com/office/drawing/2014/main" id="{063907ED-27A4-78F4-5EAE-4E0F6AA9CAD0}"/>
              </a:ext>
            </a:extLst>
          </p:cNvPr>
          <p:cNvPicPr>
            <a:picLocks noChangeAspect="1"/>
          </p:cNvPicPr>
          <p:nvPr/>
        </p:nvPicPr>
        <p:blipFill rotWithShape="1">
          <a:blip r:embed="rId4"/>
          <a:srcRect l="164" r="164"/>
          <a:stretch/>
        </p:blipFill>
        <p:spPr>
          <a:xfrm>
            <a:off x="404017" y="2474304"/>
            <a:ext cx="6159340" cy="34771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37620CA0-753E-4E80-313C-647361FBAE00}"/>
              </a:ext>
            </a:extLst>
          </p:cNvPr>
          <p:cNvPicPr>
            <a:picLocks noChangeAspect="1"/>
          </p:cNvPicPr>
          <p:nvPr/>
        </p:nvPicPr>
        <p:blipFill rotWithShape="1">
          <a:blip r:embed="rId5"/>
          <a:srcRect l="10565" r="10565"/>
          <a:stretch/>
        </p:blipFill>
        <p:spPr>
          <a:xfrm>
            <a:off x="6912448" y="2474305"/>
            <a:ext cx="4875536" cy="35454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7"/>
        <p:cNvGrpSpPr/>
        <p:nvPr/>
      </p:nvGrpSpPr>
      <p:grpSpPr>
        <a:xfrm>
          <a:off x="0" y="0"/>
          <a:ext cx="0" cy="0"/>
          <a:chOff x="0" y="0"/>
          <a:chExt cx="0" cy="0"/>
        </a:xfrm>
      </p:grpSpPr>
      <p:pic>
        <p:nvPicPr>
          <p:cNvPr id="5" name="Picture 4">
            <a:extLst>
              <a:ext uri="{FF2B5EF4-FFF2-40B4-BE49-F238E27FC236}">
                <a16:creationId xmlns:a16="http://schemas.microsoft.com/office/drawing/2014/main" id="{705D3D46-C9C1-10A8-96BD-8C4F7B1BE84E}"/>
              </a:ext>
            </a:extLst>
          </p:cNvPr>
          <p:cNvPicPr>
            <a:picLocks noChangeAspect="1"/>
          </p:cNvPicPr>
          <p:nvPr/>
        </p:nvPicPr>
        <p:blipFill rotWithShape="1">
          <a:blip r:embed="rId4"/>
          <a:srcRect l="7740" r="7740"/>
          <a:stretch/>
        </p:blipFill>
        <p:spPr>
          <a:xfrm>
            <a:off x="764731" y="2667000"/>
            <a:ext cx="5164332" cy="3437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5F1765C0-68A6-94F4-44D6-BFCDDF824BD4}"/>
              </a:ext>
            </a:extLst>
          </p:cNvPr>
          <p:cNvPicPr>
            <a:picLocks noChangeAspect="1"/>
          </p:cNvPicPr>
          <p:nvPr/>
        </p:nvPicPr>
        <p:blipFill rotWithShape="1">
          <a:blip r:embed="rId5"/>
          <a:srcRect t="1520" b="1520"/>
          <a:stretch/>
        </p:blipFill>
        <p:spPr>
          <a:xfrm>
            <a:off x="6858000" y="2667000"/>
            <a:ext cx="4726395" cy="3437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le 2">
            <a:extLst>
              <a:ext uri="{FF2B5EF4-FFF2-40B4-BE49-F238E27FC236}">
                <a16:creationId xmlns:a16="http://schemas.microsoft.com/office/drawing/2014/main" id="{CAB474D5-456B-F7D9-3F40-1FD5DAE677A5}"/>
              </a:ext>
            </a:extLst>
          </p:cNvPr>
          <p:cNvSpPr txBox="1">
            <a:spLocks/>
          </p:cNvSpPr>
          <p:nvPr/>
        </p:nvSpPr>
        <p:spPr>
          <a:xfrm>
            <a:off x="2688236" y="1524000"/>
            <a:ext cx="6815528" cy="76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3500"/>
              <a:buFont typeface="Paytone One"/>
              <a:buNone/>
              <a:defRPr sz="3500" b="0" i="0" u="sng" strike="noStrike" cap="none">
                <a:solidFill>
                  <a:schemeClr val="accent2"/>
                </a:solidFill>
                <a:latin typeface="Paytone One"/>
                <a:ea typeface="Paytone One"/>
                <a:cs typeface="Paytone One"/>
                <a:sym typeface="Paytone One"/>
              </a:defRPr>
            </a:lvl1pPr>
            <a:lvl2pPr marR="0" lvl="1"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2pPr>
            <a:lvl3pPr marR="0" lvl="2"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3pPr>
            <a:lvl4pPr marR="0" lvl="3"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4pPr>
            <a:lvl5pPr marR="0" lvl="4"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5pPr>
            <a:lvl6pPr marR="0" lvl="5"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6pPr>
            <a:lvl7pPr marR="0" lvl="6"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7pPr>
            <a:lvl8pPr marR="0" lvl="7"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8pPr>
            <a:lvl9pPr marR="0" lvl="8" algn="l" rtl="0">
              <a:lnSpc>
                <a:spcPct val="100000"/>
              </a:lnSpc>
              <a:spcBef>
                <a:spcPts val="0"/>
              </a:spcBef>
              <a:spcAft>
                <a:spcPts val="0"/>
              </a:spcAft>
              <a:buClr>
                <a:schemeClr val="lt2"/>
              </a:buClr>
              <a:buSzPts val="3500"/>
              <a:buFont typeface="Paytone One"/>
              <a:buNone/>
              <a:defRPr sz="3500" b="0" i="0" u="none" strike="noStrike" cap="none">
                <a:solidFill>
                  <a:schemeClr val="lt2"/>
                </a:solidFill>
                <a:latin typeface="Paytone One"/>
                <a:ea typeface="Paytone One"/>
                <a:cs typeface="Paytone One"/>
                <a:sym typeface="Paytone One"/>
              </a:defRPr>
            </a:lvl9pPr>
          </a:lstStyle>
          <a:p>
            <a:r>
              <a:rPr lang="vi-VN" sz="2400" b="1" u="none" kern="0">
                <a:solidFill>
                  <a:schemeClr val="bg1">
                    <a:lumMod val="10000"/>
                  </a:schemeClr>
                </a:solidFill>
                <a:latin typeface="+mn-lt"/>
                <a:ea typeface="+mn-ea"/>
                <a:cs typeface="+mn-ea"/>
                <a:sym typeface="+mn-lt"/>
              </a:rPr>
              <a:t>Tham khảo sản phẩm mỹ thuật</a:t>
            </a:r>
            <a:r>
              <a:rPr lang="en-US" sz="2400" b="1" u="none" kern="0">
                <a:solidFill>
                  <a:schemeClr val="bg1">
                    <a:lumMod val="10000"/>
                  </a:schemeClr>
                </a:solidFill>
                <a:latin typeface="+mn-lt"/>
                <a:ea typeface="+mn-ea"/>
                <a:cs typeface="+mn-ea"/>
                <a:sym typeface="+mn-lt"/>
              </a:rPr>
              <a:t> khác</a:t>
            </a:r>
            <a:endParaRPr lang="vi-VN" sz="2400" b="1" u="none" kern="0" dirty="0">
              <a:solidFill>
                <a:schemeClr val="bg1">
                  <a:lumMod val="1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03"/>
        <p:cNvGrpSpPr/>
        <p:nvPr/>
      </p:nvGrpSpPr>
      <p:grpSpPr>
        <a:xfrm>
          <a:off x="0" y="0"/>
          <a:ext cx="0" cy="0"/>
          <a:chOff x="0" y="0"/>
          <a:chExt cx="0" cy="0"/>
        </a:xfrm>
      </p:grpSpPr>
      <p:pic>
        <p:nvPicPr>
          <p:cNvPr id="15" name="Picture 14">
            <a:extLst>
              <a:ext uri="{FF2B5EF4-FFF2-40B4-BE49-F238E27FC236}">
                <a16:creationId xmlns:a16="http://schemas.microsoft.com/office/drawing/2014/main" id="{0B942AA0-6884-43E7-FF72-7F3CE428D95D}"/>
              </a:ext>
            </a:extLst>
          </p:cNvPr>
          <p:cNvPicPr>
            <a:picLocks noChangeAspect="1"/>
          </p:cNvPicPr>
          <p:nvPr/>
        </p:nvPicPr>
        <p:blipFill rotWithShape="1">
          <a:blip r:embed="rId4"/>
          <a:srcRect l="1348" r="5460"/>
          <a:stretch/>
        </p:blipFill>
        <p:spPr>
          <a:xfrm>
            <a:off x="649468" y="2514600"/>
            <a:ext cx="5331778" cy="3242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F5A2848B-F127-E49B-CC36-E3C3C73BA3AD}"/>
              </a:ext>
            </a:extLst>
          </p:cNvPr>
          <p:cNvPicPr>
            <a:picLocks noChangeAspect="1"/>
          </p:cNvPicPr>
          <p:nvPr/>
        </p:nvPicPr>
        <p:blipFill rotWithShape="1">
          <a:blip r:embed="rId5"/>
          <a:srcRect l="13118" t="5303" r="15192" b="3682"/>
          <a:stretch/>
        </p:blipFill>
        <p:spPr>
          <a:xfrm>
            <a:off x="6798353" y="2514600"/>
            <a:ext cx="4540660" cy="3242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itle 2">
            <a:extLst>
              <a:ext uri="{FF2B5EF4-FFF2-40B4-BE49-F238E27FC236}">
                <a16:creationId xmlns:a16="http://schemas.microsoft.com/office/drawing/2014/main" id="{EB539033-3BC0-887D-043B-49F5AB13C662}"/>
              </a:ext>
            </a:extLst>
          </p:cNvPr>
          <p:cNvSpPr txBox="1">
            <a:spLocks/>
          </p:cNvSpPr>
          <p:nvPr/>
        </p:nvSpPr>
        <p:spPr>
          <a:xfrm>
            <a:off x="2688236" y="1524000"/>
            <a:ext cx="6815528" cy="7636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6200"/>
              <a:buFont typeface="Paytone One"/>
              <a:buNone/>
              <a:defRPr sz="8266" b="0" i="0" u="none" strike="noStrike" cap="none">
                <a:solidFill>
                  <a:schemeClr val="accent2"/>
                </a:solidFill>
                <a:latin typeface="Paytone One"/>
                <a:ea typeface="Paytone One"/>
                <a:cs typeface="Paytone One"/>
                <a:sym typeface="Paytone One"/>
              </a:defRPr>
            </a:lvl1pPr>
            <a:lvl2pPr marR="0" lvl="1"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2pPr>
            <a:lvl3pPr marR="0" lvl="2"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3pPr>
            <a:lvl4pPr marR="0" lvl="3"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4pPr>
            <a:lvl5pPr marR="0" lvl="4"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5pPr>
            <a:lvl6pPr marR="0" lvl="5"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6pPr>
            <a:lvl7pPr marR="0" lvl="6"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7pPr>
            <a:lvl8pPr marR="0" lvl="7"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8pPr>
            <a:lvl9pPr marR="0" lvl="8" algn="ctr" rtl="0">
              <a:lnSpc>
                <a:spcPct val="100000"/>
              </a:lnSpc>
              <a:spcBef>
                <a:spcPts val="0"/>
              </a:spcBef>
              <a:spcAft>
                <a:spcPts val="0"/>
              </a:spcAft>
              <a:buClr>
                <a:schemeClr val="lt2"/>
              </a:buClr>
              <a:buSzPts val="6200"/>
              <a:buFont typeface="Paytone One"/>
              <a:buNone/>
              <a:defRPr sz="8266" b="0" i="0" u="none" strike="noStrike" cap="none">
                <a:solidFill>
                  <a:schemeClr val="lt2"/>
                </a:solidFill>
                <a:latin typeface="Paytone One"/>
                <a:ea typeface="Paytone One"/>
                <a:cs typeface="Paytone One"/>
                <a:sym typeface="Paytone One"/>
              </a:defRPr>
            </a:lvl9pPr>
          </a:lstStyle>
          <a:p>
            <a:r>
              <a:rPr lang="vi-VN" sz="2400" b="1" kern="0">
                <a:solidFill>
                  <a:schemeClr val="bg1">
                    <a:lumMod val="10000"/>
                  </a:schemeClr>
                </a:solidFill>
                <a:latin typeface="+mn-lt"/>
                <a:ea typeface="+mn-ea"/>
                <a:cs typeface="+mn-ea"/>
                <a:sym typeface="+mn-lt"/>
              </a:rPr>
              <a:t>Tham khảo sản phẩm mỹ thuật</a:t>
            </a:r>
            <a:r>
              <a:rPr lang="en-US" sz="2400" b="1" kern="0">
                <a:solidFill>
                  <a:schemeClr val="bg1">
                    <a:lumMod val="10000"/>
                  </a:schemeClr>
                </a:solidFill>
                <a:latin typeface="+mn-lt"/>
                <a:ea typeface="+mn-ea"/>
                <a:cs typeface="+mn-ea"/>
                <a:sym typeface="+mn-lt"/>
              </a:rPr>
              <a:t> khác</a:t>
            </a:r>
            <a:endParaRPr lang="vi-VN" sz="2400" b="1" kern="0" dirty="0">
              <a:solidFill>
                <a:schemeClr val="bg1">
                  <a:lumMod val="1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5"/>
        <p:cNvGrpSpPr/>
        <p:nvPr/>
      </p:nvGrpSpPr>
      <p:grpSpPr>
        <a:xfrm>
          <a:off x="0" y="0"/>
          <a:ext cx="0" cy="0"/>
          <a:chOff x="0" y="0"/>
          <a:chExt cx="0" cy="0"/>
        </a:xfrm>
      </p:grpSpPr>
      <p:sp>
        <p:nvSpPr>
          <p:cNvPr id="6" name="Google Shape;720;p42">
            <a:extLst>
              <a:ext uri="{FF2B5EF4-FFF2-40B4-BE49-F238E27FC236}">
                <a16:creationId xmlns:a16="http://schemas.microsoft.com/office/drawing/2014/main" id="{917E031C-3CB1-2DFA-606E-4106C03B6E43}"/>
              </a:ext>
            </a:extLst>
          </p:cNvPr>
          <p:cNvSpPr txBox="1">
            <a:spLocks noGrp="1"/>
          </p:cNvSpPr>
          <p:nvPr>
            <p:ph type="title"/>
          </p:nvPr>
        </p:nvSpPr>
        <p:spPr>
          <a:xfrm>
            <a:off x="2858105" y="1200012"/>
            <a:ext cx="6475790" cy="763600"/>
          </a:xfrm>
          <a:prstGeom prst="rect">
            <a:avLst/>
          </a:prstGeom>
        </p:spPr>
        <p:txBody>
          <a:bodyPr spcFirstLastPara="1" wrap="square" lIns="121900" tIns="121900" rIns="121900" bIns="121900" anchor="ctr" anchorCtr="0">
            <a:noAutofit/>
          </a:bodyPr>
          <a:lstStyle/>
          <a:p>
            <a:pPr algn="ctr"/>
            <a:r>
              <a:rPr lang="vi-VN" sz="4267" b="1" u="none">
                <a:solidFill>
                  <a:schemeClr val="bg1">
                    <a:lumMod val="10000"/>
                  </a:schemeClr>
                </a:solidFill>
                <a:latin typeface="+mn-lt"/>
                <a:ea typeface="+mn-ea"/>
                <a:cs typeface="+mn-ea"/>
                <a:sym typeface="+mn-lt"/>
              </a:rPr>
              <a:t>HƯỚNG DẪN VỀ NHÀ</a:t>
            </a:r>
            <a:endParaRPr sz="4267" b="1" u="none" dirty="0">
              <a:solidFill>
                <a:schemeClr val="bg1">
                  <a:lumMod val="10000"/>
                </a:schemeClr>
              </a:solidFill>
              <a:latin typeface="+mn-lt"/>
              <a:ea typeface="+mn-ea"/>
              <a:cs typeface="+mn-ea"/>
              <a:sym typeface="+mn-lt"/>
            </a:endParaRPr>
          </a:p>
        </p:txBody>
      </p:sp>
      <p:grpSp>
        <p:nvGrpSpPr>
          <p:cNvPr id="11" name="Group 10">
            <a:extLst>
              <a:ext uri="{FF2B5EF4-FFF2-40B4-BE49-F238E27FC236}">
                <a16:creationId xmlns:a16="http://schemas.microsoft.com/office/drawing/2014/main" id="{755AECC1-AEA4-9B6E-D7C2-AA2D5A0B53FC}"/>
              </a:ext>
            </a:extLst>
          </p:cNvPr>
          <p:cNvGrpSpPr/>
          <p:nvPr/>
        </p:nvGrpSpPr>
        <p:grpSpPr>
          <a:xfrm>
            <a:off x="1354667" y="2181234"/>
            <a:ext cx="9482667" cy="3228966"/>
            <a:chOff x="1016000" y="1469250"/>
            <a:chExt cx="7112000" cy="2421725"/>
          </a:xfrm>
        </p:grpSpPr>
        <p:grpSp>
          <p:nvGrpSpPr>
            <p:cNvPr id="7" name="Group 6">
              <a:extLst>
                <a:ext uri="{FF2B5EF4-FFF2-40B4-BE49-F238E27FC236}">
                  <a16:creationId xmlns:a16="http://schemas.microsoft.com/office/drawing/2014/main" id="{9ED5F0E7-8D72-51D2-9EE6-1363882D483D}"/>
                </a:ext>
              </a:extLst>
            </p:cNvPr>
            <p:cNvGrpSpPr/>
            <p:nvPr/>
          </p:nvGrpSpPr>
          <p:grpSpPr>
            <a:xfrm>
              <a:off x="1016000" y="2609895"/>
              <a:ext cx="7112000" cy="1281080"/>
              <a:chOff x="3636327" y="2351238"/>
              <a:chExt cx="7112000" cy="1281080"/>
            </a:xfrm>
          </p:grpSpPr>
          <p:sp>
            <p:nvSpPr>
              <p:cNvPr id="8" name="Rectangle: Rounded Corners 7">
                <a:extLst>
                  <a:ext uri="{FF2B5EF4-FFF2-40B4-BE49-F238E27FC236}">
                    <a16:creationId xmlns:a16="http://schemas.microsoft.com/office/drawing/2014/main" id="{8D9A560A-AEF8-F11A-93CD-D50E17642289}"/>
                  </a:ext>
                </a:extLst>
              </p:cNvPr>
              <p:cNvSpPr/>
              <p:nvPr/>
            </p:nvSpPr>
            <p:spPr>
              <a:xfrm>
                <a:off x="3636327" y="2351238"/>
                <a:ext cx="7112000" cy="1281080"/>
              </a:xfrm>
              <a:prstGeom prst="roundRect">
                <a:avLst>
                  <a:gd name="adj" fmla="val 9323"/>
                </a:avLst>
              </a:prstGeom>
              <a:solidFill>
                <a:schemeClr val="accent6"/>
              </a:solidFill>
              <a:ln>
                <a:solidFill>
                  <a:schemeClr val="accent2"/>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1219170">
                  <a:buClr>
                    <a:srgbClr val="000000"/>
                  </a:buClr>
                </a:pPr>
                <a:endParaRPr lang="vi-VN" sz="1867" kern="0" dirty="0">
                  <a:solidFill>
                    <a:srgbClr val="000000"/>
                  </a:solidFill>
                  <a:cs typeface="+mn-ea"/>
                  <a:sym typeface="+mn-lt"/>
                </a:endParaRPr>
              </a:p>
            </p:txBody>
          </p:sp>
          <p:sp>
            <p:nvSpPr>
              <p:cNvPr id="9" name="TextBox 8">
                <a:extLst>
                  <a:ext uri="{FF2B5EF4-FFF2-40B4-BE49-F238E27FC236}">
                    <a16:creationId xmlns:a16="http://schemas.microsoft.com/office/drawing/2014/main" id="{3BB5F4BC-48AA-8864-5309-9596B33DF7AC}"/>
                  </a:ext>
                </a:extLst>
              </p:cNvPr>
              <p:cNvSpPr txBox="1"/>
              <p:nvPr/>
            </p:nvSpPr>
            <p:spPr>
              <a:xfrm>
                <a:off x="3739868" y="2512448"/>
                <a:ext cx="6904918" cy="841385"/>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Ôn tập kiến thức đã học.</a:t>
                </a:r>
              </a:p>
              <a:p>
                <a:pPr marL="380990" indent="-380990" algn="just" defTabSz="1219170">
                  <a:lnSpc>
                    <a:spcPct val="150000"/>
                  </a:lnSpc>
                  <a:buClr>
                    <a:srgbClr val="000000"/>
                  </a:buClr>
                  <a:buFont typeface="Arial" panose="020B0604020202020204" pitchFamily="34" charset="0"/>
                  <a:buChar char="•"/>
                </a:pPr>
                <a:r>
                  <a:rPr lang="en-US" sz="2400" kern="0">
                    <a:solidFill>
                      <a:srgbClr val="000000"/>
                    </a:solidFill>
                    <a:latin typeface="UTM Avo"/>
                    <a:cs typeface="+mn-ea"/>
                    <a:sym typeface="+mn-lt"/>
                  </a:rPr>
                  <a:t>Hoàn thành sản phẩm mĩ thuật.</a:t>
                </a:r>
                <a:endParaRPr lang="vi-VN" sz="2400" kern="0" dirty="0">
                  <a:solidFill>
                    <a:srgbClr val="000000"/>
                  </a:solidFill>
                  <a:cs typeface="+mn-ea"/>
                  <a:sym typeface="+mn-lt"/>
                </a:endParaRPr>
              </a:p>
            </p:txBody>
          </p:sp>
        </p:grpSp>
        <p:sp>
          <p:nvSpPr>
            <p:cNvPr id="10" name="Freeform 28">
              <a:extLst>
                <a:ext uri="{FF2B5EF4-FFF2-40B4-BE49-F238E27FC236}">
                  <a16:creationId xmlns:a16="http://schemas.microsoft.com/office/drawing/2014/main" id="{0CB41866-EDAC-3731-219C-9980DCDBA136}"/>
                </a:ext>
              </a:extLst>
            </p:cNvPr>
            <p:cNvSpPr/>
            <p:nvPr/>
          </p:nvSpPr>
          <p:spPr>
            <a:xfrm>
              <a:off x="3204351" y="1469250"/>
              <a:ext cx="2735298" cy="1124891"/>
            </a:xfrm>
            <a:custGeom>
              <a:avLst/>
              <a:gdLst/>
              <a:ahLst/>
              <a:cxnLst/>
              <a:rect l="l" t="t" r="r" b="b"/>
              <a:pathLst>
                <a:path w="1535052" h="631290">
                  <a:moveTo>
                    <a:pt x="0" y="0"/>
                  </a:moveTo>
                  <a:lnTo>
                    <a:pt x="1535051" y="0"/>
                  </a:lnTo>
                  <a:lnTo>
                    <a:pt x="1535051" y="631290"/>
                  </a:lnTo>
                  <a:lnTo>
                    <a:pt x="0" y="6312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vi-VN" sz="1600" kern="0">
                <a:solidFill>
                  <a:srgbClr val="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942151E-B148-CB43-F2A1-208A38F67FA9}"/>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86ECE07-6ABB-8B47-AACB-99DDB9FBD354}"/>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E2F920EF-DDFD-7A15-55E6-681D326918FD}"/>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43B4AD40-4306-40FE-8BBA-EF0245A84C29}"/>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5B48AC5A-321B-113C-14F5-C53144B848CE}"/>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3" name="Picture 2" descr="Ngón Trỏ, ngón tay, Máy tính Biểu tượng Tay - tay png tải về - Miễn phí  trong suốt Tay png Tải về.">
            <a:extLst>
              <a:ext uri="{FF2B5EF4-FFF2-40B4-BE49-F238E27FC236}">
                <a16:creationId xmlns:a16="http://schemas.microsoft.com/office/drawing/2014/main" id="{75BD646F-334C-DAE3-668A-D78A6FDD2BF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58108CC-A2CC-5CA9-4454-2AC9B5176C4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65703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080FC9BA-86F2-46ED-A952-732DCCABEF8F}"/>
    </a:ext>
  </a:extLst>
</a:theme>
</file>

<file path=ppt/theme/theme3.xml><?xml version="1.0" encoding="utf-8"?>
<a:theme xmlns:a="http://schemas.openxmlformats.org/drawingml/2006/main" name="Sunny Holidays MK Plan by Slidesgo">
  <a:themeElements>
    <a:clrScheme name="Simple Light">
      <a:dk1>
        <a:srgbClr val="F35E01"/>
      </a:dk1>
      <a:lt1>
        <a:srgbClr val="FFE3C6"/>
      </a:lt1>
      <a:dk2>
        <a:srgbClr val="FFFFFF"/>
      </a:dk2>
      <a:lt2>
        <a:srgbClr val="FF9900"/>
      </a:lt2>
      <a:accent1>
        <a:srgbClr val="4580D9"/>
      </a:accent1>
      <a:accent2>
        <a:srgbClr val="F35E01"/>
      </a:accent2>
      <a:accent3>
        <a:srgbClr val="FFFFFF"/>
      </a:accent3>
      <a:accent4>
        <a:srgbClr val="FFFFFF"/>
      </a:accent4>
      <a:accent5>
        <a:srgbClr val="FFFFFF"/>
      </a:accent5>
      <a:accent6>
        <a:srgbClr val="FFFFFF"/>
      </a:accent6>
      <a:hlink>
        <a:srgbClr val="F35E01"/>
      </a:hlink>
      <a:folHlink>
        <a:srgbClr val="0097A7"/>
      </a:folHlink>
    </a:clrScheme>
    <a:fontScheme name="5958a5c2-a78d-48d3-be92-e78e3ab24bc4">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110</TotalTime>
  <Words>845</Words>
  <Application>Microsoft Office PowerPoint</Application>
  <PresentationFormat>Widescreen</PresentationFormat>
  <Paragraphs>75</Paragraphs>
  <Slides>30</Slides>
  <Notes>28</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30</vt:i4>
      </vt:variant>
    </vt:vector>
  </HeadingPairs>
  <TitlesOfParts>
    <vt:vector size="41" baseType="lpstr">
      <vt:lpstr>Arial</vt:lpstr>
      <vt:lpstr>Bebas Neue</vt:lpstr>
      <vt:lpstr>Calibri</vt:lpstr>
      <vt:lpstr>Paytone One</vt:lpstr>
      <vt:lpstr>Roboto</vt:lpstr>
      <vt:lpstr>Roboto Condensed Light</vt:lpstr>
      <vt:lpstr>UTM Avo</vt:lpstr>
      <vt:lpstr>Wingdings</vt:lpstr>
      <vt:lpstr>Office Theme</vt:lpstr>
      <vt:lpstr>1_Office Theme</vt:lpstr>
      <vt:lpstr>Sunny Holidays MK Plan by Slidesgo</vt:lpstr>
      <vt:lpstr>PowerPoint Presentation</vt:lpstr>
      <vt:lpstr>PowerPoint Presentation</vt:lpstr>
      <vt:lpstr>PowerPoint Presentation</vt:lpstr>
      <vt:lpstr>PowerPoint Presentation</vt:lpstr>
      <vt:lpstr>Quan sát hình ảnh SGK tr.9 và cho biết</vt:lpstr>
      <vt:lpstr>Nhận xét hình ảnh SGK tr.9</vt:lpstr>
      <vt:lpstr>Nhận xét hình ảnh SGK tr.9</vt:lpstr>
      <vt:lpstr>Nhận xét hình ảnh SGK tr.9</vt:lpstr>
      <vt:lpstr>Quan sát hình ảnh SGK tr.10 và cho biết</vt:lpstr>
      <vt:lpstr>Nhận xét hình ảnh SGK tr.10</vt:lpstr>
      <vt:lpstr>Một số hình ảnh về phong cảnh các mùa</vt:lpstr>
      <vt:lpstr>Một số hình ảnh về phong cảnh các mùa</vt:lpstr>
      <vt:lpstr>Một số hình ảnh về phong cảnh các mùa</vt:lpstr>
      <vt:lpstr>Một số hình ảnh về phong cảnh các mùa</vt:lpstr>
      <vt:lpstr>Một số hình ảnh về phong cảnh các mùa</vt:lpstr>
      <vt:lpstr>Một số hình ảnh về phong cảnh các mùa</vt:lpstr>
      <vt:lpstr>Tìm hiểu về một số đặc điểm về phong cảnh, thời tiết các mùa</vt:lpstr>
      <vt:lpstr>PowerPoint Presentation</vt:lpstr>
      <vt:lpstr>Các bước vẽ tranh phong cảnh mùa hè</vt:lpstr>
      <vt:lpstr>Các bước vẽ tranh phong cảnh mùa hè</vt:lpstr>
      <vt:lpstr>Quan sát hình 1, 2, 3 SGK, tr.11 và cho biết</vt:lpstr>
      <vt:lpstr>PowerPoint Presentation</vt:lpstr>
      <vt:lpstr>PowerPoint Presentation</vt:lpstr>
      <vt:lpstr>Tham khảo sản phẩm mỹ thuật của học sinh</vt:lpstr>
      <vt:lpstr>Tham khảo sản phẩm mỹ thuật khác</vt:lpstr>
      <vt:lpstr>PowerPoint Presentation</vt:lpstr>
      <vt:lpstr>PowerPoint Presentation</vt:lpstr>
      <vt:lpstr>HƯỚNG DẪN VỀ NHÀ</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14</cp:revision>
  <dcterms:created xsi:type="dcterms:W3CDTF">2023-12-08T10:28:03Z</dcterms:created>
  <dcterms:modified xsi:type="dcterms:W3CDTF">2024-10-09T07:13:47Z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