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tags/tag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5" r:id="rId2"/>
    <p:sldMasterId id="2147483667" r:id="rId3"/>
  </p:sldMasterIdLst>
  <p:notesMasterIdLst>
    <p:notesMasterId r:id="rId19"/>
  </p:notesMasterIdLst>
  <p:sldIdLst>
    <p:sldId id="290" r:id="rId4"/>
    <p:sldId id="286" r:id="rId5"/>
    <p:sldId id="271" r:id="rId6"/>
    <p:sldId id="288" r:id="rId7"/>
    <p:sldId id="284" r:id="rId8"/>
    <p:sldId id="291" r:id="rId9"/>
    <p:sldId id="298" r:id="rId10"/>
    <p:sldId id="336" r:id="rId11"/>
    <p:sldId id="344" r:id="rId12"/>
    <p:sldId id="345" r:id="rId13"/>
    <p:sldId id="346" r:id="rId14"/>
    <p:sldId id="347" r:id="rId15"/>
    <p:sldId id="292" r:id="rId16"/>
    <p:sldId id="267" r:id="rId17"/>
    <p:sldId id="275"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p:cViewPr varScale="1">
        <p:scale>
          <a:sx n="103" d="100"/>
          <a:sy n="103" d="100"/>
        </p:scale>
        <p:origin x="186" y="150"/>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2FF138-C0A6-4C63-B0D8-AF82002E99C9}" type="datetimeFigureOut">
              <a:rPr lang="en-US" smtClean="0"/>
              <a:t>09/10/2024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4F1E0C-C5FF-487C-BF12-AB4CFA9DC6A0}" type="slidenum">
              <a:rPr lang="en-US" smtClean="0"/>
              <a:t>‹#›</a:t>
            </a:fld>
            <a:endParaRPr lang="en-US"/>
          </a:p>
        </p:txBody>
      </p:sp>
    </p:spTree>
    <p:extLst>
      <p:ext uri="{BB962C8B-B14F-4D97-AF65-F5344CB8AC3E}">
        <p14:creationId xmlns:p14="http://schemas.microsoft.com/office/powerpoint/2010/main" val="2421221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23187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3"/>
        <p:cNvGrpSpPr/>
        <p:nvPr/>
      </p:nvGrpSpPr>
      <p:grpSpPr>
        <a:xfrm>
          <a:off x="0" y="0"/>
          <a:ext cx="0" cy="0"/>
          <a:chOff x="0" y="0"/>
          <a:chExt cx="0" cy="0"/>
        </a:xfrm>
      </p:grpSpPr>
      <p:sp>
        <p:nvSpPr>
          <p:cNvPr id="1234" name="Google Shape;1234;g54dda1946d_4_27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5" name="Google Shape;1235;g54dda1946d_4_27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2"/>
        <p:cNvGrpSpPr/>
        <p:nvPr/>
      </p:nvGrpSpPr>
      <p:grpSpPr>
        <a:xfrm>
          <a:off x="0" y="0"/>
          <a:ext cx="0" cy="0"/>
          <a:chOff x="0" y="0"/>
          <a:chExt cx="0" cy="0"/>
        </a:xfrm>
      </p:grpSpPr>
      <p:sp>
        <p:nvSpPr>
          <p:cNvPr id="1873" name="Google Shape;1873;g2aa04f058c3_0_10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4" name="Google Shape;1874;g2aa04f058c3_0_10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1"/>
        <p:cNvGrpSpPr/>
        <p:nvPr/>
      </p:nvGrpSpPr>
      <p:grpSpPr>
        <a:xfrm>
          <a:off x="0" y="0"/>
          <a:ext cx="0" cy="0"/>
          <a:chOff x="0" y="0"/>
          <a:chExt cx="0" cy="0"/>
        </a:xfrm>
      </p:grpSpPr>
      <p:sp>
        <p:nvSpPr>
          <p:cNvPr id="2072" name="Google Shape;2072;g2aa04f058c3_0_6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3" name="Google Shape;2073;g2aa04f058c3_0_6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5"/>
        <p:cNvGrpSpPr/>
        <p:nvPr/>
      </p:nvGrpSpPr>
      <p:grpSpPr>
        <a:xfrm>
          <a:off x="0" y="0"/>
          <a:ext cx="0" cy="0"/>
          <a:chOff x="0" y="0"/>
          <a:chExt cx="0" cy="0"/>
        </a:xfrm>
      </p:grpSpPr>
      <p:sp>
        <p:nvSpPr>
          <p:cNvPr id="2486" name="Google Shape;2486;g54dda1946d_4_27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7" name="Google Shape;2487;g54dda1946d_4_27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Click </a:t>
            </a:r>
            <a:r>
              <a:rPr lang="en-US" dirty="0" err="1"/>
              <a:t>vào</a:t>
            </a:r>
            <a:r>
              <a:rPr lang="en-US" dirty="0"/>
              <a:t> </a:t>
            </a:r>
            <a:r>
              <a:rPr lang="en-US" dirty="0" err="1"/>
              <a:t>các</a:t>
            </a:r>
            <a:r>
              <a:rPr lang="en-US" dirty="0"/>
              <a:t> </a:t>
            </a:r>
            <a:r>
              <a:rPr lang="en-US" dirty="0" err="1"/>
              <a:t>biểu</a:t>
            </a:r>
            <a:r>
              <a:rPr lang="en-US" dirty="0"/>
              <a:t> </a:t>
            </a:r>
            <a:r>
              <a:rPr lang="en-US" dirty="0" err="1"/>
              <a:t>cảm</a:t>
            </a:r>
            <a:r>
              <a:rPr lang="en-US" dirty="0"/>
              <a:t> </a:t>
            </a:r>
            <a:r>
              <a:rPr lang="en-US" dirty="0" err="1"/>
              <a:t>khuôn</a:t>
            </a:r>
            <a:r>
              <a:rPr lang="en-US" dirty="0"/>
              <a:t> </a:t>
            </a:r>
            <a:r>
              <a:rPr lang="en-US" dirty="0" err="1"/>
              <a:t>mặt</a:t>
            </a:r>
            <a:r>
              <a:rPr lang="en-US" dirty="0"/>
              <a:t> </a:t>
            </a:r>
            <a:r>
              <a:rPr lang="en-US" dirty="0" err="1"/>
              <a:t>đến</a:t>
            </a:r>
            <a:r>
              <a:rPr lang="en-US" dirty="0"/>
              <a:t> </a:t>
            </a:r>
            <a:r>
              <a:rPr lang="en-US" dirty="0" err="1"/>
              <a:t>các</a:t>
            </a:r>
            <a:r>
              <a:rPr lang="en-US" dirty="0"/>
              <a:t> </a:t>
            </a:r>
            <a:r>
              <a:rPr lang="en-US" dirty="0" err="1"/>
              <a:t>câu</a:t>
            </a:r>
            <a:r>
              <a:rPr lang="en-US" dirty="0"/>
              <a:t> </a:t>
            </a:r>
            <a:r>
              <a:rPr lang="en-US" dirty="0" err="1"/>
              <a:t>hỏi</a:t>
            </a:r>
            <a:endParaRPr lang="en-US" dirty="0"/>
          </a:p>
          <a:p>
            <a:pPr marL="0" lvl="0" indent="0" algn="l" rtl="0">
              <a:spcBef>
                <a:spcPts val="0"/>
              </a:spcBef>
              <a:spcAft>
                <a:spcPts val="0"/>
              </a:spcAft>
              <a:buNone/>
            </a:pPr>
            <a:r>
              <a:rPr lang="en-US" dirty="0"/>
              <a:t>Sau Khi </a:t>
            </a:r>
            <a:r>
              <a:rPr lang="en-US" dirty="0" err="1"/>
              <a:t>trả</a:t>
            </a:r>
            <a:r>
              <a:rPr lang="en-US" dirty="0"/>
              <a:t> </a:t>
            </a:r>
            <a:r>
              <a:rPr lang="en-US" dirty="0" err="1"/>
              <a:t>lời</a:t>
            </a:r>
            <a:r>
              <a:rPr lang="en-US" dirty="0"/>
              <a:t> </a:t>
            </a:r>
            <a:r>
              <a:rPr lang="en-US" dirty="0" err="1"/>
              <a:t>xong</a:t>
            </a:r>
            <a:r>
              <a:rPr lang="en-US" dirty="0"/>
              <a:t> click </a:t>
            </a:r>
            <a:r>
              <a:rPr lang="en-US" dirty="0" err="1"/>
              <a:t>vào</a:t>
            </a:r>
            <a:r>
              <a:rPr lang="en-US" dirty="0"/>
              <a:t> </a:t>
            </a:r>
            <a:r>
              <a:rPr lang="en-US" dirty="0" err="1"/>
              <a:t>cặp</a:t>
            </a:r>
            <a:r>
              <a:rPr lang="en-US" dirty="0"/>
              <a:t> </a:t>
            </a:r>
            <a:r>
              <a:rPr lang="en-US" dirty="0" err="1"/>
              <a:t>đôi</a:t>
            </a:r>
            <a:r>
              <a:rPr lang="en-US" dirty="0"/>
              <a:t> </a:t>
            </a:r>
            <a:r>
              <a:rPr lang="en-US" dirty="0" err="1"/>
              <a:t>nam</a:t>
            </a:r>
            <a:r>
              <a:rPr lang="en-US" dirty="0"/>
              <a:t> </a:t>
            </a:r>
            <a:r>
              <a:rPr lang="en-US" dirty="0" err="1"/>
              <a:t>nữ</a:t>
            </a:r>
            <a:r>
              <a:rPr lang="en-US" dirty="0"/>
              <a:t> </a:t>
            </a:r>
            <a:r>
              <a:rPr lang="en-US" dirty="0" err="1"/>
              <a:t>để</a:t>
            </a:r>
            <a:r>
              <a:rPr lang="en-US" dirty="0"/>
              <a:t> quay </a:t>
            </a:r>
            <a:r>
              <a:rPr lang="en-US" dirty="0" err="1"/>
              <a:t>về</a:t>
            </a:r>
            <a:r>
              <a:rPr lang="en-US" dirty="0"/>
              <a:t> </a:t>
            </a:r>
            <a:r>
              <a:rPr lang="en-US" dirty="0" err="1"/>
              <a:t>bài</a:t>
            </a:r>
            <a:r>
              <a:rPr lang="en-US" dirty="0"/>
              <a:t> </a:t>
            </a:r>
            <a:r>
              <a:rPr lang="en-US" dirty="0" err="1"/>
              <a:t>học</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3"/>
        <p:cNvGrpSpPr/>
        <p:nvPr/>
      </p:nvGrpSpPr>
      <p:grpSpPr>
        <a:xfrm>
          <a:off x="0" y="0"/>
          <a:ext cx="0" cy="0"/>
          <a:chOff x="0" y="0"/>
          <a:chExt cx="0" cy="0"/>
        </a:xfrm>
      </p:grpSpPr>
      <p:sp>
        <p:nvSpPr>
          <p:cNvPr id="3094" name="Google Shape;3094;g2aa04f058c3_0_14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5" name="Google Shape;3095;g2aa04f058c3_0_14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613166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Tree>
    <p:extLst>
      <p:ext uri="{BB962C8B-B14F-4D97-AF65-F5344CB8AC3E}">
        <p14:creationId xmlns:p14="http://schemas.microsoft.com/office/powerpoint/2010/main" val="4249450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Tree>
    <p:extLst>
      <p:ext uri="{BB962C8B-B14F-4D97-AF65-F5344CB8AC3E}">
        <p14:creationId xmlns:p14="http://schemas.microsoft.com/office/powerpoint/2010/main" val="2827334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Tree>
    <p:extLst>
      <p:ext uri="{BB962C8B-B14F-4D97-AF65-F5344CB8AC3E}">
        <p14:creationId xmlns:p14="http://schemas.microsoft.com/office/powerpoint/2010/main" val="24582356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Tree>
    <p:extLst>
      <p:ext uri="{BB962C8B-B14F-4D97-AF65-F5344CB8AC3E}">
        <p14:creationId xmlns:p14="http://schemas.microsoft.com/office/powerpoint/2010/main" val="29587454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23" name="Google Shape;23;p4"/>
          <p:cNvSpPr txBox="1">
            <a:spLocks noGrp="1"/>
          </p:cNvSpPr>
          <p:nvPr>
            <p:ph type="body" idx="1"/>
          </p:nvPr>
        </p:nvSpPr>
        <p:spPr>
          <a:xfrm>
            <a:off x="960000" y="1523824"/>
            <a:ext cx="10272000" cy="508800"/>
          </a:xfrm>
          <a:prstGeom prst="rect">
            <a:avLst/>
          </a:prstGeom>
        </p:spPr>
        <p:txBody>
          <a:bodyPr spcFirstLastPara="1" wrap="square" lIns="91425" tIns="91425" rIns="91425" bIns="91425" anchor="t" anchorCtr="0">
            <a:noAutofit/>
          </a:bodyPr>
          <a:lstStyle>
            <a:lvl1pPr marL="609585" lvl="0" indent="-423323" rtl="0">
              <a:lnSpc>
                <a:spcPct val="100000"/>
              </a:lnSpc>
              <a:spcBef>
                <a:spcPts val="0"/>
              </a:spcBef>
              <a:spcAft>
                <a:spcPts val="0"/>
              </a:spcAft>
              <a:buSzPts val="1400"/>
              <a:buFont typeface="Nunito Light"/>
              <a:buChar char="●"/>
              <a:defRPr/>
            </a:lvl1pPr>
            <a:lvl2pPr marL="1219170" lvl="1" indent="-423323" rtl="0">
              <a:lnSpc>
                <a:spcPct val="100000"/>
              </a:lnSpc>
              <a:spcBef>
                <a:spcPts val="0"/>
              </a:spcBef>
              <a:spcAft>
                <a:spcPts val="0"/>
              </a:spcAft>
              <a:buSzPts val="1400"/>
              <a:buFont typeface="Nunito Light"/>
              <a:buChar char="○"/>
              <a:defRPr/>
            </a:lvl2pPr>
            <a:lvl3pPr marL="1828754" lvl="2" indent="-423323" rtl="0">
              <a:lnSpc>
                <a:spcPct val="100000"/>
              </a:lnSpc>
              <a:spcBef>
                <a:spcPts val="0"/>
              </a:spcBef>
              <a:spcAft>
                <a:spcPts val="0"/>
              </a:spcAft>
              <a:buSzPts val="1400"/>
              <a:buFont typeface="Nunito Light"/>
              <a:buChar char="■"/>
              <a:defRPr/>
            </a:lvl3pPr>
            <a:lvl4pPr marL="2438339" lvl="3" indent="-423323" rtl="0">
              <a:lnSpc>
                <a:spcPct val="100000"/>
              </a:lnSpc>
              <a:spcBef>
                <a:spcPts val="0"/>
              </a:spcBef>
              <a:spcAft>
                <a:spcPts val="0"/>
              </a:spcAft>
              <a:buSzPts val="1400"/>
              <a:buFont typeface="Nunito Light"/>
              <a:buChar char="●"/>
              <a:defRPr/>
            </a:lvl4pPr>
            <a:lvl5pPr marL="3047924" lvl="4" indent="-423323" rtl="0">
              <a:lnSpc>
                <a:spcPct val="100000"/>
              </a:lnSpc>
              <a:spcBef>
                <a:spcPts val="0"/>
              </a:spcBef>
              <a:spcAft>
                <a:spcPts val="0"/>
              </a:spcAft>
              <a:buSzPts val="1400"/>
              <a:buFont typeface="Nunito Light"/>
              <a:buChar char="○"/>
              <a:defRPr/>
            </a:lvl5pPr>
            <a:lvl6pPr marL="3657509" lvl="5" indent="-423323" rtl="0">
              <a:lnSpc>
                <a:spcPct val="100000"/>
              </a:lnSpc>
              <a:spcBef>
                <a:spcPts val="0"/>
              </a:spcBef>
              <a:spcAft>
                <a:spcPts val="0"/>
              </a:spcAft>
              <a:buSzPts val="1400"/>
              <a:buFont typeface="Nunito Light"/>
              <a:buChar char="■"/>
              <a:defRPr/>
            </a:lvl6pPr>
            <a:lvl7pPr marL="4267093" lvl="6" indent="-423323" rtl="0">
              <a:lnSpc>
                <a:spcPct val="100000"/>
              </a:lnSpc>
              <a:spcBef>
                <a:spcPts val="0"/>
              </a:spcBef>
              <a:spcAft>
                <a:spcPts val="0"/>
              </a:spcAft>
              <a:buSzPts val="1400"/>
              <a:buFont typeface="Nunito Light"/>
              <a:buChar char="●"/>
              <a:defRPr/>
            </a:lvl7pPr>
            <a:lvl8pPr marL="4876678" lvl="7" indent="-423323" rtl="0">
              <a:lnSpc>
                <a:spcPct val="100000"/>
              </a:lnSpc>
              <a:spcBef>
                <a:spcPts val="0"/>
              </a:spcBef>
              <a:spcAft>
                <a:spcPts val="0"/>
              </a:spcAft>
              <a:buSzPts val="1400"/>
              <a:buFont typeface="Nunito Light"/>
              <a:buChar char="○"/>
              <a:defRPr/>
            </a:lvl8pPr>
            <a:lvl9pPr marL="5486263" lvl="8" indent="-423323" rtl="0">
              <a:lnSpc>
                <a:spcPct val="100000"/>
              </a:lnSpc>
              <a:spcBef>
                <a:spcPts val="0"/>
              </a:spcBef>
              <a:spcAft>
                <a:spcPts val="0"/>
              </a:spcAft>
              <a:buSzPts val="1400"/>
              <a:buFont typeface="Nunito Light"/>
              <a:buChar char="■"/>
              <a:defRPr/>
            </a:lvl9pPr>
          </a:lstStyle>
          <a:p>
            <a:endParaRPr/>
          </a:p>
        </p:txBody>
      </p:sp>
    </p:spTree>
    <p:extLst>
      <p:ext uri="{BB962C8B-B14F-4D97-AF65-F5344CB8AC3E}">
        <p14:creationId xmlns:p14="http://schemas.microsoft.com/office/powerpoint/2010/main" val="83725491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236"/>
        <p:cNvGrpSpPr/>
        <p:nvPr/>
      </p:nvGrpSpPr>
      <p:grpSpPr>
        <a:xfrm>
          <a:off x="0" y="0"/>
          <a:ext cx="0" cy="0"/>
          <a:chOff x="0" y="0"/>
          <a:chExt cx="0" cy="0"/>
        </a:xfrm>
      </p:grpSpPr>
    </p:spTree>
    <p:extLst>
      <p:ext uri="{BB962C8B-B14F-4D97-AF65-F5344CB8AC3E}">
        <p14:creationId xmlns:p14="http://schemas.microsoft.com/office/powerpoint/2010/main" val="46320398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wo columns 2">
  <p:cSld name="Title and two columns 2">
    <p:spTree>
      <p:nvGrpSpPr>
        <p:cNvPr id="1" name="Shape 154"/>
        <p:cNvGrpSpPr/>
        <p:nvPr/>
      </p:nvGrpSpPr>
      <p:grpSpPr>
        <a:xfrm>
          <a:off x="0" y="0"/>
          <a:ext cx="0" cy="0"/>
          <a:chOff x="0" y="0"/>
          <a:chExt cx="0" cy="0"/>
        </a:xfrm>
      </p:grpSpPr>
      <p:sp>
        <p:nvSpPr>
          <p:cNvPr id="155" name="Google Shape;155;p24"/>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56" name="Google Shape;156;p24"/>
          <p:cNvSpPr txBox="1">
            <a:spLocks noGrp="1"/>
          </p:cNvSpPr>
          <p:nvPr>
            <p:ph type="subTitle" idx="1"/>
          </p:nvPr>
        </p:nvSpPr>
        <p:spPr>
          <a:xfrm>
            <a:off x="6508867" y="1967367"/>
            <a:ext cx="3878800" cy="3833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7" name="Google Shape;157;p24"/>
          <p:cNvSpPr txBox="1">
            <a:spLocks noGrp="1"/>
          </p:cNvSpPr>
          <p:nvPr>
            <p:ph type="subTitle" idx="2"/>
          </p:nvPr>
        </p:nvSpPr>
        <p:spPr>
          <a:xfrm>
            <a:off x="1804317" y="1967367"/>
            <a:ext cx="3878800" cy="3833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67139916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143"/>
        <p:cNvGrpSpPr/>
        <p:nvPr/>
      </p:nvGrpSpPr>
      <p:grpSpPr>
        <a:xfrm>
          <a:off x="0" y="0"/>
          <a:ext cx="0" cy="0"/>
          <a:chOff x="0" y="0"/>
          <a:chExt cx="0" cy="0"/>
        </a:xfrm>
      </p:grpSpPr>
      <p:sp>
        <p:nvSpPr>
          <p:cNvPr id="144" name="Google Shape;144;p23"/>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45" name="Google Shape;145;p23"/>
          <p:cNvSpPr txBox="1">
            <a:spLocks noGrp="1"/>
          </p:cNvSpPr>
          <p:nvPr>
            <p:ph type="subTitle" idx="1"/>
          </p:nvPr>
        </p:nvSpPr>
        <p:spPr>
          <a:xfrm>
            <a:off x="6604061" y="4158399"/>
            <a:ext cx="3624000" cy="134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6" name="Google Shape;146;p23"/>
          <p:cNvSpPr txBox="1">
            <a:spLocks noGrp="1"/>
          </p:cNvSpPr>
          <p:nvPr>
            <p:ph type="subTitle" idx="2"/>
          </p:nvPr>
        </p:nvSpPr>
        <p:spPr>
          <a:xfrm>
            <a:off x="1963933" y="4158399"/>
            <a:ext cx="3624000" cy="134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7" name="Google Shape;147;p23"/>
          <p:cNvSpPr txBox="1">
            <a:spLocks noGrp="1"/>
          </p:cNvSpPr>
          <p:nvPr>
            <p:ph type="subTitle" idx="3"/>
          </p:nvPr>
        </p:nvSpPr>
        <p:spPr>
          <a:xfrm>
            <a:off x="1963933" y="3508233"/>
            <a:ext cx="3624000" cy="745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933" b="1">
                <a:solidFill>
                  <a:schemeClr val="dk1"/>
                </a:solidFill>
                <a:latin typeface="Be Vietnam Pro"/>
                <a:ea typeface="Be Vietnam Pro"/>
                <a:cs typeface="Be Vietnam Pro"/>
                <a:sym typeface="Be Vietnam Pro"/>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3200">
                <a:latin typeface="Bebas Neue"/>
                <a:ea typeface="Bebas Neue"/>
                <a:cs typeface="Bebas Neue"/>
                <a:sym typeface="Bebas Neue"/>
              </a:defRPr>
            </a:lvl9pPr>
          </a:lstStyle>
          <a:p>
            <a:endParaRPr/>
          </a:p>
        </p:txBody>
      </p:sp>
      <p:sp>
        <p:nvSpPr>
          <p:cNvPr id="148" name="Google Shape;148;p23"/>
          <p:cNvSpPr txBox="1">
            <a:spLocks noGrp="1"/>
          </p:cNvSpPr>
          <p:nvPr>
            <p:ph type="subTitle" idx="4"/>
          </p:nvPr>
        </p:nvSpPr>
        <p:spPr>
          <a:xfrm>
            <a:off x="6604065" y="3508233"/>
            <a:ext cx="3624000" cy="745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933" b="1">
                <a:solidFill>
                  <a:schemeClr val="dk1"/>
                </a:solidFill>
                <a:latin typeface="Be Vietnam Pro"/>
                <a:ea typeface="Be Vietnam Pro"/>
                <a:cs typeface="Be Vietnam Pro"/>
                <a:sym typeface="Be Vietnam Pro"/>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3200">
                <a:latin typeface="Bebas Neue"/>
                <a:ea typeface="Bebas Neue"/>
                <a:cs typeface="Bebas Neue"/>
                <a:sym typeface="Bebas Neue"/>
              </a:defRPr>
            </a:lvl9pPr>
          </a:lstStyle>
          <a:p>
            <a:endParaRPr/>
          </a:p>
        </p:txBody>
      </p:sp>
    </p:spTree>
    <p:extLst>
      <p:ext uri="{BB962C8B-B14F-4D97-AF65-F5344CB8AC3E}">
        <p14:creationId xmlns:p14="http://schemas.microsoft.com/office/powerpoint/2010/main" val="232559604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162"/>
        <p:cNvGrpSpPr/>
        <p:nvPr/>
      </p:nvGrpSpPr>
      <p:grpSpPr>
        <a:xfrm>
          <a:off x="0" y="0"/>
          <a:ext cx="0" cy="0"/>
          <a:chOff x="0" y="0"/>
          <a:chExt cx="0" cy="0"/>
        </a:xfrm>
      </p:grpSpPr>
      <p:sp>
        <p:nvSpPr>
          <p:cNvPr id="163" name="Google Shape;163;p25"/>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64" name="Google Shape;164;p25"/>
          <p:cNvSpPr txBox="1">
            <a:spLocks noGrp="1"/>
          </p:cNvSpPr>
          <p:nvPr>
            <p:ph type="subTitle" idx="1"/>
          </p:nvPr>
        </p:nvSpPr>
        <p:spPr>
          <a:xfrm>
            <a:off x="1450068" y="4210420"/>
            <a:ext cx="2900400" cy="1159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165" name="Google Shape;165;p25"/>
          <p:cNvSpPr txBox="1">
            <a:spLocks noGrp="1"/>
          </p:cNvSpPr>
          <p:nvPr>
            <p:ph type="subTitle" idx="2"/>
          </p:nvPr>
        </p:nvSpPr>
        <p:spPr>
          <a:xfrm>
            <a:off x="4645796" y="4210420"/>
            <a:ext cx="2900400" cy="1159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166" name="Google Shape;166;p25"/>
          <p:cNvSpPr txBox="1">
            <a:spLocks noGrp="1"/>
          </p:cNvSpPr>
          <p:nvPr>
            <p:ph type="subTitle" idx="3"/>
          </p:nvPr>
        </p:nvSpPr>
        <p:spPr>
          <a:xfrm>
            <a:off x="7841532" y="4210420"/>
            <a:ext cx="2900400" cy="1159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167" name="Google Shape;167;p25"/>
          <p:cNvSpPr txBox="1">
            <a:spLocks noGrp="1"/>
          </p:cNvSpPr>
          <p:nvPr>
            <p:ph type="subTitle" idx="4"/>
          </p:nvPr>
        </p:nvSpPr>
        <p:spPr>
          <a:xfrm>
            <a:off x="1450067" y="3604317"/>
            <a:ext cx="2900400" cy="703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933" b="1">
                <a:solidFill>
                  <a:schemeClr val="dk1"/>
                </a:solidFill>
                <a:latin typeface="Be Vietnam Pro"/>
                <a:ea typeface="Be Vietnam Pro"/>
                <a:cs typeface="Be Vietnam Pro"/>
                <a:sym typeface="Be Vietnam Pro"/>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3200">
                <a:latin typeface="Bebas Neue"/>
                <a:ea typeface="Bebas Neue"/>
                <a:cs typeface="Bebas Neue"/>
                <a:sym typeface="Bebas Neue"/>
              </a:defRPr>
            </a:lvl9pPr>
          </a:lstStyle>
          <a:p>
            <a:endParaRPr/>
          </a:p>
        </p:txBody>
      </p:sp>
      <p:sp>
        <p:nvSpPr>
          <p:cNvPr id="168" name="Google Shape;168;p25"/>
          <p:cNvSpPr txBox="1">
            <a:spLocks noGrp="1"/>
          </p:cNvSpPr>
          <p:nvPr>
            <p:ph type="subTitle" idx="5"/>
          </p:nvPr>
        </p:nvSpPr>
        <p:spPr>
          <a:xfrm>
            <a:off x="4645800" y="3604317"/>
            <a:ext cx="2900400" cy="703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933" b="1">
                <a:solidFill>
                  <a:schemeClr val="dk1"/>
                </a:solidFill>
                <a:latin typeface="Be Vietnam Pro"/>
                <a:ea typeface="Be Vietnam Pro"/>
                <a:cs typeface="Be Vietnam Pro"/>
                <a:sym typeface="Be Vietnam Pro"/>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3200">
                <a:latin typeface="Bebas Neue"/>
                <a:ea typeface="Bebas Neue"/>
                <a:cs typeface="Bebas Neue"/>
                <a:sym typeface="Bebas Neue"/>
              </a:defRPr>
            </a:lvl9pPr>
          </a:lstStyle>
          <a:p>
            <a:endParaRPr/>
          </a:p>
        </p:txBody>
      </p:sp>
      <p:sp>
        <p:nvSpPr>
          <p:cNvPr id="169" name="Google Shape;169;p25"/>
          <p:cNvSpPr txBox="1">
            <a:spLocks noGrp="1"/>
          </p:cNvSpPr>
          <p:nvPr>
            <p:ph type="subTitle" idx="6"/>
          </p:nvPr>
        </p:nvSpPr>
        <p:spPr>
          <a:xfrm>
            <a:off x="7841533" y="3604317"/>
            <a:ext cx="2900400" cy="703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933" b="1">
                <a:solidFill>
                  <a:schemeClr val="dk1"/>
                </a:solidFill>
                <a:latin typeface="Be Vietnam Pro"/>
                <a:ea typeface="Be Vietnam Pro"/>
                <a:cs typeface="Be Vietnam Pro"/>
                <a:sym typeface="Be Vietnam Pro"/>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3200">
                <a:latin typeface="Bebas Neue"/>
                <a:ea typeface="Bebas Neue"/>
                <a:cs typeface="Bebas Neue"/>
                <a:sym typeface="Bebas Neue"/>
              </a:defRPr>
            </a:lvl9pPr>
          </a:lstStyle>
          <a:p>
            <a:endParaRPr/>
          </a:p>
        </p:txBody>
      </p:sp>
    </p:spTree>
    <p:extLst>
      <p:ext uri="{BB962C8B-B14F-4D97-AF65-F5344CB8AC3E}">
        <p14:creationId xmlns:p14="http://schemas.microsoft.com/office/powerpoint/2010/main" val="55401251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189"/>
        <p:cNvGrpSpPr/>
        <p:nvPr/>
      </p:nvGrpSpPr>
      <p:grpSpPr>
        <a:xfrm>
          <a:off x="0" y="0"/>
          <a:ext cx="0" cy="0"/>
          <a:chOff x="0" y="0"/>
          <a:chExt cx="0" cy="0"/>
        </a:xfrm>
      </p:grpSpPr>
      <p:sp>
        <p:nvSpPr>
          <p:cNvPr id="190" name="Google Shape;190;p27"/>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91" name="Google Shape;191;p27"/>
          <p:cNvSpPr txBox="1">
            <a:spLocks noGrp="1"/>
          </p:cNvSpPr>
          <p:nvPr>
            <p:ph type="subTitle" idx="1"/>
          </p:nvPr>
        </p:nvSpPr>
        <p:spPr>
          <a:xfrm>
            <a:off x="1027867" y="4190556"/>
            <a:ext cx="2370800" cy="1074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192" name="Google Shape;192;p27"/>
          <p:cNvSpPr txBox="1">
            <a:spLocks noGrp="1"/>
          </p:cNvSpPr>
          <p:nvPr>
            <p:ph type="subTitle" idx="2"/>
          </p:nvPr>
        </p:nvSpPr>
        <p:spPr>
          <a:xfrm>
            <a:off x="8768932" y="4190556"/>
            <a:ext cx="2370800" cy="1074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193" name="Google Shape;193;p27"/>
          <p:cNvSpPr txBox="1">
            <a:spLocks noGrp="1"/>
          </p:cNvSpPr>
          <p:nvPr>
            <p:ph type="subTitle" idx="3"/>
          </p:nvPr>
        </p:nvSpPr>
        <p:spPr>
          <a:xfrm>
            <a:off x="3608221" y="4190556"/>
            <a:ext cx="2370800" cy="1074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194" name="Google Shape;194;p27"/>
          <p:cNvSpPr txBox="1">
            <a:spLocks noGrp="1"/>
          </p:cNvSpPr>
          <p:nvPr>
            <p:ph type="subTitle" idx="4"/>
          </p:nvPr>
        </p:nvSpPr>
        <p:spPr>
          <a:xfrm>
            <a:off x="6188576" y="4190556"/>
            <a:ext cx="2370800" cy="1074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195" name="Google Shape;195;p27"/>
          <p:cNvSpPr txBox="1">
            <a:spLocks noGrp="1"/>
          </p:cNvSpPr>
          <p:nvPr>
            <p:ph type="subTitle" idx="5"/>
          </p:nvPr>
        </p:nvSpPr>
        <p:spPr>
          <a:xfrm>
            <a:off x="1027881" y="3664123"/>
            <a:ext cx="2370800" cy="651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933" b="1">
                <a:solidFill>
                  <a:schemeClr val="dk1"/>
                </a:solidFill>
                <a:latin typeface="Be Vietnam Pro"/>
                <a:ea typeface="Be Vietnam Pro"/>
                <a:cs typeface="Be Vietnam Pro"/>
                <a:sym typeface="Be Vietnam Pro"/>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3200">
                <a:latin typeface="Bebas Neue"/>
                <a:ea typeface="Bebas Neue"/>
                <a:cs typeface="Bebas Neue"/>
                <a:sym typeface="Bebas Neue"/>
              </a:defRPr>
            </a:lvl9pPr>
          </a:lstStyle>
          <a:p>
            <a:endParaRPr/>
          </a:p>
        </p:txBody>
      </p:sp>
      <p:sp>
        <p:nvSpPr>
          <p:cNvPr id="196" name="Google Shape;196;p27"/>
          <p:cNvSpPr txBox="1">
            <a:spLocks noGrp="1"/>
          </p:cNvSpPr>
          <p:nvPr>
            <p:ph type="subTitle" idx="6"/>
          </p:nvPr>
        </p:nvSpPr>
        <p:spPr>
          <a:xfrm>
            <a:off x="3608233" y="3664123"/>
            <a:ext cx="2370800" cy="651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933" b="1">
                <a:solidFill>
                  <a:schemeClr val="dk1"/>
                </a:solidFill>
                <a:latin typeface="Be Vietnam Pro"/>
                <a:ea typeface="Be Vietnam Pro"/>
                <a:cs typeface="Be Vietnam Pro"/>
                <a:sym typeface="Be Vietnam Pro"/>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3200">
                <a:latin typeface="Bebas Neue"/>
                <a:ea typeface="Bebas Neue"/>
                <a:cs typeface="Bebas Neue"/>
                <a:sym typeface="Bebas Neue"/>
              </a:defRPr>
            </a:lvl9pPr>
          </a:lstStyle>
          <a:p>
            <a:endParaRPr/>
          </a:p>
        </p:txBody>
      </p:sp>
      <p:sp>
        <p:nvSpPr>
          <p:cNvPr id="197" name="Google Shape;197;p27"/>
          <p:cNvSpPr txBox="1">
            <a:spLocks noGrp="1"/>
          </p:cNvSpPr>
          <p:nvPr>
            <p:ph type="subTitle" idx="7"/>
          </p:nvPr>
        </p:nvSpPr>
        <p:spPr>
          <a:xfrm>
            <a:off x="8768937" y="3664123"/>
            <a:ext cx="2370800" cy="651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933" b="1">
                <a:solidFill>
                  <a:schemeClr val="dk1"/>
                </a:solidFill>
                <a:latin typeface="Be Vietnam Pro"/>
                <a:ea typeface="Be Vietnam Pro"/>
                <a:cs typeface="Be Vietnam Pro"/>
                <a:sym typeface="Be Vietnam Pro"/>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3200">
                <a:latin typeface="Bebas Neue"/>
                <a:ea typeface="Bebas Neue"/>
                <a:cs typeface="Bebas Neue"/>
                <a:sym typeface="Bebas Neue"/>
              </a:defRPr>
            </a:lvl9pPr>
          </a:lstStyle>
          <a:p>
            <a:endParaRPr/>
          </a:p>
        </p:txBody>
      </p:sp>
      <p:sp>
        <p:nvSpPr>
          <p:cNvPr id="198" name="Google Shape;198;p27"/>
          <p:cNvSpPr txBox="1">
            <a:spLocks noGrp="1"/>
          </p:cNvSpPr>
          <p:nvPr>
            <p:ph type="subTitle" idx="8"/>
          </p:nvPr>
        </p:nvSpPr>
        <p:spPr>
          <a:xfrm>
            <a:off x="6188585" y="3664123"/>
            <a:ext cx="2370800" cy="651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933" b="1">
                <a:solidFill>
                  <a:schemeClr val="dk1"/>
                </a:solidFill>
                <a:latin typeface="Be Vietnam Pro"/>
                <a:ea typeface="Be Vietnam Pro"/>
                <a:cs typeface="Be Vietnam Pro"/>
                <a:sym typeface="Be Vietnam Pro"/>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3200">
                <a:latin typeface="Bebas Neue"/>
                <a:ea typeface="Bebas Neue"/>
                <a:cs typeface="Bebas Neue"/>
                <a:sym typeface="Bebas Neue"/>
              </a:defRPr>
            </a:lvl9pPr>
          </a:lstStyle>
          <a:p>
            <a:endParaRPr/>
          </a:p>
        </p:txBody>
      </p:sp>
    </p:spTree>
    <p:extLst>
      <p:ext uri="{BB962C8B-B14F-4D97-AF65-F5344CB8AC3E}">
        <p14:creationId xmlns:p14="http://schemas.microsoft.com/office/powerpoint/2010/main" val="381628736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122"/>
        <p:cNvGrpSpPr/>
        <p:nvPr/>
      </p:nvGrpSpPr>
      <p:grpSpPr>
        <a:xfrm>
          <a:off x="0" y="0"/>
          <a:ext cx="0" cy="0"/>
          <a:chOff x="0" y="0"/>
          <a:chExt cx="0" cy="0"/>
        </a:xfrm>
      </p:grpSpPr>
      <p:sp>
        <p:nvSpPr>
          <p:cNvPr id="123" name="Google Shape;123;p19"/>
          <p:cNvSpPr txBox="1">
            <a:spLocks noGrp="1"/>
          </p:cNvSpPr>
          <p:nvPr>
            <p:ph type="title"/>
          </p:nvPr>
        </p:nvSpPr>
        <p:spPr>
          <a:xfrm>
            <a:off x="960000" y="1866699"/>
            <a:ext cx="3786400" cy="1511600"/>
          </a:xfrm>
          <a:prstGeom prst="rect">
            <a:avLst/>
          </a:prstGeom>
        </p:spPr>
        <p:txBody>
          <a:bodyPr spcFirstLastPara="1" wrap="square" lIns="91425" tIns="91425" rIns="91425" bIns="91425" anchor="b"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24" name="Google Shape;124;p19"/>
          <p:cNvSpPr txBox="1">
            <a:spLocks noGrp="1"/>
          </p:cNvSpPr>
          <p:nvPr>
            <p:ph type="subTitle" idx="1"/>
          </p:nvPr>
        </p:nvSpPr>
        <p:spPr>
          <a:xfrm>
            <a:off x="960000" y="3526365"/>
            <a:ext cx="3786400" cy="1355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Tree>
    <p:extLst>
      <p:ext uri="{BB962C8B-B14F-4D97-AF65-F5344CB8AC3E}">
        <p14:creationId xmlns:p14="http://schemas.microsoft.com/office/powerpoint/2010/main" val="319386862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204"/>
        <p:cNvGrpSpPr/>
        <p:nvPr/>
      </p:nvGrpSpPr>
      <p:grpSpPr>
        <a:xfrm>
          <a:off x="0" y="0"/>
          <a:ext cx="0" cy="0"/>
          <a:chOff x="0" y="0"/>
          <a:chExt cx="0" cy="0"/>
        </a:xfrm>
      </p:grpSpPr>
      <p:sp>
        <p:nvSpPr>
          <p:cNvPr id="205" name="Google Shape;205;p28"/>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206" name="Google Shape;206;p28"/>
          <p:cNvSpPr txBox="1">
            <a:spLocks noGrp="1"/>
          </p:cNvSpPr>
          <p:nvPr>
            <p:ph type="subTitle" idx="1"/>
          </p:nvPr>
        </p:nvSpPr>
        <p:spPr>
          <a:xfrm>
            <a:off x="1262067" y="3002400"/>
            <a:ext cx="2761600" cy="76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207" name="Google Shape;207;p28"/>
          <p:cNvSpPr txBox="1">
            <a:spLocks noGrp="1"/>
          </p:cNvSpPr>
          <p:nvPr>
            <p:ph type="subTitle" idx="2"/>
          </p:nvPr>
        </p:nvSpPr>
        <p:spPr>
          <a:xfrm>
            <a:off x="4715097" y="3002400"/>
            <a:ext cx="2761600" cy="76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208" name="Google Shape;208;p28"/>
          <p:cNvSpPr txBox="1">
            <a:spLocks noGrp="1"/>
          </p:cNvSpPr>
          <p:nvPr>
            <p:ph type="subTitle" idx="3"/>
          </p:nvPr>
        </p:nvSpPr>
        <p:spPr>
          <a:xfrm>
            <a:off x="1262067" y="5375067"/>
            <a:ext cx="2761600" cy="76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209" name="Google Shape;209;p28"/>
          <p:cNvSpPr txBox="1">
            <a:spLocks noGrp="1"/>
          </p:cNvSpPr>
          <p:nvPr>
            <p:ph type="subTitle" idx="4"/>
          </p:nvPr>
        </p:nvSpPr>
        <p:spPr>
          <a:xfrm>
            <a:off x="4715097" y="5375067"/>
            <a:ext cx="2761600" cy="76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210" name="Google Shape;210;p28"/>
          <p:cNvSpPr txBox="1">
            <a:spLocks noGrp="1"/>
          </p:cNvSpPr>
          <p:nvPr>
            <p:ph type="subTitle" idx="5"/>
          </p:nvPr>
        </p:nvSpPr>
        <p:spPr>
          <a:xfrm>
            <a:off x="8168127" y="3002400"/>
            <a:ext cx="2761600" cy="76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211" name="Google Shape;211;p28"/>
          <p:cNvSpPr txBox="1">
            <a:spLocks noGrp="1"/>
          </p:cNvSpPr>
          <p:nvPr>
            <p:ph type="subTitle" idx="6"/>
          </p:nvPr>
        </p:nvSpPr>
        <p:spPr>
          <a:xfrm>
            <a:off x="8168127" y="5375067"/>
            <a:ext cx="2761600" cy="76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212" name="Google Shape;212;p28"/>
          <p:cNvSpPr txBox="1">
            <a:spLocks noGrp="1"/>
          </p:cNvSpPr>
          <p:nvPr>
            <p:ph type="subTitle" idx="7"/>
          </p:nvPr>
        </p:nvSpPr>
        <p:spPr>
          <a:xfrm>
            <a:off x="1259984" y="2562967"/>
            <a:ext cx="2766000" cy="593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933" b="1">
                <a:solidFill>
                  <a:schemeClr val="dk1"/>
                </a:solidFill>
                <a:latin typeface="Be Vietnam Pro"/>
                <a:ea typeface="Be Vietnam Pro"/>
                <a:cs typeface="Be Vietnam Pro"/>
                <a:sym typeface="Be Vietnam Pro"/>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3200">
                <a:latin typeface="Bebas Neue"/>
                <a:ea typeface="Bebas Neue"/>
                <a:cs typeface="Bebas Neue"/>
                <a:sym typeface="Bebas Neue"/>
              </a:defRPr>
            </a:lvl9pPr>
          </a:lstStyle>
          <a:p>
            <a:endParaRPr/>
          </a:p>
        </p:txBody>
      </p:sp>
      <p:sp>
        <p:nvSpPr>
          <p:cNvPr id="213" name="Google Shape;213;p28"/>
          <p:cNvSpPr txBox="1">
            <a:spLocks noGrp="1"/>
          </p:cNvSpPr>
          <p:nvPr>
            <p:ph type="subTitle" idx="8"/>
          </p:nvPr>
        </p:nvSpPr>
        <p:spPr>
          <a:xfrm>
            <a:off x="4713007" y="2562967"/>
            <a:ext cx="2766000" cy="593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933" b="1">
                <a:solidFill>
                  <a:schemeClr val="dk1"/>
                </a:solidFill>
                <a:latin typeface="Be Vietnam Pro"/>
                <a:ea typeface="Be Vietnam Pro"/>
                <a:cs typeface="Be Vietnam Pro"/>
                <a:sym typeface="Be Vietnam Pro"/>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3200">
                <a:latin typeface="Bebas Neue"/>
                <a:ea typeface="Bebas Neue"/>
                <a:cs typeface="Bebas Neue"/>
                <a:sym typeface="Bebas Neue"/>
              </a:defRPr>
            </a:lvl9pPr>
          </a:lstStyle>
          <a:p>
            <a:endParaRPr/>
          </a:p>
        </p:txBody>
      </p:sp>
      <p:sp>
        <p:nvSpPr>
          <p:cNvPr id="214" name="Google Shape;214;p28"/>
          <p:cNvSpPr txBox="1">
            <a:spLocks noGrp="1"/>
          </p:cNvSpPr>
          <p:nvPr>
            <p:ph type="subTitle" idx="9"/>
          </p:nvPr>
        </p:nvSpPr>
        <p:spPr>
          <a:xfrm>
            <a:off x="8166029" y="2562967"/>
            <a:ext cx="2766000" cy="593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933" b="1">
                <a:solidFill>
                  <a:schemeClr val="dk1"/>
                </a:solidFill>
                <a:latin typeface="Be Vietnam Pro"/>
                <a:ea typeface="Be Vietnam Pro"/>
                <a:cs typeface="Be Vietnam Pro"/>
                <a:sym typeface="Be Vietnam Pro"/>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3200">
                <a:latin typeface="Bebas Neue"/>
                <a:ea typeface="Bebas Neue"/>
                <a:cs typeface="Bebas Neue"/>
                <a:sym typeface="Bebas Neue"/>
              </a:defRPr>
            </a:lvl9pPr>
          </a:lstStyle>
          <a:p>
            <a:endParaRPr/>
          </a:p>
        </p:txBody>
      </p:sp>
      <p:sp>
        <p:nvSpPr>
          <p:cNvPr id="215" name="Google Shape;215;p28"/>
          <p:cNvSpPr txBox="1">
            <a:spLocks noGrp="1"/>
          </p:cNvSpPr>
          <p:nvPr>
            <p:ph type="subTitle" idx="13"/>
          </p:nvPr>
        </p:nvSpPr>
        <p:spPr>
          <a:xfrm>
            <a:off x="1259984" y="4934001"/>
            <a:ext cx="2766000" cy="593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933" b="1">
                <a:solidFill>
                  <a:schemeClr val="dk1"/>
                </a:solidFill>
                <a:latin typeface="Be Vietnam Pro"/>
                <a:ea typeface="Be Vietnam Pro"/>
                <a:cs typeface="Be Vietnam Pro"/>
                <a:sym typeface="Be Vietnam Pro"/>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3200">
                <a:latin typeface="Bebas Neue"/>
                <a:ea typeface="Bebas Neue"/>
                <a:cs typeface="Bebas Neue"/>
                <a:sym typeface="Bebas Neue"/>
              </a:defRPr>
            </a:lvl9pPr>
          </a:lstStyle>
          <a:p>
            <a:endParaRPr/>
          </a:p>
        </p:txBody>
      </p:sp>
      <p:sp>
        <p:nvSpPr>
          <p:cNvPr id="216" name="Google Shape;216;p28"/>
          <p:cNvSpPr txBox="1">
            <a:spLocks noGrp="1"/>
          </p:cNvSpPr>
          <p:nvPr>
            <p:ph type="subTitle" idx="14"/>
          </p:nvPr>
        </p:nvSpPr>
        <p:spPr>
          <a:xfrm>
            <a:off x="4713007" y="4934001"/>
            <a:ext cx="2766000" cy="593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933" b="1">
                <a:solidFill>
                  <a:schemeClr val="dk1"/>
                </a:solidFill>
                <a:latin typeface="Be Vietnam Pro"/>
                <a:ea typeface="Be Vietnam Pro"/>
                <a:cs typeface="Be Vietnam Pro"/>
                <a:sym typeface="Be Vietnam Pro"/>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3200">
                <a:latin typeface="Bebas Neue"/>
                <a:ea typeface="Bebas Neue"/>
                <a:cs typeface="Bebas Neue"/>
                <a:sym typeface="Bebas Neue"/>
              </a:defRPr>
            </a:lvl9pPr>
          </a:lstStyle>
          <a:p>
            <a:endParaRPr/>
          </a:p>
        </p:txBody>
      </p:sp>
      <p:sp>
        <p:nvSpPr>
          <p:cNvPr id="217" name="Google Shape;217;p28"/>
          <p:cNvSpPr txBox="1">
            <a:spLocks noGrp="1"/>
          </p:cNvSpPr>
          <p:nvPr>
            <p:ph type="subTitle" idx="15"/>
          </p:nvPr>
        </p:nvSpPr>
        <p:spPr>
          <a:xfrm>
            <a:off x="8166029" y="4934001"/>
            <a:ext cx="2766000" cy="593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933" b="1">
                <a:solidFill>
                  <a:schemeClr val="dk1"/>
                </a:solidFill>
                <a:latin typeface="Be Vietnam Pro"/>
                <a:ea typeface="Be Vietnam Pro"/>
                <a:cs typeface="Be Vietnam Pro"/>
                <a:sym typeface="Be Vietnam Pro"/>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3200">
                <a:latin typeface="Bebas Neue"/>
                <a:ea typeface="Bebas Neue"/>
                <a:cs typeface="Bebas Neue"/>
                <a:sym typeface="Bebas Neue"/>
              </a:defRPr>
            </a:lvl9pPr>
          </a:lstStyle>
          <a:p>
            <a:endParaRPr/>
          </a:p>
        </p:txBody>
      </p:sp>
    </p:spTree>
    <p:extLst>
      <p:ext uri="{BB962C8B-B14F-4D97-AF65-F5344CB8AC3E}">
        <p14:creationId xmlns:p14="http://schemas.microsoft.com/office/powerpoint/2010/main" val="20638618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54"/>
        <p:cNvGrpSpPr/>
        <p:nvPr/>
      </p:nvGrpSpPr>
      <p:grpSpPr>
        <a:xfrm>
          <a:off x="0" y="0"/>
          <a:ext cx="0" cy="0"/>
          <a:chOff x="0" y="0"/>
          <a:chExt cx="0" cy="0"/>
        </a:xfrm>
      </p:grpSpPr>
      <p:sp>
        <p:nvSpPr>
          <p:cNvPr id="55" name="Google Shape;55;p8"/>
          <p:cNvSpPr txBox="1">
            <a:spLocks noGrp="1"/>
          </p:cNvSpPr>
          <p:nvPr>
            <p:ph type="title"/>
          </p:nvPr>
        </p:nvSpPr>
        <p:spPr>
          <a:xfrm flipH="1">
            <a:off x="1406692" y="1412533"/>
            <a:ext cx="5276800" cy="2569200"/>
          </a:xfrm>
          <a:prstGeom prst="rect">
            <a:avLst/>
          </a:prstGeom>
        </p:spPr>
        <p:txBody>
          <a:bodyPr spcFirstLastPara="1" wrap="square" lIns="91425" tIns="91425" rIns="91425" bIns="91425" anchor="ctr" anchorCtr="0">
            <a:noAutofit/>
          </a:bodyPr>
          <a:lstStyle>
            <a:lvl1pPr lvl="0">
              <a:lnSpc>
                <a:spcPct val="80000"/>
              </a:lnSpc>
              <a:spcBef>
                <a:spcPts val="0"/>
              </a:spcBef>
              <a:spcAft>
                <a:spcPts val="0"/>
              </a:spcAft>
              <a:buSzPts val="4800"/>
              <a:buNone/>
              <a:defRPr sz="72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Tree>
    <p:extLst>
      <p:ext uri="{BB962C8B-B14F-4D97-AF65-F5344CB8AC3E}">
        <p14:creationId xmlns:p14="http://schemas.microsoft.com/office/powerpoint/2010/main" val="128450191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ext 2">
  <p:cSld name="Title and text 2">
    <p:spTree>
      <p:nvGrpSpPr>
        <p:cNvPr id="1" name="Shape 128"/>
        <p:cNvGrpSpPr/>
        <p:nvPr/>
      </p:nvGrpSpPr>
      <p:grpSpPr>
        <a:xfrm>
          <a:off x="0" y="0"/>
          <a:ext cx="0" cy="0"/>
          <a:chOff x="0" y="0"/>
          <a:chExt cx="0" cy="0"/>
        </a:xfrm>
      </p:grpSpPr>
      <p:sp>
        <p:nvSpPr>
          <p:cNvPr id="129" name="Google Shape;129;p20"/>
          <p:cNvSpPr txBox="1">
            <a:spLocks noGrp="1"/>
          </p:cNvSpPr>
          <p:nvPr>
            <p:ph type="title"/>
          </p:nvPr>
        </p:nvSpPr>
        <p:spPr>
          <a:xfrm>
            <a:off x="6332267" y="2430184"/>
            <a:ext cx="4609200" cy="7636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30" name="Google Shape;130;p20"/>
          <p:cNvSpPr txBox="1">
            <a:spLocks noGrp="1"/>
          </p:cNvSpPr>
          <p:nvPr>
            <p:ph type="subTitle" idx="1"/>
          </p:nvPr>
        </p:nvSpPr>
        <p:spPr>
          <a:xfrm>
            <a:off x="6332667" y="3312484"/>
            <a:ext cx="4609200" cy="11152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Tree>
    <p:extLst>
      <p:ext uri="{BB962C8B-B14F-4D97-AF65-F5344CB8AC3E}">
        <p14:creationId xmlns:p14="http://schemas.microsoft.com/office/powerpoint/2010/main" val="162957697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ext 3">
  <p:cSld name="Title and text 3">
    <p:spTree>
      <p:nvGrpSpPr>
        <p:cNvPr id="1" name="Shape 132"/>
        <p:cNvGrpSpPr/>
        <p:nvPr/>
      </p:nvGrpSpPr>
      <p:grpSpPr>
        <a:xfrm>
          <a:off x="0" y="0"/>
          <a:ext cx="0" cy="0"/>
          <a:chOff x="0" y="0"/>
          <a:chExt cx="0" cy="0"/>
        </a:xfrm>
      </p:grpSpPr>
      <p:sp>
        <p:nvSpPr>
          <p:cNvPr id="133" name="Google Shape;133;p21"/>
          <p:cNvSpPr txBox="1">
            <a:spLocks noGrp="1"/>
          </p:cNvSpPr>
          <p:nvPr>
            <p:ph type="title"/>
          </p:nvPr>
        </p:nvSpPr>
        <p:spPr>
          <a:xfrm>
            <a:off x="2076100" y="1953089"/>
            <a:ext cx="3345600" cy="1482800"/>
          </a:xfrm>
          <a:prstGeom prst="rect">
            <a:avLst/>
          </a:prstGeom>
        </p:spPr>
        <p:txBody>
          <a:bodyPr spcFirstLastPara="1" wrap="square" lIns="91425" tIns="91425" rIns="91425" bIns="91425" anchor="b"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34" name="Google Shape;134;p21"/>
          <p:cNvSpPr txBox="1">
            <a:spLocks noGrp="1"/>
          </p:cNvSpPr>
          <p:nvPr>
            <p:ph type="subTitle" idx="1"/>
          </p:nvPr>
        </p:nvSpPr>
        <p:spPr>
          <a:xfrm>
            <a:off x="2076100" y="3510523"/>
            <a:ext cx="3345600" cy="139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Tree>
    <p:extLst>
      <p:ext uri="{BB962C8B-B14F-4D97-AF65-F5344CB8AC3E}">
        <p14:creationId xmlns:p14="http://schemas.microsoft.com/office/powerpoint/2010/main" val="28517156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96"/>
        <p:cNvGrpSpPr/>
        <p:nvPr/>
      </p:nvGrpSpPr>
      <p:grpSpPr>
        <a:xfrm>
          <a:off x="0" y="0"/>
          <a:ext cx="0" cy="0"/>
          <a:chOff x="0" y="0"/>
          <a:chExt cx="0" cy="0"/>
        </a:xfrm>
      </p:grpSpPr>
      <p:sp>
        <p:nvSpPr>
          <p:cNvPr id="97" name="Google Shape;97;p15"/>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Tree>
    <p:extLst>
      <p:ext uri="{BB962C8B-B14F-4D97-AF65-F5344CB8AC3E}">
        <p14:creationId xmlns:p14="http://schemas.microsoft.com/office/powerpoint/2010/main" val="104482685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Tree>
    <p:extLst>
      <p:ext uri="{BB962C8B-B14F-4D97-AF65-F5344CB8AC3E}">
        <p14:creationId xmlns:p14="http://schemas.microsoft.com/office/powerpoint/2010/main" val="386194075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103"/>
        <p:cNvGrpSpPr/>
        <p:nvPr/>
      </p:nvGrpSpPr>
      <p:grpSpPr>
        <a:xfrm>
          <a:off x="0" y="0"/>
          <a:ext cx="0" cy="0"/>
          <a:chOff x="0" y="0"/>
          <a:chExt cx="0" cy="0"/>
        </a:xfrm>
      </p:grpSpPr>
      <p:sp>
        <p:nvSpPr>
          <p:cNvPr id="104" name="Google Shape;104;p16"/>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Tree>
    <p:extLst>
      <p:ext uri="{BB962C8B-B14F-4D97-AF65-F5344CB8AC3E}">
        <p14:creationId xmlns:p14="http://schemas.microsoft.com/office/powerpoint/2010/main" val="124948320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09"/>
        <p:cNvGrpSpPr/>
        <p:nvPr/>
      </p:nvGrpSpPr>
      <p:grpSpPr>
        <a:xfrm>
          <a:off x="0" y="0"/>
          <a:ext cx="0" cy="0"/>
          <a:chOff x="0" y="0"/>
          <a:chExt cx="0" cy="0"/>
        </a:xfrm>
      </p:grpSpPr>
      <p:sp>
        <p:nvSpPr>
          <p:cNvPr id="110" name="Google Shape;110;p17"/>
          <p:cNvSpPr txBox="1">
            <a:spLocks noGrp="1"/>
          </p:cNvSpPr>
          <p:nvPr>
            <p:ph type="title"/>
          </p:nvPr>
        </p:nvSpPr>
        <p:spPr>
          <a:xfrm>
            <a:off x="4343800" y="4295267"/>
            <a:ext cx="6897200" cy="7092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000"/>
              <a:buNone/>
              <a:defRPr sz="3733"/>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endParaRPr/>
          </a:p>
        </p:txBody>
      </p:sp>
      <p:sp>
        <p:nvSpPr>
          <p:cNvPr id="111" name="Google Shape;111;p17"/>
          <p:cNvSpPr txBox="1">
            <a:spLocks noGrp="1"/>
          </p:cNvSpPr>
          <p:nvPr>
            <p:ph type="subTitle" idx="1"/>
          </p:nvPr>
        </p:nvSpPr>
        <p:spPr>
          <a:xfrm>
            <a:off x="4343700" y="1165267"/>
            <a:ext cx="6897200" cy="2820800"/>
          </a:xfrm>
          <a:prstGeom prst="rect">
            <a:avLst/>
          </a:prstGeom>
        </p:spPr>
        <p:txBody>
          <a:bodyPr spcFirstLastPara="1" wrap="square" lIns="91425" tIns="91425" rIns="91425" bIns="91425" anchor="b" anchorCtr="0">
            <a:noAutofit/>
          </a:bodyPr>
          <a:lstStyle>
            <a:lvl1pPr lvl="0" algn="r" rtl="0">
              <a:lnSpc>
                <a:spcPct val="100000"/>
              </a:lnSpc>
              <a:spcBef>
                <a:spcPts val="0"/>
              </a:spcBef>
              <a:spcAft>
                <a:spcPts val="0"/>
              </a:spcAft>
              <a:buSzPts val="3000"/>
              <a:buNone/>
              <a:defRPr sz="4000"/>
            </a:lvl1pPr>
            <a:lvl2pPr lvl="1" algn="ctr" rtl="0">
              <a:lnSpc>
                <a:spcPct val="100000"/>
              </a:lnSpc>
              <a:spcBef>
                <a:spcPts val="0"/>
              </a:spcBef>
              <a:spcAft>
                <a:spcPts val="0"/>
              </a:spcAft>
              <a:buSzPts val="3000"/>
              <a:buNone/>
              <a:defRPr sz="4000"/>
            </a:lvl2pPr>
            <a:lvl3pPr lvl="2" algn="ctr" rtl="0">
              <a:lnSpc>
                <a:spcPct val="100000"/>
              </a:lnSpc>
              <a:spcBef>
                <a:spcPts val="2133"/>
              </a:spcBef>
              <a:spcAft>
                <a:spcPts val="0"/>
              </a:spcAft>
              <a:buSzPts val="3000"/>
              <a:buNone/>
              <a:defRPr sz="4000"/>
            </a:lvl3pPr>
            <a:lvl4pPr lvl="3" algn="ctr" rtl="0">
              <a:lnSpc>
                <a:spcPct val="100000"/>
              </a:lnSpc>
              <a:spcBef>
                <a:spcPts val="2133"/>
              </a:spcBef>
              <a:spcAft>
                <a:spcPts val="0"/>
              </a:spcAft>
              <a:buSzPts val="3000"/>
              <a:buNone/>
              <a:defRPr sz="4000"/>
            </a:lvl4pPr>
            <a:lvl5pPr lvl="4" algn="ctr" rtl="0">
              <a:lnSpc>
                <a:spcPct val="100000"/>
              </a:lnSpc>
              <a:spcBef>
                <a:spcPts val="2133"/>
              </a:spcBef>
              <a:spcAft>
                <a:spcPts val="0"/>
              </a:spcAft>
              <a:buSzPts val="3000"/>
              <a:buNone/>
              <a:defRPr sz="4000"/>
            </a:lvl5pPr>
            <a:lvl6pPr lvl="5" algn="ctr" rtl="0">
              <a:lnSpc>
                <a:spcPct val="100000"/>
              </a:lnSpc>
              <a:spcBef>
                <a:spcPts val="2133"/>
              </a:spcBef>
              <a:spcAft>
                <a:spcPts val="0"/>
              </a:spcAft>
              <a:buSzPts val="3000"/>
              <a:buNone/>
              <a:defRPr sz="4000"/>
            </a:lvl6pPr>
            <a:lvl7pPr lvl="6" algn="ctr" rtl="0">
              <a:lnSpc>
                <a:spcPct val="100000"/>
              </a:lnSpc>
              <a:spcBef>
                <a:spcPts val="2133"/>
              </a:spcBef>
              <a:spcAft>
                <a:spcPts val="0"/>
              </a:spcAft>
              <a:buSzPts val="3000"/>
              <a:buNone/>
              <a:defRPr sz="4000"/>
            </a:lvl7pPr>
            <a:lvl8pPr lvl="7" algn="ctr" rtl="0">
              <a:lnSpc>
                <a:spcPct val="100000"/>
              </a:lnSpc>
              <a:spcBef>
                <a:spcPts val="2133"/>
              </a:spcBef>
              <a:spcAft>
                <a:spcPts val="0"/>
              </a:spcAft>
              <a:buSzPts val="3000"/>
              <a:buNone/>
              <a:defRPr sz="4000"/>
            </a:lvl8pPr>
            <a:lvl9pPr lvl="8" algn="ctr" rtl="0">
              <a:lnSpc>
                <a:spcPct val="100000"/>
              </a:lnSpc>
              <a:spcBef>
                <a:spcPts val="2133"/>
              </a:spcBef>
              <a:spcAft>
                <a:spcPts val="2133"/>
              </a:spcAft>
              <a:buSzPts val="3000"/>
              <a:buNone/>
              <a:defRPr sz="4000"/>
            </a:lvl9pPr>
          </a:lstStyle>
          <a:p>
            <a:endParaRPr/>
          </a:p>
        </p:txBody>
      </p:sp>
    </p:spTree>
    <p:extLst>
      <p:ext uri="{BB962C8B-B14F-4D97-AF65-F5344CB8AC3E}">
        <p14:creationId xmlns:p14="http://schemas.microsoft.com/office/powerpoint/2010/main" val="362489930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115"/>
        <p:cNvGrpSpPr/>
        <p:nvPr/>
      </p:nvGrpSpPr>
      <p:grpSpPr>
        <a:xfrm>
          <a:off x="0" y="0"/>
          <a:ext cx="0" cy="0"/>
          <a:chOff x="0" y="0"/>
          <a:chExt cx="0" cy="0"/>
        </a:xfrm>
      </p:grpSpPr>
      <p:sp>
        <p:nvSpPr>
          <p:cNvPr id="116" name="Google Shape;116;p18"/>
          <p:cNvSpPr txBox="1">
            <a:spLocks noGrp="1"/>
          </p:cNvSpPr>
          <p:nvPr>
            <p:ph type="title"/>
          </p:nvPr>
        </p:nvSpPr>
        <p:spPr>
          <a:xfrm>
            <a:off x="960000" y="1207120"/>
            <a:ext cx="3794400" cy="2886000"/>
          </a:xfrm>
          <a:prstGeom prst="rect">
            <a:avLst/>
          </a:prstGeom>
        </p:spPr>
        <p:txBody>
          <a:bodyPr spcFirstLastPara="1" wrap="square" lIns="91425" tIns="91425" rIns="91425" bIns="91425" anchor="b"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17" name="Google Shape;117;p18"/>
          <p:cNvSpPr txBox="1">
            <a:spLocks noGrp="1"/>
          </p:cNvSpPr>
          <p:nvPr>
            <p:ph type="subTitle" idx="1"/>
          </p:nvPr>
        </p:nvSpPr>
        <p:spPr>
          <a:xfrm>
            <a:off x="960000" y="4354567"/>
            <a:ext cx="5240000" cy="1096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118" name="Google Shape;118;p18"/>
          <p:cNvSpPr>
            <a:spLocks noGrp="1"/>
          </p:cNvSpPr>
          <p:nvPr>
            <p:ph type="pic" idx="2"/>
          </p:nvPr>
        </p:nvSpPr>
        <p:spPr>
          <a:xfrm>
            <a:off x="7137867" y="0"/>
            <a:ext cx="5054000" cy="6858000"/>
          </a:xfrm>
          <a:prstGeom prst="rect">
            <a:avLst/>
          </a:prstGeom>
          <a:noFill/>
          <a:ln>
            <a:noFill/>
          </a:ln>
        </p:spPr>
      </p:sp>
    </p:spTree>
    <p:extLst>
      <p:ext uri="{BB962C8B-B14F-4D97-AF65-F5344CB8AC3E}">
        <p14:creationId xmlns:p14="http://schemas.microsoft.com/office/powerpoint/2010/main" val="425756898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8"/>
        <p:cNvGrpSpPr/>
        <p:nvPr/>
      </p:nvGrpSpPr>
      <p:grpSpPr>
        <a:xfrm>
          <a:off x="0" y="0"/>
          <a:ext cx="0" cy="0"/>
          <a:chOff x="0" y="0"/>
          <a:chExt cx="0" cy="0"/>
        </a:xfrm>
      </p:grpSpPr>
      <p:sp>
        <p:nvSpPr>
          <p:cNvPr id="29" name="Google Shape;29;p5"/>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30" name="Google Shape;30;p5"/>
          <p:cNvSpPr txBox="1">
            <a:spLocks noGrp="1"/>
          </p:cNvSpPr>
          <p:nvPr>
            <p:ph type="subTitle" idx="1"/>
          </p:nvPr>
        </p:nvSpPr>
        <p:spPr>
          <a:xfrm>
            <a:off x="6740379" y="5178332"/>
            <a:ext cx="3340800" cy="76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1867" b="0"/>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31" name="Google Shape;31;p5"/>
          <p:cNvSpPr txBox="1">
            <a:spLocks noGrp="1"/>
          </p:cNvSpPr>
          <p:nvPr>
            <p:ph type="subTitle" idx="2"/>
          </p:nvPr>
        </p:nvSpPr>
        <p:spPr>
          <a:xfrm>
            <a:off x="2111067" y="5178332"/>
            <a:ext cx="3340800" cy="76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1867" b="0"/>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32" name="Google Shape;32;p5"/>
          <p:cNvSpPr txBox="1">
            <a:spLocks noGrp="1"/>
          </p:cNvSpPr>
          <p:nvPr>
            <p:ph type="subTitle" idx="3"/>
          </p:nvPr>
        </p:nvSpPr>
        <p:spPr>
          <a:xfrm>
            <a:off x="6740367" y="4767633"/>
            <a:ext cx="3340800" cy="526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933" b="1">
                <a:solidFill>
                  <a:schemeClr val="dk1"/>
                </a:solidFill>
                <a:latin typeface="Be Vietnam Pro"/>
                <a:ea typeface="Be Vietnam Pro"/>
                <a:cs typeface="Be Vietnam Pro"/>
                <a:sym typeface="Be Vietnam Pro"/>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3200">
                <a:latin typeface="Bebas Neue"/>
                <a:ea typeface="Bebas Neue"/>
                <a:cs typeface="Bebas Neue"/>
                <a:sym typeface="Bebas Neue"/>
              </a:defRPr>
            </a:lvl9pPr>
          </a:lstStyle>
          <a:p>
            <a:endParaRPr/>
          </a:p>
        </p:txBody>
      </p:sp>
      <p:sp>
        <p:nvSpPr>
          <p:cNvPr id="33" name="Google Shape;33;p5"/>
          <p:cNvSpPr txBox="1">
            <a:spLocks noGrp="1"/>
          </p:cNvSpPr>
          <p:nvPr>
            <p:ph type="subTitle" idx="4"/>
          </p:nvPr>
        </p:nvSpPr>
        <p:spPr>
          <a:xfrm>
            <a:off x="2110767" y="4767633"/>
            <a:ext cx="3340800" cy="526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933" b="1">
                <a:solidFill>
                  <a:schemeClr val="dk1"/>
                </a:solidFill>
                <a:latin typeface="Be Vietnam Pro"/>
                <a:ea typeface="Be Vietnam Pro"/>
                <a:cs typeface="Be Vietnam Pro"/>
                <a:sym typeface="Be Vietnam Pro"/>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3200">
                <a:latin typeface="Bebas Neue"/>
                <a:ea typeface="Bebas Neue"/>
                <a:cs typeface="Bebas Neue"/>
                <a:sym typeface="Bebas Neue"/>
              </a:defRPr>
            </a:lvl9pPr>
          </a:lstStyle>
          <a:p>
            <a:endParaRPr/>
          </a:p>
        </p:txBody>
      </p:sp>
    </p:spTree>
    <p:extLst>
      <p:ext uri="{BB962C8B-B14F-4D97-AF65-F5344CB8AC3E}">
        <p14:creationId xmlns:p14="http://schemas.microsoft.com/office/powerpoint/2010/main" val="45559715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67"/>
        <p:cNvGrpSpPr/>
        <p:nvPr/>
      </p:nvGrpSpPr>
      <p:grpSpPr>
        <a:xfrm>
          <a:off x="0" y="0"/>
          <a:ext cx="0" cy="0"/>
          <a:chOff x="0" y="0"/>
          <a:chExt cx="0" cy="0"/>
        </a:xfrm>
      </p:grpSpPr>
      <p:sp>
        <p:nvSpPr>
          <p:cNvPr id="68" name="Google Shape;68;p11"/>
          <p:cNvSpPr txBox="1">
            <a:spLocks noGrp="1"/>
          </p:cNvSpPr>
          <p:nvPr>
            <p:ph type="title" hasCustomPrompt="1"/>
          </p:nvPr>
        </p:nvSpPr>
        <p:spPr>
          <a:xfrm>
            <a:off x="2148567" y="950467"/>
            <a:ext cx="8962400" cy="1571600"/>
          </a:xfrm>
          <a:prstGeom prst="rect">
            <a:avLst/>
          </a:prstGeom>
        </p:spPr>
        <p:txBody>
          <a:bodyPr spcFirstLastPara="1" wrap="square" lIns="91425" tIns="91425" rIns="91425" bIns="91425" anchor="b" anchorCtr="0">
            <a:noAutofit/>
          </a:bodyPr>
          <a:lstStyle>
            <a:lvl1pPr lvl="0" algn="r">
              <a:spcBef>
                <a:spcPts val="0"/>
              </a:spcBef>
              <a:spcAft>
                <a:spcPts val="0"/>
              </a:spcAft>
              <a:buSzPts val="9600"/>
              <a:buNone/>
              <a:defRPr sz="8000"/>
            </a:lvl1pPr>
            <a:lvl2pPr lvl="1" algn="ctr">
              <a:spcBef>
                <a:spcPts val="0"/>
              </a:spcBef>
              <a:spcAft>
                <a:spcPts val="0"/>
              </a:spcAft>
              <a:buSzPts val="9600"/>
              <a:buNone/>
              <a:defRPr sz="12800"/>
            </a:lvl2pPr>
            <a:lvl3pPr lvl="2" algn="ctr">
              <a:spcBef>
                <a:spcPts val="0"/>
              </a:spcBef>
              <a:spcAft>
                <a:spcPts val="0"/>
              </a:spcAft>
              <a:buSzPts val="9600"/>
              <a:buNone/>
              <a:defRPr sz="12800"/>
            </a:lvl3pPr>
            <a:lvl4pPr lvl="3" algn="ctr">
              <a:spcBef>
                <a:spcPts val="0"/>
              </a:spcBef>
              <a:spcAft>
                <a:spcPts val="0"/>
              </a:spcAft>
              <a:buSzPts val="9600"/>
              <a:buNone/>
              <a:defRPr sz="12800"/>
            </a:lvl4pPr>
            <a:lvl5pPr lvl="4" algn="ctr">
              <a:spcBef>
                <a:spcPts val="0"/>
              </a:spcBef>
              <a:spcAft>
                <a:spcPts val="0"/>
              </a:spcAft>
              <a:buSzPts val="9600"/>
              <a:buNone/>
              <a:defRPr sz="12800"/>
            </a:lvl5pPr>
            <a:lvl6pPr lvl="5" algn="ctr">
              <a:spcBef>
                <a:spcPts val="0"/>
              </a:spcBef>
              <a:spcAft>
                <a:spcPts val="0"/>
              </a:spcAft>
              <a:buSzPts val="9600"/>
              <a:buNone/>
              <a:defRPr sz="12800"/>
            </a:lvl6pPr>
            <a:lvl7pPr lvl="6" algn="ctr">
              <a:spcBef>
                <a:spcPts val="0"/>
              </a:spcBef>
              <a:spcAft>
                <a:spcPts val="0"/>
              </a:spcAft>
              <a:buSzPts val="9600"/>
              <a:buNone/>
              <a:defRPr sz="12800"/>
            </a:lvl7pPr>
            <a:lvl8pPr lvl="7" algn="ctr">
              <a:spcBef>
                <a:spcPts val="0"/>
              </a:spcBef>
              <a:spcAft>
                <a:spcPts val="0"/>
              </a:spcAft>
              <a:buSzPts val="9600"/>
              <a:buNone/>
              <a:defRPr sz="12800"/>
            </a:lvl8pPr>
            <a:lvl9pPr lvl="8" algn="ctr">
              <a:spcBef>
                <a:spcPts val="0"/>
              </a:spcBef>
              <a:spcAft>
                <a:spcPts val="0"/>
              </a:spcAft>
              <a:buSzPts val="9600"/>
              <a:buNone/>
              <a:defRPr sz="12800"/>
            </a:lvl9pPr>
          </a:lstStyle>
          <a:p>
            <a:r>
              <a:t>xx%</a:t>
            </a:r>
          </a:p>
        </p:txBody>
      </p:sp>
      <p:sp>
        <p:nvSpPr>
          <p:cNvPr id="69" name="Google Shape;69;p11"/>
          <p:cNvSpPr txBox="1">
            <a:spLocks noGrp="1"/>
          </p:cNvSpPr>
          <p:nvPr>
            <p:ph type="subTitle" idx="1"/>
          </p:nvPr>
        </p:nvSpPr>
        <p:spPr>
          <a:xfrm>
            <a:off x="7361267" y="2522067"/>
            <a:ext cx="3749600" cy="898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600"/>
              <a:buNone/>
              <a:defRPr sz="2133"/>
            </a:lvl1pPr>
            <a:lvl2pPr lvl="1" algn="ctr" rtl="0">
              <a:lnSpc>
                <a:spcPct val="100000"/>
              </a:lnSpc>
              <a:spcBef>
                <a:spcPts val="0"/>
              </a:spcBef>
              <a:spcAft>
                <a:spcPts val="0"/>
              </a:spcAft>
              <a:buSzPts val="1600"/>
              <a:buNone/>
              <a:defRPr sz="2133"/>
            </a:lvl2pPr>
            <a:lvl3pPr lvl="2" algn="ctr" rtl="0">
              <a:lnSpc>
                <a:spcPct val="100000"/>
              </a:lnSpc>
              <a:spcBef>
                <a:spcPts val="2133"/>
              </a:spcBef>
              <a:spcAft>
                <a:spcPts val="0"/>
              </a:spcAft>
              <a:buSzPts val="1600"/>
              <a:buNone/>
              <a:defRPr sz="2133"/>
            </a:lvl3pPr>
            <a:lvl4pPr lvl="3" algn="ctr" rtl="0">
              <a:lnSpc>
                <a:spcPct val="100000"/>
              </a:lnSpc>
              <a:spcBef>
                <a:spcPts val="2133"/>
              </a:spcBef>
              <a:spcAft>
                <a:spcPts val="0"/>
              </a:spcAft>
              <a:buSzPts val="1600"/>
              <a:buNone/>
              <a:defRPr sz="2133"/>
            </a:lvl4pPr>
            <a:lvl5pPr lvl="4" algn="ctr" rtl="0">
              <a:lnSpc>
                <a:spcPct val="100000"/>
              </a:lnSpc>
              <a:spcBef>
                <a:spcPts val="2133"/>
              </a:spcBef>
              <a:spcAft>
                <a:spcPts val="0"/>
              </a:spcAft>
              <a:buSzPts val="1600"/>
              <a:buNone/>
              <a:defRPr sz="2133"/>
            </a:lvl5pPr>
            <a:lvl6pPr lvl="5" algn="ctr" rtl="0">
              <a:lnSpc>
                <a:spcPct val="100000"/>
              </a:lnSpc>
              <a:spcBef>
                <a:spcPts val="2133"/>
              </a:spcBef>
              <a:spcAft>
                <a:spcPts val="0"/>
              </a:spcAft>
              <a:buSzPts val="1600"/>
              <a:buNone/>
              <a:defRPr sz="2133"/>
            </a:lvl6pPr>
            <a:lvl7pPr lvl="6" algn="ctr" rtl="0">
              <a:lnSpc>
                <a:spcPct val="100000"/>
              </a:lnSpc>
              <a:spcBef>
                <a:spcPts val="2133"/>
              </a:spcBef>
              <a:spcAft>
                <a:spcPts val="0"/>
              </a:spcAft>
              <a:buSzPts val="1600"/>
              <a:buNone/>
              <a:defRPr sz="2133"/>
            </a:lvl7pPr>
            <a:lvl8pPr lvl="7" algn="ctr" rtl="0">
              <a:lnSpc>
                <a:spcPct val="100000"/>
              </a:lnSpc>
              <a:spcBef>
                <a:spcPts val="2133"/>
              </a:spcBef>
              <a:spcAft>
                <a:spcPts val="0"/>
              </a:spcAft>
              <a:buSzPts val="1600"/>
              <a:buNone/>
              <a:defRPr sz="2133"/>
            </a:lvl8pPr>
            <a:lvl9pPr lvl="8" algn="ctr" rtl="0">
              <a:lnSpc>
                <a:spcPct val="100000"/>
              </a:lnSpc>
              <a:spcBef>
                <a:spcPts val="2133"/>
              </a:spcBef>
              <a:spcAft>
                <a:spcPts val="2133"/>
              </a:spcAft>
              <a:buSzPts val="1600"/>
              <a:buNone/>
              <a:defRPr sz="2133"/>
            </a:lvl9pPr>
          </a:lstStyle>
          <a:p>
            <a:endParaRPr/>
          </a:p>
        </p:txBody>
      </p:sp>
    </p:spTree>
    <p:extLst>
      <p:ext uri="{BB962C8B-B14F-4D97-AF65-F5344CB8AC3E}">
        <p14:creationId xmlns:p14="http://schemas.microsoft.com/office/powerpoint/2010/main" val="330208687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ext 4">
  <p:cSld name="Title and text 4">
    <p:spTree>
      <p:nvGrpSpPr>
        <p:cNvPr id="1" name="Shape 137"/>
        <p:cNvGrpSpPr/>
        <p:nvPr/>
      </p:nvGrpSpPr>
      <p:grpSpPr>
        <a:xfrm>
          <a:off x="0" y="0"/>
          <a:ext cx="0" cy="0"/>
          <a:chOff x="0" y="0"/>
          <a:chExt cx="0" cy="0"/>
        </a:xfrm>
      </p:grpSpPr>
      <p:sp>
        <p:nvSpPr>
          <p:cNvPr id="138" name="Google Shape;138;p22"/>
          <p:cNvSpPr>
            <a:spLocks noGrp="1"/>
          </p:cNvSpPr>
          <p:nvPr>
            <p:ph type="pic" idx="2"/>
          </p:nvPr>
        </p:nvSpPr>
        <p:spPr>
          <a:xfrm>
            <a:off x="6846267" y="0"/>
            <a:ext cx="4394800" cy="6858000"/>
          </a:xfrm>
          <a:prstGeom prst="rect">
            <a:avLst/>
          </a:prstGeom>
          <a:noFill/>
          <a:ln>
            <a:noFill/>
          </a:ln>
        </p:spPr>
      </p:sp>
      <p:sp>
        <p:nvSpPr>
          <p:cNvPr id="139" name="Google Shape;139;p22"/>
          <p:cNvSpPr txBox="1">
            <a:spLocks noGrp="1"/>
          </p:cNvSpPr>
          <p:nvPr>
            <p:ph type="title"/>
          </p:nvPr>
        </p:nvSpPr>
        <p:spPr>
          <a:xfrm>
            <a:off x="960000" y="593367"/>
            <a:ext cx="5724800" cy="14508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40" name="Google Shape;140;p22"/>
          <p:cNvSpPr txBox="1">
            <a:spLocks noGrp="1"/>
          </p:cNvSpPr>
          <p:nvPr>
            <p:ph type="subTitle" idx="1"/>
          </p:nvPr>
        </p:nvSpPr>
        <p:spPr>
          <a:xfrm>
            <a:off x="960000" y="2252700"/>
            <a:ext cx="3915200" cy="1101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2"/>
              </a:buClr>
              <a:buSzPts val="1400"/>
              <a:buChar char="●"/>
              <a:defRPr sz="1867"/>
            </a:lvl1pPr>
            <a:lvl2pPr lvl="1" algn="ctr" rtl="0">
              <a:lnSpc>
                <a:spcPct val="100000"/>
              </a:lnSpc>
              <a:spcBef>
                <a:spcPts val="0"/>
              </a:spcBef>
              <a:spcAft>
                <a:spcPts val="0"/>
              </a:spcAft>
              <a:buSzPts val="1400"/>
              <a:buChar char="○"/>
              <a:defRPr/>
            </a:lvl2pPr>
            <a:lvl3pPr lvl="2" algn="ctr" rtl="0">
              <a:lnSpc>
                <a:spcPct val="100000"/>
              </a:lnSpc>
              <a:spcBef>
                <a:spcPts val="2133"/>
              </a:spcBef>
              <a:spcAft>
                <a:spcPts val="0"/>
              </a:spcAft>
              <a:buSzPts val="1400"/>
              <a:buChar char="■"/>
              <a:defRPr/>
            </a:lvl3pPr>
            <a:lvl4pPr lvl="3" algn="ctr" rtl="0">
              <a:lnSpc>
                <a:spcPct val="100000"/>
              </a:lnSpc>
              <a:spcBef>
                <a:spcPts val="2133"/>
              </a:spcBef>
              <a:spcAft>
                <a:spcPts val="0"/>
              </a:spcAft>
              <a:buSzPts val="1400"/>
              <a:buChar char="●"/>
              <a:defRPr/>
            </a:lvl4pPr>
            <a:lvl5pPr lvl="4" algn="ctr" rtl="0">
              <a:lnSpc>
                <a:spcPct val="100000"/>
              </a:lnSpc>
              <a:spcBef>
                <a:spcPts val="2133"/>
              </a:spcBef>
              <a:spcAft>
                <a:spcPts val="0"/>
              </a:spcAft>
              <a:buSzPts val="1400"/>
              <a:buChar char="○"/>
              <a:defRPr/>
            </a:lvl5pPr>
            <a:lvl6pPr lvl="5" algn="ctr" rtl="0">
              <a:lnSpc>
                <a:spcPct val="100000"/>
              </a:lnSpc>
              <a:spcBef>
                <a:spcPts val="2133"/>
              </a:spcBef>
              <a:spcAft>
                <a:spcPts val="0"/>
              </a:spcAft>
              <a:buSzPts val="1400"/>
              <a:buChar char="■"/>
              <a:defRPr/>
            </a:lvl6pPr>
            <a:lvl7pPr lvl="6" algn="ctr" rtl="0">
              <a:lnSpc>
                <a:spcPct val="100000"/>
              </a:lnSpc>
              <a:spcBef>
                <a:spcPts val="2133"/>
              </a:spcBef>
              <a:spcAft>
                <a:spcPts val="0"/>
              </a:spcAft>
              <a:buSzPts val="1400"/>
              <a:buChar char="●"/>
              <a:defRPr/>
            </a:lvl7pPr>
            <a:lvl8pPr lvl="7" algn="ctr" rtl="0">
              <a:lnSpc>
                <a:spcPct val="100000"/>
              </a:lnSpc>
              <a:spcBef>
                <a:spcPts val="2133"/>
              </a:spcBef>
              <a:spcAft>
                <a:spcPts val="0"/>
              </a:spcAft>
              <a:buSzPts val="1400"/>
              <a:buChar char="○"/>
              <a:defRPr/>
            </a:lvl8pPr>
            <a:lvl9pPr lvl="8" algn="ctr" rtl="0">
              <a:lnSpc>
                <a:spcPct val="100000"/>
              </a:lnSpc>
              <a:spcBef>
                <a:spcPts val="2133"/>
              </a:spcBef>
              <a:spcAft>
                <a:spcPts val="2133"/>
              </a:spcAft>
              <a:buSzPts val="1400"/>
              <a:buChar char="■"/>
              <a:defRPr/>
            </a:lvl9pPr>
          </a:lstStyle>
          <a:p>
            <a:endParaRPr/>
          </a:p>
        </p:txBody>
      </p:sp>
      <p:sp>
        <p:nvSpPr>
          <p:cNvPr id="141" name="Google Shape;141;p22"/>
          <p:cNvSpPr>
            <a:spLocks noGrp="1"/>
          </p:cNvSpPr>
          <p:nvPr>
            <p:ph type="pic" idx="3"/>
          </p:nvPr>
        </p:nvSpPr>
        <p:spPr>
          <a:xfrm>
            <a:off x="1259367" y="3842600"/>
            <a:ext cx="3091200" cy="3091200"/>
          </a:xfrm>
          <a:prstGeom prst="ellipse">
            <a:avLst/>
          </a:prstGeom>
          <a:noFill/>
          <a:ln>
            <a:noFill/>
          </a:ln>
        </p:spPr>
      </p:sp>
      <p:sp>
        <p:nvSpPr>
          <p:cNvPr id="142" name="Google Shape;142;p22"/>
          <p:cNvSpPr>
            <a:spLocks noGrp="1"/>
          </p:cNvSpPr>
          <p:nvPr>
            <p:ph type="pic" idx="4"/>
          </p:nvPr>
        </p:nvSpPr>
        <p:spPr>
          <a:xfrm>
            <a:off x="10159333" y="719333"/>
            <a:ext cx="2032800" cy="2032800"/>
          </a:xfrm>
          <a:prstGeom prst="ellipse">
            <a:avLst/>
          </a:prstGeom>
          <a:noFill/>
          <a:ln>
            <a:noFill/>
          </a:ln>
        </p:spPr>
      </p:sp>
    </p:spTree>
    <p:extLst>
      <p:ext uri="{BB962C8B-B14F-4D97-AF65-F5344CB8AC3E}">
        <p14:creationId xmlns:p14="http://schemas.microsoft.com/office/powerpoint/2010/main" val="1629991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 Type="http://schemas.openxmlformats.org/officeDocument/2006/relationships/slideLayout" Target="../slideLayouts/slideLayout5.xml"/><Relationship Id="rId21" Type="http://schemas.openxmlformats.org/officeDocument/2006/relationships/slideLayout" Target="../slideLayouts/slideLayout23.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 Type="http://schemas.openxmlformats.org/officeDocument/2006/relationships/slideLayout" Target="../slideLayouts/slideLayout4.xml"/><Relationship Id="rId16" Type="http://schemas.openxmlformats.org/officeDocument/2006/relationships/slideLayout" Target="../slideLayouts/slideLayout18.xml"/><Relationship Id="rId20" Type="http://schemas.openxmlformats.org/officeDocument/2006/relationships/slideLayout" Target="../slideLayouts/slideLayout22.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19" Type="http://schemas.openxmlformats.org/officeDocument/2006/relationships/slideLayout" Target="../slideLayouts/slideLayout21.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 Id="rId2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4" name="9Slide.vn - 2019">
            <a:extLst>
              <a:ext uri="{FF2B5EF4-FFF2-40B4-BE49-F238E27FC236}">
                <a16:creationId xmlns:a16="http://schemas.microsoft.com/office/drawing/2014/main" id="{EE8DF057-824A-CEA0-5112-CEF5C9F2C1F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47830620"/>
      </p:ext>
    </p:extLst>
  </p:cSld>
  <p:clrMap bg1="lt1" tx1="dk1" bg2="dk2" tx2="lt2" accent1="accent1" accent2="accent2" accent3="accent3" accent4="accent4" accent5="accent5" accent6="accent6" hlink="hlink" folHlink="folHlink"/>
  <p:sldLayoutIdLst>
    <p:sldLayoutId id="2147483662" r:id="rId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4" name="9Slide.vn - 2019">
            <a:extLst>
              <a:ext uri="{FF2B5EF4-FFF2-40B4-BE49-F238E27FC236}">
                <a16:creationId xmlns:a16="http://schemas.microsoft.com/office/drawing/2014/main" id="{3953F038-2811-8938-F8A8-7DFCECE50DE7}"/>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61110237"/>
      </p:ext>
    </p:extLst>
  </p:cSld>
  <p:clrMap bg1="lt1" tx1="dk1" bg2="dk2" tx2="lt2" accent1="accent1" accent2="accent2" accent3="accent3" accent4="accent4" accent5="accent5" accent6="accent6" hlink="hlink" folHlink="folHlink"/>
  <p:sldLayoutIdLst>
    <p:sldLayoutId id="2147483666"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4" name="9Slide.vn - 2019">
            <a:extLst>
              <a:ext uri="{FF2B5EF4-FFF2-40B4-BE49-F238E27FC236}">
                <a16:creationId xmlns:a16="http://schemas.microsoft.com/office/drawing/2014/main" id="{EE8DF057-824A-CEA0-5112-CEF5C9F2C1F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72341259"/>
      </p:ext>
    </p:extLst>
  </p:cSld>
  <p:clrMap bg1="lt1" tx1="dk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 id="2147483685" r:id="rId18"/>
    <p:sldLayoutId id="2147483686" r:id="rId19"/>
    <p:sldLayoutId id="2147483698" r:id="rId20"/>
    <p:sldLayoutId id="2147483710" r:id="rId2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2.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3.xml"/><Relationship Id="rId5" Type="http://schemas.openxmlformats.org/officeDocument/2006/relationships/image" Target="../media/image3.png"/><Relationship Id="rId4" Type="http://schemas.openxmlformats.org/officeDocument/2006/relationships/hyperlink" Target="https://www.hoc10.vn/doc-sach/mi-thuat-5/1/688/18/"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4.xml"/><Relationship Id="rId5" Type="http://schemas.openxmlformats.org/officeDocument/2006/relationships/image" Target="../media/image3.png"/><Relationship Id="rId4" Type="http://schemas.openxmlformats.org/officeDocument/2006/relationships/hyperlink" Target="https://www.hoc10.vn/doc-sach/mi-thuat-5/1/688/18/"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7.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3.xml"/><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slide" Target="slide11.xml"/><Relationship Id="rId18" Type="http://schemas.openxmlformats.org/officeDocument/2006/relationships/image" Target="../media/image20.svg"/><Relationship Id="rId3" Type="http://schemas.openxmlformats.org/officeDocument/2006/relationships/image" Target="../media/image10.png"/><Relationship Id="rId7" Type="http://schemas.openxmlformats.org/officeDocument/2006/relationships/slide" Target="slide9.xml"/><Relationship Id="rId12" Type="http://schemas.openxmlformats.org/officeDocument/2006/relationships/image" Target="../media/image16.svg"/><Relationship Id="rId17" Type="http://schemas.openxmlformats.org/officeDocument/2006/relationships/image" Target="../media/image19.png"/><Relationship Id="rId2" Type="http://schemas.openxmlformats.org/officeDocument/2006/relationships/notesSlide" Target="../notesSlides/notesSlide5.xml"/><Relationship Id="rId16" Type="http://schemas.openxmlformats.org/officeDocument/2006/relationships/slide" Target="slide12.xml"/><Relationship Id="rId20"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image" Target="../media/image12.svg"/><Relationship Id="rId11" Type="http://schemas.openxmlformats.org/officeDocument/2006/relationships/image" Target="../media/image15.png"/><Relationship Id="rId5" Type="http://schemas.openxmlformats.org/officeDocument/2006/relationships/image" Target="../media/image11.png"/><Relationship Id="rId15" Type="http://schemas.openxmlformats.org/officeDocument/2006/relationships/image" Target="../media/image18.svg"/><Relationship Id="rId10" Type="http://schemas.openxmlformats.org/officeDocument/2006/relationships/slide" Target="slide10.xml"/><Relationship Id="rId19" Type="http://schemas.openxmlformats.org/officeDocument/2006/relationships/slide" Target="slide13.xml"/><Relationship Id="rId4" Type="http://schemas.openxmlformats.org/officeDocument/2006/relationships/slide" Target="slide8.xml"/><Relationship Id="rId9" Type="http://schemas.openxmlformats.org/officeDocument/2006/relationships/image" Target="../media/image14.svg"/><Relationship Id="rId1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10.png"/><Relationship Id="rId1" Type="http://schemas.openxmlformats.org/officeDocument/2006/relationships/slideLayout" Target="../slideLayouts/slideLayout17.xml"/><Relationship Id="rId5" Type="http://schemas.openxmlformats.org/officeDocument/2006/relationships/image" Target="../media/image23.sv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10.png"/><Relationship Id="rId1" Type="http://schemas.openxmlformats.org/officeDocument/2006/relationships/slideLayout" Target="../slideLayouts/slideLayout17.xml"/><Relationship Id="rId5" Type="http://schemas.openxmlformats.org/officeDocument/2006/relationships/image" Target="../media/image23.sv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10.png"/><Relationship Id="rId1" Type="http://schemas.openxmlformats.org/officeDocument/2006/relationships/slideLayout" Target="../slideLayouts/slideLayout17.xml"/><Relationship Id="rId5" Type="http://schemas.openxmlformats.org/officeDocument/2006/relationships/image" Target="../media/image23.sv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10.png"/><Relationship Id="rId1" Type="http://schemas.openxmlformats.org/officeDocument/2006/relationships/slideLayout" Target="../slideLayouts/slideLayout17.xml"/><Relationship Id="rId5" Type="http://schemas.openxmlformats.org/officeDocument/2006/relationships/image" Target="../media/image23.sv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10.png"/><Relationship Id="rId1" Type="http://schemas.openxmlformats.org/officeDocument/2006/relationships/slideLayout" Target="../slideLayouts/slideLayout17.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5.xml"/><Relationship Id="rId4" Type="http://schemas.openxmlformats.org/officeDocument/2006/relationships/image" Target="../media/image25.jpg"/></Relationships>
</file>

<file path=ppt/slides/_rels/slide15.xml.rels><?xml version="1.0" encoding="UTF-8" standalone="yes"?>
<Relationships xmlns="http://schemas.openxmlformats.org/package/2006/relationships"><Relationship Id="rId3" Type="http://schemas.openxmlformats.org/officeDocument/2006/relationships/image" Target="../media/image26.jpg"/><Relationship Id="rId7"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tags" Target="../tags/tag6.xml"/><Relationship Id="rId6" Type="http://schemas.microsoft.com/office/2007/relationships/hdphoto" Target="../media/hdphoto1.wdp"/><Relationship Id="rId5" Type="http://schemas.openxmlformats.org/officeDocument/2006/relationships/image" Target="../media/image27.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428648" y="195308"/>
            <a:ext cx="2681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a:ln>
                  <a:noFill/>
                </a:ln>
                <a:solidFill>
                  <a:srgbClr val="FFFFFF"/>
                </a:solidFill>
                <a:effectLst>
                  <a:outerShdw blurRad="38100" dist="38100" dir="2700000" algn="tl">
                    <a:srgbClr val="000000">
                      <a:alpha val="43137"/>
                    </a:srgbClr>
                  </a:outerShdw>
                </a:effectLst>
                <a:uLnTx/>
                <a:uFillTx/>
                <a:latin typeface="UTM Avo" panose="02040603050506020204" pitchFamily="18" charset="0"/>
                <a:ea typeface="+mn-ea"/>
                <a:cs typeface="Arial"/>
                <a:sym typeface="Arial"/>
              </a:rPr>
              <a:t>Mĩ thuật 5</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685769" y="1651821"/>
            <a:ext cx="10820462" cy="196418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4400" b="1" i="0" u="none" strike="noStrike" kern="0" cap="none" spc="0" normalizeH="0" baseline="0" noProof="0" dirty="0" err="1">
                <a:ln>
                  <a:noFill/>
                </a:ln>
                <a:solidFill>
                  <a:srgbClr val="002060"/>
                </a:solidFill>
                <a:effectLst/>
                <a:uLnTx/>
                <a:uFillTx/>
                <a:latin typeface="UTM Avo" panose="02040603050506020204" pitchFamily="18" charset="0"/>
                <a:ea typeface="Calibri"/>
                <a:cs typeface="Calibri"/>
                <a:sym typeface="Calibri"/>
              </a:rPr>
              <a:t>Chủ</a:t>
            </a:r>
            <a:r>
              <a:rPr kumimoji="0" lang="en-US" sz="4400" b="1" i="0" u="none" strike="noStrike" kern="0" cap="none" spc="0" normalizeH="0" baseline="0" noProof="0" dirty="0">
                <a:ln>
                  <a:noFill/>
                </a:ln>
                <a:solidFill>
                  <a:srgbClr val="002060"/>
                </a:solidFill>
                <a:effectLst/>
                <a:uLnTx/>
                <a:uFillTx/>
                <a:latin typeface="UTM Avo" panose="02040603050506020204" pitchFamily="18" charset="0"/>
                <a:ea typeface="Calibri"/>
                <a:cs typeface="Calibri"/>
                <a:sym typeface="Calibri"/>
              </a:rPr>
              <a:t> </a:t>
            </a:r>
            <a:r>
              <a:rPr kumimoji="0" lang="en-US" sz="4400" b="1" i="0" u="none" strike="noStrike" kern="0" cap="none" spc="0" normalizeH="0" baseline="0" noProof="0" dirty="0" err="1">
                <a:ln>
                  <a:noFill/>
                </a:ln>
                <a:solidFill>
                  <a:srgbClr val="002060"/>
                </a:solidFill>
                <a:effectLst/>
                <a:uLnTx/>
                <a:uFillTx/>
                <a:latin typeface="UTM Avo" panose="02040603050506020204" pitchFamily="18" charset="0"/>
                <a:ea typeface="Calibri"/>
                <a:cs typeface="Calibri"/>
                <a:sym typeface="Calibri"/>
              </a:rPr>
              <a:t>đề</a:t>
            </a:r>
            <a:r>
              <a:rPr kumimoji="0" lang="en-US" sz="4400" b="1" i="0" u="none" strike="noStrike" kern="0" cap="none" spc="0" normalizeH="0" baseline="0" noProof="0" dirty="0">
                <a:ln>
                  <a:noFill/>
                </a:ln>
                <a:solidFill>
                  <a:srgbClr val="002060"/>
                </a:solidFill>
                <a:effectLst/>
                <a:uLnTx/>
                <a:uFillTx/>
                <a:latin typeface="UTM Avo" panose="02040603050506020204" pitchFamily="18" charset="0"/>
                <a:ea typeface="Calibri"/>
                <a:cs typeface="Calibri"/>
                <a:sym typeface="Calibri"/>
              </a:rPr>
              <a:t> 2: </a:t>
            </a:r>
            <a:r>
              <a:rPr kumimoji="0" lang="en-US" sz="4400" b="1" i="0" u="none" strike="noStrike" kern="0" cap="none" spc="0" normalizeH="0" baseline="0" noProof="0" dirty="0" err="1">
                <a:ln>
                  <a:noFill/>
                </a:ln>
                <a:solidFill>
                  <a:srgbClr val="002060"/>
                </a:solidFill>
                <a:effectLst/>
                <a:uLnTx/>
                <a:uFillTx/>
                <a:latin typeface="UTM Avo" panose="02040603050506020204" pitchFamily="18" charset="0"/>
                <a:ea typeface="Calibri"/>
                <a:cs typeface="Calibri"/>
                <a:sym typeface="Calibri"/>
              </a:rPr>
              <a:t>Bạn</a:t>
            </a:r>
            <a:r>
              <a:rPr kumimoji="0" lang="en-US" sz="4400" b="1" i="0" u="none" strike="noStrike" kern="0" cap="none" spc="0" normalizeH="0" baseline="0" noProof="0" dirty="0">
                <a:ln>
                  <a:noFill/>
                </a:ln>
                <a:solidFill>
                  <a:srgbClr val="002060"/>
                </a:solidFill>
                <a:effectLst/>
                <a:uLnTx/>
                <a:uFillTx/>
                <a:latin typeface="UTM Avo" panose="02040603050506020204" pitchFamily="18" charset="0"/>
                <a:ea typeface="Calibri"/>
                <a:cs typeface="Calibri"/>
                <a:sym typeface="Calibri"/>
              </a:rPr>
              <a:t> </a:t>
            </a:r>
            <a:r>
              <a:rPr kumimoji="0" lang="en-US" sz="4400" b="1" i="0" u="none" strike="noStrike" kern="0" cap="none" spc="0" normalizeH="0" baseline="0" noProof="0" dirty="0" err="1">
                <a:ln>
                  <a:noFill/>
                </a:ln>
                <a:solidFill>
                  <a:srgbClr val="002060"/>
                </a:solidFill>
                <a:effectLst/>
                <a:uLnTx/>
                <a:uFillTx/>
                <a:latin typeface="UTM Avo" panose="02040603050506020204" pitchFamily="18" charset="0"/>
                <a:ea typeface="Calibri"/>
                <a:cs typeface="Calibri"/>
                <a:sym typeface="Calibri"/>
              </a:rPr>
              <a:t>bè</a:t>
            </a:r>
            <a:r>
              <a:rPr kumimoji="0" lang="en-US" sz="4400" b="1" i="0" u="none" strike="noStrike" kern="0" cap="none" spc="0" normalizeH="0" baseline="0" noProof="0" dirty="0">
                <a:ln>
                  <a:noFill/>
                </a:ln>
                <a:solidFill>
                  <a:srgbClr val="002060"/>
                </a:solidFill>
                <a:effectLst/>
                <a:uLnTx/>
                <a:uFillTx/>
                <a:latin typeface="UTM Avo" panose="02040603050506020204" pitchFamily="18" charset="0"/>
                <a:ea typeface="Calibri"/>
                <a:cs typeface="Calibri"/>
                <a:sym typeface="Calibri"/>
              </a:rPr>
              <a:t> </a:t>
            </a:r>
            <a:r>
              <a:rPr kumimoji="0" lang="en-US" sz="4400" b="1" i="0" u="none" strike="noStrike" kern="0" cap="none" spc="0" normalizeH="0" baseline="0" noProof="0" dirty="0" err="1">
                <a:ln>
                  <a:noFill/>
                </a:ln>
                <a:solidFill>
                  <a:srgbClr val="002060"/>
                </a:solidFill>
                <a:effectLst/>
                <a:uLnTx/>
                <a:uFillTx/>
                <a:latin typeface="UTM Avo" panose="02040603050506020204" pitchFamily="18" charset="0"/>
                <a:ea typeface="Calibri"/>
                <a:cs typeface="Calibri"/>
                <a:sym typeface="Calibri"/>
              </a:rPr>
              <a:t>năm</a:t>
            </a:r>
            <a:r>
              <a:rPr kumimoji="0" lang="en-US" sz="4400" b="1" i="0" u="none" strike="noStrike" kern="0" cap="none" spc="0" normalizeH="0" baseline="0" noProof="0" dirty="0">
                <a:ln>
                  <a:noFill/>
                </a:ln>
                <a:solidFill>
                  <a:srgbClr val="002060"/>
                </a:solidFill>
                <a:effectLst/>
                <a:uLnTx/>
                <a:uFillTx/>
                <a:latin typeface="UTM Avo" panose="02040603050506020204" pitchFamily="18" charset="0"/>
                <a:ea typeface="Calibri"/>
                <a:cs typeface="Calibri"/>
                <a:sym typeface="Calibri"/>
              </a:rPr>
              <a:t> </a:t>
            </a:r>
            <a:r>
              <a:rPr kumimoji="0" lang="en-US" sz="4400" b="1" i="0" u="none" strike="noStrike" kern="0" cap="none" spc="0" normalizeH="0" baseline="0" noProof="0" dirty="0" err="1">
                <a:ln>
                  <a:noFill/>
                </a:ln>
                <a:solidFill>
                  <a:srgbClr val="002060"/>
                </a:solidFill>
                <a:effectLst/>
                <a:uLnTx/>
                <a:uFillTx/>
                <a:latin typeface="UTM Avo" panose="02040603050506020204" pitchFamily="18" charset="0"/>
                <a:ea typeface="Calibri"/>
                <a:cs typeface="Calibri"/>
                <a:sym typeface="Calibri"/>
              </a:rPr>
              <a:t>châu</a:t>
            </a:r>
            <a:endParaRPr kumimoji="0" lang="en-US" sz="4400" b="1" i="0" u="none" strike="noStrike" kern="0" cap="none" spc="0" normalizeH="0" baseline="0" noProof="0" dirty="0">
              <a:ln>
                <a:noFill/>
              </a:ln>
              <a:solidFill>
                <a:srgbClr val="002060"/>
              </a:solidFill>
              <a:effectLst/>
              <a:uLnTx/>
              <a:uFillTx/>
              <a:latin typeface="UTM Avo" panose="02040603050506020204" pitchFamily="18" charset="0"/>
              <a:ea typeface="Calibri"/>
              <a:cs typeface="Calibri"/>
              <a:sym typeface="Calibri"/>
            </a:endParaRP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1752600" y="2633913"/>
            <a:ext cx="8068515" cy="1448442"/>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4400" b="1" i="0" u="none" strike="noStrike" kern="0" cap="none" spc="0" normalizeH="0" baseline="0" noProof="0" dirty="0" err="1">
                <a:ln>
                  <a:noFill/>
                </a:ln>
                <a:solidFill>
                  <a:srgbClr val="FF0000"/>
                </a:solidFill>
                <a:effectLst/>
                <a:uLnTx/>
                <a:uFillTx/>
                <a:latin typeface="UTM Avo" panose="02040603050506020204" pitchFamily="18" charset="0"/>
                <a:ea typeface="Calibri"/>
                <a:cs typeface="Arial" panose="020B0604020202020204" pitchFamily="34" charset="0"/>
                <a:sym typeface="Calibri"/>
              </a:rPr>
              <a:t>Bài</a:t>
            </a:r>
            <a:r>
              <a:rPr kumimoji="0" lang="en-US" sz="4400" b="1" i="0" u="none" strike="noStrike" kern="0" cap="none" spc="0" normalizeH="0" baseline="0" noProof="0" dirty="0">
                <a:ln>
                  <a:noFill/>
                </a:ln>
                <a:solidFill>
                  <a:srgbClr val="FF0000"/>
                </a:solidFill>
                <a:effectLst/>
                <a:uLnTx/>
                <a:uFillTx/>
                <a:latin typeface="UTM Avo" panose="02040603050506020204" pitchFamily="18" charset="0"/>
                <a:ea typeface="Calibri"/>
                <a:cs typeface="Arial" panose="020B0604020202020204" pitchFamily="34" charset="0"/>
                <a:sym typeface="Calibri"/>
              </a:rPr>
              <a:t> 3: </a:t>
            </a:r>
            <a:r>
              <a:rPr kumimoji="0" lang="en-US" sz="4400" b="1" i="0" u="none" strike="noStrike" kern="0" cap="none" spc="0" normalizeH="0" baseline="0" noProof="0" dirty="0" err="1">
                <a:ln>
                  <a:noFill/>
                </a:ln>
                <a:solidFill>
                  <a:srgbClr val="FF0000"/>
                </a:solidFill>
                <a:effectLst/>
                <a:uLnTx/>
                <a:uFillTx/>
                <a:latin typeface="UTM Avo" panose="02040603050506020204" pitchFamily="18" charset="0"/>
                <a:ea typeface="Calibri"/>
                <a:cs typeface="Arial" panose="020B0604020202020204" pitchFamily="34" charset="0"/>
                <a:sym typeface="Calibri"/>
              </a:rPr>
              <a:t>Khuôn</a:t>
            </a:r>
            <a:r>
              <a:rPr kumimoji="0" lang="en-US" sz="4400" b="1" i="0" u="none" strike="noStrike" kern="0" cap="none" spc="0" normalizeH="0" baseline="0" noProof="0" dirty="0">
                <a:ln>
                  <a:noFill/>
                </a:ln>
                <a:solidFill>
                  <a:srgbClr val="FF0000"/>
                </a:solidFill>
                <a:effectLst/>
                <a:uLnTx/>
                <a:uFillTx/>
                <a:latin typeface="UTM Avo" panose="02040603050506020204" pitchFamily="18" charset="0"/>
                <a:ea typeface="Calibri"/>
                <a:cs typeface="Arial" panose="020B0604020202020204" pitchFamily="34" charset="0"/>
                <a:sym typeface="Calibri"/>
              </a:rPr>
              <a:t> </a:t>
            </a:r>
            <a:r>
              <a:rPr kumimoji="0" lang="en-US" sz="4400" b="1" i="0" u="none" strike="noStrike" kern="0" cap="none" spc="0" normalizeH="0" baseline="0" noProof="0" dirty="0" err="1">
                <a:ln>
                  <a:noFill/>
                </a:ln>
                <a:solidFill>
                  <a:srgbClr val="FF0000"/>
                </a:solidFill>
                <a:effectLst/>
                <a:uLnTx/>
                <a:uFillTx/>
                <a:latin typeface="UTM Avo" panose="02040603050506020204" pitchFamily="18" charset="0"/>
                <a:ea typeface="Calibri"/>
                <a:cs typeface="Arial" panose="020B0604020202020204" pitchFamily="34" charset="0"/>
                <a:sym typeface="Calibri"/>
              </a:rPr>
              <a:t>mặt</a:t>
            </a:r>
            <a:r>
              <a:rPr kumimoji="0" lang="en-US" sz="4400" b="1" i="0" u="none" strike="noStrike" kern="0" cap="none" spc="0" normalizeH="0" baseline="0" noProof="0" dirty="0">
                <a:ln>
                  <a:noFill/>
                </a:ln>
                <a:solidFill>
                  <a:srgbClr val="FF0000"/>
                </a:solidFill>
                <a:effectLst/>
                <a:uLnTx/>
                <a:uFillTx/>
                <a:latin typeface="UTM Avo" panose="02040603050506020204" pitchFamily="18" charset="0"/>
                <a:ea typeface="Calibri"/>
                <a:cs typeface="Arial" panose="020B0604020202020204" pitchFamily="34" charset="0"/>
                <a:sym typeface="Calibri"/>
              </a:rPr>
              <a:t> </a:t>
            </a:r>
            <a:r>
              <a:rPr kumimoji="0" lang="en-US" sz="4400" b="1" i="0" u="none" strike="noStrike" kern="0" cap="none" spc="0" normalizeH="0" baseline="0" noProof="0" dirty="0" err="1">
                <a:ln>
                  <a:noFill/>
                </a:ln>
                <a:solidFill>
                  <a:srgbClr val="FF0000"/>
                </a:solidFill>
                <a:effectLst/>
                <a:uLnTx/>
                <a:uFillTx/>
                <a:latin typeface="UTM Avo" panose="02040603050506020204" pitchFamily="18" charset="0"/>
                <a:ea typeface="Calibri"/>
                <a:cs typeface="Arial" panose="020B0604020202020204" pitchFamily="34" charset="0"/>
                <a:sym typeface="Calibri"/>
              </a:rPr>
              <a:t>vui</a:t>
            </a:r>
            <a:r>
              <a:rPr kumimoji="0" lang="en-US" sz="4400" b="1" i="0" u="none" strike="noStrike" kern="0" cap="none" spc="0" normalizeH="0" baseline="0" noProof="0" dirty="0">
                <a:ln>
                  <a:noFill/>
                </a:ln>
                <a:solidFill>
                  <a:srgbClr val="FF0000"/>
                </a:solidFill>
                <a:effectLst/>
                <a:uLnTx/>
                <a:uFillTx/>
                <a:latin typeface="UTM Avo" panose="02040603050506020204" pitchFamily="18" charset="0"/>
                <a:ea typeface="Calibri"/>
                <a:cs typeface="Arial" panose="020B0604020202020204" pitchFamily="34" charset="0"/>
                <a:sym typeface="Calibri"/>
              </a:rPr>
              <a:t> </a:t>
            </a:r>
            <a:r>
              <a:rPr kumimoji="0" lang="en-US" sz="4400" b="1" i="0" u="none" strike="noStrike" kern="0" cap="none" spc="0" normalizeH="0" baseline="0" noProof="0" dirty="0" err="1">
                <a:ln>
                  <a:noFill/>
                </a:ln>
                <a:solidFill>
                  <a:srgbClr val="FF0000"/>
                </a:solidFill>
                <a:effectLst/>
                <a:uLnTx/>
                <a:uFillTx/>
                <a:latin typeface="UTM Avo" panose="02040603050506020204" pitchFamily="18" charset="0"/>
                <a:ea typeface="Calibri"/>
                <a:cs typeface="Arial" panose="020B0604020202020204" pitchFamily="34" charset="0"/>
                <a:sym typeface="Calibri"/>
              </a:rPr>
              <a:t>vẻ</a:t>
            </a:r>
            <a:r>
              <a:rPr kumimoji="0" lang="en-US" sz="4400" b="1" i="0" u="none" strike="noStrike" kern="0" cap="none" spc="0" normalizeH="0" baseline="0" noProof="0" dirty="0">
                <a:ln>
                  <a:noFill/>
                </a:ln>
                <a:solidFill>
                  <a:srgbClr val="FF0000"/>
                </a:solidFill>
                <a:effectLst/>
                <a:uLnTx/>
                <a:uFillTx/>
                <a:latin typeface="UTM Avo" panose="02040603050506020204" pitchFamily="18" charset="0"/>
                <a:ea typeface="Calibri"/>
                <a:cs typeface="Arial" panose="020B0604020202020204" pitchFamily="34" charset="0"/>
                <a:sym typeface="Calibri"/>
              </a:rPr>
              <a:t> (</a:t>
            </a:r>
            <a:r>
              <a:rPr kumimoji="0" lang="en-US" sz="4400" b="1" i="0" u="none" strike="noStrike" kern="0" cap="none" spc="0" normalizeH="0" baseline="0" noProof="0" dirty="0" err="1">
                <a:ln>
                  <a:noFill/>
                </a:ln>
                <a:solidFill>
                  <a:srgbClr val="FF0000"/>
                </a:solidFill>
                <a:effectLst/>
                <a:uLnTx/>
                <a:uFillTx/>
                <a:latin typeface="UTM Avo" panose="02040603050506020204" pitchFamily="18" charset="0"/>
                <a:ea typeface="Calibri"/>
                <a:cs typeface="Arial" panose="020B0604020202020204" pitchFamily="34" charset="0"/>
                <a:sym typeface="Calibri"/>
              </a:rPr>
              <a:t>Tiết</a:t>
            </a:r>
            <a:r>
              <a:rPr kumimoji="0" lang="en-US" sz="4400" b="1" i="0" u="none" strike="noStrike" kern="0" cap="none" spc="0" normalizeH="0" baseline="0" noProof="0" dirty="0">
                <a:ln>
                  <a:noFill/>
                </a:ln>
                <a:solidFill>
                  <a:srgbClr val="FF0000"/>
                </a:solidFill>
                <a:effectLst/>
                <a:uLnTx/>
                <a:uFillTx/>
                <a:latin typeface="UTM Avo" panose="02040603050506020204" pitchFamily="18" charset="0"/>
                <a:ea typeface="Calibri"/>
                <a:cs typeface="Arial" panose="020B0604020202020204" pitchFamily="34" charset="0"/>
                <a:sym typeface="Calibri"/>
              </a:rPr>
              <a:t> 2)</a:t>
            </a:r>
          </a:p>
        </p:txBody>
      </p:sp>
    </p:spTree>
    <p:custDataLst>
      <p:tags r:id="rId1"/>
    </p:custDataLst>
    <p:extLst>
      <p:ext uri="{BB962C8B-B14F-4D97-AF65-F5344CB8AC3E}">
        <p14:creationId xmlns:p14="http://schemas.microsoft.com/office/powerpoint/2010/main" val="1387243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DF0808F4-42A6-ECA7-DE77-0535B2DC5E8B}"/>
              </a:ext>
            </a:extLst>
          </p:cNvPr>
          <p:cNvPicPr>
            <a:picLocks noChangeAspect="1"/>
          </p:cNvPicPr>
          <p:nvPr/>
        </p:nvPicPr>
        <p:blipFill>
          <a:blip r:embed="rId5"/>
          <a:stretch>
            <a:fillRect/>
          </a:stretch>
        </p:blipFill>
        <p:spPr>
          <a:xfrm>
            <a:off x="4501083" y="3015453"/>
            <a:ext cx="3189835" cy="1764777"/>
          </a:xfrm>
          <a:prstGeom prst="rect">
            <a:avLst/>
          </a:prstGeom>
        </p:spPr>
      </p:pic>
    </p:spTree>
    <p:custDataLst>
      <p:tags r:id="rId1"/>
    </p:custDataLst>
    <p:extLst>
      <p:ext uri="{BB962C8B-B14F-4D97-AF65-F5344CB8AC3E}">
        <p14:creationId xmlns:p14="http://schemas.microsoft.com/office/powerpoint/2010/main" val="1482395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36"/>
        <p:cNvGrpSpPr/>
        <p:nvPr/>
      </p:nvGrpSpPr>
      <p:grpSpPr>
        <a:xfrm>
          <a:off x="0" y="0"/>
          <a:ext cx="0" cy="0"/>
          <a:chOff x="0" y="0"/>
          <a:chExt cx="0" cy="0"/>
        </a:xfrm>
      </p:grpSpPr>
      <p:grpSp>
        <p:nvGrpSpPr>
          <p:cNvPr id="1242" name="Google Shape;1242;p51"/>
          <p:cNvGrpSpPr/>
          <p:nvPr/>
        </p:nvGrpSpPr>
        <p:grpSpPr>
          <a:xfrm flipH="1">
            <a:off x="0" y="2514600"/>
            <a:ext cx="3056492" cy="4521673"/>
            <a:chOff x="3489840" y="1820160"/>
            <a:chExt cx="2547360" cy="3768480"/>
          </a:xfrm>
        </p:grpSpPr>
        <p:sp>
          <p:nvSpPr>
            <p:cNvPr id="1243" name="Google Shape;1243;p51"/>
            <p:cNvSpPr/>
            <p:nvPr/>
          </p:nvSpPr>
          <p:spPr>
            <a:xfrm>
              <a:off x="3489840" y="3415320"/>
              <a:ext cx="2547360" cy="2173320"/>
            </a:xfrm>
            <a:custGeom>
              <a:avLst/>
              <a:gdLst/>
              <a:ahLst/>
              <a:cxnLst/>
              <a:rect l="l" t="t" r="r" b="b"/>
              <a:pathLst>
                <a:path w="7076" h="6037" extrusionOk="0">
                  <a:moveTo>
                    <a:pt x="4653" y="3964"/>
                  </a:moveTo>
                  <a:lnTo>
                    <a:pt x="4653" y="3964"/>
                  </a:lnTo>
                  <a:cubicBezTo>
                    <a:pt x="4661" y="3964"/>
                    <a:pt x="4661" y="3964"/>
                    <a:pt x="4661" y="3964"/>
                  </a:cubicBezTo>
                  <a:cubicBezTo>
                    <a:pt x="4804" y="3511"/>
                    <a:pt x="4947" y="3066"/>
                    <a:pt x="5090" y="2613"/>
                  </a:cubicBezTo>
                  <a:cubicBezTo>
                    <a:pt x="5249" y="3129"/>
                    <a:pt x="5360" y="3646"/>
                    <a:pt x="5519" y="4162"/>
                  </a:cubicBezTo>
                  <a:cubicBezTo>
                    <a:pt x="5678" y="4694"/>
                    <a:pt x="5821" y="5290"/>
                    <a:pt x="6067" y="5790"/>
                  </a:cubicBezTo>
                  <a:cubicBezTo>
                    <a:pt x="6075" y="5814"/>
                    <a:pt x="6091" y="5838"/>
                    <a:pt x="6107" y="5862"/>
                  </a:cubicBezTo>
                  <a:cubicBezTo>
                    <a:pt x="6194" y="5957"/>
                    <a:pt x="6409" y="5877"/>
                    <a:pt x="6520" y="5862"/>
                  </a:cubicBezTo>
                  <a:cubicBezTo>
                    <a:pt x="6710" y="5830"/>
                    <a:pt x="6893" y="5790"/>
                    <a:pt x="7076" y="5758"/>
                  </a:cubicBezTo>
                  <a:cubicBezTo>
                    <a:pt x="6806" y="5147"/>
                    <a:pt x="6567" y="4512"/>
                    <a:pt x="6345" y="3876"/>
                  </a:cubicBezTo>
                  <a:cubicBezTo>
                    <a:pt x="6242" y="3575"/>
                    <a:pt x="6146" y="3273"/>
                    <a:pt x="6043" y="2962"/>
                  </a:cubicBezTo>
                  <a:cubicBezTo>
                    <a:pt x="5995" y="2796"/>
                    <a:pt x="5940" y="2629"/>
                    <a:pt x="5884" y="2462"/>
                  </a:cubicBezTo>
                  <a:cubicBezTo>
                    <a:pt x="5844" y="2336"/>
                    <a:pt x="5733" y="2145"/>
                    <a:pt x="5733" y="2018"/>
                  </a:cubicBezTo>
                  <a:cubicBezTo>
                    <a:pt x="5670" y="1819"/>
                    <a:pt x="5606" y="1613"/>
                    <a:pt x="5463" y="1462"/>
                  </a:cubicBezTo>
                  <a:cubicBezTo>
                    <a:pt x="5256" y="1239"/>
                    <a:pt x="4931" y="1176"/>
                    <a:pt x="4645" y="1065"/>
                  </a:cubicBezTo>
                  <a:cubicBezTo>
                    <a:pt x="4534" y="1025"/>
                    <a:pt x="4431" y="977"/>
                    <a:pt x="4360" y="890"/>
                  </a:cubicBezTo>
                  <a:cubicBezTo>
                    <a:pt x="4273" y="795"/>
                    <a:pt x="4241" y="651"/>
                    <a:pt x="4249" y="525"/>
                  </a:cubicBezTo>
                  <a:cubicBezTo>
                    <a:pt x="4257" y="389"/>
                    <a:pt x="4297" y="263"/>
                    <a:pt x="4345" y="135"/>
                  </a:cubicBezTo>
                  <a:cubicBezTo>
                    <a:pt x="4083" y="96"/>
                    <a:pt x="3860" y="48"/>
                    <a:pt x="3598" y="0"/>
                  </a:cubicBezTo>
                  <a:cubicBezTo>
                    <a:pt x="3590" y="128"/>
                    <a:pt x="3582" y="254"/>
                    <a:pt x="3566" y="382"/>
                  </a:cubicBezTo>
                  <a:cubicBezTo>
                    <a:pt x="3550" y="485"/>
                    <a:pt x="3527" y="612"/>
                    <a:pt x="3439" y="675"/>
                  </a:cubicBezTo>
                  <a:cubicBezTo>
                    <a:pt x="3193" y="874"/>
                    <a:pt x="2740" y="786"/>
                    <a:pt x="2446" y="770"/>
                  </a:cubicBezTo>
                  <a:cubicBezTo>
                    <a:pt x="2256" y="755"/>
                    <a:pt x="2049" y="747"/>
                    <a:pt x="1914" y="874"/>
                  </a:cubicBezTo>
                  <a:cubicBezTo>
                    <a:pt x="1851" y="937"/>
                    <a:pt x="1811" y="1017"/>
                    <a:pt x="1779" y="1097"/>
                  </a:cubicBezTo>
                  <a:cubicBezTo>
                    <a:pt x="1104" y="2597"/>
                    <a:pt x="508" y="4131"/>
                    <a:pt x="0" y="5687"/>
                  </a:cubicBezTo>
                  <a:cubicBezTo>
                    <a:pt x="238" y="5806"/>
                    <a:pt x="469" y="5925"/>
                    <a:pt x="707" y="6037"/>
                  </a:cubicBezTo>
                  <a:cubicBezTo>
                    <a:pt x="675" y="6021"/>
                    <a:pt x="1374" y="4297"/>
                    <a:pt x="1445" y="4131"/>
                  </a:cubicBezTo>
                  <a:cubicBezTo>
                    <a:pt x="1724" y="3439"/>
                    <a:pt x="1946" y="2725"/>
                    <a:pt x="2216" y="2034"/>
                  </a:cubicBezTo>
                  <a:cubicBezTo>
                    <a:pt x="2184" y="2510"/>
                    <a:pt x="2097" y="2987"/>
                    <a:pt x="1961" y="3447"/>
                  </a:cubicBezTo>
                  <a:cubicBezTo>
                    <a:pt x="2756" y="3932"/>
                    <a:pt x="3725" y="3987"/>
                    <a:pt x="4653" y="3964"/>
                  </a:cubicBezTo>
                  <a:close/>
                </a:path>
              </a:pathLst>
            </a:custGeom>
            <a:solidFill>
              <a:srgbClr val="D8A47E"/>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1244" name="Google Shape;1244;p51"/>
            <p:cNvSpPr/>
            <p:nvPr/>
          </p:nvSpPr>
          <p:spPr>
            <a:xfrm>
              <a:off x="3818880" y="3665160"/>
              <a:ext cx="2009160" cy="1880640"/>
            </a:xfrm>
            <a:custGeom>
              <a:avLst/>
              <a:gdLst/>
              <a:ahLst/>
              <a:cxnLst/>
              <a:rect l="l" t="t" r="r" b="b"/>
              <a:pathLst>
                <a:path w="5581" h="5224" extrusionOk="0">
                  <a:moveTo>
                    <a:pt x="4152" y="4961"/>
                  </a:moveTo>
                  <a:lnTo>
                    <a:pt x="4152" y="4961"/>
                  </a:lnTo>
                  <a:cubicBezTo>
                    <a:pt x="4009" y="4651"/>
                    <a:pt x="4057" y="4310"/>
                    <a:pt x="4057" y="3976"/>
                  </a:cubicBezTo>
                  <a:cubicBezTo>
                    <a:pt x="4065" y="3706"/>
                    <a:pt x="4025" y="3437"/>
                    <a:pt x="4033" y="3158"/>
                  </a:cubicBezTo>
                  <a:cubicBezTo>
                    <a:pt x="4049" y="2888"/>
                    <a:pt x="4112" y="2626"/>
                    <a:pt x="4112" y="2349"/>
                  </a:cubicBezTo>
                  <a:cubicBezTo>
                    <a:pt x="4112" y="2507"/>
                    <a:pt x="4192" y="2721"/>
                    <a:pt x="4247" y="2865"/>
                  </a:cubicBezTo>
                  <a:cubicBezTo>
                    <a:pt x="4716" y="2745"/>
                    <a:pt x="5200" y="2626"/>
                    <a:pt x="5581" y="2317"/>
                  </a:cubicBezTo>
                  <a:cubicBezTo>
                    <a:pt x="5216" y="1848"/>
                    <a:pt x="5010" y="1284"/>
                    <a:pt x="4708" y="776"/>
                  </a:cubicBezTo>
                  <a:cubicBezTo>
                    <a:pt x="4676" y="720"/>
                    <a:pt x="4644" y="673"/>
                    <a:pt x="4597" y="641"/>
                  </a:cubicBezTo>
                  <a:cubicBezTo>
                    <a:pt x="4509" y="577"/>
                    <a:pt x="3612" y="275"/>
                    <a:pt x="3604" y="291"/>
                  </a:cubicBezTo>
                  <a:cubicBezTo>
                    <a:pt x="3533" y="450"/>
                    <a:pt x="3359" y="529"/>
                    <a:pt x="3192" y="569"/>
                  </a:cubicBezTo>
                  <a:cubicBezTo>
                    <a:pt x="2986" y="617"/>
                    <a:pt x="2763" y="601"/>
                    <a:pt x="2573" y="506"/>
                  </a:cubicBezTo>
                  <a:cubicBezTo>
                    <a:pt x="2453" y="450"/>
                    <a:pt x="2342" y="355"/>
                    <a:pt x="2263" y="243"/>
                  </a:cubicBezTo>
                  <a:cubicBezTo>
                    <a:pt x="2239" y="196"/>
                    <a:pt x="2207" y="76"/>
                    <a:pt x="2176" y="53"/>
                  </a:cubicBezTo>
                  <a:cubicBezTo>
                    <a:pt x="2144" y="29"/>
                    <a:pt x="2017" y="53"/>
                    <a:pt x="1977" y="45"/>
                  </a:cubicBezTo>
                  <a:cubicBezTo>
                    <a:pt x="1667" y="37"/>
                    <a:pt x="1334" y="-66"/>
                    <a:pt x="1032" y="69"/>
                  </a:cubicBezTo>
                  <a:cubicBezTo>
                    <a:pt x="810" y="172"/>
                    <a:pt x="682" y="538"/>
                    <a:pt x="556" y="744"/>
                  </a:cubicBezTo>
                  <a:cubicBezTo>
                    <a:pt x="396" y="1006"/>
                    <a:pt x="230" y="1276"/>
                    <a:pt x="0" y="1482"/>
                  </a:cubicBezTo>
                  <a:cubicBezTo>
                    <a:pt x="286" y="1800"/>
                    <a:pt x="667" y="2038"/>
                    <a:pt x="1079" y="2158"/>
                  </a:cubicBezTo>
                  <a:cubicBezTo>
                    <a:pt x="968" y="3111"/>
                    <a:pt x="826" y="4127"/>
                    <a:pt x="317" y="4953"/>
                  </a:cubicBezTo>
                  <a:cubicBezTo>
                    <a:pt x="1588" y="5287"/>
                    <a:pt x="2930" y="5311"/>
                    <a:pt x="4216" y="5032"/>
                  </a:cubicBezTo>
                  <a:cubicBezTo>
                    <a:pt x="4192" y="5041"/>
                    <a:pt x="4168" y="5009"/>
                    <a:pt x="4152" y="4961"/>
                  </a:cubicBezTo>
                  <a:close/>
                </a:path>
              </a:pathLst>
            </a:custGeom>
            <a:solidFill>
              <a:schemeClr val="lt2"/>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1245" name="Google Shape;1245;p51"/>
            <p:cNvSpPr/>
            <p:nvPr/>
          </p:nvSpPr>
          <p:spPr>
            <a:xfrm>
              <a:off x="4533480" y="3664080"/>
              <a:ext cx="640080" cy="272520"/>
            </a:xfrm>
            <a:custGeom>
              <a:avLst/>
              <a:gdLst/>
              <a:ahLst/>
              <a:cxnLst/>
              <a:rect l="l" t="t" r="r" b="b"/>
              <a:pathLst>
                <a:path w="1778" h="757" extrusionOk="0">
                  <a:moveTo>
                    <a:pt x="16" y="88"/>
                  </a:moveTo>
                  <a:lnTo>
                    <a:pt x="16" y="88"/>
                  </a:lnTo>
                  <a:cubicBezTo>
                    <a:pt x="8" y="72"/>
                    <a:pt x="8" y="64"/>
                    <a:pt x="0" y="48"/>
                  </a:cubicBezTo>
                  <a:cubicBezTo>
                    <a:pt x="0" y="40"/>
                    <a:pt x="0" y="25"/>
                    <a:pt x="8" y="9"/>
                  </a:cubicBezTo>
                  <a:cubicBezTo>
                    <a:pt x="16" y="0"/>
                    <a:pt x="32" y="0"/>
                    <a:pt x="40" y="0"/>
                  </a:cubicBezTo>
                  <a:cubicBezTo>
                    <a:pt x="103" y="0"/>
                    <a:pt x="166" y="0"/>
                    <a:pt x="231" y="0"/>
                  </a:cubicBezTo>
                  <a:cubicBezTo>
                    <a:pt x="238" y="0"/>
                    <a:pt x="247" y="0"/>
                    <a:pt x="254" y="9"/>
                  </a:cubicBezTo>
                  <a:cubicBezTo>
                    <a:pt x="270" y="9"/>
                    <a:pt x="270" y="25"/>
                    <a:pt x="278" y="32"/>
                  </a:cubicBezTo>
                  <a:cubicBezTo>
                    <a:pt x="429" y="350"/>
                    <a:pt x="794" y="556"/>
                    <a:pt x="1144" y="501"/>
                  </a:cubicBezTo>
                  <a:cubicBezTo>
                    <a:pt x="1231" y="485"/>
                    <a:pt x="1326" y="453"/>
                    <a:pt x="1398" y="406"/>
                  </a:cubicBezTo>
                  <a:cubicBezTo>
                    <a:pt x="1430" y="381"/>
                    <a:pt x="1469" y="350"/>
                    <a:pt x="1493" y="318"/>
                  </a:cubicBezTo>
                  <a:cubicBezTo>
                    <a:pt x="1516" y="286"/>
                    <a:pt x="1524" y="215"/>
                    <a:pt x="1564" y="215"/>
                  </a:cubicBezTo>
                  <a:cubicBezTo>
                    <a:pt x="1587" y="207"/>
                    <a:pt x="1603" y="215"/>
                    <a:pt x="1627" y="230"/>
                  </a:cubicBezTo>
                  <a:cubicBezTo>
                    <a:pt x="1667" y="246"/>
                    <a:pt x="1715" y="262"/>
                    <a:pt x="1754" y="286"/>
                  </a:cubicBezTo>
                  <a:cubicBezTo>
                    <a:pt x="1762" y="286"/>
                    <a:pt x="1770" y="294"/>
                    <a:pt x="1778" y="294"/>
                  </a:cubicBezTo>
                  <a:cubicBezTo>
                    <a:pt x="1778" y="302"/>
                    <a:pt x="1778" y="318"/>
                    <a:pt x="1770" y="326"/>
                  </a:cubicBezTo>
                  <a:cubicBezTo>
                    <a:pt x="1675" y="572"/>
                    <a:pt x="1430" y="723"/>
                    <a:pt x="1175" y="747"/>
                  </a:cubicBezTo>
                  <a:cubicBezTo>
                    <a:pt x="937" y="779"/>
                    <a:pt x="691" y="731"/>
                    <a:pt x="484" y="628"/>
                  </a:cubicBezTo>
                  <a:cubicBezTo>
                    <a:pt x="262" y="525"/>
                    <a:pt x="87" y="318"/>
                    <a:pt x="16" y="88"/>
                  </a:cubicBezTo>
                  <a:close/>
                </a:path>
              </a:pathLst>
            </a:custGeom>
            <a:solidFill>
              <a:schemeClr val="accent2"/>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1246" name="Google Shape;1246;p51"/>
            <p:cNvSpPr/>
            <p:nvPr/>
          </p:nvSpPr>
          <p:spPr>
            <a:xfrm>
              <a:off x="5319000" y="4453200"/>
              <a:ext cx="534960" cy="277560"/>
            </a:xfrm>
            <a:custGeom>
              <a:avLst/>
              <a:gdLst/>
              <a:ahLst/>
              <a:cxnLst/>
              <a:rect l="l" t="t" r="r" b="b"/>
              <a:pathLst>
                <a:path w="1486" h="771" extrusionOk="0">
                  <a:moveTo>
                    <a:pt x="923" y="262"/>
                  </a:moveTo>
                  <a:lnTo>
                    <a:pt x="923" y="262"/>
                  </a:lnTo>
                  <a:cubicBezTo>
                    <a:pt x="1089" y="199"/>
                    <a:pt x="1248" y="120"/>
                    <a:pt x="1383" y="0"/>
                  </a:cubicBezTo>
                  <a:cubicBezTo>
                    <a:pt x="1423" y="40"/>
                    <a:pt x="1463" y="88"/>
                    <a:pt x="1486" y="135"/>
                  </a:cubicBezTo>
                  <a:cubicBezTo>
                    <a:pt x="1391" y="270"/>
                    <a:pt x="1240" y="358"/>
                    <a:pt x="1089" y="429"/>
                  </a:cubicBezTo>
                  <a:cubicBezTo>
                    <a:pt x="779" y="580"/>
                    <a:pt x="414" y="731"/>
                    <a:pt x="73" y="771"/>
                  </a:cubicBezTo>
                  <a:cubicBezTo>
                    <a:pt x="65" y="771"/>
                    <a:pt x="57" y="771"/>
                    <a:pt x="49" y="763"/>
                  </a:cubicBezTo>
                  <a:cubicBezTo>
                    <a:pt x="25" y="763"/>
                    <a:pt x="17" y="739"/>
                    <a:pt x="25" y="715"/>
                  </a:cubicBezTo>
                  <a:cubicBezTo>
                    <a:pt x="25" y="699"/>
                    <a:pt x="25" y="676"/>
                    <a:pt x="25" y="660"/>
                  </a:cubicBezTo>
                  <a:cubicBezTo>
                    <a:pt x="17" y="628"/>
                    <a:pt x="-7" y="604"/>
                    <a:pt x="1" y="580"/>
                  </a:cubicBezTo>
                  <a:cubicBezTo>
                    <a:pt x="9" y="548"/>
                    <a:pt x="49" y="541"/>
                    <a:pt x="80" y="541"/>
                  </a:cubicBezTo>
                  <a:cubicBezTo>
                    <a:pt x="192" y="525"/>
                    <a:pt x="303" y="477"/>
                    <a:pt x="407" y="445"/>
                  </a:cubicBezTo>
                  <a:cubicBezTo>
                    <a:pt x="581" y="397"/>
                    <a:pt x="756" y="334"/>
                    <a:pt x="923" y="262"/>
                  </a:cubicBezTo>
                  <a:close/>
                </a:path>
              </a:pathLst>
            </a:custGeom>
            <a:solidFill>
              <a:schemeClr val="accent2"/>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1247" name="Google Shape;1247;p51"/>
            <p:cNvSpPr/>
            <p:nvPr/>
          </p:nvSpPr>
          <p:spPr>
            <a:xfrm>
              <a:off x="3795840" y="4144320"/>
              <a:ext cx="423000" cy="320400"/>
            </a:xfrm>
            <a:custGeom>
              <a:avLst/>
              <a:gdLst/>
              <a:ahLst/>
              <a:cxnLst/>
              <a:rect l="l" t="t" r="r" b="b"/>
              <a:pathLst>
                <a:path w="1175" h="890" extrusionOk="0">
                  <a:moveTo>
                    <a:pt x="572" y="652"/>
                  </a:moveTo>
                  <a:lnTo>
                    <a:pt x="572" y="652"/>
                  </a:lnTo>
                  <a:cubicBezTo>
                    <a:pt x="397" y="565"/>
                    <a:pt x="230" y="437"/>
                    <a:pt x="95" y="295"/>
                  </a:cubicBezTo>
                  <a:cubicBezTo>
                    <a:pt x="48" y="247"/>
                    <a:pt x="0" y="183"/>
                    <a:pt x="0" y="120"/>
                  </a:cubicBezTo>
                  <a:cubicBezTo>
                    <a:pt x="48" y="88"/>
                    <a:pt x="95" y="48"/>
                    <a:pt x="127" y="0"/>
                  </a:cubicBezTo>
                  <a:cubicBezTo>
                    <a:pt x="405" y="326"/>
                    <a:pt x="771" y="581"/>
                    <a:pt x="1175" y="723"/>
                  </a:cubicBezTo>
                  <a:cubicBezTo>
                    <a:pt x="1167" y="779"/>
                    <a:pt x="1159" y="835"/>
                    <a:pt x="1143" y="890"/>
                  </a:cubicBezTo>
                  <a:cubicBezTo>
                    <a:pt x="906" y="827"/>
                    <a:pt x="683" y="723"/>
                    <a:pt x="476" y="597"/>
                  </a:cubicBezTo>
                  <a:lnTo>
                    <a:pt x="572" y="652"/>
                  </a:lnTo>
                  <a:close/>
                </a:path>
              </a:pathLst>
            </a:custGeom>
            <a:solidFill>
              <a:schemeClr val="accent2"/>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1248" name="Google Shape;1248;p51"/>
            <p:cNvSpPr/>
            <p:nvPr/>
          </p:nvSpPr>
          <p:spPr>
            <a:xfrm>
              <a:off x="4406040" y="4103280"/>
              <a:ext cx="778320" cy="1064880"/>
            </a:xfrm>
            <a:custGeom>
              <a:avLst/>
              <a:gdLst/>
              <a:ahLst/>
              <a:cxnLst/>
              <a:rect l="l" t="t" r="r" b="b"/>
              <a:pathLst>
                <a:path w="2162" h="2958" extrusionOk="0">
                  <a:moveTo>
                    <a:pt x="44" y="528"/>
                  </a:moveTo>
                  <a:lnTo>
                    <a:pt x="44" y="528"/>
                  </a:lnTo>
                  <a:cubicBezTo>
                    <a:pt x="92" y="369"/>
                    <a:pt x="171" y="226"/>
                    <a:pt x="283" y="107"/>
                  </a:cubicBezTo>
                  <a:cubicBezTo>
                    <a:pt x="513" y="-139"/>
                    <a:pt x="783" y="83"/>
                    <a:pt x="886" y="329"/>
                  </a:cubicBezTo>
                  <a:cubicBezTo>
                    <a:pt x="1021" y="639"/>
                    <a:pt x="1029" y="988"/>
                    <a:pt x="1021" y="1330"/>
                  </a:cubicBezTo>
                  <a:cubicBezTo>
                    <a:pt x="1092" y="1060"/>
                    <a:pt x="1196" y="798"/>
                    <a:pt x="1331" y="551"/>
                  </a:cubicBezTo>
                  <a:cubicBezTo>
                    <a:pt x="1394" y="440"/>
                    <a:pt x="1458" y="329"/>
                    <a:pt x="1561" y="249"/>
                  </a:cubicBezTo>
                  <a:cubicBezTo>
                    <a:pt x="1664" y="170"/>
                    <a:pt x="1800" y="139"/>
                    <a:pt x="1918" y="178"/>
                  </a:cubicBezTo>
                  <a:cubicBezTo>
                    <a:pt x="2021" y="218"/>
                    <a:pt x="2100" y="321"/>
                    <a:pt x="2132" y="432"/>
                  </a:cubicBezTo>
                  <a:cubicBezTo>
                    <a:pt x="2195" y="623"/>
                    <a:pt x="2148" y="837"/>
                    <a:pt x="2085" y="1036"/>
                  </a:cubicBezTo>
                  <a:cubicBezTo>
                    <a:pt x="1949" y="1425"/>
                    <a:pt x="1752" y="1799"/>
                    <a:pt x="1529" y="2148"/>
                  </a:cubicBezTo>
                  <a:cubicBezTo>
                    <a:pt x="1419" y="2331"/>
                    <a:pt x="1299" y="2505"/>
                    <a:pt x="1172" y="2672"/>
                  </a:cubicBezTo>
                  <a:cubicBezTo>
                    <a:pt x="1092" y="2799"/>
                    <a:pt x="989" y="2966"/>
                    <a:pt x="815" y="2958"/>
                  </a:cubicBezTo>
                  <a:cubicBezTo>
                    <a:pt x="767" y="2958"/>
                    <a:pt x="711" y="2926"/>
                    <a:pt x="680" y="2894"/>
                  </a:cubicBezTo>
                  <a:cubicBezTo>
                    <a:pt x="497" y="2720"/>
                    <a:pt x="410" y="2371"/>
                    <a:pt x="322" y="2140"/>
                  </a:cubicBezTo>
                  <a:cubicBezTo>
                    <a:pt x="219" y="1870"/>
                    <a:pt x="139" y="1592"/>
                    <a:pt x="68" y="1314"/>
                  </a:cubicBezTo>
                  <a:cubicBezTo>
                    <a:pt x="29" y="1116"/>
                    <a:pt x="-12" y="917"/>
                    <a:pt x="4" y="726"/>
                  </a:cubicBezTo>
                  <a:cubicBezTo>
                    <a:pt x="13" y="655"/>
                    <a:pt x="29" y="591"/>
                    <a:pt x="44" y="528"/>
                  </a:cubicBezTo>
                  <a:close/>
                </a:path>
              </a:pathLst>
            </a:custGeom>
            <a:solidFill>
              <a:schemeClr val="accent4"/>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1249" name="Google Shape;1249;p51"/>
            <p:cNvSpPr/>
            <p:nvPr/>
          </p:nvSpPr>
          <p:spPr>
            <a:xfrm>
              <a:off x="4281120" y="2086200"/>
              <a:ext cx="1665000" cy="1483200"/>
            </a:xfrm>
            <a:custGeom>
              <a:avLst/>
              <a:gdLst/>
              <a:ahLst/>
              <a:cxnLst/>
              <a:rect l="l" t="t" r="r" b="b"/>
              <a:pathLst>
                <a:path w="4625" h="4120" extrusionOk="0">
                  <a:moveTo>
                    <a:pt x="3344" y="3899"/>
                  </a:moveTo>
                  <a:lnTo>
                    <a:pt x="3344" y="3899"/>
                  </a:lnTo>
                  <a:cubicBezTo>
                    <a:pt x="3480" y="3851"/>
                    <a:pt x="3607" y="3788"/>
                    <a:pt x="3710" y="3685"/>
                  </a:cubicBezTo>
                  <a:cubicBezTo>
                    <a:pt x="3853" y="3534"/>
                    <a:pt x="3885" y="3351"/>
                    <a:pt x="3925" y="3153"/>
                  </a:cubicBezTo>
                  <a:cubicBezTo>
                    <a:pt x="3972" y="3239"/>
                    <a:pt x="4083" y="3271"/>
                    <a:pt x="4171" y="3239"/>
                  </a:cubicBezTo>
                  <a:cubicBezTo>
                    <a:pt x="4274" y="3208"/>
                    <a:pt x="4346" y="3121"/>
                    <a:pt x="4401" y="3025"/>
                  </a:cubicBezTo>
                  <a:cubicBezTo>
                    <a:pt x="4480" y="2898"/>
                    <a:pt x="4544" y="2755"/>
                    <a:pt x="4583" y="2612"/>
                  </a:cubicBezTo>
                  <a:cubicBezTo>
                    <a:pt x="4615" y="2501"/>
                    <a:pt x="4639" y="2374"/>
                    <a:pt x="4615" y="2263"/>
                  </a:cubicBezTo>
                  <a:cubicBezTo>
                    <a:pt x="4592" y="2144"/>
                    <a:pt x="4512" y="2033"/>
                    <a:pt x="4401" y="1994"/>
                  </a:cubicBezTo>
                  <a:cubicBezTo>
                    <a:pt x="4290" y="1954"/>
                    <a:pt x="4147" y="2001"/>
                    <a:pt x="4107" y="2113"/>
                  </a:cubicBezTo>
                  <a:cubicBezTo>
                    <a:pt x="4155" y="1652"/>
                    <a:pt x="4202" y="1112"/>
                    <a:pt x="3885" y="731"/>
                  </a:cubicBezTo>
                  <a:cubicBezTo>
                    <a:pt x="3774" y="588"/>
                    <a:pt x="3607" y="509"/>
                    <a:pt x="3448" y="437"/>
                  </a:cubicBezTo>
                  <a:cubicBezTo>
                    <a:pt x="3019" y="246"/>
                    <a:pt x="2574" y="127"/>
                    <a:pt x="2115" y="64"/>
                  </a:cubicBezTo>
                  <a:cubicBezTo>
                    <a:pt x="1718" y="16"/>
                    <a:pt x="1289" y="-79"/>
                    <a:pt x="915" y="127"/>
                  </a:cubicBezTo>
                  <a:cubicBezTo>
                    <a:pt x="169" y="541"/>
                    <a:pt x="360" y="1446"/>
                    <a:pt x="185" y="2129"/>
                  </a:cubicBezTo>
                  <a:cubicBezTo>
                    <a:pt x="113" y="2398"/>
                    <a:pt x="-14" y="2652"/>
                    <a:pt x="2" y="2938"/>
                  </a:cubicBezTo>
                  <a:cubicBezTo>
                    <a:pt x="10" y="3176"/>
                    <a:pt x="200" y="3367"/>
                    <a:pt x="391" y="3518"/>
                  </a:cubicBezTo>
                  <a:cubicBezTo>
                    <a:pt x="797" y="3836"/>
                    <a:pt x="1289" y="4034"/>
                    <a:pt x="1805" y="4097"/>
                  </a:cubicBezTo>
                  <a:cubicBezTo>
                    <a:pt x="2312" y="4161"/>
                    <a:pt x="2844" y="4090"/>
                    <a:pt x="3321" y="3907"/>
                  </a:cubicBezTo>
                  <a:cubicBezTo>
                    <a:pt x="3329" y="3907"/>
                    <a:pt x="3337" y="3899"/>
                    <a:pt x="3344" y="3899"/>
                  </a:cubicBezTo>
                  <a:close/>
                </a:path>
              </a:pathLst>
            </a:custGeom>
            <a:solidFill>
              <a:srgbClr val="E3B08B"/>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1250" name="Google Shape;1250;p51"/>
            <p:cNvSpPr/>
            <p:nvPr/>
          </p:nvSpPr>
          <p:spPr>
            <a:xfrm>
              <a:off x="5751000" y="2877840"/>
              <a:ext cx="113040" cy="277560"/>
            </a:xfrm>
            <a:custGeom>
              <a:avLst/>
              <a:gdLst/>
              <a:ahLst/>
              <a:cxnLst/>
              <a:rect l="l" t="t" r="r" b="b"/>
              <a:pathLst>
                <a:path w="314" h="771" extrusionOk="0">
                  <a:moveTo>
                    <a:pt x="295" y="56"/>
                  </a:moveTo>
                  <a:lnTo>
                    <a:pt x="295" y="56"/>
                  </a:lnTo>
                  <a:cubicBezTo>
                    <a:pt x="286" y="40"/>
                    <a:pt x="286" y="24"/>
                    <a:pt x="270" y="8"/>
                  </a:cubicBezTo>
                  <a:cubicBezTo>
                    <a:pt x="263" y="8"/>
                    <a:pt x="247" y="0"/>
                    <a:pt x="239" y="0"/>
                  </a:cubicBezTo>
                  <a:cubicBezTo>
                    <a:pt x="223" y="8"/>
                    <a:pt x="214" y="8"/>
                    <a:pt x="207" y="16"/>
                  </a:cubicBezTo>
                  <a:cubicBezTo>
                    <a:pt x="199" y="32"/>
                    <a:pt x="183" y="40"/>
                    <a:pt x="175" y="56"/>
                  </a:cubicBezTo>
                  <a:cubicBezTo>
                    <a:pt x="160" y="103"/>
                    <a:pt x="160" y="103"/>
                    <a:pt x="160" y="103"/>
                  </a:cubicBezTo>
                  <a:cubicBezTo>
                    <a:pt x="144" y="127"/>
                    <a:pt x="128" y="159"/>
                    <a:pt x="112" y="191"/>
                  </a:cubicBezTo>
                  <a:cubicBezTo>
                    <a:pt x="88" y="247"/>
                    <a:pt x="64" y="302"/>
                    <a:pt x="48" y="366"/>
                  </a:cubicBezTo>
                  <a:cubicBezTo>
                    <a:pt x="24" y="429"/>
                    <a:pt x="16" y="493"/>
                    <a:pt x="16" y="564"/>
                  </a:cubicBezTo>
                  <a:cubicBezTo>
                    <a:pt x="64" y="564"/>
                    <a:pt x="64" y="564"/>
                    <a:pt x="64" y="564"/>
                  </a:cubicBezTo>
                  <a:cubicBezTo>
                    <a:pt x="80" y="501"/>
                    <a:pt x="104" y="437"/>
                    <a:pt x="144" y="382"/>
                  </a:cubicBezTo>
                  <a:cubicBezTo>
                    <a:pt x="160" y="373"/>
                    <a:pt x="167" y="357"/>
                    <a:pt x="183" y="350"/>
                  </a:cubicBezTo>
                  <a:cubicBezTo>
                    <a:pt x="183" y="342"/>
                    <a:pt x="191" y="342"/>
                    <a:pt x="191" y="334"/>
                  </a:cubicBezTo>
                  <a:cubicBezTo>
                    <a:pt x="191" y="342"/>
                    <a:pt x="199" y="342"/>
                    <a:pt x="199" y="350"/>
                  </a:cubicBezTo>
                  <a:cubicBezTo>
                    <a:pt x="199" y="357"/>
                    <a:pt x="199" y="366"/>
                    <a:pt x="199" y="373"/>
                  </a:cubicBezTo>
                  <a:cubicBezTo>
                    <a:pt x="207" y="389"/>
                    <a:pt x="207" y="405"/>
                    <a:pt x="207" y="421"/>
                  </a:cubicBezTo>
                  <a:cubicBezTo>
                    <a:pt x="207" y="493"/>
                    <a:pt x="191" y="564"/>
                    <a:pt x="151" y="620"/>
                  </a:cubicBezTo>
                  <a:cubicBezTo>
                    <a:pt x="119" y="684"/>
                    <a:pt x="64" y="731"/>
                    <a:pt x="0" y="771"/>
                  </a:cubicBezTo>
                  <a:cubicBezTo>
                    <a:pt x="72" y="747"/>
                    <a:pt x="135" y="699"/>
                    <a:pt x="175" y="636"/>
                  </a:cubicBezTo>
                  <a:cubicBezTo>
                    <a:pt x="199" y="604"/>
                    <a:pt x="214" y="572"/>
                    <a:pt x="230" y="533"/>
                  </a:cubicBezTo>
                  <a:cubicBezTo>
                    <a:pt x="239" y="501"/>
                    <a:pt x="247" y="461"/>
                    <a:pt x="247" y="421"/>
                  </a:cubicBezTo>
                  <a:cubicBezTo>
                    <a:pt x="247" y="413"/>
                    <a:pt x="247" y="405"/>
                    <a:pt x="247" y="398"/>
                  </a:cubicBezTo>
                  <a:cubicBezTo>
                    <a:pt x="247" y="366"/>
                    <a:pt x="247" y="366"/>
                    <a:pt x="247" y="366"/>
                  </a:cubicBezTo>
                  <a:cubicBezTo>
                    <a:pt x="247" y="357"/>
                    <a:pt x="247" y="350"/>
                    <a:pt x="239" y="342"/>
                  </a:cubicBezTo>
                  <a:cubicBezTo>
                    <a:pt x="239" y="334"/>
                    <a:pt x="239" y="318"/>
                    <a:pt x="230" y="302"/>
                  </a:cubicBezTo>
                  <a:cubicBezTo>
                    <a:pt x="223" y="302"/>
                    <a:pt x="214" y="294"/>
                    <a:pt x="207" y="286"/>
                  </a:cubicBezTo>
                  <a:cubicBezTo>
                    <a:pt x="191" y="286"/>
                    <a:pt x="183" y="286"/>
                    <a:pt x="175" y="294"/>
                  </a:cubicBezTo>
                  <a:cubicBezTo>
                    <a:pt x="160" y="302"/>
                    <a:pt x="160" y="302"/>
                    <a:pt x="151" y="310"/>
                  </a:cubicBezTo>
                  <a:cubicBezTo>
                    <a:pt x="135" y="326"/>
                    <a:pt x="119" y="334"/>
                    <a:pt x="112" y="350"/>
                  </a:cubicBezTo>
                  <a:cubicBezTo>
                    <a:pt x="104" y="357"/>
                    <a:pt x="104" y="357"/>
                    <a:pt x="96" y="366"/>
                  </a:cubicBezTo>
                  <a:cubicBezTo>
                    <a:pt x="112" y="310"/>
                    <a:pt x="128" y="254"/>
                    <a:pt x="151" y="199"/>
                  </a:cubicBezTo>
                  <a:cubicBezTo>
                    <a:pt x="183" y="112"/>
                    <a:pt x="183" y="112"/>
                    <a:pt x="183" y="112"/>
                  </a:cubicBezTo>
                  <a:cubicBezTo>
                    <a:pt x="207" y="71"/>
                    <a:pt x="207" y="71"/>
                    <a:pt x="207" y="71"/>
                  </a:cubicBezTo>
                  <a:cubicBezTo>
                    <a:pt x="207" y="56"/>
                    <a:pt x="214" y="40"/>
                    <a:pt x="223" y="32"/>
                  </a:cubicBezTo>
                  <a:cubicBezTo>
                    <a:pt x="239" y="24"/>
                    <a:pt x="247" y="24"/>
                    <a:pt x="254" y="24"/>
                  </a:cubicBezTo>
                  <a:cubicBezTo>
                    <a:pt x="270" y="32"/>
                    <a:pt x="279" y="48"/>
                    <a:pt x="286" y="56"/>
                  </a:cubicBezTo>
                  <a:cubicBezTo>
                    <a:pt x="302" y="87"/>
                    <a:pt x="310" y="119"/>
                    <a:pt x="310" y="151"/>
                  </a:cubicBezTo>
                  <a:cubicBezTo>
                    <a:pt x="318" y="119"/>
                    <a:pt x="310" y="80"/>
                    <a:pt x="295" y="56"/>
                  </a:cubicBezTo>
                  <a:moveTo>
                    <a:pt x="191" y="334"/>
                  </a:moveTo>
                  <a:lnTo>
                    <a:pt x="191" y="334"/>
                  </a:lnTo>
                  <a:close/>
                </a:path>
              </a:pathLst>
            </a:custGeom>
            <a:solidFill>
              <a:srgbClr val="DD7B48"/>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1251" name="Google Shape;1251;p51"/>
            <p:cNvSpPr/>
            <p:nvPr/>
          </p:nvSpPr>
          <p:spPr>
            <a:xfrm>
              <a:off x="4899600" y="2586600"/>
              <a:ext cx="145440" cy="470160"/>
            </a:xfrm>
            <a:custGeom>
              <a:avLst/>
              <a:gdLst/>
              <a:ahLst/>
              <a:cxnLst/>
              <a:rect l="l" t="t" r="r" b="b"/>
              <a:pathLst>
                <a:path w="404" h="1306" extrusionOk="0">
                  <a:moveTo>
                    <a:pt x="404" y="310"/>
                  </a:moveTo>
                  <a:lnTo>
                    <a:pt x="404" y="310"/>
                  </a:lnTo>
                  <a:cubicBezTo>
                    <a:pt x="404" y="286"/>
                    <a:pt x="404" y="255"/>
                    <a:pt x="404" y="223"/>
                  </a:cubicBezTo>
                  <a:cubicBezTo>
                    <a:pt x="404" y="199"/>
                    <a:pt x="397" y="167"/>
                    <a:pt x="388" y="135"/>
                  </a:cubicBezTo>
                  <a:cubicBezTo>
                    <a:pt x="365" y="79"/>
                    <a:pt x="325" y="40"/>
                    <a:pt x="293" y="0"/>
                  </a:cubicBezTo>
                  <a:cubicBezTo>
                    <a:pt x="318" y="48"/>
                    <a:pt x="341" y="104"/>
                    <a:pt x="349" y="151"/>
                  </a:cubicBezTo>
                  <a:cubicBezTo>
                    <a:pt x="357" y="199"/>
                    <a:pt x="349" y="246"/>
                    <a:pt x="333" y="302"/>
                  </a:cubicBezTo>
                  <a:cubicBezTo>
                    <a:pt x="309" y="405"/>
                    <a:pt x="278" y="509"/>
                    <a:pt x="246" y="611"/>
                  </a:cubicBezTo>
                  <a:cubicBezTo>
                    <a:pt x="214" y="715"/>
                    <a:pt x="183" y="817"/>
                    <a:pt x="143" y="921"/>
                  </a:cubicBezTo>
                  <a:cubicBezTo>
                    <a:pt x="103" y="1024"/>
                    <a:pt x="63" y="1119"/>
                    <a:pt x="16" y="1222"/>
                  </a:cubicBezTo>
                  <a:cubicBezTo>
                    <a:pt x="0" y="1262"/>
                    <a:pt x="0" y="1262"/>
                    <a:pt x="0" y="1262"/>
                  </a:cubicBezTo>
                  <a:cubicBezTo>
                    <a:pt x="32" y="1270"/>
                    <a:pt x="32" y="1270"/>
                    <a:pt x="32" y="1270"/>
                  </a:cubicBezTo>
                  <a:cubicBezTo>
                    <a:pt x="87" y="1286"/>
                    <a:pt x="151" y="1302"/>
                    <a:pt x="206" y="1302"/>
                  </a:cubicBezTo>
                  <a:cubicBezTo>
                    <a:pt x="262" y="1310"/>
                    <a:pt x="318" y="1302"/>
                    <a:pt x="373" y="1286"/>
                  </a:cubicBezTo>
                  <a:cubicBezTo>
                    <a:pt x="318" y="1278"/>
                    <a:pt x="262" y="1278"/>
                    <a:pt x="214" y="1262"/>
                  </a:cubicBezTo>
                  <a:cubicBezTo>
                    <a:pt x="174" y="1254"/>
                    <a:pt x="135" y="1238"/>
                    <a:pt x="103" y="1222"/>
                  </a:cubicBezTo>
                  <a:cubicBezTo>
                    <a:pt x="206" y="1040"/>
                    <a:pt x="293" y="849"/>
                    <a:pt x="341" y="643"/>
                  </a:cubicBezTo>
                  <a:cubicBezTo>
                    <a:pt x="373" y="532"/>
                    <a:pt x="397" y="421"/>
                    <a:pt x="404" y="310"/>
                  </a:cubicBezTo>
                  <a:close/>
                </a:path>
              </a:pathLst>
            </a:custGeom>
            <a:solidFill>
              <a:srgbClr val="DD7B48"/>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1252" name="Google Shape;1252;p51"/>
            <p:cNvSpPr/>
            <p:nvPr/>
          </p:nvSpPr>
          <p:spPr>
            <a:xfrm>
              <a:off x="4330080" y="2983680"/>
              <a:ext cx="277920" cy="320400"/>
            </a:xfrm>
            <a:custGeom>
              <a:avLst/>
              <a:gdLst/>
              <a:ahLst/>
              <a:cxnLst/>
              <a:rect l="l" t="t" r="r" b="b"/>
              <a:pathLst>
                <a:path w="772" h="890" extrusionOk="0">
                  <a:moveTo>
                    <a:pt x="335" y="0"/>
                  </a:moveTo>
                  <a:lnTo>
                    <a:pt x="335" y="0"/>
                  </a:lnTo>
                  <a:cubicBezTo>
                    <a:pt x="279" y="0"/>
                    <a:pt x="231" y="16"/>
                    <a:pt x="184" y="40"/>
                  </a:cubicBezTo>
                  <a:cubicBezTo>
                    <a:pt x="73" y="104"/>
                    <a:pt x="1" y="239"/>
                    <a:pt x="1" y="365"/>
                  </a:cubicBezTo>
                  <a:cubicBezTo>
                    <a:pt x="-7" y="500"/>
                    <a:pt x="57" y="628"/>
                    <a:pt x="144" y="730"/>
                  </a:cubicBezTo>
                  <a:cubicBezTo>
                    <a:pt x="231" y="818"/>
                    <a:pt x="350" y="890"/>
                    <a:pt x="470" y="890"/>
                  </a:cubicBezTo>
                  <a:cubicBezTo>
                    <a:pt x="510" y="890"/>
                    <a:pt x="541" y="881"/>
                    <a:pt x="581" y="866"/>
                  </a:cubicBezTo>
                  <a:cubicBezTo>
                    <a:pt x="677" y="826"/>
                    <a:pt x="740" y="730"/>
                    <a:pt x="763" y="628"/>
                  </a:cubicBezTo>
                  <a:cubicBezTo>
                    <a:pt x="787" y="525"/>
                    <a:pt x="763" y="421"/>
                    <a:pt x="724" y="326"/>
                  </a:cubicBezTo>
                  <a:cubicBezTo>
                    <a:pt x="684" y="223"/>
                    <a:pt x="613" y="135"/>
                    <a:pt x="526" y="72"/>
                  </a:cubicBezTo>
                  <a:cubicBezTo>
                    <a:pt x="501" y="48"/>
                    <a:pt x="470" y="32"/>
                    <a:pt x="430" y="16"/>
                  </a:cubicBezTo>
                  <a:lnTo>
                    <a:pt x="430" y="16"/>
                  </a:lnTo>
                  <a:lnTo>
                    <a:pt x="430" y="16"/>
                  </a:lnTo>
                  <a:cubicBezTo>
                    <a:pt x="398" y="8"/>
                    <a:pt x="366" y="0"/>
                    <a:pt x="335" y="0"/>
                  </a:cubicBezTo>
                  <a:close/>
                </a:path>
              </a:pathLst>
            </a:custGeom>
            <a:solidFill>
              <a:srgbClr val="EC8268"/>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1253" name="Google Shape;1253;p51"/>
            <p:cNvSpPr/>
            <p:nvPr/>
          </p:nvSpPr>
          <p:spPr>
            <a:xfrm>
              <a:off x="5348160" y="3098160"/>
              <a:ext cx="315360" cy="305640"/>
            </a:xfrm>
            <a:custGeom>
              <a:avLst/>
              <a:gdLst/>
              <a:ahLst/>
              <a:cxnLst/>
              <a:rect l="l" t="t" r="r" b="b"/>
              <a:pathLst>
                <a:path w="876" h="849" extrusionOk="0">
                  <a:moveTo>
                    <a:pt x="579" y="0"/>
                  </a:moveTo>
                  <a:lnTo>
                    <a:pt x="579" y="0"/>
                  </a:lnTo>
                  <a:cubicBezTo>
                    <a:pt x="484" y="0"/>
                    <a:pt x="380" y="24"/>
                    <a:pt x="310" y="63"/>
                  </a:cubicBezTo>
                  <a:cubicBezTo>
                    <a:pt x="229" y="95"/>
                    <a:pt x="150" y="159"/>
                    <a:pt x="103" y="230"/>
                  </a:cubicBezTo>
                  <a:cubicBezTo>
                    <a:pt x="63" y="277"/>
                    <a:pt x="40" y="333"/>
                    <a:pt x="15" y="389"/>
                  </a:cubicBezTo>
                  <a:cubicBezTo>
                    <a:pt x="-8" y="493"/>
                    <a:pt x="-8" y="603"/>
                    <a:pt x="40" y="691"/>
                  </a:cubicBezTo>
                  <a:cubicBezTo>
                    <a:pt x="103" y="802"/>
                    <a:pt x="206" y="849"/>
                    <a:pt x="317" y="849"/>
                  </a:cubicBezTo>
                  <a:cubicBezTo>
                    <a:pt x="389" y="849"/>
                    <a:pt x="468" y="826"/>
                    <a:pt x="531" y="786"/>
                  </a:cubicBezTo>
                  <a:cubicBezTo>
                    <a:pt x="707" y="691"/>
                    <a:pt x="849" y="540"/>
                    <a:pt x="873" y="333"/>
                  </a:cubicBezTo>
                  <a:cubicBezTo>
                    <a:pt x="881" y="246"/>
                    <a:pt x="873" y="151"/>
                    <a:pt x="810" y="87"/>
                  </a:cubicBezTo>
                  <a:cubicBezTo>
                    <a:pt x="754" y="24"/>
                    <a:pt x="666" y="0"/>
                    <a:pt x="579" y="0"/>
                  </a:cubicBezTo>
                  <a:close/>
                </a:path>
              </a:pathLst>
            </a:custGeom>
            <a:solidFill>
              <a:srgbClr val="EC8268"/>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1254" name="Google Shape;1254;p51"/>
            <p:cNvSpPr/>
            <p:nvPr/>
          </p:nvSpPr>
          <p:spPr>
            <a:xfrm>
              <a:off x="4533480" y="3078000"/>
              <a:ext cx="900360" cy="354960"/>
            </a:xfrm>
            <a:custGeom>
              <a:avLst/>
              <a:gdLst/>
              <a:ahLst/>
              <a:cxnLst/>
              <a:rect l="l" t="t" r="r" b="b"/>
              <a:pathLst>
                <a:path w="2501" h="986" extrusionOk="0">
                  <a:moveTo>
                    <a:pt x="2501" y="231"/>
                  </a:moveTo>
                  <a:lnTo>
                    <a:pt x="2501" y="231"/>
                  </a:lnTo>
                  <a:lnTo>
                    <a:pt x="2501" y="231"/>
                  </a:lnTo>
                  <a:cubicBezTo>
                    <a:pt x="2485" y="231"/>
                    <a:pt x="2342" y="421"/>
                    <a:pt x="2318" y="445"/>
                  </a:cubicBezTo>
                  <a:cubicBezTo>
                    <a:pt x="2262" y="500"/>
                    <a:pt x="2215" y="572"/>
                    <a:pt x="2159" y="619"/>
                  </a:cubicBezTo>
                  <a:cubicBezTo>
                    <a:pt x="2024" y="739"/>
                    <a:pt x="1866" y="818"/>
                    <a:pt x="1706" y="898"/>
                  </a:cubicBezTo>
                  <a:cubicBezTo>
                    <a:pt x="1366" y="1065"/>
                    <a:pt x="929" y="977"/>
                    <a:pt x="628" y="770"/>
                  </a:cubicBezTo>
                  <a:cubicBezTo>
                    <a:pt x="349" y="580"/>
                    <a:pt x="127" y="318"/>
                    <a:pt x="0" y="0"/>
                  </a:cubicBezTo>
                  <a:cubicBezTo>
                    <a:pt x="270" y="16"/>
                    <a:pt x="540" y="64"/>
                    <a:pt x="810" y="96"/>
                  </a:cubicBezTo>
                  <a:cubicBezTo>
                    <a:pt x="1120" y="135"/>
                    <a:pt x="1430" y="151"/>
                    <a:pt x="1738" y="167"/>
                  </a:cubicBezTo>
                  <a:cubicBezTo>
                    <a:pt x="1992" y="183"/>
                    <a:pt x="2247" y="231"/>
                    <a:pt x="2501" y="231"/>
                  </a:cubicBezTo>
                  <a:close/>
                </a:path>
              </a:pathLst>
            </a:custGeom>
            <a:solidFill>
              <a:schemeClr val="dk1"/>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1255" name="Google Shape;1255;p51"/>
            <p:cNvSpPr/>
            <p:nvPr/>
          </p:nvSpPr>
          <p:spPr>
            <a:xfrm>
              <a:off x="4630680" y="3115080"/>
              <a:ext cx="705960" cy="164880"/>
            </a:xfrm>
            <a:custGeom>
              <a:avLst/>
              <a:gdLst/>
              <a:ahLst/>
              <a:cxnLst/>
              <a:rect l="l" t="t" r="r" b="b"/>
              <a:pathLst>
                <a:path w="1961" h="458" extrusionOk="0">
                  <a:moveTo>
                    <a:pt x="1961" y="183"/>
                  </a:moveTo>
                  <a:lnTo>
                    <a:pt x="1961" y="183"/>
                  </a:lnTo>
                  <a:cubicBezTo>
                    <a:pt x="1929" y="239"/>
                    <a:pt x="1873" y="270"/>
                    <a:pt x="1818" y="295"/>
                  </a:cubicBezTo>
                  <a:cubicBezTo>
                    <a:pt x="1754" y="326"/>
                    <a:pt x="1675" y="318"/>
                    <a:pt x="1627" y="263"/>
                  </a:cubicBezTo>
                  <a:cubicBezTo>
                    <a:pt x="1436" y="406"/>
                    <a:pt x="1183" y="477"/>
                    <a:pt x="945" y="453"/>
                  </a:cubicBezTo>
                  <a:cubicBezTo>
                    <a:pt x="699" y="437"/>
                    <a:pt x="468" y="326"/>
                    <a:pt x="302" y="151"/>
                  </a:cubicBezTo>
                  <a:cubicBezTo>
                    <a:pt x="262" y="191"/>
                    <a:pt x="198" y="207"/>
                    <a:pt x="143" y="191"/>
                  </a:cubicBezTo>
                  <a:cubicBezTo>
                    <a:pt x="63" y="167"/>
                    <a:pt x="40" y="72"/>
                    <a:pt x="0" y="0"/>
                  </a:cubicBezTo>
                  <a:cubicBezTo>
                    <a:pt x="651" y="64"/>
                    <a:pt x="1301" y="120"/>
                    <a:pt x="1961" y="183"/>
                  </a:cubicBezTo>
                  <a:close/>
                </a:path>
              </a:pathLst>
            </a:custGeom>
            <a:solidFill>
              <a:srgbClr val="FFFFFF"/>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1256" name="Google Shape;1256;p51"/>
            <p:cNvSpPr/>
            <p:nvPr/>
          </p:nvSpPr>
          <p:spPr>
            <a:xfrm>
              <a:off x="4433400" y="2546640"/>
              <a:ext cx="463320" cy="491400"/>
            </a:xfrm>
            <a:custGeom>
              <a:avLst/>
              <a:gdLst/>
              <a:ahLst/>
              <a:cxnLst/>
              <a:rect l="l" t="t" r="r" b="b"/>
              <a:pathLst>
                <a:path w="1287" h="1365" extrusionOk="0">
                  <a:moveTo>
                    <a:pt x="1287" y="683"/>
                  </a:moveTo>
                  <a:lnTo>
                    <a:pt x="1287" y="683"/>
                  </a:lnTo>
                  <a:cubicBezTo>
                    <a:pt x="1287" y="1055"/>
                    <a:pt x="1001" y="1365"/>
                    <a:pt x="643" y="1365"/>
                  </a:cubicBezTo>
                  <a:cubicBezTo>
                    <a:pt x="294" y="1365"/>
                    <a:pt x="0" y="1055"/>
                    <a:pt x="0" y="683"/>
                  </a:cubicBezTo>
                  <a:cubicBezTo>
                    <a:pt x="0" y="310"/>
                    <a:pt x="294" y="0"/>
                    <a:pt x="643" y="0"/>
                  </a:cubicBezTo>
                  <a:cubicBezTo>
                    <a:pt x="1001" y="0"/>
                    <a:pt x="1287" y="310"/>
                    <a:pt x="1287" y="683"/>
                  </a:cubicBezTo>
                  <a:close/>
                </a:path>
              </a:pathLst>
            </a:custGeom>
            <a:solidFill>
              <a:srgbClr val="FFFFFF"/>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1257" name="Google Shape;1257;p51"/>
            <p:cNvSpPr/>
            <p:nvPr/>
          </p:nvSpPr>
          <p:spPr>
            <a:xfrm>
              <a:off x="4493520" y="2606760"/>
              <a:ext cx="340200" cy="362520"/>
            </a:xfrm>
            <a:custGeom>
              <a:avLst/>
              <a:gdLst/>
              <a:ahLst/>
              <a:cxnLst/>
              <a:rect l="l" t="t" r="r" b="b"/>
              <a:pathLst>
                <a:path w="945" h="1007" extrusionOk="0">
                  <a:moveTo>
                    <a:pt x="945" y="508"/>
                  </a:moveTo>
                  <a:lnTo>
                    <a:pt x="945" y="508"/>
                  </a:lnTo>
                  <a:cubicBezTo>
                    <a:pt x="945" y="785"/>
                    <a:pt x="739" y="1007"/>
                    <a:pt x="476" y="1007"/>
                  </a:cubicBezTo>
                  <a:cubicBezTo>
                    <a:pt x="207" y="1007"/>
                    <a:pt x="0" y="785"/>
                    <a:pt x="0" y="508"/>
                  </a:cubicBezTo>
                  <a:cubicBezTo>
                    <a:pt x="0" y="230"/>
                    <a:pt x="207" y="0"/>
                    <a:pt x="476" y="0"/>
                  </a:cubicBezTo>
                  <a:cubicBezTo>
                    <a:pt x="739" y="0"/>
                    <a:pt x="945" y="230"/>
                    <a:pt x="945" y="508"/>
                  </a:cubicBezTo>
                  <a:close/>
                </a:path>
              </a:pathLst>
            </a:custGeom>
            <a:solidFill>
              <a:srgbClr val="36578E"/>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1258" name="Google Shape;1258;p51"/>
            <p:cNvSpPr/>
            <p:nvPr/>
          </p:nvSpPr>
          <p:spPr>
            <a:xfrm>
              <a:off x="4664880" y="2738880"/>
              <a:ext cx="201600" cy="133200"/>
            </a:xfrm>
            <a:custGeom>
              <a:avLst/>
              <a:gdLst/>
              <a:ahLst/>
              <a:cxnLst/>
              <a:rect l="l" t="t" r="r" b="b"/>
              <a:pathLst>
                <a:path w="560" h="370" extrusionOk="0">
                  <a:moveTo>
                    <a:pt x="64" y="109"/>
                  </a:moveTo>
                  <a:lnTo>
                    <a:pt x="64" y="109"/>
                  </a:lnTo>
                  <a:cubicBezTo>
                    <a:pt x="48" y="109"/>
                    <a:pt x="24" y="118"/>
                    <a:pt x="0" y="125"/>
                  </a:cubicBezTo>
                  <a:cubicBezTo>
                    <a:pt x="159" y="228"/>
                    <a:pt x="326" y="292"/>
                    <a:pt x="493" y="370"/>
                  </a:cubicBezTo>
                  <a:cubicBezTo>
                    <a:pt x="501" y="370"/>
                    <a:pt x="540" y="237"/>
                    <a:pt x="540" y="220"/>
                  </a:cubicBezTo>
                  <a:cubicBezTo>
                    <a:pt x="556" y="157"/>
                    <a:pt x="572" y="77"/>
                    <a:pt x="549" y="14"/>
                  </a:cubicBezTo>
                  <a:cubicBezTo>
                    <a:pt x="549" y="6"/>
                    <a:pt x="549" y="6"/>
                    <a:pt x="549" y="6"/>
                  </a:cubicBezTo>
                  <a:cubicBezTo>
                    <a:pt x="540" y="-2"/>
                    <a:pt x="540" y="-2"/>
                    <a:pt x="540" y="6"/>
                  </a:cubicBezTo>
                  <a:cubicBezTo>
                    <a:pt x="382" y="30"/>
                    <a:pt x="223" y="62"/>
                    <a:pt x="64" y="109"/>
                  </a:cubicBezTo>
                  <a:close/>
                </a:path>
              </a:pathLst>
            </a:custGeom>
            <a:solidFill>
              <a:srgbClr val="FFFFFF"/>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1259" name="Google Shape;1259;p51"/>
            <p:cNvSpPr/>
            <p:nvPr/>
          </p:nvSpPr>
          <p:spPr>
            <a:xfrm>
              <a:off x="4534560" y="2779560"/>
              <a:ext cx="122040" cy="132840"/>
            </a:xfrm>
            <a:custGeom>
              <a:avLst/>
              <a:gdLst/>
              <a:ahLst/>
              <a:cxnLst/>
              <a:rect l="l" t="t" r="r" b="b"/>
              <a:pathLst>
                <a:path w="339" h="369" extrusionOk="0">
                  <a:moveTo>
                    <a:pt x="53" y="234"/>
                  </a:moveTo>
                  <a:lnTo>
                    <a:pt x="53" y="234"/>
                  </a:lnTo>
                  <a:cubicBezTo>
                    <a:pt x="93" y="289"/>
                    <a:pt x="156" y="337"/>
                    <a:pt x="219" y="360"/>
                  </a:cubicBezTo>
                  <a:cubicBezTo>
                    <a:pt x="235" y="369"/>
                    <a:pt x="251" y="369"/>
                    <a:pt x="267" y="369"/>
                  </a:cubicBezTo>
                  <a:cubicBezTo>
                    <a:pt x="275" y="360"/>
                    <a:pt x="283" y="353"/>
                    <a:pt x="291" y="344"/>
                  </a:cubicBezTo>
                  <a:cubicBezTo>
                    <a:pt x="299" y="337"/>
                    <a:pt x="314" y="321"/>
                    <a:pt x="330" y="305"/>
                  </a:cubicBezTo>
                  <a:cubicBezTo>
                    <a:pt x="330" y="297"/>
                    <a:pt x="339" y="297"/>
                    <a:pt x="339" y="289"/>
                  </a:cubicBezTo>
                  <a:cubicBezTo>
                    <a:pt x="339" y="289"/>
                    <a:pt x="330" y="281"/>
                    <a:pt x="323" y="281"/>
                  </a:cubicBezTo>
                  <a:cubicBezTo>
                    <a:pt x="267" y="257"/>
                    <a:pt x="219" y="218"/>
                    <a:pt x="172" y="179"/>
                  </a:cubicBezTo>
                  <a:cubicBezTo>
                    <a:pt x="132" y="131"/>
                    <a:pt x="116" y="68"/>
                    <a:pt x="77" y="20"/>
                  </a:cubicBezTo>
                  <a:cubicBezTo>
                    <a:pt x="45" y="-20"/>
                    <a:pt x="21" y="5"/>
                    <a:pt x="5" y="52"/>
                  </a:cubicBezTo>
                  <a:cubicBezTo>
                    <a:pt x="-11" y="115"/>
                    <a:pt x="21" y="187"/>
                    <a:pt x="53" y="234"/>
                  </a:cubicBezTo>
                  <a:close/>
                </a:path>
              </a:pathLst>
            </a:custGeom>
            <a:solidFill>
              <a:srgbClr val="FFFFFF"/>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1260" name="Google Shape;1260;p51"/>
            <p:cNvSpPr/>
            <p:nvPr/>
          </p:nvSpPr>
          <p:spPr>
            <a:xfrm>
              <a:off x="4427640" y="2526480"/>
              <a:ext cx="475560" cy="334080"/>
            </a:xfrm>
            <a:custGeom>
              <a:avLst/>
              <a:gdLst/>
              <a:ahLst/>
              <a:cxnLst/>
              <a:rect l="l" t="t" r="r" b="b"/>
              <a:pathLst>
                <a:path w="1321" h="928" extrusionOk="0">
                  <a:moveTo>
                    <a:pt x="32" y="882"/>
                  </a:moveTo>
                  <a:lnTo>
                    <a:pt x="32" y="882"/>
                  </a:lnTo>
                  <a:cubicBezTo>
                    <a:pt x="-31" y="692"/>
                    <a:pt x="0" y="461"/>
                    <a:pt x="127" y="278"/>
                  </a:cubicBezTo>
                  <a:cubicBezTo>
                    <a:pt x="183" y="191"/>
                    <a:pt x="270" y="120"/>
                    <a:pt x="365" y="72"/>
                  </a:cubicBezTo>
                  <a:cubicBezTo>
                    <a:pt x="460" y="24"/>
                    <a:pt x="572" y="0"/>
                    <a:pt x="683" y="0"/>
                  </a:cubicBezTo>
                  <a:cubicBezTo>
                    <a:pt x="794" y="8"/>
                    <a:pt x="906" y="40"/>
                    <a:pt x="993" y="95"/>
                  </a:cubicBezTo>
                  <a:cubicBezTo>
                    <a:pt x="1088" y="159"/>
                    <a:pt x="1168" y="231"/>
                    <a:pt x="1223" y="326"/>
                  </a:cubicBezTo>
                  <a:cubicBezTo>
                    <a:pt x="1334" y="509"/>
                    <a:pt x="1350" y="739"/>
                    <a:pt x="1279" y="928"/>
                  </a:cubicBezTo>
                  <a:cubicBezTo>
                    <a:pt x="1303" y="731"/>
                    <a:pt x="1263" y="525"/>
                    <a:pt x="1152" y="374"/>
                  </a:cubicBezTo>
                  <a:cubicBezTo>
                    <a:pt x="1096" y="294"/>
                    <a:pt x="1025" y="231"/>
                    <a:pt x="945" y="183"/>
                  </a:cubicBezTo>
                  <a:cubicBezTo>
                    <a:pt x="866" y="136"/>
                    <a:pt x="771" y="111"/>
                    <a:pt x="683" y="104"/>
                  </a:cubicBezTo>
                  <a:cubicBezTo>
                    <a:pt x="588" y="104"/>
                    <a:pt x="492" y="120"/>
                    <a:pt x="413" y="159"/>
                  </a:cubicBezTo>
                  <a:cubicBezTo>
                    <a:pt x="326" y="199"/>
                    <a:pt x="246" y="262"/>
                    <a:pt x="191" y="334"/>
                  </a:cubicBezTo>
                  <a:cubicBezTo>
                    <a:pt x="72" y="477"/>
                    <a:pt x="16" y="683"/>
                    <a:pt x="32" y="882"/>
                  </a:cubicBezTo>
                  <a:close/>
                </a:path>
              </a:pathLst>
            </a:custGeom>
            <a:solidFill>
              <a:schemeClr val="dk1"/>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1261" name="Google Shape;1261;p51"/>
            <p:cNvSpPr/>
            <p:nvPr/>
          </p:nvSpPr>
          <p:spPr>
            <a:xfrm>
              <a:off x="5170680" y="2606760"/>
              <a:ext cx="460440" cy="488520"/>
            </a:xfrm>
            <a:custGeom>
              <a:avLst/>
              <a:gdLst/>
              <a:ahLst/>
              <a:cxnLst/>
              <a:rect l="l" t="t" r="r" b="b"/>
              <a:pathLst>
                <a:path w="1279" h="1357" extrusionOk="0">
                  <a:moveTo>
                    <a:pt x="1279" y="683"/>
                  </a:moveTo>
                  <a:lnTo>
                    <a:pt x="1279" y="683"/>
                  </a:lnTo>
                  <a:cubicBezTo>
                    <a:pt x="1279" y="1055"/>
                    <a:pt x="993" y="1357"/>
                    <a:pt x="636" y="1357"/>
                  </a:cubicBezTo>
                  <a:cubicBezTo>
                    <a:pt x="286" y="1357"/>
                    <a:pt x="0" y="1055"/>
                    <a:pt x="0" y="683"/>
                  </a:cubicBezTo>
                  <a:cubicBezTo>
                    <a:pt x="0" y="302"/>
                    <a:pt x="286" y="0"/>
                    <a:pt x="636" y="0"/>
                  </a:cubicBezTo>
                  <a:cubicBezTo>
                    <a:pt x="993" y="0"/>
                    <a:pt x="1279" y="302"/>
                    <a:pt x="1279" y="683"/>
                  </a:cubicBezTo>
                  <a:close/>
                </a:path>
              </a:pathLst>
            </a:custGeom>
            <a:solidFill>
              <a:srgbClr val="FFFFFF"/>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1262" name="Google Shape;1262;p51"/>
            <p:cNvSpPr/>
            <p:nvPr/>
          </p:nvSpPr>
          <p:spPr>
            <a:xfrm>
              <a:off x="5227920" y="2666880"/>
              <a:ext cx="343080" cy="362520"/>
            </a:xfrm>
            <a:custGeom>
              <a:avLst/>
              <a:gdLst/>
              <a:ahLst/>
              <a:cxnLst/>
              <a:rect l="l" t="t" r="r" b="b"/>
              <a:pathLst>
                <a:path w="953" h="1007" extrusionOk="0">
                  <a:moveTo>
                    <a:pt x="953" y="500"/>
                  </a:moveTo>
                  <a:lnTo>
                    <a:pt x="953" y="500"/>
                  </a:lnTo>
                  <a:cubicBezTo>
                    <a:pt x="953" y="785"/>
                    <a:pt x="739" y="1007"/>
                    <a:pt x="477" y="1007"/>
                  </a:cubicBezTo>
                  <a:cubicBezTo>
                    <a:pt x="214" y="1007"/>
                    <a:pt x="0" y="785"/>
                    <a:pt x="0" y="500"/>
                  </a:cubicBezTo>
                  <a:cubicBezTo>
                    <a:pt x="0" y="222"/>
                    <a:pt x="214" y="0"/>
                    <a:pt x="477" y="0"/>
                  </a:cubicBezTo>
                  <a:cubicBezTo>
                    <a:pt x="739" y="0"/>
                    <a:pt x="953" y="222"/>
                    <a:pt x="953" y="500"/>
                  </a:cubicBezTo>
                  <a:close/>
                </a:path>
              </a:pathLst>
            </a:custGeom>
            <a:solidFill>
              <a:srgbClr val="36578E"/>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1263" name="Google Shape;1263;p51"/>
            <p:cNvSpPr/>
            <p:nvPr/>
          </p:nvSpPr>
          <p:spPr>
            <a:xfrm>
              <a:off x="5399640" y="2798280"/>
              <a:ext cx="202320" cy="133920"/>
            </a:xfrm>
            <a:custGeom>
              <a:avLst/>
              <a:gdLst/>
              <a:ahLst/>
              <a:cxnLst/>
              <a:rect l="l" t="t" r="r" b="b"/>
              <a:pathLst>
                <a:path w="562" h="372" extrusionOk="0">
                  <a:moveTo>
                    <a:pt x="71" y="103"/>
                  </a:moveTo>
                  <a:lnTo>
                    <a:pt x="71" y="103"/>
                  </a:lnTo>
                  <a:cubicBezTo>
                    <a:pt x="47" y="111"/>
                    <a:pt x="23" y="119"/>
                    <a:pt x="0" y="127"/>
                  </a:cubicBezTo>
                  <a:cubicBezTo>
                    <a:pt x="158" y="229"/>
                    <a:pt x="325" y="292"/>
                    <a:pt x="492" y="372"/>
                  </a:cubicBezTo>
                  <a:cubicBezTo>
                    <a:pt x="500" y="372"/>
                    <a:pt x="539" y="229"/>
                    <a:pt x="539" y="221"/>
                  </a:cubicBezTo>
                  <a:cubicBezTo>
                    <a:pt x="564" y="151"/>
                    <a:pt x="571" y="79"/>
                    <a:pt x="548" y="7"/>
                  </a:cubicBezTo>
                  <a:cubicBezTo>
                    <a:pt x="548" y="0"/>
                    <a:pt x="548" y="0"/>
                    <a:pt x="548" y="0"/>
                  </a:cubicBezTo>
                  <a:lnTo>
                    <a:pt x="539" y="0"/>
                  </a:lnTo>
                  <a:cubicBezTo>
                    <a:pt x="381" y="32"/>
                    <a:pt x="222" y="55"/>
                    <a:pt x="71" y="103"/>
                  </a:cubicBezTo>
                  <a:close/>
                </a:path>
              </a:pathLst>
            </a:custGeom>
            <a:solidFill>
              <a:srgbClr val="FFFFFF"/>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1264" name="Google Shape;1264;p51"/>
            <p:cNvSpPr/>
            <p:nvPr/>
          </p:nvSpPr>
          <p:spPr>
            <a:xfrm>
              <a:off x="5270400" y="2838600"/>
              <a:ext cx="120600" cy="132120"/>
            </a:xfrm>
            <a:custGeom>
              <a:avLst/>
              <a:gdLst/>
              <a:ahLst/>
              <a:cxnLst/>
              <a:rect l="l" t="t" r="r" b="b"/>
              <a:pathLst>
                <a:path w="335" h="367" extrusionOk="0">
                  <a:moveTo>
                    <a:pt x="49" y="228"/>
                  </a:moveTo>
                  <a:lnTo>
                    <a:pt x="49" y="228"/>
                  </a:lnTo>
                  <a:cubicBezTo>
                    <a:pt x="89" y="292"/>
                    <a:pt x="152" y="340"/>
                    <a:pt x="215" y="363"/>
                  </a:cubicBezTo>
                  <a:cubicBezTo>
                    <a:pt x="231" y="363"/>
                    <a:pt x="247" y="371"/>
                    <a:pt x="263" y="363"/>
                  </a:cubicBezTo>
                  <a:cubicBezTo>
                    <a:pt x="271" y="363"/>
                    <a:pt x="279" y="356"/>
                    <a:pt x="287" y="347"/>
                  </a:cubicBezTo>
                  <a:cubicBezTo>
                    <a:pt x="295" y="331"/>
                    <a:pt x="310" y="315"/>
                    <a:pt x="327" y="308"/>
                  </a:cubicBezTo>
                  <a:cubicBezTo>
                    <a:pt x="335" y="300"/>
                    <a:pt x="335" y="292"/>
                    <a:pt x="335" y="292"/>
                  </a:cubicBezTo>
                  <a:cubicBezTo>
                    <a:pt x="335" y="284"/>
                    <a:pt x="327" y="284"/>
                    <a:pt x="319" y="284"/>
                  </a:cubicBezTo>
                  <a:cubicBezTo>
                    <a:pt x="263" y="252"/>
                    <a:pt x="215" y="221"/>
                    <a:pt x="168" y="173"/>
                  </a:cubicBezTo>
                  <a:cubicBezTo>
                    <a:pt x="128" y="125"/>
                    <a:pt x="112" y="61"/>
                    <a:pt x="73" y="15"/>
                  </a:cubicBezTo>
                  <a:cubicBezTo>
                    <a:pt x="41" y="-17"/>
                    <a:pt x="17" y="7"/>
                    <a:pt x="1" y="54"/>
                  </a:cubicBezTo>
                  <a:cubicBezTo>
                    <a:pt x="-7" y="109"/>
                    <a:pt x="17" y="180"/>
                    <a:pt x="49" y="228"/>
                  </a:cubicBezTo>
                  <a:close/>
                </a:path>
              </a:pathLst>
            </a:custGeom>
            <a:solidFill>
              <a:srgbClr val="FFFFFF"/>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1265" name="Google Shape;1265;p51"/>
            <p:cNvSpPr/>
            <p:nvPr/>
          </p:nvSpPr>
          <p:spPr>
            <a:xfrm>
              <a:off x="5162400" y="2585880"/>
              <a:ext cx="475560" cy="334800"/>
            </a:xfrm>
            <a:custGeom>
              <a:avLst/>
              <a:gdLst/>
              <a:ahLst/>
              <a:cxnLst/>
              <a:rect l="l" t="t" r="r" b="b"/>
              <a:pathLst>
                <a:path w="1321" h="930" extrusionOk="0">
                  <a:moveTo>
                    <a:pt x="31" y="882"/>
                  </a:moveTo>
                  <a:lnTo>
                    <a:pt x="31" y="882"/>
                  </a:lnTo>
                  <a:cubicBezTo>
                    <a:pt x="-32" y="685"/>
                    <a:pt x="-1" y="455"/>
                    <a:pt x="126" y="280"/>
                  </a:cubicBezTo>
                  <a:cubicBezTo>
                    <a:pt x="182" y="193"/>
                    <a:pt x="270" y="121"/>
                    <a:pt x="365" y="74"/>
                  </a:cubicBezTo>
                  <a:cubicBezTo>
                    <a:pt x="468" y="18"/>
                    <a:pt x="579" y="-6"/>
                    <a:pt x="682" y="2"/>
                  </a:cubicBezTo>
                  <a:cubicBezTo>
                    <a:pt x="793" y="10"/>
                    <a:pt x="905" y="42"/>
                    <a:pt x="992" y="97"/>
                  </a:cubicBezTo>
                  <a:cubicBezTo>
                    <a:pt x="1087" y="153"/>
                    <a:pt x="1167" y="232"/>
                    <a:pt x="1223" y="328"/>
                  </a:cubicBezTo>
                  <a:cubicBezTo>
                    <a:pt x="1333" y="511"/>
                    <a:pt x="1349" y="741"/>
                    <a:pt x="1278" y="930"/>
                  </a:cubicBezTo>
                  <a:cubicBezTo>
                    <a:pt x="1310" y="733"/>
                    <a:pt x="1262" y="527"/>
                    <a:pt x="1151" y="367"/>
                  </a:cubicBezTo>
                  <a:cubicBezTo>
                    <a:pt x="1095" y="296"/>
                    <a:pt x="1024" y="232"/>
                    <a:pt x="944" y="185"/>
                  </a:cubicBezTo>
                  <a:cubicBezTo>
                    <a:pt x="865" y="137"/>
                    <a:pt x="770" y="113"/>
                    <a:pt x="682" y="106"/>
                  </a:cubicBezTo>
                  <a:cubicBezTo>
                    <a:pt x="587" y="97"/>
                    <a:pt x="492" y="121"/>
                    <a:pt x="412" y="161"/>
                  </a:cubicBezTo>
                  <a:cubicBezTo>
                    <a:pt x="325" y="201"/>
                    <a:pt x="254" y="257"/>
                    <a:pt x="190" y="328"/>
                  </a:cubicBezTo>
                  <a:cubicBezTo>
                    <a:pt x="71" y="479"/>
                    <a:pt x="15" y="678"/>
                    <a:pt x="31" y="882"/>
                  </a:cubicBezTo>
                  <a:close/>
                </a:path>
              </a:pathLst>
            </a:custGeom>
            <a:solidFill>
              <a:schemeClr val="dk1"/>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1266" name="Google Shape;1266;p51"/>
            <p:cNvSpPr/>
            <p:nvPr/>
          </p:nvSpPr>
          <p:spPr>
            <a:xfrm>
              <a:off x="5863680" y="2812320"/>
              <a:ext cx="90720" cy="68760"/>
            </a:xfrm>
            <a:custGeom>
              <a:avLst/>
              <a:gdLst/>
              <a:ahLst/>
              <a:cxnLst/>
              <a:rect l="l" t="t" r="r" b="b"/>
              <a:pathLst>
                <a:path w="252" h="191" extrusionOk="0">
                  <a:moveTo>
                    <a:pt x="243" y="49"/>
                  </a:moveTo>
                  <a:lnTo>
                    <a:pt x="243" y="49"/>
                  </a:lnTo>
                  <a:cubicBezTo>
                    <a:pt x="267" y="96"/>
                    <a:pt x="243" y="158"/>
                    <a:pt x="172" y="143"/>
                  </a:cubicBezTo>
                  <a:cubicBezTo>
                    <a:pt x="140" y="134"/>
                    <a:pt x="116" y="158"/>
                    <a:pt x="92" y="174"/>
                  </a:cubicBezTo>
                  <a:cubicBezTo>
                    <a:pt x="68" y="190"/>
                    <a:pt x="37" y="198"/>
                    <a:pt x="13" y="182"/>
                  </a:cubicBezTo>
                  <a:cubicBezTo>
                    <a:pt x="-3" y="174"/>
                    <a:pt x="-3" y="150"/>
                    <a:pt x="5" y="127"/>
                  </a:cubicBezTo>
                  <a:cubicBezTo>
                    <a:pt x="5" y="112"/>
                    <a:pt x="21" y="96"/>
                    <a:pt x="37" y="72"/>
                  </a:cubicBezTo>
                  <a:cubicBezTo>
                    <a:pt x="68" y="40"/>
                    <a:pt x="116" y="0"/>
                    <a:pt x="172" y="0"/>
                  </a:cubicBezTo>
                  <a:cubicBezTo>
                    <a:pt x="203" y="0"/>
                    <a:pt x="235" y="24"/>
                    <a:pt x="243" y="49"/>
                  </a:cubicBezTo>
                  <a:close/>
                </a:path>
              </a:pathLst>
            </a:custGeom>
            <a:solidFill>
              <a:schemeClr val="accent5"/>
            </a:solidFill>
            <a:ln>
              <a:noFill/>
            </a:ln>
          </p:spPr>
          <p:txBody>
            <a:bodyPr spcFirstLastPara="1" wrap="square" lIns="120000" tIns="31667" rIns="120000" bIns="31667"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1268" name="Google Shape;1268;p51"/>
            <p:cNvSpPr/>
            <p:nvPr/>
          </p:nvSpPr>
          <p:spPr>
            <a:xfrm>
              <a:off x="4273200" y="1820160"/>
              <a:ext cx="1567800" cy="1161000"/>
            </a:xfrm>
            <a:custGeom>
              <a:avLst/>
              <a:gdLst/>
              <a:ahLst/>
              <a:cxnLst/>
              <a:rect l="l" t="t" r="r" b="b"/>
              <a:pathLst>
                <a:path w="4355" h="3225" extrusionOk="0">
                  <a:moveTo>
                    <a:pt x="4018" y="1771"/>
                  </a:moveTo>
                  <a:lnTo>
                    <a:pt x="4018" y="1771"/>
                  </a:lnTo>
                  <a:cubicBezTo>
                    <a:pt x="3915" y="1843"/>
                    <a:pt x="3780" y="1859"/>
                    <a:pt x="3668" y="1812"/>
                  </a:cubicBezTo>
                  <a:cubicBezTo>
                    <a:pt x="3557" y="1771"/>
                    <a:pt x="3470" y="1661"/>
                    <a:pt x="3446" y="1541"/>
                  </a:cubicBezTo>
                  <a:cubicBezTo>
                    <a:pt x="3145" y="1621"/>
                    <a:pt x="2835" y="1629"/>
                    <a:pt x="2533" y="1573"/>
                  </a:cubicBezTo>
                  <a:cubicBezTo>
                    <a:pt x="2501" y="1566"/>
                    <a:pt x="2461" y="1557"/>
                    <a:pt x="2438" y="1534"/>
                  </a:cubicBezTo>
                  <a:cubicBezTo>
                    <a:pt x="2382" y="1485"/>
                    <a:pt x="2390" y="1390"/>
                    <a:pt x="2438" y="1335"/>
                  </a:cubicBezTo>
                  <a:cubicBezTo>
                    <a:pt x="2485" y="1280"/>
                    <a:pt x="2557" y="1255"/>
                    <a:pt x="2620" y="1232"/>
                  </a:cubicBezTo>
                  <a:cubicBezTo>
                    <a:pt x="2469" y="1216"/>
                    <a:pt x="2326" y="1295"/>
                    <a:pt x="2184" y="1351"/>
                  </a:cubicBezTo>
                  <a:cubicBezTo>
                    <a:pt x="1891" y="1462"/>
                    <a:pt x="1573" y="1485"/>
                    <a:pt x="1271" y="1462"/>
                  </a:cubicBezTo>
                  <a:cubicBezTo>
                    <a:pt x="1184" y="1462"/>
                    <a:pt x="1104" y="1454"/>
                    <a:pt x="1033" y="1415"/>
                  </a:cubicBezTo>
                  <a:cubicBezTo>
                    <a:pt x="970" y="1375"/>
                    <a:pt x="921" y="1287"/>
                    <a:pt x="937" y="1216"/>
                  </a:cubicBezTo>
                  <a:cubicBezTo>
                    <a:pt x="858" y="1343"/>
                    <a:pt x="747" y="1454"/>
                    <a:pt x="620" y="1541"/>
                  </a:cubicBezTo>
                  <a:cubicBezTo>
                    <a:pt x="564" y="1581"/>
                    <a:pt x="477" y="1605"/>
                    <a:pt x="445" y="1541"/>
                  </a:cubicBezTo>
                  <a:cubicBezTo>
                    <a:pt x="413" y="1771"/>
                    <a:pt x="357" y="2010"/>
                    <a:pt x="342" y="2248"/>
                  </a:cubicBezTo>
                  <a:cubicBezTo>
                    <a:pt x="334" y="2439"/>
                    <a:pt x="350" y="2590"/>
                    <a:pt x="247" y="2780"/>
                  </a:cubicBezTo>
                  <a:cubicBezTo>
                    <a:pt x="222" y="2828"/>
                    <a:pt x="191" y="2874"/>
                    <a:pt x="135" y="2899"/>
                  </a:cubicBezTo>
                  <a:cubicBezTo>
                    <a:pt x="87" y="2914"/>
                    <a:pt x="16" y="2906"/>
                    <a:pt x="0" y="2852"/>
                  </a:cubicBezTo>
                  <a:cubicBezTo>
                    <a:pt x="112" y="2836"/>
                    <a:pt x="175" y="2709"/>
                    <a:pt x="183" y="2590"/>
                  </a:cubicBezTo>
                  <a:cubicBezTo>
                    <a:pt x="199" y="2399"/>
                    <a:pt x="167" y="2201"/>
                    <a:pt x="151" y="2002"/>
                  </a:cubicBezTo>
                  <a:cubicBezTo>
                    <a:pt x="135" y="1859"/>
                    <a:pt x="151" y="1700"/>
                    <a:pt x="247" y="1589"/>
                  </a:cubicBezTo>
                  <a:cubicBezTo>
                    <a:pt x="127" y="1613"/>
                    <a:pt x="32" y="1470"/>
                    <a:pt x="72" y="1359"/>
                  </a:cubicBezTo>
                  <a:cubicBezTo>
                    <a:pt x="112" y="1248"/>
                    <a:pt x="238" y="1192"/>
                    <a:pt x="357" y="1200"/>
                  </a:cubicBezTo>
                  <a:cubicBezTo>
                    <a:pt x="310" y="1160"/>
                    <a:pt x="263" y="1113"/>
                    <a:pt x="231" y="1057"/>
                  </a:cubicBezTo>
                  <a:cubicBezTo>
                    <a:pt x="199" y="1001"/>
                    <a:pt x="199" y="922"/>
                    <a:pt x="231" y="874"/>
                  </a:cubicBezTo>
                  <a:cubicBezTo>
                    <a:pt x="270" y="818"/>
                    <a:pt x="334" y="803"/>
                    <a:pt x="398" y="803"/>
                  </a:cubicBezTo>
                  <a:cubicBezTo>
                    <a:pt x="453" y="811"/>
                    <a:pt x="517" y="843"/>
                    <a:pt x="564" y="874"/>
                  </a:cubicBezTo>
                  <a:cubicBezTo>
                    <a:pt x="501" y="763"/>
                    <a:pt x="429" y="652"/>
                    <a:pt x="413" y="532"/>
                  </a:cubicBezTo>
                  <a:cubicBezTo>
                    <a:pt x="389" y="406"/>
                    <a:pt x="413" y="263"/>
                    <a:pt x="517" y="183"/>
                  </a:cubicBezTo>
                  <a:cubicBezTo>
                    <a:pt x="739" y="9"/>
                    <a:pt x="954" y="342"/>
                    <a:pt x="1040" y="517"/>
                  </a:cubicBezTo>
                  <a:cubicBezTo>
                    <a:pt x="993" y="413"/>
                    <a:pt x="977" y="295"/>
                    <a:pt x="993" y="183"/>
                  </a:cubicBezTo>
                  <a:cubicBezTo>
                    <a:pt x="1001" y="96"/>
                    <a:pt x="1049" y="-7"/>
                    <a:pt x="1136" y="1"/>
                  </a:cubicBezTo>
                  <a:cubicBezTo>
                    <a:pt x="1175" y="1"/>
                    <a:pt x="1216" y="25"/>
                    <a:pt x="1239" y="48"/>
                  </a:cubicBezTo>
                  <a:cubicBezTo>
                    <a:pt x="1335" y="120"/>
                    <a:pt x="1406" y="215"/>
                    <a:pt x="1470" y="311"/>
                  </a:cubicBezTo>
                  <a:cubicBezTo>
                    <a:pt x="1525" y="390"/>
                    <a:pt x="1589" y="517"/>
                    <a:pt x="1668" y="564"/>
                  </a:cubicBezTo>
                  <a:cubicBezTo>
                    <a:pt x="1597" y="525"/>
                    <a:pt x="1628" y="397"/>
                    <a:pt x="1700" y="366"/>
                  </a:cubicBezTo>
                  <a:cubicBezTo>
                    <a:pt x="1827" y="311"/>
                    <a:pt x="1946" y="437"/>
                    <a:pt x="2049" y="493"/>
                  </a:cubicBezTo>
                  <a:cubicBezTo>
                    <a:pt x="2192" y="573"/>
                    <a:pt x="2342" y="612"/>
                    <a:pt x="2501" y="636"/>
                  </a:cubicBezTo>
                  <a:cubicBezTo>
                    <a:pt x="2731" y="676"/>
                    <a:pt x="2962" y="708"/>
                    <a:pt x="3184" y="739"/>
                  </a:cubicBezTo>
                  <a:cubicBezTo>
                    <a:pt x="3407" y="779"/>
                    <a:pt x="3629" y="811"/>
                    <a:pt x="3828" y="898"/>
                  </a:cubicBezTo>
                  <a:cubicBezTo>
                    <a:pt x="4034" y="985"/>
                    <a:pt x="4217" y="1136"/>
                    <a:pt x="4304" y="1343"/>
                  </a:cubicBezTo>
                  <a:cubicBezTo>
                    <a:pt x="4384" y="1550"/>
                    <a:pt x="4352" y="1780"/>
                    <a:pt x="4328" y="1994"/>
                  </a:cubicBezTo>
                  <a:cubicBezTo>
                    <a:pt x="4312" y="2066"/>
                    <a:pt x="4217" y="2740"/>
                    <a:pt x="4249" y="2756"/>
                  </a:cubicBezTo>
                  <a:cubicBezTo>
                    <a:pt x="4224" y="2749"/>
                    <a:pt x="4193" y="2765"/>
                    <a:pt x="4177" y="2789"/>
                  </a:cubicBezTo>
                  <a:cubicBezTo>
                    <a:pt x="4153" y="2805"/>
                    <a:pt x="4145" y="2836"/>
                    <a:pt x="4145" y="2868"/>
                  </a:cubicBezTo>
                  <a:cubicBezTo>
                    <a:pt x="4129" y="2914"/>
                    <a:pt x="4114" y="2970"/>
                    <a:pt x="4105" y="3025"/>
                  </a:cubicBezTo>
                  <a:cubicBezTo>
                    <a:pt x="4089" y="3081"/>
                    <a:pt x="4074" y="3153"/>
                    <a:pt x="4026" y="3192"/>
                  </a:cubicBezTo>
                  <a:cubicBezTo>
                    <a:pt x="3979" y="3232"/>
                    <a:pt x="3891" y="3240"/>
                    <a:pt x="3859" y="3185"/>
                  </a:cubicBezTo>
                  <a:cubicBezTo>
                    <a:pt x="3915" y="3185"/>
                    <a:pt x="3963" y="3144"/>
                    <a:pt x="3986" y="3097"/>
                  </a:cubicBezTo>
                  <a:cubicBezTo>
                    <a:pt x="4010" y="3050"/>
                    <a:pt x="4018" y="2994"/>
                    <a:pt x="4018" y="2938"/>
                  </a:cubicBezTo>
                  <a:cubicBezTo>
                    <a:pt x="4034" y="2724"/>
                    <a:pt x="4034" y="2510"/>
                    <a:pt x="4026" y="2288"/>
                  </a:cubicBezTo>
                  <a:cubicBezTo>
                    <a:pt x="4018" y="2208"/>
                    <a:pt x="3938" y="1827"/>
                    <a:pt x="4018" y="1771"/>
                  </a:cubicBezTo>
                  <a:close/>
                </a:path>
              </a:pathLst>
            </a:custGeom>
            <a:solidFill>
              <a:srgbClr val="F2D98D"/>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1269" name="Google Shape;1269;p51"/>
            <p:cNvSpPr/>
            <p:nvPr/>
          </p:nvSpPr>
          <p:spPr>
            <a:xfrm>
              <a:off x="4488840" y="2226600"/>
              <a:ext cx="447480" cy="236520"/>
            </a:xfrm>
            <a:custGeom>
              <a:avLst/>
              <a:gdLst/>
              <a:ahLst/>
              <a:cxnLst/>
              <a:rect l="l" t="t" r="r" b="b"/>
              <a:pathLst>
                <a:path w="1243" h="657" extrusionOk="0">
                  <a:moveTo>
                    <a:pt x="338" y="111"/>
                  </a:moveTo>
                  <a:lnTo>
                    <a:pt x="338" y="111"/>
                  </a:lnTo>
                  <a:cubicBezTo>
                    <a:pt x="537" y="16"/>
                    <a:pt x="775" y="31"/>
                    <a:pt x="990" y="95"/>
                  </a:cubicBezTo>
                  <a:cubicBezTo>
                    <a:pt x="950" y="79"/>
                    <a:pt x="918" y="39"/>
                    <a:pt x="918" y="0"/>
                  </a:cubicBezTo>
                  <a:cubicBezTo>
                    <a:pt x="1061" y="16"/>
                    <a:pt x="1141" y="158"/>
                    <a:pt x="1148" y="293"/>
                  </a:cubicBezTo>
                  <a:cubicBezTo>
                    <a:pt x="1157" y="293"/>
                    <a:pt x="1164" y="286"/>
                    <a:pt x="1164" y="270"/>
                  </a:cubicBezTo>
                  <a:cubicBezTo>
                    <a:pt x="1164" y="206"/>
                    <a:pt x="1157" y="135"/>
                    <a:pt x="1141" y="71"/>
                  </a:cubicBezTo>
                  <a:cubicBezTo>
                    <a:pt x="1164" y="71"/>
                    <a:pt x="1180" y="95"/>
                    <a:pt x="1196" y="119"/>
                  </a:cubicBezTo>
                  <a:cubicBezTo>
                    <a:pt x="1268" y="270"/>
                    <a:pt x="1252" y="500"/>
                    <a:pt x="1189" y="651"/>
                  </a:cubicBezTo>
                  <a:cubicBezTo>
                    <a:pt x="1045" y="507"/>
                    <a:pt x="823" y="476"/>
                    <a:pt x="624" y="516"/>
                  </a:cubicBezTo>
                  <a:cubicBezTo>
                    <a:pt x="489" y="539"/>
                    <a:pt x="371" y="579"/>
                    <a:pt x="243" y="627"/>
                  </a:cubicBezTo>
                  <a:cubicBezTo>
                    <a:pt x="156" y="651"/>
                    <a:pt x="53" y="698"/>
                    <a:pt x="13" y="588"/>
                  </a:cubicBezTo>
                  <a:cubicBezTo>
                    <a:pt x="-59" y="389"/>
                    <a:pt x="195" y="174"/>
                    <a:pt x="338" y="111"/>
                  </a:cubicBezTo>
                  <a:close/>
                </a:path>
              </a:pathLst>
            </a:custGeom>
            <a:solidFill>
              <a:srgbClr val="E0AC4F"/>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1270" name="Google Shape;1270;p51"/>
            <p:cNvSpPr/>
            <p:nvPr/>
          </p:nvSpPr>
          <p:spPr>
            <a:xfrm>
              <a:off x="5247000" y="2291400"/>
              <a:ext cx="431640" cy="295200"/>
            </a:xfrm>
            <a:custGeom>
              <a:avLst/>
              <a:gdLst/>
              <a:ahLst/>
              <a:cxnLst/>
              <a:rect l="l" t="t" r="r" b="b"/>
              <a:pathLst>
                <a:path w="1199" h="820" extrusionOk="0">
                  <a:moveTo>
                    <a:pt x="947" y="232"/>
                  </a:moveTo>
                  <a:lnTo>
                    <a:pt x="947" y="232"/>
                  </a:lnTo>
                  <a:cubicBezTo>
                    <a:pt x="773" y="97"/>
                    <a:pt x="542" y="66"/>
                    <a:pt x="321" y="81"/>
                  </a:cubicBezTo>
                  <a:cubicBezTo>
                    <a:pt x="360" y="81"/>
                    <a:pt x="400" y="50"/>
                    <a:pt x="408" y="2"/>
                  </a:cubicBezTo>
                  <a:cubicBezTo>
                    <a:pt x="265" y="-14"/>
                    <a:pt x="161" y="122"/>
                    <a:pt x="122" y="248"/>
                  </a:cubicBezTo>
                  <a:cubicBezTo>
                    <a:pt x="114" y="248"/>
                    <a:pt x="114" y="232"/>
                    <a:pt x="114" y="225"/>
                  </a:cubicBezTo>
                  <a:cubicBezTo>
                    <a:pt x="130" y="161"/>
                    <a:pt x="154" y="90"/>
                    <a:pt x="177" y="34"/>
                  </a:cubicBezTo>
                  <a:cubicBezTo>
                    <a:pt x="154" y="26"/>
                    <a:pt x="130" y="42"/>
                    <a:pt x="114" y="66"/>
                  </a:cubicBezTo>
                  <a:cubicBezTo>
                    <a:pt x="19" y="201"/>
                    <a:pt x="-21" y="423"/>
                    <a:pt x="10" y="590"/>
                  </a:cubicBezTo>
                  <a:cubicBezTo>
                    <a:pt x="185" y="478"/>
                    <a:pt x="408" y="494"/>
                    <a:pt x="591" y="566"/>
                  </a:cubicBezTo>
                  <a:cubicBezTo>
                    <a:pt x="717" y="613"/>
                    <a:pt x="828" y="685"/>
                    <a:pt x="940" y="757"/>
                  </a:cubicBezTo>
                  <a:cubicBezTo>
                    <a:pt x="1019" y="804"/>
                    <a:pt x="1107" y="868"/>
                    <a:pt x="1170" y="764"/>
                  </a:cubicBezTo>
                  <a:cubicBezTo>
                    <a:pt x="1274" y="590"/>
                    <a:pt x="1075" y="327"/>
                    <a:pt x="947" y="232"/>
                  </a:cubicBezTo>
                  <a:close/>
                </a:path>
              </a:pathLst>
            </a:custGeom>
            <a:solidFill>
              <a:srgbClr val="E0AC4F"/>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grpSp>
      <p:sp>
        <p:nvSpPr>
          <p:cNvPr id="6" name="Google Shape;567;p38">
            <a:extLst>
              <a:ext uri="{FF2B5EF4-FFF2-40B4-BE49-F238E27FC236}">
                <a16:creationId xmlns:a16="http://schemas.microsoft.com/office/drawing/2014/main" id="{29AFB701-861F-0957-38F8-E76C3A960A5E}"/>
              </a:ext>
            </a:extLst>
          </p:cNvPr>
          <p:cNvSpPr txBox="1">
            <a:spLocks noGrp="1"/>
          </p:cNvSpPr>
          <p:nvPr>
            <p:ph type="title"/>
          </p:nvPr>
        </p:nvSpPr>
        <p:spPr>
          <a:xfrm>
            <a:off x="3200400" y="1225993"/>
            <a:ext cx="8142200" cy="802803"/>
          </a:xfrm>
          <a:prstGeom prst="rect">
            <a:avLst/>
          </a:prstGeom>
        </p:spPr>
        <p:txBody>
          <a:bodyPr spcFirstLastPara="1" wrap="square" lIns="121900" tIns="121900" rIns="121900" bIns="121900" anchor="ctr" anchorCtr="0">
            <a:noAutofit/>
          </a:bodyPr>
          <a:lstStyle/>
          <a:p>
            <a:pPr algn="ctr">
              <a:lnSpc>
                <a:spcPct val="150000"/>
              </a:lnSpc>
            </a:pPr>
            <a:r>
              <a:rPr lang="vi-VN" sz="2400" b="1" dirty="0">
                <a:solidFill>
                  <a:schemeClr val="tx1"/>
                </a:solidFill>
                <a:latin typeface="+mn-lt"/>
                <a:ea typeface="+mn-ea"/>
                <a:cs typeface="+mn-ea"/>
                <a:sym typeface="+mn-lt"/>
              </a:rPr>
              <a:t>TRƯNG BÀY, GIỚI THIỆU SẢN PHẨM</a:t>
            </a:r>
            <a:endParaRPr lang="vi-VN" sz="2400" dirty="0">
              <a:solidFill>
                <a:schemeClr val="tx1"/>
              </a:solidFill>
              <a:latin typeface="+mn-lt"/>
              <a:ea typeface="+mn-ea"/>
              <a:cs typeface="+mn-ea"/>
              <a:sym typeface="+mn-lt"/>
            </a:endParaRPr>
          </a:p>
        </p:txBody>
      </p:sp>
      <p:sp>
        <p:nvSpPr>
          <p:cNvPr id="8" name="TextBox 7">
            <a:extLst>
              <a:ext uri="{FF2B5EF4-FFF2-40B4-BE49-F238E27FC236}">
                <a16:creationId xmlns:a16="http://schemas.microsoft.com/office/drawing/2014/main" id="{6A2FAD9B-4D58-9090-7BA2-9B5A50DECC19}"/>
              </a:ext>
            </a:extLst>
          </p:cNvPr>
          <p:cNvSpPr txBox="1"/>
          <p:nvPr/>
        </p:nvSpPr>
        <p:spPr>
          <a:xfrm>
            <a:off x="3122995" y="2008476"/>
            <a:ext cx="8708853" cy="4445832"/>
          </a:xfrm>
          <a:prstGeom prst="rect">
            <a:avLst/>
          </a:prstGeom>
          <a:noFill/>
        </p:spPr>
        <p:txBody>
          <a:bodyPr wrap="square">
            <a:spAutoFit/>
          </a:bodyPr>
          <a:lstStyle/>
          <a:p>
            <a:pPr algn="just" defTabSz="1219170">
              <a:lnSpc>
                <a:spcPct val="150000"/>
              </a:lnSpc>
              <a:buClr>
                <a:srgbClr val="000000"/>
              </a:buClr>
            </a:pPr>
            <a:r>
              <a:rPr lang="vi-VN" sz="2400" kern="0" dirty="0">
                <a:solidFill>
                  <a:srgbClr val="000000"/>
                </a:solidFill>
                <a:cs typeface="+mn-ea"/>
                <a:sym typeface="+mn-lt"/>
              </a:rPr>
              <a:t>+ Em/nhóm em đã tạo sản phẩm bằng </a:t>
            </a:r>
            <a:r>
              <a:rPr lang="vi-VN" sz="2400" kern="0">
                <a:solidFill>
                  <a:srgbClr val="000000"/>
                </a:solidFill>
                <a:cs typeface="+mn-ea"/>
                <a:sym typeface="+mn-lt"/>
              </a:rPr>
              <a:t>hình thức</a:t>
            </a:r>
            <a:r>
              <a:rPr lang="en-US" sz="2400" kern="0">
                <a:solidFill>
                  <a:srgbClr val="000000"/>
                </a:solidFill>
                <a:cs typeface="+mn-ea"/>
                <a:sym typeface="+mn-lt"/>
              </a:rPr>
              <a:t>,</a:t>
            </a:r>
            <a:br>
              <a:rPr lang="en-US" sz="2400" kern="0">
                <a:solidFill>
                  <a:srgbClr val="000000"/>
                </a:solidFill>
                <a:cs typeface="+mn-ea"/>
                <a:sym typeface="+mn-lt"/>
              </a:rPr>
            </a:br>
            <a:r>
              <a:rPr lang="vi-VN" sz="2400" kern="0">
                <a:solidFill>
                  <a:srgbClr val="000000"/>
                </a:solidFill>
                <a:cs typeface="+mn-ea"/>
                <a:sym typeface="+mn-lt"/>
              </a:rPr>
              <a:t>vật </a:t>
            </a:r>
            <a:r>
              <a:rPr lang="vi-VN" sz="2400" kern="0" dirty="0">
                <a:solidFill>
                  <a:srgbClr val="000000"/>
                </a:solidFill>
                <a:cs typeface="+mn-ea"/>
                <a:sym typeface="+mn-lt"/>
              </a:rPr>
              <a:t>liệu nào....?</a:t>
            </a:r>
          </a:p>
          <a:p>
            <a:pPr algn="just" defTabSz="1219170">
              <a:lnSpc>
                <a:spcPct val="150000"/>
              </a:lnSpc>
              <a:buClr>
                <a:srgbClr val="000000"/>
              </a:buClr>
            </a:pPr>
            <a:r>
              <a:rPr lang="vi-VN" sz="2400" kern="0" dirty="0">
                <a:solidFill>
                  <a:srgbClr val="000000"/>
                </a:solidFill>
                <a:cs typeface="+mn-ea"/>
                <a:sym typeface="+mn-lt"/>
              </a:rPr>
              <a:t>+ Trên sản phẩm của em/nhóm em, chỉ tiết nào thể hiện cảm xúc vui vẻ, chỉ tiết nào sắp xếp đối xứng?</a:t>
            </a:r>
          </a:p>
          <a:p>
            <a:pPr algn="just" defTabSz="1219170">
              <a:lnSpc>
                <a:spcPct val="150000"/>
              </a:lnSpc>
              <a:buClr>
                <a:srgbClr val="000000"/>
              </a:buClr>
            </a:pPr>
            <a:r>
              <a:rPr lang="vi-VN" sz="2400" kern="0" dirty="0">
                <a:solidFill>
                  <a:srgbClr val="000000"/>
                </a:solidFill>
                <a:cs typeface="+mn-ea"/>
                <a:sym typeface="+mn-lt"/>
              </a:rPr>
              <a:t>+ Sản phẩm của cm/nhóm em có chi tiết nào (màu da, màu tóc, màu mắt...) có thể liên hệ với các quốc gia, dân tộc trên thế giới? Đó là quốc gia, dân tộc nào?</a:t>
            </a:r>
          </a:p>
          <a:p>
            <a:pPr algn="just" defTabSz="1219170">
              <a:lnSpc>
                <a:spcPct val="150000"/>
              </a:lnSpc>
              <a:buClr>
                <a:srgbClr val="000000"/>
              </a:buClr>
            </a:pPr>
            <a:r>
              <a:rPr lang="vi-VN" sz="2400" kern="0" dirty="0">
                <a:solidFill>
                  <a:srgbClr val="000000"/>
                </a:solidFill>
                <a:cs typeface="+mn-ea"/>
                <a:sym typeface="+mn-lt"/>
              </a:rPr>
              <a:t>+ Em thích sản phẩm của bạn nhóm nào nhất? Vì sao?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Effect transition="in" filter="wipe(left)">
                                      <p:cBhvr>
                                        <p:cTn id="13" dur="500"/>
                                        <p:tgtEl>
                                          <p:spTgt spid="8">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8">
                                            <p:txEl>
                                              <p:pRg st="1" end="1"/>
                                            </p:txEl>
                                          </p:spTgt>
                                        </p:tgtEl>
                                        <p:attrNameLst>
                                          <p:attrName>style.visibility</p:attrName>
                                        </p:attrNameLst>
                                      </p:cBhvr>
                                      <p:to>
                                        <p:strVal val="visible"/>
                                      </p:to>
                                    </p:set>
                                    <p:animEffect transition="in" filter="wipe(left)">
                                      <p:cBhvr>
                                        <p:cTn id="18" dur="500"/>
                                        <p:tgtEl>
                                          <p:spTgt spid="8">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animEffect transition="in" filter="wipe(left)">
                                      <p:cBhvr>
                                        <p:cTn id="23" dur="500"/>
                                        <p:tgtEl>
                                          <p:spTgt spid="8">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8">
                                            <p:txEl>
                                              <p:pRg st="3" end="3"/>
                                            </p:txEl>
                                          </p:spTgt>
                                        </p:tgtEl>
                                        <p:attrNameLst>
                                          <p:attrName>style.visibility</p:attrName>
                                        </p:attrNameLst>
                                      </p:cBhvr>
                                      <p:to>
                                        <p:strVal val="visible"/>
                                      </p:to>
                                    </p:set>
                                    <p:animEffect transition="in" filter="wipe(left)">
                                      <p:cBhvr>
                                        <p:cTn id="28"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DF0808F4-42A6-ECA7-DE77-0535B2DC5E8B}"/>
              </a:ext>
            </a:extLst>
          </p:cNvPr>
          <p:cNvPicPr>
            <a:picLocks noChangeAspect="1"/>
          </p:cNvPicPr>
          <p:nvPr/>
        </p:nvPicPr>
        <p:blipFill>
          <a:blip r:embed="rId5"/>
          <a:stretch>
            <a:fillRect/>
          </a:stretch>
        </p:blipFill>
        <p:spPr>
          <a:xfrm>
            <a:off x="4501083" y="3015453"/>
            <a:ext cx="3189835" cy="1764777"/>
          </a:xfrm>
          <a:prstGeom prst="rect">
            <a:avLst/>
          </a:prstGeom>
        </p:spPr>
      </p:pic>
    </p:spTree>
    <p:custDataLst>
      <p:tags r:id="rId1"/>
    </p:custDataLst>
    <p:extLst>
      <p:ext uri="{BB962C8B-B14F-4D97-AF65-F5344CB8AC3E}">
        <p14:creationId xmlns:p14="http://schemas.microsoft.com/office/powerpoint/2010/main" val="4168190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875"/>
        <p:cNvGrpSpPr/>
        <p:nvPr/>
      </p:nvGrpSpPr>
      <p:grpSpPr>
        <a:xfrm>
          <a:off x="0" y="0"/>
          <a:ext cx="0" cy="0"/>
          <a:chOff x="0" y="0"/>
          <a:chExt cx="0" cy="0"/>
        </a:xfrm>
      </p:grpSpPr>
      <p:sp>
        <p:nvSpPr>
          <p:cNvPr id="4" name="Google Shape;567;p38">
            <a:extLst>
              <a:ext uri="{FF2B5EF4-FFF2-40B4-BE49-F238E27FC236}">
                <a16:creationId xmlns:a16="http://schemas.microsoft.com/office/drawing/2014/main" id="{B04412EA-8635-6223-C3EB-6C8E5B6B0C9C}"/>
              </a:ext>
            </a:extLst>
          </p:cNvPr>
          <p:cNvSpPr txBox="1">
            <a:spLocks noGrp="1"/>
          </p:cNvSpPr>
          <p:nvPr>
            <p:ph type="title"/>
          </p:nvPr>
        </p:nvSpPr>
        <p:spPr>
          <a:xfrm>
            <a:off x="-72009" y="1593765"/>
            <a:ext cx="12031217" cy="729520"/>
          </a:xfrm>
          <a:prstGeom prst="rect">
            <a:avLst/>
          </a:prstGeom>
        </p:spPr>
        <p:txBody>
          <a:bodyPr spcFirstLastPara="1" wrap="square" lIns="121900" tIns="121900" rIns="121900" bIns="121900" anchor="ctr" anchorCtr="0">
            <a:noAutofit/>
          </a:bodyPr>
          <a:lstStyle/>
          <a:p>
            <a:pPr algn="ctr"/>
            <a:r>
              <a:rPr lang="vi-VN" sz="2400" b="1" dirty="0">
                <a:solidFill>
                  <a:schemeClr val="tx1"/>
                </a:solidFill>
                <a:latin typeface="+mn-lt"/>
                <a:ea typeface="+mn-ea"/>
                <a:cs typeface="+mn-ea"/>
                <a:sym typeface="+mn-lt"/>
              </a:rPr>
              <a:t>Tìm hiểu chi tiết biểu cảm trạng thái cảm xúc trên khuôn mặt</a:t>
            </a:r>
            <a:endParaRPr lang="vi-VN" sz="2400" dirty="0">
              <a:solidFill>
                <a:schemeClr val="tx1"/>
              </a:solidFill>
              <a:latin typeface="+mn-lt"/>
              <a:ea typeface="+mn-ea"/>
              <a:cs typeface="+mn-ea"/>
              <a:sym typeface="+mn-lt"/>
            </a:endParaRPr>
          </a:p>
        </p:txBody>
      </p:sp>
      <p:pic>
        <p:nvPicPr>
          <p:cNvPr id="5" name="Picture 4">
            <a:extLst>
              <a:ext uri="{FF2B5EF4-FFF2-40B4-BE49-F238E27FC236}">
                <a16:creationId xmlns:a16="http://schemas.microsoft.com/office/drawing/2014/main" id="{59537828-DF25-07D1-16C4-6B452371D7D4}"/>
              </a:ext>
            </a:extLst>
          </p:cNvPr>
          <p:cNvPicPr>
            <a:picLocks noChangeAspect="1"/>
          </p:cNvPicPr>
          <p:nvPr/>
        </p:nvPicPr>
        <p:blipFill rotWithShape="1">
          <a:blip r:embed="rId4"/>
          <a:srcRect l="17501" t="4463" r="17501"/>
          <a:stretch/>
        </p:blipFill>
        <p:spPr>
          <a:xfrm>
            <a:off x="838200" y="2321285"/>
            <a:ext cx="4678866" cy="42225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Freeform 10">
            <a:extLst>
              <a:ext uri="{FF2B5EF4-FFF2-40B4-BE49-F238E27FC236}">
                <a16:creationId xmlns:a16="http://schemas.microsoft.com/office/drawing/2014/main" id="{24306354-795D-AB4E-A640-F5FBDB7EBABB}"/>
              </a:ext>
            </a:extLst>
          </p:cNvPr>
          <p:cNvSpPr/>
          <p:nvPr/>
        </p:nvSpPr>
        <p:spPr>
          <a:xfrm>
            <a:off x="10066170" y="4432578"/>
            <a:ext cx="2045439" cy="2425420"/>
          </a:xfrm>
          <a:custGeom>
            <a:avLst/>
            <a:gdLst/>
            <a:ahLst/>
            <a:cxnLst/>
            <a:rect l="l" t="t" r="r" b="b"/>
            <a:pathLst>
              <a:path w="933274" h="1106649">
                <a:moveTo>
                  <a:pt x="0" y="0"/>
                </a:moveTo>
                <a:lnTo>
                  <a:pt x="933274" y="0"/>
                </a:lnTo>
                <a:lnTo>
                  <a:pt x="933274" y="1106649"/>
                </a:lnTo>
                <a:lnTo>
                  <a:pt x="0" y="1106649"/>
                </a:lnTo>
                <a:lnTo>
                  <a:pt x="0" y="0"/>
                </a:lnTo>
                <a:close/>
              </a:path>
            </a:pathLst>
          </a:custGeom>
          <a:blipFill>
            <a:blip r:embed="rId5"/>
            <a:stretch>
              <a:fillRect/>
            </a:stretch>
          </a:blipFill>
        </p:spPr>
        <p:txBody>
          <a:bodyPr/>
          <a:lstStyle/>
          <a:p>
            <a:pPr defTabSz="1219170">
              <a:buClr>
                <a:srgbClr val="000000"/>
              </a:buClr>
            </a:pPr>
            <a:endParaRPr lang="vi-VN" sz="1600" kern="0">
              <a:solidFill>
                <a:srgbClr val="000000"/>
              </a:solidFill>
              <a:cs typeface="+mn-ea"/>
              <a:sym typeface="+mn-lt"/>
            </a:endParaRPr>
          </a:p>
        </p:txBody>
      </p:sp>
      <p:grpSp>
        <p:nvGrpSpPr>
          <p:cNvPr id="3" name="Group 2">
            <a:extLst>
              <a:ext uri="{FF2B5EF4-FFF2-40B4-BE49-F238E27FC236}">
                <a16:creationId xmlns:a16="http://schemas.microsoft.com/office/drawing/2014/main" id="{3B9BC577-49C5-A239-0377-B726F4F2652E}"/>
              </a:ext>
            </a:extLst>
          </p:cNvPr>
          <p:cNvGrpSpPr/>
          <p:nvPr/>
        </p:nvGrpSpPr>
        <p:grpSpPr>
          <a:xfrm>
            <a:off x="5943600" y="2321285"/>
            <a:ext cx="4267200" cy="2631715"/>
            <a:chOff x="5943600" y="2321285"/>
            <a:chExt cx="4267200" cy="2631715"/>
          </a:xfrm>
        </p:grpSpPr>
        <p:sp>
          <p:nvSpPr>
            <p:cNvPr id="2" name="Rectangle: Rounded Corners 1">
              <a:extLst>
                <a:ext uri="{FF2B5EF4-FFF2-40B4-BE49-F238E27FC236}">
                  <a16:creationId xmlns:a16="http://schemas.microsoft.com/office/drawing/2014/main" id="{6BAB60B5-034F-6D76-2597-84AD6BEE6392}"/>
                </a:ext>
              </a:extLst>
            </p:cNvPr>
            <p:cNvSpPr/>
            <p:nvPr/>
          </p:nvSpPr>
          <p:spPr>
            <a:xfrm>
              <a:off x="5943600" y="2321285"/>
              <a:ext cx="4267200" cy="2631715"/>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602E1379-E120-FFA2-EDA3-616F397C0013}"/>
                </a:ext>
              </a:extLst>
            </p:cNvPr>
            <p:cNvSpPr txBox="1"/>
            <p:nvPr/>
          </p:nvSpPr>
          <p:spPr>
            <a:xfrm>
              <a:off x="6253480" y="2509520"/>
              <a:ext cx="3543316" cy="2229841"/>
            </a:xfrm>
            <a:prstGeom prst="rect">
              <a:avLst/>
            </a:prstGeom>
            <a:noFill/>
          </p:spPr>
          <p:txBody>
            <a:bodyPr wrap="square">
              <a:spAutoFit/>
            </a:bodyPr>
            <a:lstStyle/>
            <a:p>
              <a:pPr algn="just" defTabSz="1219170">
                <a:lnSpc>
                  <a:spcPct val="150000"/>
                </a:lnSpc>
                <a:buClr>
                  <a:srgbClr val="000000"/>
                </a:buClr>
              </a:pPr>
              <a:r>
                <a:rPr lang="vi-VN" sz="2400" kern="0" dirty="0">
                  <a:solidFill>
                    <a:srgbClr val="000000"/>
                  </a:solidFill>
                  <a:cs typeface="+mn-ea"/>
                  <a:sym typeface="+mn-lt"/>
                </a:rPr>
                <a:t>Hình các khuôn mặt biểu đạt cảm xúc như thế nào và có chi tiết nào khác nhau?</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ppt_x"/>
                                          </p:val>
                                        </p:tav>
                                        <p:tav tm="100000">
                                          <p:val>
                                            <p:strVal val="#ppt_x"/>
                                          </p:val>
                                        </p:tav>
                                      </p:tavLst>
                                    </p:anim>
                                    <p:anim calcmode="lin" valueType="num">
                                      <p:cBhvr additive="base">
                                        <p:cTn id="2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074"/>
        <p:cNvGrpSpPr/>
        <p:nvPr/>
      </p:nvGrpSpPr>
      <p:grpSpPr>
        <a:xfrm>
          <a:off x="0" y="0"/>
          <a:ext cx="0" cy="0"/>
          <a:chOff x="0" y="0"/>
          <a:chExt cx="0" cy="0"/>
        </a:xfrm>
      </p:grpSpPr>
      <p:pic>
        <p:nvPicPr>
          <p:cNvPr id="2077" name="Google Shape;2077;p69"/>
          <p:cNvPicPr preferRelativeResize="0">
            <a:picLocks noGrp="1"/>
          </p:cNvPicPr>
          <p:nvPr>
            <p:ph type="pic" idx="2"/>
          </p:nvPr>
        </p:nvPicPr>
        <p:blipFill rotWithShape="1">
          <a:blip r:embed="rId4">
            <a:alphaModFix/>
          </a:blip>
          <a:srcRect l="-270" r="192"/>
          <a:stretch/>
        </p:blipFill>
        <p:spPr>
          <a:xfrm>
            <a:off x="8077200" y="1676400"/>
            <a:ext cx="3152039" cy="4724400"/>
          </a:xfrm>
          <a:prstGeom prst="rect">
            <a:avLst/>
          </a:prstGeom>
        </p:spPr>
      </p:pic>
      <p:sp>
        <p:nvSpPr>
          <p:cNvPr id="8" name="TextBox 7">
            <a:extLst>
              <a:ext uri="{FF2B5EF4-FFF2-40B4-BE49-F238E27FC236}">
                <a16:creationId xmlns:a16="http://schemas.microsoft.com/office/drawing/2014/main" id="{96A1C030-30CE-9F5C-D65B-A6EA01ACFF25}"/>
              </a:ext>
            </a:extLst>
          </p:cNvPr>
          <p:cNvSpPr txBox="1"/>
          <p:nvPr/>
        </p:nvSpPr>
        <p:spPr>
          <a:xfrm>
            <a:off x="762000" y="1760081"/>
            <a:ext cx="7042253" cy="3337837"/>
          </a:xfrm>
          <a:prstGeom prst="rect">
            <a:avLst/>
          </a:prstGeom>
          <a:noFill/>
        </p:spPr>
        <p:txBody>
          <a:bodyPr wrap="square">
            <a:spAutoFit/>
          </a:bodyPr>
          <a:lstStyle/>
          <a:p>
            <a:pPr algn="just" defTabSz="1219170">
              <a:lnSpc>
                <a:spcPct val="150000"/>
              </a:lnSpc>
              <a:buClr>
                <a:srgbClr val="000000"/>
              </a:buClr>
            </a:pPr>
            <a:r>
              <a:rPr lang="vi-VN" sz="2400" kern="0" dirty="0">
                <a:solidFill>
                  <a:srgbClr val="000000"/>
                </a:solidFill>
                <a:cs typeface="+mn-ea"/>
                <a:sym typeface="+mn-lt"/>
              </a:rPr>
              <a:t>+ Có thể sáng tạo sản phẩm mĩ thuật đề tài khuôn mặt vui vẻ theo nhiều cách khác nhau.</a:t>
            </a:r>
          </a:p>
          <a:p>
            <a:pPr algn="just" defTabSz="1219170">
              <a:lnSpc>
                <a:spcPct val="150000"/>
              </a:lnSpc>
              <a:buClr>
                <a:srgbClr val="000000"/>
              </a:buClr>
            </a:pPr>
            <a:r>
              <a:rPr lang="vi-VN" sz="2400" kern="0" dirty="0">
                <a:solidFill>
                  <a:srgbClr val="000000"/>
                </a:solidFill>
                <a:cs typeface="+mn-ea"/>
                <a:sym typeface="+mn-lt"/>
              </a:rPr>
              <a:t>+ Tạo sản phẩm mĩ thuật đề tài khuôn mặt vui vẻ là cách em thể hiện cảm xúc của mình về những điều thú vị mà em muốn chia sẻ đến bạn bè và người thân.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left)">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077"/>
                                        </p:tgtEl>
                                        <p:attrNameLst>
                                          <p:attrName>style.visibility</p:attrName>
                                        </p:attrNameLst>
                                      </p:cBhvr>
                                      <p:to>
                                        <p:strVal val="visible"/>
                                      </p:to>
                                    </p:set>
                                    <p:anim calcmode="lin" valueType="num">
                                      <p:cBhvr additive="base">
                                        <p:cTn id="17" dur="500" fill="hold"/>
                                        <p:tgtEl>
                                          <p:spTgt spid="2077"/>
                                        </p:tgtEl>
                                        <p:attrNameLst>
                                          <p:attrName>ppt_x</p:attrName>
                                        </p:attrNameLst>
                                      </p:cBhvr>
                                      <p:tavLst>
                                        <p:tav tm="0">
                                          <p:val>
                                            <p:strVal val="#ppt_x"/>
                                          </p:val>
                                        </p:tav>
                                        <p:tav tm="100000">
                                          <p:val>
                                            <p:strVal val="#ppt_x"/>
                                          </p:val>
                                        </p:tav>
                                      </p:tavLst>
                                    </p:anim>
                                    <p:anim calcmode="lin" valueType="num">
                                      <p:cBhvr additive="base">
                                        <p:cTn id="18" dur="500" fill="hold"/>
                                        <p:tgtEl>
                                          <p:spTgt spid="207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488"/>
        <p:cNvGrpSpPr/>
        <p:nvPr/>
      </p:nvGrpSpPr>
      <p:grpSpPr>
        <a:xfrm>
          <a:off x="0" y="0"/>
          <a:ext cx="0" cy="0"/>
          <a:chOff x="0" y="0"/>
          <a:chExt cx="0" cy="0"/>
        </a:xfrm>
      </p:grpSpPr>
      <p:sp>
        <p:nvSpPr>
          <p:cNvPr id="4" name="TextBox 3">
            <a:extLst>
              <a:ext uri="{FF2B5EF4-FFF2-40B4-BE49-F238E27FC236}">
                <a16:creationId xmlns:a16="http://schemas.microsoft.com/office/drawing/2014/main" id="{CEB32658-8733-7B8C-4331-9EADA3EF17B2}"/>
              </a:ext>
            </a:extLst>
          </p:cNvPr>
          <p:cNvSpPr txBox="1"/>
          <p:nvPr/>
        </p:nvSpPr>
        <p:spPr>
          <a:xfrm>
            <a:off x="5205787" y="1680633"/>
            <a:ext cx="6986213" cy="1999344"/>
          </a:xfrm>
          <a:prstGeom prst="rect">
            <a:avLst/>
          </a:prstGeom>
          <a:noFill/>
        </p:spPr>
        <p:txBody>
          <a:bodyPr wrap="square" rtlCol="0">
            <a:prstTxWarp prst="textArchUp">
              <a:avLst>
                <a:gd name="adj" fmla="val 9090931"/>
              </a:avLst>
            </a:prstTxWarp>
            <a:spAutoFit/>
          </a:bodyPr>
          <a:lstStyle/>
          <a:p>
            <a:pPr algn="ctr" defTabSz="1219170">
              <a:buClr>
                <a:srgbClr val="000000"/>
              </a:buClr>
            </a:pPr>
            <a:r>
              <a:rPr lang="vi-VN" sz="4267" b="1" kern="0" dirty="0">
                <a:solidFill>
                  <a:srgbClr val="F8D5C5">
                    <a:lumMod val="50000"/>
                  </a:srgbClr>
                </a:solidFill>
                <a:cs typeface="+mn-ea"/>
                <a:sym typeface="+mn-lt"/>
              </a:rPr>
              <a:t>KHÁM PHÁ CẢM XÚC</a:t>
            </a:r>
          </a:p>
        </p:txBody>
      </p:sp>
      <p:pic>
        <p:nvPicPr>
          <p:cNvPr id="6" name="Graphic 5" descr="Sad face with solid fill">
            <a:hlinkClick r:id="rId4" action="ppaction://hlinksldjump"/>
            <a:extLst>
              <a:ext uri="{FF2B5EF4-FFF2-40B4-BE49-F238E27FC236}">
                <a16:creationId xmlns:a16="http://schemas.microsoft.com/office/drawing/2014/main" id="{D2C3F7F4-81E9-0E33-C5A9-662F35A94C91}"/>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521102" y="590248"/>
            <a:ext cx="1867505" cy="1867505"/>
          </a:xfrm>
          <a:prstGeom prst="rect">
            <a:avLst/>
          </a:prstGeom>
        </p:spPr>
      </p:pic>
      <p:pic>
        <p:nvPicPr>
          <p:cNvPr id="14" name="Graphic 13" descr="Smiling face with solid fill">
            <a:hlinkClick r:id="rId7" action="ppaction://hlinksldjump"/>
            <a:extLst>
              <a:ext uri="{FF2B5EF4-FFF2-40B4-BE49-F238E27FC236}">
                <a16:creationId xmlns:a16="http://schemas.microsoft.com/office/drawing/2014/main" id="{73465C7F-7A6E-F842-E30C-EE114CCBD1C0}"/>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3641741" y="590248"/>
            <a:ext cx="1867505" cy="1867505"/>
          </a:xfrm>
          <a:prstGeom prst="rect">
            <a:avLst/>
          </a:prstGeom>
        </p:spPr>
      </p:pic>
      <p:pic>
        <p:nvPicPr>
          <p:cNvPr id="15" name="Graphic 14" descr="Neutral face with solid fill">
            <a:hlinkClick r:id="rId10" action="ppaction://hlinksldjump"/>
            <a:extLst>
              <a:ext uri="{FF2B5EF4-FFF2-40B4-BE49-F238E27FC236}">
                <a16:creationId xmlns:a16="http://schemas.microsoft.com/office/drawing/2014/main" id="{7D9A0C16-5103-E833-1CDB-17860F9D4F46}"/>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2125274" y="2516380"/>
            <a:ext cx="1867505" cy="1867505"/>
          </a:xfrm>
          <a:prstGeom prst="rect">
            <a:avLst/>
          </a:prstGeom>
        </p:spPr>
      </p:pic>
      <p:pic>
        <p:nvPicPr>
          <p:cNvPr id="24" name="Graphic 23" descr="Crying face with solid fill">
            <a:hlinkClick r:id="rId13" action="ppaction://hlinksldjump"/>
            <a:extLst>
              <a:ext uri="{FF2B5EF4-FFF2-40B4-BE49-F238E27FC236}">
                <a16:creationId xmlns:a16="http://schemas.microsoft.com/office/drawing/2014/main" id="{66D09E31-40FB-53DB-2430-BD8837480872}"/>
              </a:ext>
            </a:extLst>
          </p:cNvPr>
          <p:cNvPicPr>
            <a:picLocks noChangeAspect="1"/>
          </p:cNvPicPr>
          <p:nvPr/>
        </p:nvPicPr>
        <p:blipFill>
          <a:blip r:embed="rId14">
            <a:extLst>
              <a:ext uri="{96DAC541-7B7A-43D3-8B79-37D633B846F1}">
                <asvg:svgBlip xmlns:asvg="http://schemas.microsoft.com/office/drawing/2016/SVG/main" r:embed="rId15"/>
              </a:ext>
            </a:extLst>
          </a:blip>
          <a:srcRect/>
          <a:stretch/>
        </p:blipFill>
        <p:spPr>
          <a:xfrm>
            <a:off x="521102" y="4442512"/>
            <a:ext cx="1867505" cy="1867505"/>
          </a:xfrm>
          <a:prstGeom prst="rect">
            <a:avLst/>
          </a:prstGeom>
        </p:spPr>
      </p:pic>
      <p:pic>
        <p:nvPicPr>
          <p:cNvPr id="25" name="Graphic 24" descr="Angry face with solid fill">
            <a:hlinkClick r:id="rId16" action="ppaction://hlinksldjump"/>
            <a:extLst>
              <a:ext uri="{FF2B5EF4-FFF2-40B4-BE49-F238E27FC236}">
                <a16:creationId xmlns:a16="http://schemas.microsoft.com/office/drawing/2014/main" id="{CEA0504C-2015-4624-EEAF-389F65786004}"/>
              </a:ext>
            </a:extLst>
          </p:cNvPr>
          <p:cNvPicPr>
            <a:picLocks noChangeAspect="1"/>
          </p:cNvPicPr>
          <p:nvPr/>
        </p:nvPicPr>
        <p:blipFill>
          <a:blip r:embed="rId17">
            <a:extLst>
              <a:ext uri="{96DAC541-7B7A-43D3-8B79-37D633B846F1}">
                <asvg:svgBlip xmlns:asvg="http://schemas.microsoft.com/office/drawing/2016/SVG/main" r:embed="rId18"/>
              </a:ext>
            </a:extLst>
          </a:blip>
          <a:srcRect/>
          <a:stretch/>
        </p:blipFill>
        <p:spPr>
          <a:xfrm>
            <a:off x="3641741" y="4442512"/>
            <a:ext cx="1867505" cy="1867505"/>
          </a:xfrm>
          <a:prstGeom prst="rect">
            <a:avLst/>
          </a:prstGeom>
        </p:spPr>
      </p:pic>
      <p:sp>
        <p:nvSpPr>
          <p:cNvPr id="3" name="Freeform 47">
            <a:hlinkClick r:id="rId19" action="ppaction://hlinksldjump"/>
            <a:extLst>
              <a:ext uri="{FF2B5EF4-FFF2-40B4-BE49-F238E27FC236}">
                <a16:creationId xmlns:a16="http://schemas.microsoft.com/office/drawing/2014/main" id="{450AD851-78D0-94F9-0069-891A0B73AB0F}"/>
              </a:ext>
            </a:extLst>
          </p:cNvPr>
          <p:cNvSpPr/>
          <p:nvPr/>
        </p:nvSpPr>
        <p:spPr>
          <a:xfrm>
            <a:off x="6076681" y="2516379"/>
            <a:ext cx="5244424" cy="4328835"/>
          </a:xfrm>
          <a:custGeom>
            <a:avLst/>
            <a:gdLst/>
            <a:ahLst/>
            <a:cxnLst/>
            <a:rect l="l" t="t" r="r" b="b"/>
            <a:pathLst>
              <a:path w="1654327" h="1365509">
                <a:moveTo>
                  <a:pt x="0" y="0"/>
                </a:moveTo>
                <a:lnTo>
                  <a:pt x="1654327" y="0"/>
                </a:lnTo>
                <a:lnTo>
                  <a:pt x="1654327" y="1365509"/>
                </a:lnTo>
                <a:lnTo>
                  <a:pt x="0" y="1365509"/>
                </a:lnTo>
                <a:lnTo>
                  <a:pt x="0" y="0"/>
                </a:lnTo>
                <a:close/>
              </a:path>
            </a:pathLst>
          </a:custGeom>
          <a:blipFill>
            <a:blip r:embed="rId20"/>
            <a:stretch>
              <a:fillRect/>
            </a:stretch>
          </a:blipFill>
        </p:spPr>
        <p:txBody>
          <a:bodyPr/>
          <a:lstStyle/>
          <a:p>
            <a:pPr defTabSz="1219170">
              <a:buClr>
                <a:srgbClr val="000000"/>
              </a:buClr>
            </a:pPr>
            <a:endParaRPr lang="en-US" sz="1867" kern="0">
              <a:solidFill>
                <a:srgbClr val="000000"/>
              </a:solidFill>
              <a:latin typeface="UTM Avo"/>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32" presetClass="emph" presetSubtype="0" repeatCount="indefinite" fill="hold" nodeType="withEffect">
                                  <p:stCondLst>
                                    <p:cond delay="0"/>
                                  </p:stCondLst>
                                  <p:endCondLst>
                                    <p:cond evt="onNext" delay="0">
                                      <p:tgtEl>
                                        <p:sldTgt/>
                                      </p:tgtEl>
                                    </p:cond>
                                  </p:endCondLst>
                                  <p:childTnLst>
                                    <p:animRot by="120000">
                                      <p:cBhvr>
                                        <p:cTn id="9" dur="100" fill="hold">
                                          <p:stCondLst>
                                            <p:cond delay="0"/>
                                          </p:stCondLst>
                                        </p:cTn>
                                        <p:tgtEl>
                                          <p:spTgt spid="6"/>
                                        </p:tgtEl>
                                        <p:attrNameLst>
                                          <p:attrName>r</p:attrName>
                                        </p:attrNameLst>
                                      </p:cBhvr>
                                    </p:animRot>
                                    <p:animRot by="-240000">
                                      <p:cBhvr>
                                        <p:cTn id="10" dur="200" fill="hold">
                                          <p:stCondLst>
                                            <p:cond delay="200"/>
                                          </p:stCondLst>
                                        </p:cTn>
                                        <p:tgtEl>
                                          <p:spTgt spid="6"/>
                                        </p:tgtEl>
                                        <p:attrNameLst>
                                          <p:attrName>r</p:attrName>
                                        </p:attrNameLst>
                                      </p:cBhvr>
                                    </p:animRot>
                                    <p:animRot by="240000">
                                      <p:cBhvr>
                                        <p:cTn id="11" dur="200" fill="hold">
                                          <p:stCondLst>
                                            <p:cond delay="400"/>
                                          </p:stCondLst>
                                        </p:cTn>
                                        <p:tgtEl>
                                          <p:spTgt spid="6"/>
                                        </p:tgtEl>
                                        <p:attrNameLst>
                                          <p:attrName>r</p:attrName>
                                        </p:attrNameLst>
                                      </p:cBhvr>
                                    </p:animRot>
                                    <p:animRot by="-240000">
                                      <p:cBhvr>
                                        <p:cTn id="12" dur="200" fill="hold">
                                          <p:stCondLst>
                                            <p:cond delay="600"/>
                                          </p:stCondLst>
                                        </p:cTn>
                                        <p:tgtEl>
                                          <p:spTgt spid="6"/>
                                        </p:tgtEl>
                                        <p:attrNameLst>
                                          <p:attrName>r</p:attrName>
                                        </p:attrNameLst>
                                      </p:cBhvr>
                                    </p:animRot>
                                    <p:animRot by="120000">
                                      <p:cBhvr>
                                        <p:cTn id="13" dur="200" fill="hold">
                                          <p:stCondLst>
                                            <p:cond delay="800"/>
                                          </p:stCondLst>
                                        </p:cTn>
                                        <p:tgtEl>
                                          <p:spTgt spid="6"/>
                                        </p:tgtEl>
                                        <p:attrNameLst>
                                          <p:attrName>r</p:attrName>
                                        </p:attrNameLst>
                                      </p:cBhvr>
                                    </p:animRot>
                                  </p:childTnLst>
                                </p:cTn>
                              </p:par>
                              <p:par>
                                <p:cTn id="14" presetID="32" presetClass="emph" presetSubtype="0" repeatCount="indefinite" fill="hold" nodeType="withEffect">
                                  <p:stCondLst>
                                    <p:cond delay="0"/>
                                  </p:stCondLst>
                                  <p:endCondLst>
                                    <p:cond evt="onNext" delay="0">
                                      <p:tgtEl>
                                        <p:sldTgt/>
                                      </p:tgtEl>
                                    </p:cond>
                                  </p:endCondLst>
                                  <p:childTnLst>
                                    <p:animRot by="120000">
                                      <p:cBhvr>
                                        <p:cTn id="15" dur="100" fill="hold">
                                          <p:stCondLst>
                                            <p:cond delay="0"/>
                                          </p:stCondLst>
                                        </p:cTn>
                                        <p:tgtEl>
                                          <p:spTgt spid="14"/>
                                        </p:tgtEl>
                                        <p:attrNameLst>
                                          <p:attrName>r</p:attrName>
                                        </p:attrNameLst>
                                      </p:cBhvr>
                                    </p:animRot>
                                    <p:animRot by="-240000">
                                      <p:cBhvr>
                                        <p:cTn id="16" dur="200" fill="hold">
                                          <p:stCondLst>
                                            <p:cond delay="200"/>
                                          </p:stCondLst>
                                        </p:cTn>
                                        <p:tgtEl>
                                          <p:spTgt spid="14"/>
                                        </p:tgtEl>
                                        <p:attrNameLst>
                                          <p:attrName>r</p:attrName>
                                        </p:attrNameLst>
                                      </p:cBhvr>
                                    </p:animRot>
                                    <p:animRot by="240000">
                                      <p:cBhvr>
                                        <p:cTn id="17" dur="200" fill="hold">
                                          <p:stCondLst>
                                            <p:cond delay="400"/>
                                          </p:stCondLst>
                                        </p:cTn>
                                        <p:tgtEl>
                                          <p:spTgt spid="14"/>
                                        </p:tgtEl>
                                        <p:attrNameLst>
                                          <p:attrName>r</p:attrName>
                                        </p:attrNameLst>
                                      </p:cBhvr>
                                    </p:animRot>
                                    <p:animRot by="-240000">
                                      <p:cBhvr>
                                        <p:cTn id="18" dur="200" fill="hold">
                                          <p:stCondLst>
                                            <p:cond delay="600"/>
                                          </p:stCondLst>
                                        </p:cTn>
                                        <p:tgtEl>
                                          <p:spTgt spid="14"/>
                                        </p:tgtEl>
                                        <p:attrNameLst>
                                          <p:attrName>r</p:attrName>
                                        </p:attrNameLst>
                                      </p:cBhvr>
                                    </p:animRot>
                                    <p:animRot by="120000">
                                      <p:cBhvr>
                                        <p:cTn id="19" dur="200" fill="hold">
                                          <p:stCondLst>
                                            <p:cond delay="800"/>
                                          </p:stCondLst>
                                        </p:cTn>
                                        <p:tgtEl>
                                          <p:spTgt spid="14"/>
                                        </p:tgtEl>
                                        <p:attrNameLst>
                                          <p:attrName>r</p:attrName>
                                        </p:attrNameLst>
                                      </p:cBhvr>
                                    </p:animRot>
                                  </p:childTnLst>
                                </p:cTn>
                              </p:par>
                              <p:par>
                                <p:cTn id="20" presetID="32" presetClass="emph" presetSubtype="0" repeatCount="indefinite" fill="hold" nodeType="withEffect">
                                  <p:stCondLst>
                                    <p:cond delay="0"/>
                                  </p:stCondLst>
                                  <p:endCondLst>
                                    <p:cond evt="onNext" delay="0">
                                      <p:tgtEl>
                                        <p:sldTgt/>
                                      </p:tgtEl>
                                    </p:cond>
                                  </p:endCondLst>
                                  <p:childTnLst>
                                    <p:animRot by="120000">
                                      <p:cBhvr>
                                        <p:cTn id="21" dur="100" fill="hold">
                                          <p:stCondLst>
                                            <p:cond delay="0"/>
                                          </p:stCondLst>
                                        </p:cTn>
                                        <p:tgtEl>
                                          <p:spTgt spid="15"/>
                                        </p:tgtEl>
                                        <p:attrNameLst>
                                          <p:attrName>r</p:attrName>
                                        </p:attrNameLst>
                                      </p:cBhvr>
                                    </p:animRot>
                                    <p:animRot by="-240000">
                                      <p:cBhvr>
                                        <p:cTn id="22" dur="200" fill="hold">
                                          <p:stCondLst>
                                            <p:cond delay="200"/>
                                          </p:stCondLst>
                                        </p:cTn>
                                        <p:tgtEl>
                                          <p:spTgt spid="15"/>
                                        </p:tgtEl>
                                        <p:attrNameLst>
                                          <p:attrName>r</p:attrName>
                                        </p:attrNameLst>
                                      </p:cBhvr>
                                    </p:animRot>
                                    <p:animRot by="240000">
                                      <p:cBhvr>
                                        <p:cTn id="23" dur="200" fill="hold">
                                          <p:stCondLst>
                                            <p:cond delay="400"/>
                                          </p:stCondLst>
                                        </p:cTn>
                                        <p:tgtEl>
                                          <p:spTgt spid="15"/>
                                        </p:tgtEl>
                                        <p:attrNameLst>
                                          <p:attrName>r</p:attrName>
                                        </p:attrNameLst>
                                      </p:cBhvr>
                                    </p:animRot>
                                    <p:animRot by="-240000">
                                      <p:cBhvr>
                                        <p:cTn id="24" dur="200" fill="hold">
                                          <p:stCondLst>
                                            <p:cond delay="600"/>
                                          </p:stCondLst>
                                        </p:cTn>
                                        <p:tgtEl>
                                          <p:spTgt spid="15"/>
                                        </p:tgtEl>
                                        <p:attrNameLst>
                                          <p:attrName>r</p:attrName>
                                        </p:attrNameLst>
                                      </p:cBhvr>
                                    </p:animRot>
                                    <p:animRot by="120000">
                                      <p:cBhvr>
                                        <p:cTn id="25" dur="200" fill="hold">
                                          <p:stCondLst>
                                            <p:cond delay="800"/>
                                          </p:stCondLst>
                                        </p:cTn>
                                        <p:tgtEl>
                                          <p:spTgt spid="15"/>
                                        </p:tgtEl>
                                        <p:attrNameLst>
                                          <p:attrName>r</p:attrName>
                                        </p:attrNameLst>
                                      </p:cBhvr>
                                    </p:animRot>
                                  </p:childTnLst>
                                </p:cTn>
                              </p:par>
                              <p:par>
                                <p:cTn id="26" presetID="32" presetClass="emph" presetSubtype="0" repeatCount="indefinite" fill="hold" nodeType="withEffect">
                                  <p:stCondLst>
                                    <p:cond delay="0"/>
                                  </p:stCondLst>
                                  <p:endCondLst>
                                    <p:cond evt="onNext" delay="0">
                                      <p:tgtEl>
                                        <p:sldTgt/>
                                      </p:tgtEl>
                                    </p:cond>
                                  </p:endCondLst>
                                  <p:childTnLst>
                                    <p:animRot by="120000">
                                      <p:cBhvr>
                                        <p:cTn id="27" dur="100" fill="hold">
                                          <p:stCondLst>
                                            <p:cond delay="0"/>
                                          </p:stCondLst>
                                        </p:cTn>
                                        <p:tgtEl>
                                          <p:spTgt spid="24"/>
                                        </p:tgtEl>
                                        <p:attrNameLst>
                                          <p:attrName>r</p:attrName>
                                        </p:attrNameLst>
                                      </p:cBhvr>
                                    </p:animRot>
                                    <p:animRot by="-240000">
                                      <p:cBhvr>
                                        <p:cTn id="28" dur="200" fill="hold">
                                          <p:stCondLst>
                                            <p:cond delay="200"/>
                                          </p:stCondLst>
                                        </p:cTn>
                                        <p:tgtEl>
                                          <p:spTgt spid="24"/>
                                        </p:tgtEl>
                                        <p:attrNameLst>
                                          <p:attrName>r</p:attrName>
                                        </p:attrNameLst>
                                      </p:cBhvr>
                                    </p:animRot>
                                    <p:animRot by="240000">
                                      <p:cBhvr>
                                        <p:cTn id="29" dur="200" fill="hold">
                                          <p:stCondLst>
                                            <p:cond delay="400"/>
                                          </p:stCondLst>
                                        </p:cTn>
                                        <p:tgtEl>
                                          <p:spTgt spid="24"/>
                                        </p:tgtEl>
                                        <p:attrNameLst>
                                          <p:attrName>r</p:attrName>
                                        </p:attrNameLst>
                                      </p:cBhvr>
                                    </p:animRot>
                                    <p:animRot by="-240000">
                                      <p:cBhvr>
                                        <p:cTn id="30" dur="200" fill="hold">
                                          <p:stCondLst>
                                            <p:cond delay="600"/>
                                          </p:stCondLst>
                                        </p:cTn>
                                        <p:tgtEl>
                                          <p:spTgt spid="24"/>
                                        </p:tgtEl>
                                        <p:attrNameLst>
                                          <p:attrName>r</p:attrName>
                                        </p:attrNameLst>
                                      </p:cBhvr>
                                    </p:animRot>
                                    <p:animRot by="120000">
                                      <p:cBhvr>
                                        <p:cTn id="31" dur="200" fill="hold">
                                          <p:stCondLst>
                                            <p:cond delay="800"/>
                                          </p:stCondLst>
                                        </p:cTn>
                                        <p:tgtEl>
                                          <p:spTgt spid="24"/>
                                        </p:tgtEl>
                                        <p:attrNameLst>
                                          <p:attrName>r</p:attrName>
                                        </p:attrNameLst>
                                      </p:cBhvr>
                                    </p:animRot>
                                  </p:childTnLst>
                                </p:cTn>
                              </p:par>
                              <p:par>
                                <p:cTn id="32" presetID="32" presetClass="emph" presetSubtype="0" repeatCount="indefinite" fill="hold" nodeType="withEffect">
                                  <p:stCondLst>
                                    <p:cond delay="0"/>
                                  </p:stCondLst>
                                  <p:endCondLst>
                                    <p:cond evt="onNext" delay="0">
                                      <p:tgtEl>
                                        <p:sldTgt/>
                                      </p:tgtEl>
                                    </p:cond>
                                  </p:endCondLst>
                                  <p:childTnLst>
                                    <p:animRot by="120000">
                                      <p:cBhvr>
                                        <p:cTn id="33" dur="100" fill="hold">
                                          <p:stCondLst>
                                            <p:cond delay="0"/>
                                          </p:stCondLst>
                                        </p:cTn>
                                        <p:tgtEl>
                                          <p:spTgt spid="25"/>
                                        </p:tgtEl>
                                        <p:attrNameLst>
                                          <p:attrName>r</p:attrName>
                                        </p:attrNameLst>
                                      </p:cBhvr>
                                    </p:animRot>
                                    <p:animRot by="-240000">
                                      <p:cBhvr>
                                        <p:cTn id="34" dur="200" fill="hold">
                                          <p:stCondLst>
                                            <p:cond delay="200"/>
                                          </p:stCondLst>
                                        </p:cTn>
                                        <p:tgtEl>
                                          <p:spTgt spid="25"/>
                                        </p:tgtEl>
                                        <p:attrNameLst>
                                          <p:attrName>r</p:attrName>
                                        </p:attrNameLst>
                                      </p:cBhvr>
                                    </p:animRot>
                                    <p:animRot by="240000">
                                      <p:cBhvr>
                                        <p:cTn id="35" dur="200" fill="hold">
                                          <p:stCondLst>
                                            <p:cond delay="400"/>
                                          </p:stCondLst>
                                        </p:cTn>
                                        <p:tgtEl>
                                          <p:spTgt spid="25"/>
                                        </p:tgtEl>
                                        <p:attrNameLst>
                                          <p:attrName>r</p:attrName>
                                        </p:attrNameLst>
                                      </p:cBhvr>
                                    </p:animRot>
                                    <p:animRot by="-240000">
                                      <p:cBhvr>
                                        <p:cTn id="36" dur="200" fill="hold">
                                          <p:stCondLst>
                                            <p:cond delay="600"/>
                                          </p:stCondLst>
                                        </p:cTn>
                                        <p:tgtEl>
                                          <p:spTgt spid="25"/>
                                        </p:tgtEl>
                                        <p:attrNameLst>
                                          <p:attrName>r</p:attrName>
                                        </p:attrNameLst>
                                      </p:cBhvr>
                                    </p:animRot>
                                    <p:animRot by="120000">
                                      <p:cBhvr>
                                        <p:cTn id="37" dur="200" fill="hold">
                                          <p:stCondLst>
                                            <p:cond delay="800"/>
                                          </p:stCondLst>
                                        </p:cTn>
                                        <p:tgtEl>
                                          <p:spTgt spid="2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E7446065-016F-E10E-8D7E-B487A02697ED}"/>
              </a:ext>
            </a:extLst>
          </p:cNvPr>
          <p:cNvSpPr/>
          <p:nvPr/>
        </p:nvSpPr>
        <p:spPr>
          <a:xfrm>
            <a:off x="558801" y="838200"/>
            <a:ext cx="11074399" cy="1548882"/>
          </a:xfrm>
          <a:prstGeom prst="roundRect">
            <a:avLst/>
          </a:prstGeom>
          <a:solidFill>
            <a:schemeClr val="accent2">
              <a:lumMod val="20000"/>
              <a:lumOff val="80000"/>
            </a:schemeClr>
          </a:solidFill>
          <a:ln>
            <a:noFill/>
          </a:ln>
        </p:spPr>
        <p:style>
          <a:lnRef idx="1">
            <a:schemeClr val="accent6"/>
          </a:lnRef>
          <a:fillRef idx="3">
            <a:schemeClr val="accent6"/>
          </a:fillRef>
          <a:effectRef idx="2">
            <a:schemeClr val="accent6"/>
          </a:effectRef>
          <a:fontRef idx="minor">
            <a:schemeClr val="lt1"/>
          </a:fontRef>
        </p:style>
        <p:txBody>
          <a:bodyPr bIns="192000" rtlCol="0" anchor="ctr"/>
          <a:lstStyle/>
          <a:p>
            <a:pPr algn="ctr" defTabSz="914377">
              <a:lnSpc>
                <a:spcPct val="150000"/>
              </a:lnSpc>
            </a:pPr>
            <a:r>
              <a:rPr lang="vi-VN" sz="2400" b="1" dirty="0">
                <a:solidFill>
                  <a:schemeClr val="tx1"/>
                </a:solidFill>
                <a:cs typeface="+mn-ea"/>
                <a:sym typeface="+mn-lt"/>
              </a:rPr>
              <a:t>Câu 1:</a:t>
            </a:r>
            <a:r>
              <a:rPr lang="en-US" sz="2400" b="1" dirty="0">
                <a:solidFill>
                  <a:schemeClr val="tx1"/>
                </a:solidFill>
                <a:latin typeface="UTM Avo"/>
                <a:cs typeface="+mn-ea"/>
                <a:sym typeface="+mn-lt"/>
              </a:rPr>
              <a:t> </a:t>
            </a:r>
            <a:r>
              <a:rPr lang="vi-VN" sz="2400" kern="0" dirty="0">
                <a:solidFill>
                  <a:schemeClr val="tx1"/>
                </a:solidFill>
                <a:cs typeface="+mn-ea"/>
                <a:sym typeface="+mn-lt"/>
              </a:rPr>
              <a:t>Đặc điểm về khuôn mặt, </a:t>
            </a:r>
          </a:p>
          <a:p>
            <a:pPr algn="ctr" defTabSz="914377">
              <a:lnSpc>
                <a:spcPct val="150000"/>
              </a:lnSpc>
            </a:pPr>
            <a:r>
              <a:rPr lang="vi-VN" sz="2400" kern="0" dirty="0">
                <a:solidFill>
                  <a:schemeClr val="tx1"/>
                </a:solidFill>
                <a:cs typeface="+mn-ea"/>
                <a:sym typeface="+mn-lt"/>
              </a:rPr>
              <a:t>màu da, mái tóc gợi cho chúng ta về điều gì?</a:t>
            </a:r>
          </a:p>
        </p:txBody>
      </p:sp>
      <p:sp>
        <p:nvSpPr>
          <p:cNvPr id="5" name="Rectangle: Rounded Corners 4">
            <a:extLst>
              <a:ext uri="{FF2B5EF4-FFF2-40B4-BE49-F238E27FC236}">
                <a16:creationId xmlns:a16="http://schemas.microsoft.com/office/drawing/2014/main" id="{694EE124-D2B0-EB92-34BB-171A6E5DFF49}"/>
              </a:ext>
            </a:extLst>
          </p:cNvPr>
          <p:cNvSpPr/>
          <p:nvPr/>
        </p:nvSpPr>
        <p:spPr>
          <a:xfrm>
            <a:off x="558801" y="2604797"/>
            <a:ext cx="5077409" cy="1648407"/>
          </a:xfrm>
          <a:prstGeom prst="roundRect">
            <a:avLst/>
          </a:prstGeom>
          <a:solidFill>
            <a:srgbClr val="FFFFFF"/>
          </a:solidFill>
          <a:ln>
            <a:solidFill>
              <a:srgbClr val="EC749F"/>
            </a:solidFill>
          </a:ln>
        </p:spPr>
        <p:style>
          <a:lnRef idx="2">
            <a:schemeClr val="accent2"/>
          </a:lnRef>
          <a:fillRef idx="1">
            <a:schemeClr val="lt1"/>
          </a:fillRef>
          <a:effectRef idx="0">
            <a:schemeClr val="accent2"/>
          </a:effectRef>
          <a:fontRef idx="minor">
            <a:schemeClr val="dk1"/>
          </a:fontRef>
        </p:style>
        <p:txBody>
          <a:bodyPr bIns="144000" rtlCol="0" anchor="ctr"/>
          <a:lstStyle/>
          <a:p>
            <a:pPr algn="ctr" defTabSz="1219170">
              <a:lnSpc>
                <a:spcPct val="150000"/>
              </a:lnSpc>
              <a:buClr>
                <a:srgbClr val="000000"/>
              </a:buClr>
            </a:pPr>
            <a:r>
              <a:rPr lang="vi-VN" sz="2400" kern="0" dirty="0">
                <a:solidFill>
                  <a:srgbClr val="000000"/>
                </a:solidFill>
                <a:cs typeface="+mn-ea"/>
                <a:sym typeface="+mn-lt"/>
              </a:rPr>
              <a:t>A. Đặc điểm người ở quốc gia, dân tộc hoặc châu lục. </a:t>
            </a:r>
          </a:p>
        </p:txBody>
      </p:sp>
      <p:sp>
        <p:nvSpPr>
          <p:cNvPr id="12" name="Rectangle: Rounded Corners 11">
            <a:extLst>
              <a:ext uri="{FF2B5EF4-FFF2-40B4-BE49-F238E27FC236}">
                <a16:creationId xmlns:a16="http://schemas.microsoft.com/office/drawing/2014/main" id="{9981C190-4C82-F9D7-AC67-5C5D13AEAA78}"/>
              </a:ext>
            </a:extLst>
          </p:cNvPr>
          <p:cNvSpPr/>
          <p:nvPr/>
        </p:nvSpPr>
        <p:spPr>
          <a:xfrm>
            <a:off x="558800" y="2604795"/>
            <a:ext cx="5077409" cy="1648407"/>
          </a:xfrm>
          <a:prstGeom prst="roundRect">
            <a:avLst/>
          </a:prstGeom>
          <a:solidFill>
            <a:srgbClr val="92D050"/>
          </a:solidFill>
          <a:ln>
            <a:solidFill>
              <a:srgbClr val="92D050"/>
            </a:solidFill>
          </a:ln>
        </p:spPr>
        <p:style>
          <a:lnRef idx="1">
            <a:schemeClr val="accent6"/>
          </a:lnRef>
          <a:fillRef idx="3">
            <a:schemeClr val="accent6"/>
          </a:fillRef>
          <a:effectRef idx="2">
            <a:schemeClr val="accent6"/>
          </a:effectRef>
          <a:fontRef idx="minor">
            <a:schemeClr val="lt1"/>
          </a:fontRef>
        </p:style>
        <p:txBody>
          <a:bodyPr rtlCol="0" anchor="ctr"/>
          <a:lstStyle/>
          <a:p>
            <a:pPr algn="ctr" defTabSz="1219170">
              <a:lnSpc>
                <a:spcPct val="150000"/>
              </a:lnSpc>
              <a:buClr>
                <a:srgbClr val="000000"/>
              </a:buClr>
            </a:pPr>
            <a:r>
              <a:rPr lang="vi-VN" sz="2400" kern="0" dirty="0">
                <a:solidFill>
                  <a:srgbClr val="000000"/>
                </a:solidFill>
                <a:cs typeface="+mn-ea"/>
                <a:sym typeface="+mn-lt"/>
              </a:rPr>
              <a:t>A. Đặc điểm người ở quốc gia, dân tộc hoặc châu lục. </a:t>
            </a:r>
          </a:p>
        </p:txBody>
      </p:sp>
      <p:sp>
        <p:nvSpPr>
          <p:cNvPr id="3" name="Freeform 98">
            <a:hlinkClick r:id="rId3" action="ppaction://hlinksldjump"/>
            <a:extLst>
              <a:ext uri="{FF2B5EF4-FFF2-40B4-BE49-F238E27FC236}">
                <a16:creationId xmlns:a16="http://schemas.microsoft.com/office/drawing/2014/main" id="{B8799B5A-5ABF-4AB2-B54E-6E2D1D0720F7}"/>
              </a:ext>
            </a:extLst>
          </p:cNvPr>
          <p:cNvSpPr/>
          <p:nvPr/>
        </p:nvSpPr>
        <p:spPr>
          <a:xfrm>
            <a:off x="11524343" y="6109755"/>
            <a:ext cx="533975" cy="576491"/>
          </a:xfrm>
          <a:custGeom>
            <a:avLst/>
            <a:gdLst/>
            <a:ahLst/>
            <a:cxnLst/>
            <a:rect l="l" t="t" r="r" b="b"/>
            <a:pathLst>
              <a:path w="773140" h="834699">
                <a:moveTo>
                  <a:pt x="0" y="0"/>
                </a:moveTo>
                <a:lnTo>
                  <a:pt x="773140" y="0"/>
                </a:lnTo>
                <a:lnTo>
                  <a:pt x="773140" y="834699"/>
                </a:lnTo>
                <a:lnTo>
                  <a:pt x="0" y="8346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1219170">
              <a:buClr>
                <a:srgbClr val="000000"/>
              </a:buClr>
            </a:pPr>
            <a:endParaRPr lang="vi-VN" sz="2400" kern="0">
              <a:solidFill>
                <a:srgbClr val="000000"/>
              </a:solidFill>
              <a:cs typeface="+mn-ea"/>
              <a:sym typeface="+mn-lt"/>
            </a:endParaRPr>
          </a:p>
        </p:txBody>
      </p:sp>
      <p:sp>
        <p:nvSpPr>
          <p:cNvPr id="2" name="Rectangle: Rounded Corners 1">
            <a:extLst>
              <a:ext uri="{FF2B5EF4-FFF2-40B4-BE49-F238E27FC236}">
                <a16:creationId xmlns:a16="http://schemas.microsoft.com/office/drawing/2014/main" id="{7851CB4A-20B1-5913-3261-C52796631647}"/>
              </a:ext>
            </a:extLst>
          </p:cNvPr>
          <p:cNvSpPr/>
          <p:nvPr/>
        </p:nvSpPr>
        <p:spPr>
          <a:xfrm>
            <a:off x="6555790" y="2604797"/>
            <a:ext cx="5077409" cy="1648407"/>
          </a:xfrm>
          <a:prstGeom prst="roundRect">
            <a:avLst/>
          </a:prstGeom>
          <a:solidFill>
            <a:srgbClr val="FFFFFF"/>
          </a:solidFill>
          <a:ln>
            <a:solidFill>
              <a:srgbClr val="EC749F"/>
            </a:solidFill>
          </a:ln>
        </p:spPr>
        <p:style>
          <a:lnRef idx="2">
            <a:schemeClr val="accent2"/>
          </a:lnRef>
          <a:fillRef idx="1">
            <a:schemeClr val="lt1"/>
          </a:fillRef>
          <a:effectRef idx="0">
            <a:schemeClr val="accent2"/>
          </a:effectRef>
          <a:fontRef idx="minor">
            <a:schemeClr val="dk1"/>
          </a:fontRef>
        </p:style>
        <p:txBody>
          <a:bodyPr bIns="144000" rtlCol="0" anchor="ctr"/>
          <a:lstStyle/>
          <a:p>
            <a:pPr marL="609585" indent="-609585" algn="ctr" defTabSz="1219170">
              <a:lnSpc>
                <a:spcPct val="150000"/>
              </a:lnSpc>
              <a:buClr>
                <a:srgbClr val="000000"/>
              </a:buClr>
              <a:buFont typeface="Arial"/>
              <a:buAutoNum type="alphaUcPeriod" startAt="3"/>
            </a:pPr>
            <a:r>
              <a:rPr lang="vi-VN" sz="2400" kern="0" dirty="0">
                <a:solidFill>
                  <a:srgbClr val="000000"/>
                </a:solidFill>
                <a:cs typeface="+mn-ea"/>
                <a:sym typeface="+mn-lt"/>
              </a:rPr>
              <a:t>Đặc điểm người </a:t>
            </a:r>
          </a:p>
          <a:p>
            <a:pPr algn="ctr" defTabSz="1219170">
              <a:lnSpc>
                <a:spcPct val="150000"/>
              </a:lnSpc>
              <a:buClr>
                <a:srgbClr val="000000"/>
              </a:buClr>
            </a:pPr>
            <a:r>
              <a:rPr lang="vi-VN" sz="2400" kern="0" dirty="0">
                <a:solidFill>
                  <a:srgbClr val="000000"/>
                </a:solidFill>
                <a:cs typeface="+mn-ea"/>
                <a:sym typeface="+mn-lt"/>
              </a:rPr>
              <a:t>ở dân tộc hoặc châu lục.</a:t>
            </a:r>
          </a:p>
        </p:txBody>
      </p:sp>
      <p:sp>
        <p:nvSpPr>
          <p:cNvPr id="7" name="Rectangle: Rounded Corners 6">
            <a:extLst>
              <a:ext uri="{FF2B5EF4-FFF2-40B4-BE49-F238E27FC236}">
                <a16:creationId xmlns:a16="http://schemas.microsoft.com/office/drawing/2014/main" id="{D33EFF07-09C4-2BE8-C1A2-3BA68D1659F2}"/>
              </a:ext>
            </a:extLst>
          </p:cNvPr>
          <p:cNvSpPr/>
          <p:nvPr/>
        </p:nvSpPr>
        <p:spPr>
          <a:xfrm>
            <a:off x="558801" y="4470918"/>
            <a:ext cx="5077409" cy="1648407"/>
          </a:xfrm>
          <a:prstGeom prst="roundRect">
            <a:avLst/>
          </a:prstGeom>
          <a:solidFill>
            <a:srgbClr val="FFFFFF"/>
          </a:solidFill>
          <a:ln>
            <a:solidFill>
              <a:srgbClr val="EC749F"/>
            </a:solidFill>
          </a:ln>
        </p:spPr>
        <p:style>
          <a:lnRef idx="2">
            <a:schemeClr val="accent2"/>
          </a:lnRef>
          <a:fillRef idx="1">
            <a:schemeClr val="lt1"/>
          </a:fillRef>
          <a:effectRef idx="0">
            <a:schemeClr val="accent2"/>
          </a:effectRef>
          <a:fontRef idx="minor">
            <a:schemeClr val="dk1"/>
          </a:fontRef>
        </p:style>
        <p:txBody>
          <a:bodyPr bIns="144000" rtlCol="0" anchor="ctr"/>
          <a:lstStyle/>
          <a:p>
            <a:pPr marL="609585" indent="-609585" algn="ctr" defTabSz="1219170">
              <a:lnSpc>
                <a:spcPct val="150000"/>
              </a:lnSpc>
              <a:buClr>
                <a:srgbClr val="000000"/>
              </a:buClr>
              <a:buFont typeface="Arial"/>
              <a:buAutoNum type="alphaUcPeriod" startAt="2"/>
            </a:pPr>
            <a:r>
              <a:rPr lang="vi-VN" sz="2400" kern="0" dirty="0">
                <a:solidFill>
                  <a:srgbClr val="000000"/>
                </a:solidFill>
                <a:cs typeface="+mn-ea"/>
                <a:sym typeface="+mn-lt"/>
              </a:rPr>
              <a:t>Đặc điểm người </a:t>
            </a:r>
          </a:p>
          <a:p>
            <a:pPr algn="ctr" defTabSz="1219170">
              <a:lnSpc>
                <a:spcPct val="150000"/>
              </a:lnSpc>
              <a:buClr>
                <a:srgbClr val="000000"/>
              </a:buClr>
            </a:pPr>
            <a:r>
              <a:rPr lang="vi-VN" sz="2400" kern="0" dirty="0">
                <a:solidFill>
                  <a:srgbClr val="000000"/>
                </a:solidFill>
                <a:cs typeface="+mn-ea"/>
                <a:sym typeface="+mn-lt"/>
              </a:rPr>
              <a:t>ở quốc gia, dân tộc.</a:t>
            </a:r>
          </a:p>
        </p:txBody>
      </p:sp>
      <p:sp>
        <p:nvSpPr>
          <p:cNvPr id="8" name="Rectangle: Rounded Corners 7">
            <a:extLst>
              <a:ext uri="{FF2B5EF4-FFF2-40B4-BE49-F238E27FC236}">
                <a16:creationId xmlns:a16="http://schemas.microsoft.com/office/drawing/2014/main" id="{D46AE8FE-F062-4375-74DA-289B0BA9C70A}"/>
              </a:ext>
            </a:extLst>
          </p:cNvPr>
          <p:cNvSpPr/>
          <p:nvPr/>
        </p:nvSpPr>
        <p:spPr>
          <a:xfrm>
            <a:off x="6555790" y="4470918"/>
            <a:ext cx="5077409" cy="1648407"/>
          </a:xfrm>
          <a:prstGeom prst="roundRect">
            <a:avLst/>
          </a:prstGeom>
          <a:solidFill>
            <a:srgbClr val="FFFFFF"/>
          </a:solidFill>
          <a:ln>
            <a:solidFill>
              <a:srgbClr val="EC749F"/>
            </a:solidFill>
          </a:ln>
        </p:spPr>
        <p:style>
          <a:lnRef idx="2">
            <a:schemeClr val="accent2"/>
          </a:lnRef>
          <a:fillRef idx="1">
            <a:schemeClr val="lt1"/>
          </a:fillRef>
          <a:effectRef idx="0">
            <a:schemeClr val="accent2"/>
          </a:effectRef>
          <a:fontRef idx="minor">
            <a:schemeClr val="dk1"/>
          </a:fontRef>
        </p:style>
        <p:txBody>
          <a:bodyPr bIns="144000" rtlCol="0" anchor="ctr"/>
          <a:lstStyle/>
          <a:p>
            <a:pPr algn="ctr" defTabSz="1219170">
              <a:lnSpc>
                <a:spcPct val="150000"/>
              </a:lnSpc>
              <a:buClr>
                <a:srgbClr val="000000"/>
              </a:buClr>
            </a:pPr>
            <a:r>
              <a:rPr lang="vi-VN" sz="2400" kern="0" dirty="0">
                <a:solidFill>
                  <a:srgbClr val="000000"/>
                </a:solidFill>
                <a:cs typeface="+mn-ea"/>
                <a:sym typeface="+mn-lt"/>
              </a:rPr>
              <a:t>D. Đặc điểm người </a:t>
            </a:r>
          </a:p>
          <a:p>
            <a:pPr algn="ctr" defTabSz="1219170">
              <a:lnSpc>
                <a:spcPct val="150000"/>
              </a:lnSpc>
              <a:buClr>
                <a:srgbClr val="000000"/>
              </a:buClr>
            </a:pPr>
            <a:r>
              <a:rPr lang="vi-VN" sz="2400" kern="0" dirty="0">
                <a:solidFill>
                  <a:srgbClr val="000000"/>
                </a:solidFill>
                <a:cs typeface="+mn-ea"/>
                <a:sym typeface="+mn-lt"/>
              </a:rPr>
              <a:t>ở quốc gia hoặc châu lục.</a:t>
            </a:r>
          </a:p>
        </p:txBody>
      </p:sp>
    </p:spTree>
    <p:extLst>
      <p:ext uri="{BB962C8B-B14F-4D97-AF65-F5344CB8AC3E}">
        <p14:creationId xmlns:p14="http://schemas.microsoft.com/office/powerpoint/2010/main" val="1534334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inVertical)">
                                      <p:cBhvr>
                                        <p:cTn id="18" dur="500"/>
                                        <p:tgtEl>
                                          <p:spTgt spid="2"/>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arn(inVertical)">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linds(horizontal)">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2" grpId="0" animBg="1"/>
      <p:bldP spid="2" grpId="0" animBg="1"/>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E7446065-016F-E10E-8D7E-B487A02697ED}"/>
              </a:ext>
            </a:extLst>
          </p:cNvPr>
          <p:cNvSpPr/>
          <p:nvPr/>
        </p:nvSpPr>
        <p:spPr>
          <a:xfrm>
            <a:off x="558800" y="914399"/>
            <a:ext cx="11074400" cy="1378857"/>
          </a:xfrm>
          <a:prstGeom prst="roundRect">
            <a:avLst/>
          </a:prstGeom>
          <a:solidFill>
            <a:schemeClr val="accent2">
              <a:lumMod val="20000"/>
              <a:lumOff val="80000"/>
            </a:schemeClr>
          </a:solidFill>
          <a:ln>
            <a:noFill/>
          </a:ln>
        </p:spPr>
        <p:style>
          <a:lnRef idx="1">
            <a:schemeClr val="accent6"/>
          </a:lnRef>
          <a:fillRef idx="3">
            <a:schemeClr val="accent6"/>
          </a:fillRef>
          <a:effectRef idx="2">
            <a:schemeClr val="accent6"/>
          </a:effectRef>
          <a:fontRef idx="minor">
            <a:schemeClr val="lt1"/>
          </a:fontRef>
        </p:style>
        <p:txBody>
          <a:bodyPr bIns="144000" rtlCol="0" anchor="ctr"/>
          <a:lstStyle/>
          <a:p>
            <a:pPr algn="ctr" defTabSz="1219170">
              <a:lnSpc>
                <a:spcPct val="150000"/>
              </a:lnSpc>
              <a:buClr>
                <a:srgbClr val="000000"/>
              </a:buClr>
            </a:pPr>
            <a:r>
              <a:rPr lang="vi-VN" sz="2400" b="1" dirty="0">
                <a:solidFill>
                  <a:schemeClr val="tx1"/>
                </a:solidFill>
                <a:cs typeface="+mn-ea"/>
                <a:sym typeface="+mn-lt"/>
              </a:rPr>
              <a:t>Câu 2:</a:t>
            </a:r>
            <a:r>
              <a:rPr lang="en-US" sz="2400" b="1" dirty="0">
                <a:solidFill>
                  <a:schemeClr val="tx1"/>
                </a:solidFill>
                <a:latin typeface="UTM Avo"/>
                <a:cs typeface="+mn-ea"/>
                <a:sym typeface="+mn-lt"/>
              </a:rPr>
              <a:t> </a:t>
            </a:r>
            <a:r>
              <a:rPr lang="vi-VN" sz="2400" kern="0" dirty="0">
                <a:solidFill>
                  <a:schemeClr val="tx1"/>
                </a:solidFill>
                <a:cs typeface="+mn-ea"/>
                <a:sym typeface="+mn-lt"/>
              </a:rPr>
              <a:t>Cảm xúc được thể hiện </a:t>
            </a:r>
          </a:p>
          <a:p>
            <a:pPr algn="ctr" defTabSz="1219170">
              <a:lnSpc>
                <a:spcPct val="150000"/>
              </a:lnSpc>
              <a:buClr>
                <a:srgbClr val="000000"/>
              </a:buClr>
            </a:pPr>
            <a:r>
              <a:rPr lang="vi-VN" sz="2400" kern="0" dirty="0">
                <a:solidFill>
                  <a:schemeClr val="tx1"/>
                </a:solidFill>
                <a:cs typeface="+mn-ea"/>
                <a:sym typeface="+mn-lt"/>
              </a:rPr>
              <a:t>thông qua bộ phận nào trên khuôn mặt?</a:t>
            </a:r>
          </a:p>
        </p:txBody>
      </p:sp>
      <p:sp>
        <p:nvSpPr>
          <p:cNvPr id="5" name="Rectangle: Rounded Corners 4">
            <a:extLst>
              <a:ext uri="{FF2B5EF4-FFF2-40B4-BE49-F238E27FC236}">
                <a16:creationId xmlns:a16="http://schemas.microsoft.com/office/drawing/2014/main" id="{694EE124-D2B0-EB92-34BB-171A6E5DFF49}"/>
              </a:ext>
            </a:extLst>
          </p:cNvPr>
          <p:cNvSpPr/>
          <p:nvPr/>
        </p:nvSpPr>
        <p:spPr>
          <a:xfrm>
            <a:off x="558801" y="2527387"/>
            <a:ext cx="5077409" cy="1648407"/>
          </a:xfrm>
          <a:prstGeom prst="roundRect">
            <a:avLst/>
          </a:prstGeom>
          <a:solidFill>
            <a:srgbClr val="FFFFFF"/>
          </a:solidFill>
          <a:ln>
            <a:solidFill>
              <a:srgbClr val="A2C705"/>
            </a:solidFill>
          </a:ln>
        </p:spPr>
        <p:style>
          <a:lnRef idx="2">
            <a:schemeClr val="accent1"/>
          </a:lnRef>
          <a:fillRef idx="1">
            <a:schemeClr val="lt1"/>
          </a:fillRef>
          <a:effectRef idx="0">
            <a:schemeClr val="accent1"/>
          </a:effectRef>
          <a:fontRef idx="minor">
            <a:schemeClr val="dk1"/>
          </a:fontRef>
        </p:style>
        <p:txBody>
          <a:bodyPr bIns="96000" rtlCol="0" anchor="ctr"/>
          <a:lstStyle/>
          <a:p>
            <a:pPr algn="ctr" defTabSz="1219170">
              <a:buClr>
                <a:srgbClr val="000000"/>
              </a:buClr>
            </a:pPr>
            <a:r>
              <a:rPr lang="vi-VN" sz="2400" kern="0" dirty="0">
                <a:solidFill>
                  <a:schemeClr val="tx1"/>
                </a:solidFill>
                <a:cs typeface="+mn-ea"/>
                <a:sym typeface="+mn-lt"/>
              </a:rPr>
              <a:t>A. Mắt và mũi. </a:t>
            </a:r>
          </a:p>
        </p:txBody>
      </p:sp>
      <p:sp>
        <p:nvSpPr>
          <p:cNvPr id="6" name="Rectangle: Rounded Corners 5">
            <a:extLst>
              <a:ext uri="{FF2B5EF4-FFF2-40B4-BE49-F238E27FC236}">
                <a16:creationId xmlns:a16="http://schemas.microsoft.com/office/drawing/2014/main" id="{5F79DB41-7308-0943-C5D6-16DFA84552E0}"/>
              </a:ext>
            </a:extLst>
          </p:cNvPr>
          <p:cNvSpPr/>
          <p:nvPr/>
        </p:nvSpPr>
        <p:spPr>
          <a:xfrm>
            <a:off x="558800" y="4460381"/>
            <a:ext cx="5077409" cy="1648407"/>
          </a:xfrm>
          <a:prstGeom prst="roundRect">
            <a:avLst/>
          </a:prstGeom>
          <a:solidFill>
            <a:srgbClr val="FFFFFF"/>
          </a:solidFill>
          <a:ln>
            <a:solidFill>
              <a:srgbClr val="A2C705"/>
            </a:solidFill>
          </a:ln>
        </p:spPr>
        <p:style>
          <a:lnRef idx="2">
            <a:schemeClr val="accent1"/>
          </a:lnRef>
          <a:fillRef idx="1">
            <a:schemeClr val="lt1"/>
          </a:fillRef>
          <a:effectRef idx="0">
            <a:schemeClr val="accent1"/>
          </a:effectRef>
          <a:fontRef idx="minor">
            <a:schemeClr val="dk1"/>
          </a:fontRef>
        </p:style>
        <p:txBody>
          <a:bodyPr bIns="96000" rtlCol="0" anchor="ctr"/>
          <a:lstStyle/>
          <a:p>
            <a:pPr algn="ctr" defTabSz="1219170">
              <a:buClr>
                <a:srgbClr val="000000"/>
              </a:buClr>
            </a:pPr>
            <a:r>
              <a:rPr lang="vi-VN" sz="2400" kern="0" dirty="0">
                <a:solidFill>
                  <a:schemeClr val="tx1"/>
                </a:solidFill>
                <a:cs typeface="+mn-ea"/>
                <a:sym typeface="+mn-lt"/>
              </a:rPr>
              <a:t>B. Mắt và miệng. </a:t>
            </a:r>
          </a:p>
        </p:txBody>
      </p:sp>
      <p:sp>
        <p:nvSpPr>
          <p:cNvPr id="9" name="Rectangle: Rounded Corners 8">
            <a:extLst>
              <a:ext uri="{FF2B5EF4-FFF2-40B4-BE49-F238E27FC236}">
                <a16:creationId xmlns:a16="http://schemas.microsoft.com/office/drawing/2014/main" id="{E50428A7-6D5D-1729-229C-7A3DE2A5E422}"/>
              </a:ext>
            </a:extLst>
          </p:cNvPr>
          <p:cNvSpPr/>
          <p:nvPr/>
        </p:nvSpPr>
        <p:spPr>
          <a:xfrm>
            <a:off x="6555792" y="2527387"/>
            <a:ext cx="5077409" cy="1648407"/>
          </a:xfrm>
          <a:prstGeom prst="roundRect">
            <a:avLst/>
          </a:prstGeom>
          <a:solidFill>
            <a:srgbClr val="FFFFFF"/>
          </a:solidFill>
          <a:ln>
            <a:solidFill>
              <a:srgbClr val="A2C705"/>
            </a:solidFill>
          </a:ln>
        </p:spPr>
        <p:style>
          <a:lnRef idx="2">
            <a:schemeClr val="accent1"/>
          </a:lnRef>
          <a:fillRef idx="1">
            <a:schemeClr val="lt1"/>
          </a:fillRef>
          <a:effectRef idx="0">
            <a:schemeClr val="accent1"/>
          </a:effectRef>
          <a:fontRef idx="minor">
            <a:schemeClr val="dk1"/>
          </a:fontRef>
        </p:style>
        <p:txBody>
          <a:bodyPr bIns="96000" rtlCol="0" anchor="ctr"/>
          <a:lstStyle/>
          <a:p>
            <a:pPr algn="ctr" defTabSz="1219170">
              <a:buClr>
                <a:srgbClr val="000000"/>
              </a:buClr>
            </a:pPr>
            <a:r>
              <a:rPr lang="vi-VN" sz="2400" kern="0" dirty="0">
                <a:solidFill>
                  <a:schemeClr val="tx1"/>
                </a:solidFill>
                <a:cs typeface="+mn-ea"/>
                <a:sym typeface="+mn-lt"/>
              </a:rPr>
              <a:t>C. Miệng và mũi.</a:t>
            </a:r>
          </a:p>
        </p:txBody>
      </p:sp>
      <p:sp>
        <p:nvSpPr>
          <p:cNvPr id="10" name="Rectangle: Rounded Corners 9">
            <a:extLst>
              <a:ext uri="{FF2B5EF4-FFF2-40B4-BE49-F238E27FC236}">
                <a16:creationId xmlns:a16="http://schemas.microsoft.com/office/drawing/2014/main" id="{95CF8633-FFAD-0B4A-B9F1-5B1587C481D6}"/>
              </a:ext>
            </a:extLst>
          </p:cNvPr>
          <p:cNvSpPr/>
          <p:nvPr/>
        </p:nvSpPr>
        <p:spPr>
          <a:xfrm>
            <a:off x="6555790" y="4460381"/>
            <a:ext cx="5077409" cy="1648407"/>
          </a:xfrm>
          <a:prstGeom prst="roundRect">
            <a:avLst/>
          </a:prstGeom>
          <a:solidFill>
            <a:srgbClr val="FFFFFF"/>
          </a:solidFill>
          <a:ln>
            <a:solidFill>
              <a:srgbClr val="A2C705"/>
            </a:solidFill>
          </a:ln>
        </p:spPr>
        <p:style>
          <a:lnRef idx="2">
            <a:schemeClr val="accent1"/>
          </a:lnRef>
          <a:fillRef idx="1">
            <a:schemeClr val="lt1"/>
          </a:fillRef>
          <a:effectRef idx="0">
            <a:schemeClr val="accent1"/>
          </a:effectRef>
          <a:fontRef idx="minor">
            <a:schemeClr val="dk1"/>
          </a:fontRef>
        </p:style>
        <p:txBody>
          <a:bodyPr bIns="96000" rtlCol="0" anchor="ctr"/>
          <a:lstStyle/>
          <a:p>
            <a:pPr algn="ctr" defTabSz="1219170">
              <a:buClr>
                <a:srgbClr val="000000"/>
              </a:buClr>
            </a:pPr>
            <a:r>
              <a:rPr lang="vi-VN" sz="2400" kern="0" dirty="0">
                <a:solidFill>
                  <a:schemeClr val="tx1"/>
                </a:solidFill>
                <a:cs typeface="+mn-ea"/>
                <a:sym typeface="+mn-lt"/>
              </a:rPr>
              <a:t>D. Mũi và tai.</a:t>
            </a:r>
          </a:p>
        </p:txBody>
      </p:sp>
      <p:sp>
        <p:nvSpPr>
          <p:cNvPr id="12" name="Rectangle: Rounded Corners 11">
            <a:extLst>
              <a:ext uri="{FF2B5EF4-FFF2-40B4-BE49-F238E27FC236}">
                <a16:creationId xmlns:a16="http://schemas.microsoft.com/office/drawing/2014/main" id="{9981C190-4C82-F9D7-AC67-5C5D13AEAA78}"/>
              </a:ext>
            </a:extLst>
          </p:cNvPr>
          <p:cNvSpPr/>
          <p:nvPr/>
        </p:nvSpPr>
        <p:spPr>
          <a:xfrm>
            <a:off x="558798" y="4447592"/>
            <a:ext cx="5077409" cy="1648408"/>
          </a:xfrm>
          <a:prstGeom prst="roundRect">
            <a:avLst/>
          </a:prstGeom>
          <a:solidFill>
            <a:srgbClr val="92D050"/>
          </a:solidFill>
          <a:ln>
            <a:solidFill>
              <a:srgbClr val="92D050"/>
            </a:solidFill>
          </a:ln>
        </p:spPr>
        <p:style>
          <a:lnRef idx="1">
            <a:schemeClr val="accent6"/>
          </a:lnRef>
          <a:fillRef idx="3">
            <a:schemeClr val="accent6"/>
          </a:fillRef>
          <a:effectRef idx="2">
            <a:schemeClr val="accent6"/>
          </a:effectRef>
          <a:fontRef idx="minor">
            <a:schemeClr val="lt1"/>
          </a:fontRef>
        </p:style>
        <p:txBody>
          <a:bodyPr bIns="144000" rtlCol="0" anchor="ctr"/>
          <a:lstStyle/>
          <a:p>
            <a:pPr algn="ctr" defTabSz="1219170">
              <a:buClr>
                <a:srgbClr val="000000"/>
              </a:buClr>
            </a:pPr>
            <a:r>
              <a:rPr lang="vi-VN" sz="2400" kern="0" dirty="0">
                <a:solidFill>
                  <a:schemeClr val="tx1"/>
                </a:solidFill>
                <a:cs typeface="+mn-ea"/>
                <a:sym typeface="+mn-lt"/>
              </a:rPr>
              <a:t>B. Mắt và miệng. </a:t>
            </a:r>
          </a:p>
        </p:txBody>
      </p:sp>
      <p:sp>
        <p:nvSpPr>
          <p:cNvPr id="2" name="Freeform 98">
            <a:hlinkClick r:id="rId3" action="ppaction://hlinksldjump"/>
            <a:extLst>
              <a:ext uri="{FF2B5EF4-FFF2-40B4-BE49-F238E27FC236}">
                <a16:creationId xmlns:a16="http://schemas.microsoft.com/office/drawing/2014/main" id="{BE5DEDC8-253D-DA92-E9B7-C439FA90C620}"/>
              </a:ext>
            </a:extLst>
          </p:cNvPr>
          <p:cNvSpPr/>
          <p:nvPr/>
        </p:nvSpPr>
        <p:spPr>
          <a:xfrm>
            <a:off x="11524343" y="6099216"/>
            <a:ext cx="533975" cy="576491"/>
          </a:xfrm>
          <a:custGeom>
            <a:avLst/>
            <a:gdLst/>
            <a:ahLst/>
            <a:cxnLst/>
            <a:rect l="l" t="t" r="r" b="b"/>
            <a:pathLst>
              <a:path w="773140" h="834699">
                <a:moveTo>
                  <a:pt x="0" y="0"/>
                </a:moveTo>
                <a:lnTo>
                  <a:pt x="773140" y="0"/>
                </a:lnTo>
                <a:lnTo>
                  <a:pt x="773140" y="834699"/>
                </a:lnTo>
                <a:lnTo>
                  <a:pt x="0" y="8346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1219170">
              <a:buClr>
                <a:srgbClr val="000000"/>
              </a:buClr>
            </a:pPr>
            <a:endParaRPr lang="vi-VN" sz="2400" kern="0">
              <a:cs typeface="+mn-ea"/>
              <a:sym typeface="+mn-lt"/>
            </a:endParaRPr>
          </a:p>
        </p:txBody>
      </p:sp>
    </p:spTree>
    <p:extLst>
      <p:ext uri="{BB962C8B-B14F-4D97-AF65-F5344CB8AC3E}">
        <p14:creationId xmlns:p14="http://schemas.microsoft.com/office/powerpoint/2010/main" val="4140046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500"/>
                                        <p:tgtEl>
                                          <p:spTgt spid="9"/>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arn(inVertical)">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linds(horizontal)">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animBg="1"/>
      <p:bldP spid="10"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E7446065-016F-E10E-8D7E-B487A02697ED}"/>
              </a:ext>
            </a:extLst>
          </p:cNvPr>
          <p:cNvSpPr/>
          <p:nvPr/>
        </p:nvSpPr>
        <p:spPr>
          <a:xfrm>
            <a:off x="558800" y="1143000"/>
            <a:ext cx="11074400" cy="1310951"/>
          </a:xfrm>
          <a:prstGeom prst="roundRect">
            <a:avLst/>
          </a:prstGeom>
          <a:solidFill>
            <a:schemeClr val="accent2">
              <a:lumMod val="20000"/>
              <a:lumOff val="80000"/>
            </a:schemeClr>
          </a:solidFill>
          <a:ln>
            <a:noFill/>
          </a:ln>
        </p:spPr>
        <p:style>
          <a:lnRef idx="1">
            <a:schemeClr val="accent6"/>
          </a:lnRef>
          <a:fillRef idx="3">
            <a:schemeClr val="accent6"/>
          </a:fillRef>
          <a:effectRef idx="2">
            <a:schemeClr val="accent6"/>
          </a:effectRef>
          <a:fontRef idx="minor">
            <a:schemeClr val="lt1"/>
          </a:fontRef>
        </p:style>
        <p:txBody>
          <a:bodyPr bIns="192000" rtlCol="0" anchor="ctr"/>
          <a:lstStyle/>
          <a:p>
            <a:pPr algn="ctr" defTabSz="1219170">
              <a:lnSpc>
                <a:spcPct val="150000"/>
              </a:lnSpc>
              <a:buClr>
                <a:srgbClr val="000000"/>
              </a:buClr>
            </a:pPr>
            <a:r>
              <a:rPr lang="vi-VN" sz="2400" b="1" dirty="0">
                <a:solidFill>
                  <a:schemeClr val="tx1"/>
                </a:solidFill>
                <a:cs typeface="+mn-ea"/>
                <a:sym typeface="+mn-lt"/>
              </a:rPr>
              <a:t>Câu 3:</a:t>
            </a:r>
            <a:r>
              <a:rPr lang="en-US" sz="2400" b="1" dirty="0">
                <a:solidFill>
                  <a:schemeClr val="tx1"/>
                </a:solidFill>
                <a:latin typeface="UTM Avo"/>
                <a:cs typeface="+mn-ea"/>
                <a:sym typeface="+mn-lt"/>
              </a:rPr>
              <a:t> </a:t>
            </a:r>
            <a:r>
              <a:rPr lang="vi-VN" sz="2400" kern="0" dirty="0">
                <a:solidFill>
                  <a:schemeClr val="tx1"/>
                </a:solidFill>
                <a:cs typeface="+mn-ea"/>
                <a:sym typeface="+mn-lt"/>
              </a:rPr>
              <a:t>Sự đối xứng có tác dụng gì?</a:t>
            </a:r>
          </a:p>
        </p:txBody>
      </p:sp>
      <p:sp>
        <p:nvSpPr>
          <p:cNvPr id="5" name="Rectangle: Rounded Corners 4">
            <a:extLst>
              <a:ext uri="{FF2B5EF4-FFF2-40B4-BE49-F238E27FC236}">
                <a16:creationId xmlns:a16="http://schemas.microsoft.com/office/drawing/2014/main" id="{694EE124-D2B0-EB92-34BB-171A6E5DFF49}"/>
              </a:ext>
            </a:extLst>
          </p:cNvPr>
          <p:cNvSpPr/>
          <p:nvPr/>
        </p:nvSpPr>
        <p:spPr>
          <a:xfrm>
            <a:off x="558801" y="2671667"/>
            <a:ext cx="5077409" cy="1648407"/>
          </a:xfrm>
          <a:prstGeom prst="roundRect">
            <a:avLst/>
          </a:prstGeom>
          <a:solidFill>
            <a:srgbClr val="FFFFFF"/>
          </a:solidFill>
          <a:ln/>
        </p:spPr>
        <p:style>
          <a:lnRef idx="2">
            <a:schemeClr val="accent2"/>
          </a:lnRef>
          <a:fillRef idx="1">
            <a:schemeClr val="lt1"/>
          </a:fillRef>
          <a:effectRef idx="0">
            <a:schemeClr val="accent2"/>
          </a:effectRef>
          <a:fontRef idx="minor">
            <a:schemeClr val="dk1"/>
          </a:fontRef>
        </p:style>
        <p:txBody>
          <a:bodyPr bIns="144000" rtlCol="0" anchor="ctr"/>
          <a:lstStyle/>
          <a:p>
            <a:pPr marL="609585" indent="-609585" algn="ctr" defTabSz="1219170">
              <a:buClr>
                <a:srgbClr val="000000"/>
              </a:buClr>
              <a:buFont typeface="Arial"/>
              <a:buAutoNum type="alphaUcPeriod"/>
            </a:pPr>
            <a:r>
              <a:rPr lang="vi-VN" sz="2400" kern="0" dirty="0">
                <a:solidFill>
                  <a:schemeClr val="tx1"/>
                </a:solidFill>
                <a:cs typeface="+mn-ea"/>
                <a:sym typeface="+mn-lt"/>
              </a:rPr>
              <a:t>Tạo sự cân bằng.</a:t>
            </a:r>
          </a:p>
        </p:txBody>
      </p:sp>
      <p:sp>
        <p:nvSpPr>
          <p:cNvPr id="6" name="Rectangle: Rounded Corners 5">
            <a:extLst>
              <a:ext uri="{FF2B5EF4-FFF2-40B4-BE49-F238E27FC236}">
                <a16:creationId xmlns:a16="http://schemas.microsoft.com/office/drawing/2014/main" id="{5F79DB41-7308-0943-C5D6-16DFA84552E0}"/>
              </a:ext>
            </a:extLst>
          </p:cNvPr>
          <p:cNvSpPr/>
          <p:nvPr/>
        </p:nvSpPr>
        <p:spPr>
          <a:xfrm>
            <a:off x="558800" y="4537790"/>
            <a:ext cx="5077409" cy="1648407"/>
          </a:xfrm>
          <a:prstGeom prst="roundRect">
            <a:avLst/>
          </a:prstGeom>
          <a:solidFill>
            <a:srgbClr val="FFFFFF"/>
          </a:solidFill>
          <a:ln/>
        </p:spPr>
        <p:style>
          <a:lnRef idx="2">
            <a:schemeClr val="accent2"/>
          </a:lnRef>
          <a:fillRef idx="1">
            <a:schemeClr val="lt1"/>
          </a:fillRef>
          <a:effectRef idx="0">
            <a:schemeClr val="accent2"/>
          </a:effectRef>
          <a:fontRef idx="minor">
            <a:schemeClr val="dk1"/>
          </a:fontRef>
        </p:style>
        <p:txBody>
          <a:bodyPr bIns="144000" rtlCol="0" anchor="ctr"/>
          <a:lstStyle/>
          <a:p>
            <a:pPr algn="ctr" defTabSz="1219170">
              <a:buClr>
                <a:srgbClr val="000000"/>
              </a:buClr>
            </a:pPr>
            <a:r>
              <a:rPr lang="vi-VN" sz="2400" kern="0" dirty="0">
                <a:solidFill>
                  <a:schemeClr val="tx1"/>
                </a:solidFill>
                <a:cs typeface="+mn-ea"/>
                <a:sym typeface="+mn-lt"/>
              </a:rPr>
              <a:t>B. Tạo sự tương phản. </a:t>
            </a:r>
          </a:p>
        </p:txBody>
      </p:sp>
      <p:sp>
        <p:nvSpPr>
          <p:cNvPr id="9" name="Rectangle: Rounded Corners 8">
            <a:extLst>
              <a:ext uri="{FF2B5EF4-FFF2-40B4-BE49-F238E27FC236}">
                <a16:creationId xmlns:a16="http://schemas.microsoft.com/office/drawing/2014/main" id="{E50428A7-6D5D-1729-229C-7A3DE2A5E422}"/>
              </a:ext>
            </a:extLst>
          </p:cNvPr>
          <p:cNvSpPr/>
          <p:nvPr/>
        </p:nvSpPr>
        <p:spPr>
          <a:xfrm>
            <a:off x="6555792" y="2671667"/>
            <a:ext cx="5077409" cy="1648407"/>
          </a:xfrm>
          <a:prstGeom prst="roundRect">
            <a:avLst/>
          </a:prstGeom>
          <a:solidFill>
            <a:srgbClr val="FFFFFF"/>
          </a:solidFill>
          <a:ln/>
        </p:spPr>
        <p:style>
          <a:lnRef idx="2">
            <a:schemeClr val="accent2"/>
          </a:lnRef>
          <a:fillRef idx="1">
            <a:schemeClr val="lt1"/>
          </a:fillRef>
          <a:effectRef idx="0">
            <a:schemeClr val="accent2"/>
          </a:effectRef>
          <a:fontRef idx="minor">
            <a:schemeClr val="dk1"/>
          </a:fontRef>
        </p:style>
        <p:txBody>
          <a:bodyPr rtlCol="0" anchor="ctr"/>
          <a:lstStyle/>
          <a:p>
            <a:pPr algn="ctr" defTabSz="1219170">
              <a:buClr>
                <a:srgbClr val="000000"/>
              </a:buClr>
            </a:pPr>
            <a:r>
              <a:rPr lang="vi-VN" sz="2400" kern="0" dirty="0">
                <a:solidFill>
                  <a:schemeClr val="tx1"/>
                </a:solidFill>
                <a:cs typeface="+mn-ea"/>
                <a:sym typeface="+mn-lt"/>
              </a:rPr>
              <a:t>C. Tạo sự song song. </a:t>
            </a:r>
          </a:p>
        </p:txBody>
      </p:sp>
      <p:sp>
        <p:nvSpPr>
          <p:cNvPr id="12" name="Rectangle: Rounded Corners 11">
            <a:extLst>
              <a:ext uri="{FF2B5EF4-FFF2-40B4-BE49-F238E27FC236}">
                <a16:creationId xmlns:a16="http://schemas.microsoft.com/office/drawing/2014/main" id="{9981C190-4C82-F9D7-AC67-5C5D13AEAA78}"/>
              </a:ext>
            </a:extLst>
          </p:cNvPr>
          <p:cNvSpPr/>
          <p:nvPr/>
        </p:nvSpPr>
        <p:spPr>
          <a:xfrm>
            <a:off x="558800" y="2671667"/>
            <a:ext cx="5077409" cy="1648407"/>
          </a:xfrm>
          <a:prstGeom prst="roundRect">
            <a:avLst/>
          </a:prstGeom>
          <a:solidFill>
            <a:srgbClr val="92D050"/>
          </a:solidFill>
          <a:ln>
            <a:solidFill>
              <a:srgbClr val="92D050"/>
            </a:solidFill>
          </a:ln>
        </p:spPr>
        <p:style>
          <a:lnRef idx="1">
            <a:schemeClr val="accent6"/>
          </a:lnRef>
          <a:fillRef idx="3">
            <a:schemeClr val="accent6"/>
          </a:fillRef>
          <a:effectRef idx="2">
            <a:schemeClr val="accent6"/>
          </a:effectRef>
          <a:fontRef idx="minor">
            <a:schemeClr val="lt1"/>
          </a:fontRef>
        </p:style>
        <p:txBody>
          <a:bodyPr bIns="144000" rtlCol="0" anchor="ctr"/>
          <a:lstStyle/>
          <a:p>
            <a:pPr marL="609585" indent="-609585" algn="ctr" defTabSz="1219170">
              <a:buClr>
                <a:srgbClr val="000000"/>
              </a:buClr>
              <a:buFont typeface="Arial"/>
              <a:buAutoNum type="alphaUcPeriod"/>
            </a:pPr>
            <a:r>
              <a:rPr lang="vi-VN" sz="2400" kern="0" dirty="0">
                <a:solidFill>
                  <a:schemeClr val="tx1"/>
                </a:solidFill>
                <a:cs typeface="+mn-ea"/>
                <a:sym typeface="+mn-lt"/>
              </a:rPr>
              <a:t>Tạo sự cân bằng.</a:t>
            </a:r>
          </a:p>
        </p:txBody>
      </p:sp>
      <p:sp>
        <p:nvSpPr>
          <p:cNvPr id="2" name="Freeform 98">
            <a:hlinkClick r:id="rId3" action="ppaction://hlinksldjump"/>
            <a:extLst>
              <a:ext uri="{FF2B5EF4-FFF2-40B4-BE49-F238E27FC236}">
                <a16:creationId xmlns:a16="http://schemas.microsoft.com/office/drawing/2014/main" id="{BE5DEDC8-253D-DA92-E9B7-C439FA90C620}"/>
              </a:ext>
            </a:extLst>
          </p:cNvPr>
          <p:cNvSpPr/>
          <p:nvPr/>
        </p:nvSpPr>
        <p:spPr>
          <a:xfrm>
            <a:off x="11524343" y="6176625"/>
            <a:ext cx="533975" cy="576491"/>
          </a:xfrm>
          <a:custGeom>
            <a:avLst/>
            <a:gdLst/>
            <a:ahLst/>
            <a:cxnLst/>
            <a:rect l="l" t="t" r="r" b="b"/>
            <a:pathLst>
              <a:path w="773140" h="834699">
                <a:moveTo>
                  <a:pt x="0" y="0"/>
                </a:moveTo>
                <a:lnTo>
                  <a:pt x="773140" y="0"/>
                </a:lnTo>
                <a:lnTo>
                  <a:pt x="773140" y="834699"/>
                </a:lnTo>
                <a:lnTo>
                  <a:pt x="0" y="8346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1219170">
              <a:buClr>
                <a:srgbClr val="000000"/>
              </a:buClr>
            </a:pPr>
            <a:endParaRPr lang="vi-VN" sz="2400" kern="0">
              <a:cs typeface="+mn-ea"/>
              <a:sym typeface="+mn-lt"/>
            </a:endParaRPr>
          </a:p>
        </p:txBody>
      </p:sp>
      <p:sp>
        <p:nvSpPr>
          <p:cNvPr id="3" name="Rectangle: Rounded Corners 2">
            <a:extLst>
              <a:ext uri="{FF2B5EF4-FFF2-40B4-BE49-F238E27FC236}">
                <a16:creationId xmlns:a16="http://schemas.microsoft.com/office/drawing/2014/main" id="{5FAD3AA8-7FCE-3293-7F21-825ABD2A2B6A}"/>
              </a:ext>
            </a:extLst>
          </p:cNvPr>
          <p:cNvSpPr/>
          <p:nvPr/>
        </p:nvSpPr>
        <p:spPr>
          <a:xfrm>
            <a:off x="6555790" y="4528219"/>
            <a:ext cx="5077409" cy="1648407"/>
          </a:xfrm>
          <a:prstGeom prst="roundRect">
            <a:avLst/>
          </a:prstGeom>
          <a:solidFill>
            <a:srgbClr val="FFFFFF"/>
          </a:solidFill>
          <a:ln/>
        </p:spPr>
        <p:style>
          <a:lnRef idx="2">
            <a:schemeClr val="accent2"/>
          </a:lnRef>
          <a:fillRef idx="1">
            <a:schemeClr val="lt1"/>
          </a:fillRef>
          <a:effectRef idx="0">
            <a:schemeClr val="accent2"/>
          </a:effectRef>
          <a:fontRef idx="minor">
            <a:schemeClr val="dk1"/>
          </a:fontRef>
        </p:style>
        <p:txBody>
          <a:bodyPr bIns="144000" rtlCol="0" anchor="ctr"/>
          <a:lstStyle/>
          <a:p>
            <a:pPr algn="ctr" defTabSz="1219170">
              <a:buClr>
                <a:srgbClr val="000000"/>
              </a:buClr>
            </a:pPr>
            <a:r>
              <a:rPr lang="vi-VN" sz="2400" kern="0" dirty="0">
                <a:solidFill>
                  <a:schemeClr val="tx1"/>
                </a:solidFill>
                <a:cs typeface="+mn-ea"/>
                <a:sym typeface="+mn-lt"/>
              </a:rPr>
              <a:t>D. Tạo sự hài hòa.</a:t>
            </a:r>
          </a:p>
        </p:txBody>
      </p:sp>
    </p:spTree>
    <p:extLst>
      <p:ext uri="{BB962C8B-B14F-4D97-AF65-F5344CB8AC3E}">
        <p14:creationId xmlns:p14="http://schemas.microsoft.com/office/powerpoint/2010/main" val="134235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500"/>
                                        <p:tgtEl>
                                          <p:spTgt spid="9"/>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arn(inVertical)">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linds(horizontal)">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animBg="1"/>
      <p:bldP spid="12" grpId="0" animBg="1"/>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5FAD3AA8-7FCE-3293-7F21-825ABD2A2B6A}"/>
              </a:ext>
            </a:extLst>
          </p:cNvPr>
          <p:cNvSpPr/>
          <p:nvPr/>
        </p:nvSpPr>
        <p:spPr>
          <a:xfrm>
            <a:off x="6555790" y="4528219"/>
            <a:ext cx="5077409" cy="1648407"/>
          </a:xfrm>
          <a:prstGeom prst="roundRect">
            <a:avLst/>
          </a:prstGeom>
          <a:solidFill>
            <a:srgbClr val="FFFFFF"/>
          </a:solidFill>
          <a:ln/>
        </p:spPr>
        <p:style>
          <a:lnRef idx="2">
            <a:schemeClr val="accent1"/>
          </a:lnRef>
          <a:fillRef idx="1">
            <a:schemeClr val="lt1"/>
          </a:fillRef>
          <a:effectRef idx="0">
            <a:schemeClr val="accent1"/>
          </a:effectRef>
          <a:fontRef idx="minor">
            <a:schemeClr val="dk1"/>
          </a:fontRef>
        </p:style>
        <p:txBody>
          <a:bodyPr bIns="48000" rtlCol="0" anchor="ctr"/>
          <a:lstStyle/>
          <a:p>
            <a:pPr algn="ctr" defTabSz="1219170">
              <a:buClr>
                <a:srgbClr val="000000"/>
              </a:buClr>
            </a:pPr>
            <a:r>
              <a:rPr lang="vi-VN" sz="2400" kern="0" dirty="0">
                <a:solidFill>
                  <a:schemeClr val="tx1"/>
                </a:solidFill>
                <a:cs typeface="+mn-ea"/>
                <a:sym typeface="+mn-lt"/>
              </a:rPr>
              <a:t>D. Mắt, tai. </a:t>
            </a:r>
          </a:p>
        </p:txBody>
      </p:sp>
      <p:sp>
        <p:nvSpPr>
          <p:cNvPr id="4" name="Rectangle: Rounded Corners 3">
            <a:extLst>
              <a:ext uri="{FF2B5EF4-FFF2-40B4-BE49-F238E27FC236}">
                <a16:creationId xmlns:a16="http://schemas.microsoft.com/office/drawing/2014/main" id="{E7446065-016F-E10E-8D7E-B487A02697ED}"/>
              </a:ext>
            </a:extLst>
          </p:cNvPr>
          <p:cNvSpPr/>
          <p:nvPr/>
        </p:nvSpPr>
        <p:spPr>
          <a:xfrm>
            <a:off x="558800" y="1219200"/>
            <a:ext cx="11074400" cy="1234752"/>
          </a:xfrm>
          <a:prstGeom prst="roundRect">
            <a:avLst/>
          </a:prstGeom>
          <a:solidFill>
            <a:schemeClr val="accent2">
              <a:lumMod val="20000"/>
              <a:lumOff val="80000"/>
            </a:schemeClr>
          </a:solidFill>
          <a:ln>
            <a:noFill/>
          </a:ln>
        </p:spPr>
        <p:style>
          <a:lnRef idx="1">
            <a:schemeClr val="accent6"/>
          </a:lnRef>
          <a:fillRef idx="3">
            <a:schemeClr val="accent6"/>
          </a:fillRef>
          <a:effectRef idx="2">
            <a:schemeClr val="accent6"/>
          </a:effectRef>
          <a:fontRef idx="minor">
            <a:schemeClr val="lt1"/>
          </a:fontRef>
        </p:style>
        <p:txBody>
          <a:bodyPr bIns="192000" rtlCol="0" anchor="ctr"/>
          <a:lstStyle/>
          <a:p>
            <a:pPr algn="ctr" defTabSz="1219170">
              <a:buClr>
                <a:srgbClr val="000000"/>
              </a:buClr>
            </a:pPr>
            <a:r>
              <a:rPr lang="vi-VN" sz="2400" b="1" dirty="0">
                <a:solidFill>
                  <a:schemeClr val="tx1"/>
                </a:solidFill>
                <a:cs typeface="+mn-ea"/>
                <a:sym typeface="+mn-lt"/>
              </a:rPr>
              <a:t>Câu 4:</a:t>
            </a:r>
            <a:r>
              <a:rPr lang="en-US" sz="2400" b="1" dirty="0">
                <a:solidFill>
                  <a:schemeClr val="tx1"/>
                </a:solidFill>
                <a:latin typeface="UTM Avo"/>
                <a:cs typeface="+mn-ea"/>
                <a:sym typeface="+mn-lt"/>
              </a:rPr>
              <a:t> </a:t>
            </a:r>
            <a:r>
              <a:rPr lang="vi-VN" sz="2400" kern="0" dirty="0">
                <a:solidFill>
                  <a:schemeClr val="tx1"/>
                </a:solidFill>
                <a:cs typeface="+mn-ea"/>
                <a:sym typeface="+mn-lt"/>
              </a:rPr>
              <a:t>Đâu là bộ phận tạo sự đối xứng trên khuôn mặt?</a:t>
            </a:r>
          </a:p>
        </p:txBody>
      </p:sp>
      <p:sp>
        <p:nvSpPr>
          <p:cNvPr id="5" name="Rectangle: Rounded Corners 4">
            <a:extLst>
              <a:ext uri="{FF2B5EF4-FFF2-40B4-BE49-F238E27FC236}">
                <a16:creationId xmlns:a16="http://schemas.microsoft.com/office/drawing/2014/main" id="{694EE124-D2B0-EB92-34BB-171A6E5DFF49}"/>
              </a:ext>
            </a:extLst>
          </p:cNvPr>
          <p:cNvSpPr/>
          <p:nvPr/>
        </p:nvSpPr>
        <p:spPr>
          <a:xfrm>
            <a:off x="558801" y="2671667"/>
            <a:ext cx="5077409" cy="1648407"/>
          </a:xfrm>
          <a:prstGeom prst="roundRect">
            <a:avLst/>
          </a:prstGeom>
          <a:solidFill>
            <a:srgbClr val="FFFFFF"/>
          </a:solidFill>
          <a:ln/>
        </p:spPr>
        <p:style>
          <a:lnRef idx="2">
            <a:schemeClr val="accent1"/>
          </a:lnRef>
          <a:fillRef idx="1">
            <a:schemeClr val="lt1"/>
          </a:fillRef>
          <a:effectRef idx="0">
            <a:schemeClr val="accent1"/>
          </a:effectRef>
          <a:fontRef idx="minor">
            <a:schemeClr val="dk1"/>
          </a:fontRef>
        </p:style>
        <p:txBody>
          <a:bodyPr bIns="48000" rtlCol="0" anchor="ctr"/>
          <a:lstStyle/>
          <a:p>
            <a:pPr algn="ctr" defTabSz="1219170">
              <a:buClr>
                <a:srgbClr val="000000"/>
              </a:buClr>
            </a:pPr>
            <a:r>
              <a:rPr lang="vi-VN" sz="2400" kern="0" dirty="0">
                <a:solidFill>
                  <a:schemeClr val="tx1"/>
                </a:solidFill>
                <a:cs typeface="+mn-ea"/>
                <a:sym typeface="+mn-lt"/>
              </a:rPr>
              <a:t>A. Lông mày, tóc. </a:t>
            </a:r>
          </a:p>
        </p:txBody>
      </p:sp>
      <p:sp>
        <p:nvSpPr>
          <p:cNvPr id="6" name="Rectangle: Rounded Corners 5">
            <a:extLst>
              <a:ext uri="{FF2B5EF4-FFF2-40B4-BE49-F238E27FC236}">
                <a16:creationId xmlns:a16="http://schemas.microsoft.com/office/drawing/2014/main" id="{5F79DB41-7308-0943-C5D6-16DFA84552E0}"/>
              </a:ext>
            </a:extLst>
          </p:cNvPr>
          <p:cNvSpPr/>
          <p:nvPr/>
        </p:nvSpPr>
        <p:spPr>
          <a:xfrm>
            <a:off x="558800" y="4537790"/>
            <a:ext cx="5077409" cy="1648407"/>
          </a:xfrm>
          <a:prstGeom prst="roundRect">
            <a:avLst/>
          </a:prstGeom>
          <a:solidFill>
            <a:srgbClr val="FFFFFF"/>
          </a:solidFill>
          <a:ln/>
        </p:spPr>
        <p:style>
          <a:lnRef idx="2">
            <a:schemeClr val="accent1"/>
          </a:lnRef>
          <a:fillRef idx="1">
            <a:schemeClr val="lt1"/>
          </a:fillRef>
          <a:effectRef idx="0">
            <a:schemeClr val="accent1"/>
          </a:effectRef>
          <a:fontRef idx="minor">
            <a:schemeClr val="dk1"/>
          </a:fontRef>
        </p:style>
        <p:txBody>
          <a:bodyPr bIns="48000" rtlCol="0" anchor="ctr"/>
          <a:lstStyle/>
          <a:p>
            <a:pPr algn="ctr" defTabSz="1219170">
              <a:buClr>
                <a:srgbClr val="000000"/>
              </a:buClr>
            </a:pPr>
            <a:r>
              <a:rPr lang="vi-VN" sz="2400" kern="0" dirty="0">
                <a:solidFill>
                  <a:schemeClr val="tx1"/>
                </a:solidFill>
                <a:cs typeface="+mn-ea"/>
                <a:sym typeface="+mn-lt"/>
              </a:rPr>
              <a:t>B. Mũi, tóc.</a:t>
            </a:r>
          </a:p>
        </p:txBody>
      </p:sp>
      <p:sp>
        <p:nvSpPr>
          <p:cNvPr id="9" name="Rectangle: Rounded Corners 8">
            <a:extLst>
              <a:ext uri="{FF2B5EF4-FFF2-40B4-BE49-F238E27FC236}">
                <a16:creationId xmlns:a16="http://schemas.microsoft.com/office/drawing/2014/main" id="{E50428A7-6D5D-1729-229C-7A3DE2A5E422}"/>
              </a:ext>
            </a:extLst>
          </p:cNvPr>
          <p:cNvSpPr/>
          <p:nvPr/>
        </p:nvSpPr>
        <p:spPr>
          <a:xfrm>
            <a:off x="6555792" y="2671667"/>
            <a:ext cx="5077409" cy="1648407"/>
          </a:xfrm>
          <a:prstGeom prst="roundRect">
            <a:avLst/>
          </a:prstGeom>
          <a:solidFill>
            <a:srgbClr val="FFFFFF"/>
          </a:solidFill>
          <a:ln/>
        </p:spPr>
        <p:style>
          <a:lnRef idx="2">
            <a:schemeClr val="accent1"/>
          </a:lnRef>
          <a:fillRef idx="1">
            <a:schemeClr val="lt1"/>
          </a:fillRef>
          <a:effectRef idx="0">
            <a:schemeClr val="accent1"/>
          </a:effectRef>
          <a:fontRef idx="minor">
            <a:schemeClr val="dk1"/>
          </a:fontRef>
        </p:style>
        <p:txBody>
          <a:bodyPr bIns="48000" rtlCol="0" anchor="ctr"/>
          <a:lstStyle/>
          <a:p>
            <a:pPr algn="ctr" defTabSz="1219170">
              <a:buClr>
                <a:srgbClr val="000000"/>
              </a:buClr>
            </a:pPr>
            <a:r>
              <a:rPr lang="vi-VN" sz="2400" kern="0" dirty="0">
                <a:solidFill>
                  <a:schemeClr val="tx1"/>
                </a:solidFill>
                <a:cs typeface="+mn-ea"/>
                <a:sym typeface="+mn-lt"/>
              </a:rPr>
              <a:t>C. Má, tai. </a:t>
            </a:r>
          </a:p>
        </p:txBody>
      </p:sp>
      <p:sp>
        <p:nvSpPr>
          <p:cNvPr id="12" name="Rectangle: Rounded Corners 11">
            <a:extLst>
              <a:ext uri="{FF2B5EF4-FFF2-40B4-BE49-F238E27FC236}">
                <a16:creationId xmlns:a16="http://schemas.microsoft.com/office/drawing/2014/main" id="{9981C190-4C82-F9D7-AC67-5C5D13AEAA78}"/>
              </a:ext>
            </a:extLst>
          </p:cNvPr>
          <p:cNvSpPr/>
          <p:nvPr/>
        </p:nvSpPr>
        <p:spPr>
          <a:xfrm>
            <a:off x="6555790" y="4528218"/>
            <a:ext cx="5077409" cy="1648407"/>
          </a:xfrm>
          <a:prstGeom prst="roundRect">
            <a:avLst/>
          </a:prstGeom>
          <a:solidFill>
            <a:srgbClr val="92D050"/>
          </a:solidFill>
          <a:ln>
            <a:solidFill>
              <a:srgbClr val="92D050"/>
            </a:solidFill>
          </a:ln>
        </p:spPr>
        <p:style>
          <a:lnRef idx="1">
            <a:schemeClr val="accent6"/>
          </a:lnRef>
          <a:fillRef idx="3">
            <a:schemeClr val="accent6"/>
          </a:fillRef>
          <a:effectRef idx="2">
            <a:schemeClr val="accent6"/>
          </a:effectRef>
          <a:fontRef idx="minor">
            <a:schemeClr val="lt1"/>
          </a:fontRef>
        </p:style>
        <p:txBody>
          <a:bodyPr bIns="144000" rtlCol="0" anchor="ctr"/>
          <a:lstStyle/>
          <a:p>
            <a:pPr algn="ctr" defTabSz="1219170">
              <a:buClr>
                <a:srgbClr val="000000"/>
              </a:buClr>
            </a:pPr>
            <a:r>
              <a:rPr lang="vi-VN" sz="2400" kern="0" dirty="0">
                <a:solidFill>
                  <a:schemeClr val="tx1"/>
                </a:solidFill>
                <a:cs typeface="+mn-ea"/>
                <a:sym typeface="+mn-lt"/>
              </a:rPr>
              <a:t>D. Mắt, tai. </a:t>
            </a:r>
          </a:p>
        </p:txBody>
      </p:sp>
      <p:sp>
        <p:nvSpPr>
          <p:cNvPr id="2" name="Freeform 98">
            <a:hlinkClick r:id="rId3" action="ppaction://hlinksldjump"/>
            <a:extLst>
              <a:ext uri="{FF2B5EF4-FFF2-40B4-BE49-F238E27FC236}">
                <a16:creationId xmlns:a16="http://schemas.microsoft.com/office/drawing/2014/main" id="{BE5DEDC8-253D-DA92-E9B7-C439FA90C620}"/>
              </a:ext>
            </a:extLst>
          </p:cNvPr>
          <p:cNvSpPr/>
          <p:nvPr/>
        </p:nvSpPr>
        <p:spPr>
          <a:xfrm>
            <a:off x="11524343" y="6176625"/>
            <a:ext cx="533975" cy="576491"/>
          </a:xfrm>
          <a:custGeom>
            <a:avLst/>
            <a:gdLst/>
            <a:ahLst/>
            <a:cxnLst/>
            <a:rect l="l" t="t" r="r" b="b"/>
            <a:pathLst>
              <a:path w="773140" h="834699">
                <a:moveTo>
                  <a:pt x="0" y="0"/>
                </a:moveTo>
                <a:lnTo>
                  <a:pt x="773140" y="0"/>
                </a:lnTo>
                <a:lnTo>
                  <a:pt x="773140" y="834699"/>
                </a:lnTo>
                <a:lnTo>
                  <a:pt x="0" y="8346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1219170">
              <a:buClr>
                <a:srgbClr val="000000"/>
              </a:buClr>
            </a:pPr>
            <a:endParaRPr lang="vi-VN" sz="2400" kern="0">
              <a:cs typeface="+mn-ea"/>
              <a:sym typeface="+mn-lt"/>
            </a:endParaRPr>
          </a:p>
        </p:txBody>
      </p:sp>
    </p:spTree>
    <p:extLst>
      <p:ext uri="{BB962C8B-B14F-4D97-AF65-F5344CB8AC3E}">
        <p14:creationId xmlns:p14="http://schemas.microsoft.com/office/powerpoint/2010/main" val="45685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500"/>
                                        <p:tgtEl>
                                          <p:spTgt spid="9"/>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arn(inVertical)">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linds(horizontal)">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9"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E7446065-016F-E10E-8D7E-B487A02697ED}"/>
              </a:ext>
            </a:extLst>
          </p:cNvPr>
          <p:cNvSpPr/>
          <p:nvPr/>
        </p:nvSpPr>
        <p:spPr>
          <a:xfrm>
            <a:off x="454607" y="886745"/>
            <a:ext cx="11074400" cy="914716"/>
          </a:xfrm>
          <a:prstGeom prst="roundRect">
            <a:avLst/>
          </a:prstGeom>
          <a:solidFill>
            <a:schemeClr val="accent2">
              <a:lumMod val="20000"/>
              <a:lumOff val="80000"/>
            </a:schemeClr>
          </a:solidFill>
          <a:ln>
            <a:noFill/>
          </a:ln>
        </p:spPr>
        <p:style>
          <a:lnRef idx="1">
            <a:schemeClr val="accent6"/>
          </a:lnRef>
          <a:fillRef idx="3">
            <a:schemeClr val="accent6"/>
          </a:fillRef>
          <a:effectRef idx="2">
            <a:schemeClr val="accent6"/>
          </a:effectRef>
          <a:fontRef idx="minor">
            <a:schemeClr val="lt1"/>
          </a:fontRef>
        </p:style>
        <p:txBody>
          <a:bodyPr bIns="96000" rtlCol="0" anchor="ctr"/>
          <a:lstStyle/>
          <a:p>
            <a:pPr algn="ctr" defTabSz="1219170">
              <a:buClr>
                <a:srgbClr val="000000"/>
              </a:buClr>
            </a:pPr>
            <a:r>
              <a:rPr lang="vi-VN" sz="2400" b="1" dirty="0">
                <a:solidFill>
                  <a:schemeClr val="tx1"/>
                </a:solidFill>
                <a:cs typeface="+mn-ea"/>
                <a:sym typeface="+mn-lt"/>
              </a:rPr>
              <a:t>Câu 5:</a:t>
            </a:r>
            <a:r>
              <a:rPr lang="en-US" sz="2400" b="1" dirty="0">
                <a:solidFill>
                  <a:schemeClr val="tx1"/>
                </a:solidFill>
                <a:latin typeface="UTM Avo"/>
                <a:cs typeface="+mn-ea"/>
                <a:sym typeface="+mn-lt"/>
              </a:rPr>
              <a:t> </a:t>
            </a:r>
            <a:r>
              <a:rPr lang="vi-VN" sz="2400" kern="0" dirty="0">
                <a:solidFill>
                  <a:schemeClr val="tx1"/>
                </a:solidFill>
                <a:cs typeface="+mn-ea"/>
                <a:sym typeface="+mn-lt"/>
              </a:rPr>
              <a:t>Đặc điểm miệng khi có biểu cảm vui là gì?</a:t>
            </a:r>
          </a:p>
        </p:txBody>
      </p:sp>
      <p:sp>
        <p:nvSpPr>
          <p:cNvPr id="5" name="Rectangle: Rounded Corners 4">
            <a:extLst>
              <a:ext uri="{FF2B5EF4-FFF2-40B4-BE49-F238E27FC236}">
                <a16:creationId xmlns:a16="http://schemas.microsoft.com/office/drawing/2014/main" id="{694EE124-D2B0-EB92-34BB-171A6E5DFF49}"/>
              </a:ext>
            </a:extLst>
          </p:cNvPr>
          <p:cNvSpPr/>
          <p:nvPr/>
        </p:nvSpPr>
        <p:spPr>
          <a:xfrm>
            <a:off x="5816185" y="1941627"/>
            <a:ext cx="5817016" cy="914715"/>
          </a:xfrm>
          <a:prstGeom prst="roundRect">
            <a:avLst>
              <a:gd name="adj" fmla="val 24947"/>
            </a:avLst>
          </a:prstGeom>
          <a:solidFill>
            <a:srgbClr val="FFFFFF"/>
          </a:solidFill>
          <a:ln>
            <a:solidFill>
              <a:schemeClr val="accent4">
                <a:lumMod val="75000"/>
              </a:schemeClr>
            </a:solidFill>
          </a:ln>
        </p:spPr>
        <p:style>
          <a:lnRef idx="2">
            <a:schemeClr val="accent2"/>
          </a:lnRef>
          <a:fillRef idx="1">
            <a:schemeClr val="lt1"/>
          </a:fillRef>
          <a:effectRef idx="0">
            <a:schemeClr val="accent2"/>
          </a:effectRef>
          <a:fontRef idx="minor">
            <a:schemeClr val="dk1"/>
          </a:fontRef>
        </p:style>
        <p:txBody>
          <a:bodyPr bIns="96000" rtlCol="0" anchor="ctr"/>
          <a:lstStyle/>
          <a:p>
            <a:pPr algn="ctr" defTabSz="1219170">
              <a:buClr>
                <a:srgbClr val="000000"/>
              </a:buClr>
            </a:pPr>
            <a:r>
              <a:rPr lang="vi-VN" sz="2400" kern="0" dirty="0">
                <a:solidFill>
                  <a:srgbClr val="000000"/>
                </a:solidFill>
                <a:cs typeface="+mn-ea"/>
                <a:sym typeface="+mn-lt"/>
              </a:rPr>
              <a:t>A. Khóe miệng nằm ngang. </a:t>
            </a:r>
          </a:p>
        </p:txBody>
      </p:sp>
      <p:sp>
        <p:nvSpPr>
          <p:cNvPr id="2" name="Freeform 98">
            <a:hlinkClick r:id="rId3" action="ppaction://hlinksldjump"/>
            <a:extLst>
              <a:ext uri="{FF2B5EF4-FFF2-40B4-BE49-F238E27FC236}">
                <a16:creationId xmlns:a16="http://schemas.microsoft.com/office/drawing/2014/main" id="{BE5DEDC8-253D-DA92-E9B7-C439FA90C620}"/>
              </a:ext>
            </a:extLst>
          </p:cNvPr>
          <p:cNvSpPr/>
          <p:nvPr/>
        </p:nvSpPr>
        <p:spPr>
          <a:xfrm>
            <a:off x="11524343" y="6176625"/>
            <a:ext cx="533975" cy="576491"/>
          </a:xfrm>
          <a:custGeom>
            <a:avLst/>
            <a:gdLst/>
            <a:ahLst/>
            <a:cxnLst/>
            <a:rect l="l" t="t" r="r" b="b"/>
            <a:pathLst>
              <a:path w="773140" h="834699">
                <a:moveTo>
                  <a:pt x="0" y="0"/>
                </a:moveTo>
                <a:lnTo>
                  <a:pt x="773140" y="0"/>
                </a:lnTo>
                <a:lnTo>
                  <a:pt x="773140" y="834699"/>
                </a:lnTo>
                <a:lnTo>
                  <a:pt x="0" y="8346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1219170">
              <a:buClr>
                <a:srgbClr val="000000"/>
              </a:buClr>
            </a:pPr>
            <a:endParaRPr lang="vi-VN" sz="2400" kern="0">
              <a:solidFill>
                <a:srgbClr val="000000"/>
              </a:solidFill>
              <a:cs typeface="+mn-ea"/>
              <a:sym typeface="+mn-lt"/>
            </a:endParaRPr>
          </a:p>
        </p:txBody>
      </p:sp>
      <p:sp>
        <p:nvSpPr>
          <p:cNvPr id="7" name="Rectangle: Rounded Corners 6">
            <a:extLst>
              <a:ext uri="{FF2B5EF4-FFF2-40B4-BE49-F238E27FC236}">
                <a16:creationId xmlns:a16="http://schemas.microsoft.com/office/drawing/2014/main" id="{8E8FF8FF-B84D-BE76-DB10-9D646A251612}"/>
              </a:ext>
            </a:extLst>
          </p:cNvPr>
          <p:cNvSpPr/>
          <p:nvPr/>
        </p:nvSpPr>
        <p:spPr>
          <a:xfrm>
            <a:off x="5816185" y="3048388"/>
            <a:ext cx="5817016" cy="914715"/>
          </a:xfrm>
          <a:prstGeom prst="roundRect">
            <a:avLst>
              <a:gd name="adj" fmla="val 24947"/>
            </a:avLst>
          </a:prstGeom>
          <a:solidFill>
            <a:srgbClr val="FFFFFF"/>
          </a:solidFill>
          <a:ln>
            <a:solidFill>
              <a:schemeClr val="accent4">
                <a:lumMod val="75000"/>
              </a:schemeClr>
            </a:solidFill>
          </a:ln>
        </p:spPr>
        <p:style>
          <a:lnRef idx="2">
            <a:schemeClr val="accent2"/>
          </a:lnRef>
          <a:fillRef idx="1">
            <a:schemeClr val="lt1"/>
          </a:fillRef>
          <a:effectRef idx="0">
            <a:schemeClr val="accent2"/>
          </a:effectRef>
          <a:fontRef idx="minor">
            <a:schemeClr val="dk1"/>
          </a:fontRef>
        </p:style>
        <p:txBody>
          <a:bodyPr bIns="96000" rtlCol="0" anchor="ctr"/>
          <a:lstStyle/>
          <a:p>
            <a:pPr algn="ctr" defTabSz="1219170">
              <a:buClr>
                <a:srgbClr val="000000"/>
              </a:buClr>
            </a:pPr>
            <a:r>
              <a:rPr lang="vi-VN" sz="2400" kern="0" dirty="0">
                <a:solidFill>
                  <a:srgbClr val="000000"/>
                </a:solidFill>
                <a:cs typeface="+mn-ea"/>
                <a:sym typeface="+mn-lt"/>
              </a:rPr>
              <a:t>B. Khóe miệng hướng xuống.</a:t>
            </a:r>
          </a:p>
        </p:txBody>
      </p:sp>
      <p:sp>
        <p:nvSpPr>
          <p:cNvPr id="8" name="Rectangle: Rounded Corners 7">
            <a:extLst>
              <a:ext uri="{FF2B5EF4-FFF2-40B4-BE49-F238E27FC236}">
                <a16:creationId xmlns:a16="http://schemas.microsoft.com/office/drawing/2014/main" id="{11275536-E1E3-D7EF-ED46-773B40AF5AA5}"/>
              </a:ext>
            </a:extLst>
          </p:cNvPr>
          <p:cNvSpPr/>
          <p:nvPr/>
        </p:nvSpPr>
        <p:spPr>
          <a:xfrm>
            <a:off x="5816185" y="4155149"/>
            <a:ext cx="5817016" cy="914715"/>
          </a:xfrm>
          <a:prstGeom prst="roundRect">
            <a:avLst>
              <a:gd name="adj" fmla="val 24947"/>
            </a:avLst>
          </a:prstGeom>
          <a:solidFill>
            <a:srgbClr val="FFFFFF"/>
          </a:solidFill>
          <a:ln>
            <a:solidFill>
              <a:schemeClr val="accent4">
                <a:lumMod val="75000"/>
              </a:schemeClr>
            </a:solidFill>
          </a:ln>
        </p:spPr>
        <p:style>
          <a:lnRef idx="2">
            <a:schemeClr val="accent2"/>
          </a:lnRef>
          <a:fillRef idx="1">
            <a:schemeClr val="lt1"/>
          </a:fillRef>
          <a:effectRef idx="0">
            <a:schemeClr val="accent2"/>
          </a:effectRef>
          <a:fontRef idx="minor">
            <a:schemeClr val="dk1"/>
          </a:fontRef>
        </p:style>
        <p:txBody>
          <a:bodyPr bIns="96000" rtlCol="0" anchor="ctr"/>
          <a:lstStyle/>
          <a:p>
            <a:pPr algn="ctr" defTabSz="1219170">
              <a:buClr>
                <a:srgbClr val="000000"/>
              </a:buClr>
            </a:pPr>
            <a:r>
              <a:rPr lang="vi-VN" sz="2400" kern="0" dirty="0">
                <a:solidFill>
                  <a:srgbClr val="000000"/>
                </a:solidFill>
                <a:cs typeface="+mn-ea"/>
                <a:sym typeface="+mn-lt"/>
              </a:rPr>
              <a:t>C. Khóe miệng hướng lên. </a:t>
            </a:r>
          </a:p>
        </p:txBody>
      </p:sp>
      <p:sp>
        <p:nvSpPr>
          <p:cNvPr id="10" name="Rectangle: Rounded Corners 9">
            <a:extLst>
              <a:ext uri="{FF2B5EF4-FFF2-40B4-BE49-F238E27FC236}">
                <a16:creationId xmlns:a16="http://schemas.microsoft.com/office/drawing/2014/main" id="{6253C27B-463D-FC6B-8C6D-FFFEC30949AE}"/>
              </a:ext>
            </a:extLst>
          </p:cNvPr>
          <p:cNvSpPr/>
          <p:nvPr/>
        </p:nvSpPr>
        <p:spPr>
          <a:xfrm>
            <a:off x="5816185" y="5261911"/>
            <a:ext cx="5817016" cy="914715"/>
          </a:xfrm>
          <a:prstGeom prst="roundRect">
            <a:avLst>
              <a:gd name="adj" fmla="val 24947"/>
            </a:avLst>
          </a:prstGeom>
          <a:solidFill>
            <a:srgbClr val="FFFFFF"/>
          </a:solidFill>
          <a:ln>
            <a:solidFill>
              <a:schemeClr val="accent4">
                <a:lumMod val="75000"/>
              </a:schemeClr>
            </a:solidFill>
          </a:ln>
        </p:spPr>
        <p:style>
          <a:lnRef idx="2">
            <a:schemeClr val="accent2"/>
          </a:lnRef>
          <a:fillRef idx="1">
            <a:schemeClr val="lt1"/>
          </a:fillRef>
          <a:effectRef idx="0">
            <a:schemeClr val="accent2"/>
          </a:effectRef>
          <a:fontRef idx="minor">
            <a:schemeClr val="dk1"/>
          </a:fontRef>
        </p:style>
        <p:txBody>
          <a:bodyPr bIns="96000" rtlCol="0" anchor="ctr"/>
          <a:lstStyle/>
          <a:p>
            <a:pPr algn="ctr" defTabSz="1219170">
              <a:buClr>
                <a:srgbClr val="000000"/>
              </a:buClr>
            </a:pPr>
            <a:r>
              <a:rPr lang="vi-VN" sz="2400" kern="0" dirty="0">
                <a:solidFill>
                  <a:srgbClr val="000000"/>
                </a:solidFill>
                <a:cs typeface="+mn-ea"/>
                <a:sym typeface="+mn-lt"/>
              </a:rPr>
              <a:t>D. Không có đặc điểm gì. </a:t>
            </a:r>
          </a:p>
        </p:txBody>
      </p:sp>
      <p:sp>
        <p:nvSpPr>
          <p:cNvPr id="13" name="Rectangle: Rounded Corners 12">
            <a:extLst>
              <a:ext uri="{FF2B5EF4-FFF2-40B4-BE49-F238E27FC236}">
                <a16:creationId xmlns:a16="http://schemas.microsoft.com/office/drawing/2014/main" id="{CAED0A4A-24EA-7ED7-10F4-B68552E67A57}"/>
              </a:ext>
            </a:extLst>
          </p:cNvPr>
          <p:cNvSpPr/>
          <p:nvPr/>
        </p:nvSpPr>
        <p:spPr>
          <a:xfrm>
            <a:off x="5816184" y="4155149"/>
            <a:ext cx="5817016" cy="914715"/>
          </a:xfrm>
          <a:prstGeom prst="roundRect">
            <a:avLst>
              <a:gd name="adj" fmla="val 24947"/>
            </a:avLst>
          </a:prstGeom>
          <a:solidFill>
            <a:srgbClr val="92D050"/>
          </a:solidFill>
          <a:ln>
            <a:solidFill>
              <a:srgbClr val="92D050"/>
            </a:solidFill>
          </a:ln>
          <a:effectLst/>
        </p:spPr>
        <p:style>
          <a:lnRef idx="1">
            <a:schemeClr val="accent4"/>
          </a:lnRef>
          <a:fillRef idx="2">
            <a:schemeClr val="accent4"/>
          </a:fillRef>
          <a:effectRef idx="1">
            <a:schemeClr val="accent4"/>
          </a:effectRef>
          <a:fontRef idx="minor">
            <a:schemeClr val="dk1"/>
          </a:fontRef>
        </p:style>
        <p:txBody>
          <a:bodyPr bIns="96000" rtlCol="0" anchor="ctr"/>
          <a:lstStyle/>
          <a:p>
            <a:pPr algn="ctr" defTabSz="1219170">
              <a:buClr>
                <a:srgbClr val="000000"/>
              </a:buClr>
            </a:pPr>
            <a:r>
              <a:rPr lang="vi-VN" sz="2400" kern="0" dirty="0">
                <a:solidFill>
                  <a:srgbClr val="000000"/>
                </a:solidFill>
                <a:cs typeface="+mn-ea"/>
                <a:sym typeface="+mn-lt"/>
              </a:rPr>
              <a:t>C. Khóe miệng hướng lên. </a:t>
            </a:r>
          </a:p>
        </p:txBody>
      </p:sp>
      <p:sp>
        <p:nvSpPr>
          <p:cNvPr id="3" name="Freeform 110">
            <a:extLst>
              <a:ext uri="{FF2B5EF4-FFF2-40B4-BE49-F238E27FC236}">
                <a16:creationId xmlns:a16="http://schemas.microsoft.com/office/drawing/2014/main" id="{DC0621F9-0F60-1D3A-BA5F-8ACD3C76C6B1}"/>
              </a:ext>
            </a:extLst>
          </p:cNvPr>
          <p:cNvSpPr/>
          <p:nvPr/>
        </p:nvSpPr>
        <p:spPr>
          <a:xfrm>
            <a:off x="558800" y="2542073"/>
            <a:ext cx="4932473" cy="3465059"/>
          </a:xfrm>
          <a:custGeom>
            <a:avLst/>
            <a:gdLst/>
            <a:ahLst/>
            <a:cxnLst/>
            <a:rect l="l" t="t" r="r" b="b"/>
            <a:pathLst>
              <a:path w="1425193" h="1001198">
                <a:moveTo>
                  <a:pt x="0" y="0"/>
                </a:moveTo>
                <a:lnTo>
                  <a:pt x="1425193" y="0"/>
                </a:lnTo>
                <a:lnTo>
                  <a:pt x="1425193" y="1001198"/>
                </a:lnTo>
                <a:lnTo>
                  <a:pt x="0" y="1001198"/>
                </a:lnTo>
                <a:lnTo>
                  <a:pt x="0" y="0"/>
                </a:lnTo>
                <a:close/>
              </a:path>
            </a:pathLst>
          </a:custGeom>
          <a:blipFill>
            <a:blip r:embed="rId6"/>
            <a:stretch>
              <a:fillRect/>
            </a:stretch>
          </a:blipFill>
        </p:spPr>
        <p:txBody>
          <a:bodyPr/>
          <a:lstStyle/>
          <a:p>
            <a:pPr defTabSz="1219170">
              <a:buClr>
                <a:srgbClr val="000000"/>
              </a:buClr>
            </a:pPr>
            <a:endParaRPr lang="en-US" sz="2400" kern="0">
              <a:solidFill>
                <a:srgbClr val="000000"/>
              </a:solidFill>
              <a:latin typeface="UTM Avo"/>
              <a:cs typeface="+mn-ea"/>
              <a:sym typeface="+mn-lt"/>
            </a:endParaRPr>
          </a:p>
        </p:txBody>
      </p:sp>
    </p:spTree>
    <p:extLst>
      <p:ext uri="{BB962C8B-B14F-4D97-AF65-F5344CB8AC3E}">
        <p14:creationId xmlns:p14="http://schemas.microsoft.com/office/powerpoint/2010/main" val="3100475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inVertical)">
                                      <p:cBhvr>
                                        <p:cTn id="14" dur="500"/>
                                        <p:tgtEl>
                                          <p:spTgt spid="7"/>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arn(inVertical)">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blinds(horizontal)">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10"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096"/>
        <p:cNvGrpSpPr/>
        <p:nvPr/>
      </p:nvGrpSpPr>
      <p:grpSpPr>
        <a:xfrm>
          <a:off x="0" y="0"/>
          <a:ext cx="0" cy="0"/>
          <a:chOff x="0" y="0"/>
          <a:chExt cx="0" cy="0"/>
        </a:xfrm>
      </p:grpSpPr>
      <p:grpSp>
        <p:nvGrpSpPr>
          <p:cNvPr id="3100" name="Google Shape;3100;p72"/>
          <p:cNvGrpSpPr/>
          <p:nvPr/>
        </p:nvGrpSpPr>
        <p:grpSpPr>
          <a:xfrm>
            <a:off x="386170" y="3026910"/>
            <a:ext cx="2294301" cy="3882103"/>
            <a:chOff x="3536102" y="1814850"/>
            <a:chExt cx="1720726" cy="2911577"/>
          </a:xfrm>
        </p:grpSpPr>
        <p:sp>
          <p:nvSpPr>
            <p:cNvPr id="3101" name="Google Shape;3101;p72"/>
            <p:cNvSpPr/>
            <p:nvPr/>
          </p:nvSpPr>
          <p:spPr>
            <a:xfrm>
              <a:off x="3536102" y="1814850"/>
              <a:ext cx="1705008" cy="2773990"/>
            </a:xfrm>
            <a:custGeom>
              <a:avLst/>
              <a:gdLst/>
              <a:ahLst/>
              <a:cxnLst/>
              <a:rect l="l" t="t" r="r" b="b"/>
              <a:pathLst>
                <a:path w="9219" h="14999" extrusionOk="0">
                  <a:moveTo>
                    <a:pt x="9216" y="14658"/>
                  </a:moveTo>
                  <a:lnTo>
                    <a:pt x="9216" y="14658"/>
                  </a:lnTo>
                  <a:cubicBezTo>
                    <a:pt x="9237" y="14522"/>
                    <a:pt x="9169" y="14367"/>
                    <a:pt x="9069" y="14228"/>
                  </a:cubicBezTo>
                  <a:cubicBezTo>
                    <a:pt x="8440" y="13370"/>
                    <a:pt x="7710" y="12593"/>
                    <a:pt x="6962" y="11837"/>
                  </a:cubicBezTo>
                  <a:cubicBezTo>
                    <a:pt x="6903" y="11777"/>
                    <a:pt x="6844" y="11718"/>
                    <a:pt x="6773" y="11673"/>
                  </a:cubicBezTo>
                  <a:cubicBezTo>
                    <a:pt x="6687" y="11618"/>
                    <a:pt x="6589" y="11587"/>
                    <a:pt x="6491" y="11558"/>
                  </a:cubicBezTo>
                  <a:cubicBezTo>
                    <a:pt x="6100" y="11436"/>
                    <a:pt x="5700" y="11341"/>
                    <a:pt x="5328" y="11176"/>
                  </a:cubicBezTo>
                  <a:cubicBezTo>
                    <a:pt x="5280" y="11155"/>
                    <a:pt x="5229" y="11130"/>
                    <a:pt x="5206" y="11083"/>
                  </a:cubicBezTo>
                  <a:cubicBezTo>
                    <a:pt x="5188" y="11049"/>
                    <a:pt x="5190" y="11008"/>
                    <a:pt x="5195" y="10969"/>
                  </a:cubicBezTo>
                  <a:cubicBezTo>
                    <a:pt x="5214" y="10764"/>
                    <a:pt x="5280" y="10562"/>
                    <a:pt x="5384" y="10384"/>
                  </a:cubicBezTo>
                  <a:cubicBezTo>
                    <a:pt x="5090" y="10316"/>
                    <a:pt x="4759" y="10293"/>
                    <a:pt x="4499" y="10132"/>
                  </a:cubicBezTo>
                  <a:cubicBezTo>
                    <a:pt x="4488" y="10267"/>
                    <a:pt x="4434" y="10393"/>
                    <a:pt x="4378" y="10517"/>
                  </a:cubicBezTo>
                  <a:cubicBezTo>
                    <a:pt x="4323" y="10644"/>
                    <a:pt x="4255" y="10783"/>
                    <a:pt x="4126" y="10834"/>
                  </a:cubicBezTo>
                  <a:cubicBezTo>
                    <a:pt x="3939" y="10908"/>
                    <a:pt x="3696" y="10786"/>
                    <a:pt x="3585" y="10636"/>
                  </a:cubicBezTo>
                  <a:cubicBezTo>
                    <a:pt x="2799" y="9582"/>
                    <a:pt x="2008" y="8523"/>
                    <a:pt x="1383" y="7365"/>
                  </a:cubicBezTo>
                  <a:cubicBezTo>
                    <a:pt x="1370" y="7340"/>
                    <a:pt x="1356" y="7315"/>
                    <a:pt x="1352" y="7287"/>
                  </a:cubicBezTo>
                  <a:cubicBezTo>
                    <a:pt x="1345" y="7247"/>
                    <a:pt x="1359" y="7206"/>
                    <a:pt x="1372" y="7168"/>
                  </a:cubicBezTo>
                  <a:cubicBezTo>
                    <a:pt x="1671" y="6279"/>
                    <a:pt x="1797" y="5333"/>
                    <a:pt x="1963" y="4413"/>
                  </a:cubicBezTo>
                  <a:cubicBezTo>
                    <a:pt x="2029" y="4048"/>
                    <a:pt x="2118" y="3694"/>
                    <a:pt x="2219" y="3337"/>
                  </a:cubicBezTo>
                  <a:cubicBezTo>
                    <a:pt x="2373" y="3358"/>
                    <a:pt x="2533" y="3378"/>
                    <a:pt x="2681" y="3330"/>
                  </a:cubicBezTo>
                  <a:cubicBezTo>
                    <a:pt x="2852" y="3273"/>
                    <a:pt x="2985" y="3133"/>
                    <a:pt x="3095" y="2995"/>
                  </a:cubicBezTo>
                  <a:cubicBezTo>
                    <a:pt x="3193" y="2873"/>
                    <a:pt x="3340" y="2798"/>
                    <a:pt x="3433" y="2669"/>
                  </a:cubicBezTo>
                  <a:cubicBezTo>
                    <a:pt x="3505" y="2568"/>
                    <a:pt x="3528" y="2415"/>
                    <a:pt x="3443" y="2324"/>
                  </a:cubicBezTo>
                  <a:cubicBezTo>
                    <a:pt x="3376" y="2253"/>
                    <a:pt x="3237" y="2217"/>
                    <a:pt x="3150" y="2175"/>
                  </a:cubicBezTo>
                  <a:cubicBezTo>
                    <a:pt x="3125" y="2161"/>
                    <a:pt x="3097" y="2147"/>
                    <a:pt x="3083" y="2121"/>
                  </a:cubicBezTo>
                  <a:cubicBezTo>
                    <a:pt x="3068" y="2091"/>
                    <a:pt x="3077" y="2053"/>
                    <a:pt x="3089" y="2020"/>
                  </a:cubicBezTo>
                  <a:cubicBezTo>
                    <a:pt x="3222" y="1622"/>
                    <a:pt x="3490" y="1285"/>
                    <a:pt x="3680" y="912"/>
                  </a:cubicBezTo>
                  <a:cubicBezTo>
                    <a:pt x="3734" y="804"/>
                    <a:pt x="3784" y="687"/>
                    <a:pt x="3773" y="567"/>
                  </a:cubicBezTo>
                  <a:cubicBezTo>
                    <a:pt x="3762" y="447"/>
                    <a:pt x="3673" y="324"/>
                    <a:pt x="3552" y="319"/>
                  </a:cubicBezTo>
                  <a:cubicBezTo>
                    <a:pt x="3404" y="312"/>
                    <a:pt x="3305" y="463"/>
                    <a:pt x="3237" y="595"/>
                  </a:cubicBezTo>
                  <a:cubicBezTo>
                    <a:pt x="3043" y="974"/>
                    <a:pt x="2849" y="1354"/>
                    <a:pt x="2654" y="1734"/>
                  </a:cubicBezTo>
                  <a:cubicBezTo>
                    <a:pt x="2615" y="1706"/>
                    <a:pt x="2576" y="1676"/>
                    <a:pt x="2537" y="1646"/>
                  </a:cubicBezTo>
                  <a:cubicBezTo>
                    <a:pt x="2631" y="1244"/>
                    <a:pt x="2725" y="844"/>
                    <a:pt x="2819" y="443"/>
                  </a:cubicBezTo>
                  <a:cubicBezTo>
                    <a:pt x="2852" y="299"/>
                    <a:pt x="2873" y="118"/>
                    <a:pt x="2753" y="34"/>
                  </a:cubicBezTo>
                  <a:cubicBezTo>
                    <a:pt x="2653" y="-37"/>
                    <a:pt x="2506" y="10"/>
                    <a:pt x="2426" y="104"/>
                  </a:cubicBezTo>
                  <a:cubicBezTo>
                    <a:pt x="2347" y="196"/>
                    <a:pt x="2318" y="320"/>
                    <a:pt x="2293" y="440"/>
                  </a:cubicBezTo>
                  <a:cubicBezTo>
                    <a:pt x="2229" y="733"/>
                    <a:pt x="2189" y="1044"/>
                    <a:pt x="2095" y="1329"/>
                  </a:cubicBezTo>
                  <a:cubicBezTo>
                    <a:pt x="2033" y="1274"/>
                    <a:pt x="1939" y="1300"/>
                    <a:pt x="1863" y="1330"/>
                  </a:cubicBezTo>
                  <a:cubicBezTo>
                    <a:pt x="1821" y="1345"/>
                    <a:pt x="1779" y="1361"/>
                    <a:pt x="1747" y="1390"/>
                  </a:cubicBezTo>
                  <a:cubicBezTo>
                    <a:pt x="1715" y="1419"/>
                    <a:pt x="1691" y="1464"/>
                    <a:pt x="1700" y="1506"/>
                  </a:cubicBezTo>
                  <a:cubicBezTo>
                    <a:pt x="1685" y="1466"/>
                    <a:pt x="1633" y="1454"/>
                    <a:pt x="1591" y="1459"/>
                  </a:cubicBezTo>
                  <a:cubicBezTo>
                    <a:pt x="1372" y="1483"/>
                    <a:pt x="1266" y="1647"/>
                    <a:pt x="1253" y="1859"/>
                  </a:cubicBezTo>
                  <a:cubicBezTo>
                    <a:pt x="1244" y="1985"/>
                    <a:pt x="1262" y="2111"/>
                    <a:pt x="1253" y="2236"/>
                  </a:cubicBezTo>
                  <a:cubicBezTo>
                    <a:pt x="1238" y="2427"/>
                    <a:pt x="1159" y="2613"/>
                    <a:pt x="1172" y="2805"/>
                  </a:cubicBezTo>
                  <a:cubicBezTo>
                    <a:pt x="1184" y="2997"/>
                    <a:pt x="1349" y="3204"/>
                    <a:pt x="1534" y="3154"/>
                  </a:cubicBezTo>
                  <a:cubicBezTo>
                    <a:pt x="1436" y="3563"/>
                    <a:pt x="1277" y="3952"/>
                    <a:pt x="1118" y="4341"/>
                  </a:cubicBezTo>
                  <a:cubicBezTo>
                    <a:pt x="887" y="4907"/>
                    <a:pt x="655" y="5474"/>
                    <a:pt x="424" y="6041"/>
                  </a:cubicBezTo>
                  <a:cubicBezTo>
                    <a:pt x="310" y="6317"/>
                    <a:pt x="211" y="6604"/>
                    <a:pt x="83" y="6874"/>
                  </a:cubicBezTo>
                  <a:cubicBezTo>
                    <a:pt x="-40" y="7135"/>
                    <a:pt x="-17" y="7323"/>
                    <a:pt x="96" y="7591"/>
                  </a:cubicBezTo>
                  <a:cubicBezTo>
                    <a:pt x="765" y="9161"/>
                    <a:pt x="1736" y="10654"/>
                    <a:pt x="2686" y="12069"/>
                  </a:cubicBezTo>
                  <a:cubicBezTo>
                    <a:pt x="2712" y="12107"/>
                    <a:pt x="2737" y="12146"/>
                    <a:pt x="2775" y="12172"/>
                  </a:cubicBezTo>
                  <a:cubicBezTo>
                    <a:pt x="2813" y="12198"/>
                    <a:pt x="2859" y="12209"/>
                    <a:pt x="2904" y="12219"/>
                  </a:cubicBezTo>
                  <a:cubicBezTo>
                    <a:pt x="3438" y="12338"/>
                    <a:pt x="3979" y="12412"/>
                    <a:pt x="4517" y="12504"/>
                  </a:cubicBezTo>
                  <a:cubicBezTo>
                    <a:pt x="4786" y="12550"/>
                    <a:pt x="5053" y="12602"/>
                    <a:pt x="5318" y="12664"/>
                  </a:cubicBezTo>
                  <a:cubicBezTo>
                    <a:pt x="5450" y="12696"/>
                    <a:pt x="5582" y="12731"/>
                    <a:pt x="5712" y="12769"/>
                  </a:cubicBezTo>
                  <a:cubicBezTo>
                    <a:pt x="5777" y="12789"/>
                    <a:pt x="5837" y="12812"/>
                    <a:pt x="5902" y="12812"/>
                  </a:cubicBezTo>
                  <a:cubicBezTo>
                    <a:pt x="5960" y="12812"/>
                    <a:pt x="5989" y="12765"/>
                    <a:pt x="6059" y="12792"/>
                  </a:cubicBezTo>
                  <a:cubicBezTo>
                    <a:pt x="6113" y="12812"/>
                    <a:pt x="6158" y="12854"/>
                    <a:pt x="6200" y="12894"/>
                  </a:cubicBezTo>
                  <a:cubicBezTo>
                    <a:pt x="6753" y="13424"/>
                    <a:pt x="7299" y="13962"/>
                    <a:pt x="7838" y="14507"/>
                  </a:cubicBezTo>
                  <a:cubicBezTo>
                    <a:pt x="7999" y="14669"/>
                    <a:pt x="8211" y="14938"/>
                    <a:pt x="8448" y="14983"/>
                  </a:cubicBezTo>
                  <a:cubicBezTo>
                    <a:pt x="8623" y="15016"/>
                    <a:pt x="8808" y="14996"/>
                    <a:pt x="8971" y="14928"/>
                  </a:cubicBezTo>
                  <a:cubicBezTo>
                    <a:pt x="9127" y="14863"/>
                    <a:pt x="9200" y="14766"/>
                    <a:pt x="9216" y="14658"/>
                  </a:cubicBezTo>
                  <a:close/>
                </a:path>
              </a:pathLst>
            </a:custGeom>
            <a:solidFill>
              <a:srgbClr val="A8463D"/>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02" name="Google Shape;3102;p72"/>
            <p:cNvSpPr/>
            <p:nvPr/>
          </p:nvSpPr>
          <p:spPr>
            <a:xfrm>
              <a:off x="3942424" y="2234488"/>
              <a:ext cx="243388" cy="122619"/>
            </a:xfrm>
            <a:custGeom>
              <a:avLst/>
              <a:gdLst/>
              <a:ahLst/>
              <a:cxnLst/>
              <a:rect l="l" t="t" r="r" b="b"/>
              <a:pathLst>
                <a:path w="1316" h="663" extrusionOk="0">
                  <a:moveTo>
                    <a:pt x="1027" y="634"/>
                  </a:moveTo>
                  <a:lnTo>
                    <a:pt x="1027" y="634"/>
                  </a:lnTo>
                  <a:cubicBezTo>
                    <a:pt x="1238" y="548"/>
                    <a:pt x="1402" y="291"/>
                    <a:pt x="1267" y="82"/>
                  </a:cubicBezTo>
                  <a:cubicBezTo>
                    <a:pt x="1210" y="-7"/>
                    <a:pt x="1127" y="15"/>
                    <a:pt x="1029" y="12"/>
                  </a:cubicBezTo>
                  <a:cubicBezTo>
                    <a:pt x="826" y="8"/>
                    <a:pt x="619" y="17"/>
                    <a:pt x="416" y="2"/>
                  </a:cubicBezTo>
                  <a:cubicBezTo>
                    <a:pt x="272" y="-9"/>
                    <a:pt x="107" y="22"/>
                    <a:pt x="28" y="164"/>
                  </a:cubicBezTo>
                  <a:cubicBezTo>
                    <a:pt x="-43" y="292"/>
                    <a:pt x="29" y="478"/>
                    <a:pt x="168" y="523"/>
                  </a:cubicBezTo>
                  <a:cubicBezTo>
                    <a:pt x="232" y="544"/>
                    <a:pt x="301" y="539"/>
                    <a:pt x="368" y="541"/>
                  </a:cubicBezTo>
                  <a:cubicBezTo>
                    <a:pt x="458" y="543"/>
                    <a:pt x="549" y="561"/>
                    <a:pt x="634" y="591"/>
                  </a:cubicBezTo>
                  <a:cubicBezTo>
                    <a:pt x="696" y="613"/>
                    <a:pt x="758" y="643"/>
                    <a:pt x="823" y="656"/>
                  </a:cubicBezTo>
                  <a:cubicBezTo>
                    <a:pt x="891" y="671"/>
                    <a:pt x="961" y="660"/>
                    <a:pt x="1027" y="634"/>
                  </a:cubicBezTo>
                  <a:close/>
                </a:path>
              </a:pathLst>
            </a:custGeom>
            <a:solidFill>
              <a:srgbClr val="903830"/>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03" name="Google Shape;3103;p72"/>
            <p:cNvSpPr/>
            <p:nvPr/>
          </p:nvSpPr>
          <p:spPr>
            <a:xfrm>
              <a:off x="3774495" y="2056202"/>
              <a:ext cx="180321" cy="206953"/>
            </a:xfrm>
            <a:custGeom>
              <a:avLst/>
              <a:gdLst/>
              <a:ahLst/>
              <a:cxnLst/>
              <a:rect l="l" t="t" r="r" b="b"/>
              <a:pathLst>
                <a:path w="975" h="1119" extrusionOk="0">
                  <a:moveTo>
                    <a:pt x="777" y="1086"/>
                  </a:moveTo>
                  <a:lnTo>
                    <a:pt x="777" y="1086"/>
                  </a:lnTo>
                  <a:cubicBezTo>
                    <a:pt x="791" y="1077"/>
                    <a:pt x="805" y="1067"/>
                    <a:pt x="817" y="1056"/>
                  </a:cubicBezTo>
                  <a:cubicBezTo>
                    <a:pt x="873" y="1003"/>
                    <a:pt x="905" y="929"/>
                    <a:pt x="928" y="855"/>
                  </a:cubicBezTo>
                  <a:cubicBezTo>
                    <a:pt x="981" y="678"/>
                    <a:pt x="989" y="488"/>
                    <a:pt x="953" y="307"/>
                  </a:cubicBezTo>
                  <a:cubicBezTo>
                    <a:pt x="908" y="97"/>
                    <a:pt x="804" y="-65"/>
                    <a:pt x="574" y="25"/>
                  </a:cubicBezTo>
                  <a:cubicBezTo>
                    <a:pt x="532" y="40"/>
                    <a:pt x="490" y="56"/>
                    <a:pt x="458" y="85"/>
                  </a:cubicBezTo>
                  <a:cubicBezTo>
                    <a:pt x="426" y="114"/>
                    <a:pt x="402" y="159"/>
                    <a:pt x="411" y="201"/>
                  </a:cubicBezTo>
                  <a:cubicBezTo>
                    <a:pt x="396" y="161"/>
                    <a:pt x="344" y="149"/>
                    <a:pt x="302" y="154"/>
                  </a:cubicBezTo>
                  <a:cubicBezTo>
                    <a:pt x="-5" y="188"/>
                    <a:pt x="-28" y="449"/>
                    <a:pt x="19" y="695"/>
                  </a:cubicBezTo>
                  <a:cubicBezTo>
                    <a:pt x="34" y="772"/>
                    <a:pt x="54" y="849"/>
                    <a:pt x="97" y="913"/>
                  </a:cubicBezTo>
                  <a:cubicBezTo>
                    <a:pt x="140" y="978"/>
                    <a:pt x="211" y="1028"/>
                    <a:pt x="288" y="1031"/>
                  </a:cubicBezTo>
                  <a:cubicBezTo>
                    <a:pt x="366" y="1034"/>
                    <a:pt x="446" y="978"/>
                    <a:pt x="456" y="901"/>
                  </a:cubicBezTo>
                  <a:cubicBezTo>
                    <a:pt x="485" y="983"/>
                    <a:pt x="523" y="1072"/>
                    <a:pt x="603" y="1106"/>
                  </a:cubicBezTo>
                  <a:cubicBezTo>
                    <a:pt x="660" y="1130"/>
                    <a:pt x="725" y="1118"/>
                    <a:pt x="777" y="1086"/>
                  </a:cubicBezTo>
                  <a:close/>
                </a:path>
              </a:pathLst>
            </a:custGeom>
            <a:solidFill>
              <a:srgbClr val="903830"/>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04" name="Google Shape;3104;p72"/>
            <p:cNvSpPr/>
            <p:nvPr/>
          </p:nvSpPr>
          <p:spPr>
            <a:xfrm>
              <a:off x="3883242" y="2059161"/>
              <a:ext cx="1480" cy="555"/>
            </a:xfrm>
            <a:custGeom>
              <a:avLst/>
              <a:gdLst/>
              <a:ahLst/>
              <a:cxnLst/>
              <a:rect l="l" t="t" r="r" b="b"/>
              <a:pathLst>
                <a:path w="8" h="3" extrusionOk="0">
                  <a:moveTo>
                    <a:pt x="8" y="0"/>
                  </a:moveTo>
                  <a:lnTo>
                    <a:pt x="8" y="0"/>
                  </a:lnTo>
                  <a:cubicBezTo>
                    <a:pt x="5" y="0"/>
                    <a:pt x="2" y="1"/>
                    <a:pt x="0" y="3"/>
                  </a:cubicBezTo>
                  <a:cubicBezTo>
                    <a:pt x="2" y="1"/>
                    <a:pt x="5" y="0"/>
                    <a:pt x="8" y="0"/>
                  </a:cubicBezTo>
                  <a:close/>
                </a:path>
              </a:pathLst>
            </a:custGeom>
            <a:solidFill>
              <a:srgbClr val="A8463D"/>
            </a:solidFill>
            <a:ln>
              <a:noFill/>
            </a:ln>
          </p:spPr>
          <p:txBody>
            <a:bodyPr spcFirstLastPara="1" wrap="square" lIns="120000" tIns="0" rIns="120000" bIns="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05" name="Google Shape;3105;p72"/>
            <p:cNvSpPr/>
            <p:nvPr/>
          </p:nvSpPr>
          <p:spPr>
            <a:xfrm>
              <a:off x="3883057" y="2058976"/>
              <a:ext cx="2219" cy="925"/>
            </a:xfrm>
            <a:custGeom>
              <a:avLst/>
              <a:gdLst/>
              <a:ahLst/>
              <a:cxnLst/>
              <a:rect l="l" t="t" r="r" b="b"/>
              <a:pathLst>
                <a:path w="12" h="5" extrusionOk="0">
                  <a:moveTo>
                    <a:pt x="12" y="0"/>
                  </a:moveTo>
                  <a:lnTo>
                    <a:pt x="12" y="0"/>
                  </a:lnTo>
                  <a:cubicBezTo>
                    <a:pt x="11" y="0"/>
                    <a:pt x="10" y="0"/>
                    <a:pt x="9" y="1"/>
                  </a:cubicBezTo>
                  <a:cubicBezTo>
                    <a:pt x="6" y="1"/>
                    <a:pt x="3" y="2"/>
                    <a:pt x="1" y="4"/>
                  </a:cubicBezTo>
                  <a:cubicBezTo>
                    <a:pt x="0" y="5"/>
                    <a:pt x="0" y="5"/>
                    <a:pt x="0" y="5"/>
                  </a:cubicBezTo>
                  <a:cubicBezTo>
                    <a:pt x="4" y="2"/>
                    <a:pt x="8" y="1"/>
                    <a:pt x="12" y="0"/>
                  </a:cubicBezTo>
                  <a:close/>
                </a:path>
              </a:pathLst>
            </a:custGeom>
            <a:solidFill>
              <a:srgbClr val="6F130F"/>
            </a:solidFill>
            <a:ln>
              <a:noFill/>
            </a:ln>
          </p:spPr>
          <p:txBody>
            <a:bodyPr spcFirstLastPara="1" wrap="square" lIns="120000" tIns="0" rIns="120000" bIns="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06" name="Google Shape;3106;p72"/>
            <p:cNvSpPr/>
            <p:nvPr/>
          </p:nvSpPr>
          <p:spPr>
            <a:xfrm>
              <a:off x="3847363" y="2067854"/>
              <a:ext cx="17385" cy="25522"/>
            </a:xfrm>
            <a:custGeom>
              <a:avLst/>
              <a:gdLst/>
              <a:ahLst/>
              <a:cxnLst/>
              <a:rect l="l" t="t" r="r" b="b"/>
              <a:pathLst>
                <a:path w="94" h="138" extrusionOk="0">
                  <a:moveTo>
                    <a:pt x="94" y="0"/>
                  </a:moveTo>
                  <a:lnTo>
                    <a:pt x="94" y="0"/>
                  </a:lnTo>
                  <a:cubicBezTo>
                    <a:pt x="65" y="14"/>
                    <a:pt x="38" y="37"/>
                    <a:pt x="21" y="65"/>
                  </a:cubicBezTo>
                  <a:cubicBezTo>
                    <a:pt x="12" y="81"/>
                    <a:pt x="5" y="97"/>
                    <a:pt x="0" y="115"/>
                  </a:cubicBezTo>
                  <a:cubicBezTo>
                    <a:pt x="8" y="121"/>
                    <a:pt x="13" y="129"/>
                    <a:pt x="17" y="138"/>
                  </a:cubicBezTo>
                  <a:cubicBezTo>
                    <a:pt x="16" y="132"/>
                    <a:pt x="15" y="126"/>
                    <a:pt x="15" y="120"/>
                  </a:cubicBezTo>
                  <a:cubicBezTo>
                    <a:pt x="15" y="83"/>
                    <a:pt x="36" y="47"/>
                    <a:pt x="64" y="22"/>
                  </a:cubicBezTo>
                  <a:cubicBezTo>
                    <a:pt x="74" y="14"/>
                    <a:pt x="84" y="7"/>
                    <a:pt x="94" y="0"/>
                  </a:cubicBezTo>
                  <a:close/>
                </a:path>
              </a:pathLst>
            </a:custGeom>
            <a:solidFill>
              <a:srgbClr val="A8463D"/>
            </a:solidFill>
            <a:ln>
              <a:noFill/>
            </a:ln>
          </p:spPr>
          <p:txBody>
            <a:bodyPr spcFirstLastPara="1" wrap="square" lIns="120000" tIns="6233" rIns="120000" bIns="6233"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07" name="Google Shape;3107;p72"/>
            <p:cNvSpPr/>
            <p:nvPr/>
          </p:nvSpPr>
          <p:spPr>
            <a:xfrm>
              <a:off x="3857720" y="2222837"/>
              <a:ext cx="24413" cy="36064"/>
            </a:xfrm>
            <a:custGeom>
              <a:avLst/>
              <a:gdLst/>
              <a:ahLst/>
              <a:cxnLst/>
              <a:rect l="l" t="t" r="r" b="b"/>
              <a:pathLst>
                <a:path w="132" h="195" extrusionOk="0">
                  <a:moveTo>
                    <a:pt x="6" y="0"/>
                  </a:moveTo>
                  <a:lnTo>
                    <a:pt x="6" y="0"/>
                  </a:lnTo>
                  <a:cubicBezTo>
                    <a:pt x="5" y="8"/>
                    <a:pt x="3" y="16"/>
                    <a:pt x="0" y="23"/>
                  </a:cubicBezTo>
                  <a:cubicBezTo>
                    <a:pt x="14" y="59"/>
                    <a:pt x="30" y="95"/>
                    <a:pt x="53" y="126"/>
                  </a:cubicBezTo>
                  <a:cubicBezTo>
                    <a:pt x="74" y="154"/>
                    <a:pt x="101" y="178"/>
                    <a:pt x="132" y="195"/>
                  </a:cubicBezTo>
                  <a:cubicBezTo>
                    <a:pt x="66" y="155"/>
                    <a:pt x="33" y="73"/>
                    <a:pt x="6" y="0"/>
                  </a:cubicBezTo>
                  <a:close/>
                </a:path>
              </a:pathLst>
            </a:custGeom>
            <a:solidFill>
              <a:srgbClr val="6F130F"/>
            </a:solidFill>
            <a:ln>
              <a:noFill/>
            </a:ln>
          </p:spPr>
          <p:txBody>
            <a:bodyPr spcFirstLastPara="1" wrap="square" lIns="120000" tIns="33600" rIns="120000" bIns="336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08" name="Google Shape;3108;p72"/>
            <p:cNvSpPr/>
            <p:nvPr/>
          </p:nvSpPr>
          <p:spPr>
            <a:xfrm>
              <a:off x="3846068" y="2058791"/>
              <a:ext cx="46051" cy="203070"/>
            </a:xfrm>
            <a:custGeom>
              <a:avLst/>
              <a:gdLst/>
              <a:ahLst/>
              <a:cxnLst/>
              <a:rect l="l" t="t" r="r" b="b"/>
              <a:pathLst>
                <a:path w="249" h="1098" extrusionOk="0">
                  <a:moveTo>
                    <a:pt x="225" y="0"/>
                  </a:moveTo>
                  <a:lnTo>
                    <a:pt x="225" y="0"/>
                  </a:lnTo>
                  <a:cubicBezTo>
                    <a:pt x="221" y="0"/>
                    <a:pt x="216" y="0"/>
                    <a:pt x="212" y="1"/>
                  </a:cubicBezTo>
                  <a:cubicBezTo>
                    <a:pt x="208" y="2"/>
                    <a:pt x="204" y="3"/>
                    <a:pt x="200" y="6"/>
                  </a:cubicBezTo>
                  <a:cubicBezTo>
                    <a:pt x="199" y="6"/>
                    <a:pt x="199" y="6"/>
                    <a:pt x="198" y="7"/>
                  </a:cubicBezTo>
                  <a:cubicBezTo>
                    <a:pt x="182" y="14"/>
                    <a:pt x="170" y="25"/>
                    <a:pt x="158" y="35"/>
                  </a:cubicBezTo>
                  <a:cubicBezTo>
                    <a:pt x="138" y="36"/>
                    <a:pt x="120" y="42"/>
                    <a:pt x="101" y="49"/>
                  </a:cubicBezTo>
                  <a:cubicBezTo>
                    <a:pt x="91" y="56"/>
                    <a:pt x="81" y="63"/>
                    <a:pt x="71" y="71"/>
                  </a:cubicBezTo>
                  <a:cubicBezTo>
                    <a:pt x="43" y="96"/>
                    <a:pt x="22" y="132"/>
                    <a:pt x="22" y="169"/>
                  </a:cubicBezTo>
                  <a:cubicBezTo>
                    <a:pt x="22" y="175"/>
                    <a:pt x="23" y="181"/>
                    <a:pt x="24" y="187"/>
                  </a:cubicBezTo>
                  <a:lnTo>
                    <a:pt x="24" y="187"/>
                  </a:lnTo>
                  <a:cubicBezTo>
                    <a:pt x="20" y="178"/>
                    <a:pt x="15" y="170"/>
                    <a:pt x="7" y="164"/>
                  </a:cubicBezTo>
                  <a:cubicBezTo>
                    <a:pt x="5" y="172"/>
                    <a:pt x="3" y="181"/>
                    <a:pt x="2" y="190"/>
                  </a:cubicBezTo>
                  <a:cubicBezTo>
                    <a:pt x="-1" y="219"/>
                    <a:pt x="1" y="243"/>
                    <a:pt x="2" y="268"/>
                  </a:cubicBezTo>
                  <a:cubicBezTo>
                    <a:pt x="5" y="369"/>
                    <a:pt x="9" y="470"/>
                    <a:pt x="14" y="570"/>
                  </a:cubicBezTo>
                  <a:cubicBezTo>
                    <a:pt x="20" y="670"/>
                    <a:pt x="24" y="774"/>
                    <a:pt x="52" y="872"/>
                  </a:cubicBezTo>
                  <a:cubicBezTo>
                    <a:pt x="55" y="885"/>
                    <a:pt x="59" y="898"/>
                    <a:pt x="63" y="910"/>
                  </a:cubicBezTo>
                  <a:cubicBezTo>
                    <a:pt x="66" y="903"/>
                    <a:pt x="68" y="895"/>
                    <a:pt x="69" y="887"/>
                  </a:cubicBezTo>
                  <a:cubicBezTo>
                    <a:pt x="96" y="960"/>
                    <a:pt x="129" y="1042"/>
                    <a:pt x="195" y="1082"/>
                  </a:cubicBezTo>
                  <a:cubicBezTo>
                    <a:pt x="209" y="1089"/>
                    <a:pt x="225" y="1095"/>
                    <a:pt x="240" y="1098"/>
                  </a:cubicBezTo>
                  <a:cubicBezTo>
                    <a:pt x="194" y="1080"/>
                    <a:pt x="155" y="1045"/>
                    <a:pt x="130" y="1003"/>
                  </a:cubicBezTo>
                  <a:cubicBezTo>
                    <a:pt x="104" y="961"/>
                    <a:pt x="89" y="914"/>
                    <a:pt x="79" y="866"/>
                  </a:cubicBezTo>
                  <a:cubicBezTo>
                    <a:pt x="58" y="769"/>
                    <a:pt x="56" y="669"/>
                    <a:pt x="52" y="568"/>
                  </a:cubicBezTo>
                  <a:cubicBezTo>
                    <a:pt x="47" y="468"/>
                    <a:pt x="41" y="367"/>
                    <a:pt x="35" y="266"/>
                  </a:cubicBezTo>
                  <a:cubicBezTo>
                    <a:pt x="34" y="242"/>
                    <a:pt x="29" y="216"/>
                    <a:pt x="31" y="193"/>
                  </a:cubicBezTo>
                  <a:cubicBezTo>
                    <a:pt x="32" y="171"/>
                    <a:pt x="39" y="147"/>
                    <a:pt x="50" y="127"/>
                  </a:cubicBezTo>
                  <a:cubicBezTo>
                    <a:pt x="71" y="85"/>
                    <a:pt x="113" y="55"/>
                    <a:pt x="161" y="48"/>
                  </a:cubicBezTo>
                  <a:cubicBezTo>
                    <a:pt x="163" y="48"/>
                    <a:pt x="163" y="48"/>
                    <a:pt x="163" y="48"/>
                  </a:cubicBezTo>
                  <a:cubicBezTo>
                    <a:pt x="165" y="46"/>
                    <a:pt x="165" y="46"/>
                    <a:pt x="165" y="46"/>
                  </a:cubicBezTo>
                  <a:cubicBezTo>
                    <a:pt x="176" y="34"/>
                    <a:pt x="188" y="21"/>
                    <a:pt x="201" y="12"/>
                  </a:cubicBezTo>
                  <a:cubicBezTo>
                    <a:pt x="211" y="6"/>
                    <a:pt x="224" y="2"/>
                    <a:pt x="236" y="2"/>
                  </a:cubicBezTo>
                  <a:cubicBezTo>
                    <a:pt x="240" y="2"/>
                    <a:pt x="245" y="3"/>
                    <a:pt x="249" y="3"/>
                  </a:cubicBezTo>
                  <a:cubicBezTo>
                    <a:pt x="241" y="1"/>
                    <a:pt x="233" y="0"/>
                    <a:pt x="225" y="0"/>
                  </a:cubicBezTo>
                  <a:close/>
                </a:path>
              </a:pathLst>
            </a:custGeom>
            <a:solidFill>
              <a:srgbClr val="4E0C0A"/>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09" name="Google Shape;3109;p72"/>
            <p:cNvSpPr/>
            <p:nvPr/>
          </p:nvSpPr>
          <p:spPr>
            <a:xfrm>
              <a:off x="3767097" y="4331015"/>
              <a:ext cx="901237" cy="395412"/>
            </a:xfrm>
            <a:custGeom>
              <a:avLst/>
              <a:gdLst/>
              <a:ahLst/>
              <a:cxnLst/>
              <a:rect l="l" t="t" r="r" b="b"/>
              <a:pathLst>
                <a:path w="4873" h="2138" extrusionOk="0">
                  <a:moveTo>
                    <a:pt x="271" y="1930"/>
                  </a:moveTo>
                  <a:lnTo>
                    <a:pt x="271" y="1930"/>
                  </a:lnTo>
                  <a:cubicBezTo>
                    <a:pt x="969" y="2038"/>
                    <a:pt x="1669" y="2021"/>
                    <a:pt x="2376" y="2072"/>
                  </a:cubicBezTo>
                  <a:cubicBezTo>
                    <a:pt x="2792" y="2102"/>
                    <a:pt x="3209" y="2131"/>
                    <a:pt x="3627" y="2138"/>
                  </a:cubicBezTo>
                  <a:cubicBezTo>
                    <a:pt x="3732" y="2139"/>
                    <a:pt x="4877" y="2084"/>
                    <a:pt x="4873" y="2071"/>
                  </a:cubicBezTo>
                  <a:cubicBezTo>
                    <a:pt x="4767" y="1664"/>
                    <a:pt x="4689" y="1250"/>
                    <a:pt x="4643" y="832"/>
                  </a:cubicBezTo>
                  <a:cubicBezTo>
                    <a:pt x="4642" y="824"/>
                    <a:pt x="3576" y="716"/>
                    <a:pt x="3476" y="699"/>
                  </a:cubicBezTo>
                  <a:cubicBezTo>
                    <a:pt x="3085" y="633"/>
                    <a:pt x="2698" y="547"/>
                    <a:pt x="2316" y="440"/>
                  </a:cubicBezTo>
                  <a:cubicBezTo>
                    <a:pt x="1908" y="326"/>
                    <a:pt x="1540" y="175"/>
                    <a:pt x="1151" y="20"/>
                  </a:cubicBezTo>
                  <a:cubicBezTo>
                    <a:pt x="1107" y="3"/>
                    <a:pt x="1054" y="-12"/>
                    <a:pt x="1017" y="15"/>
                  </a:cubicBezTo>
                  <a:cubicBezTo>
                    <a:pt x="997" y="31"/>
                    <a:pt x="986" y="55"/>
                    <a:pt x="977" y="79"/>
                  </a:cubicBezTo>
                  <a:cubicBezTo>
                    <a:pt x="900" y="275"/>
                    <a:pt x="823" y="472"/>
                    <a:pt x="746" y="668"/>
                  </a:cubicBezTo>
                  <a:cubicBezTo>
                    <a:pt x="684" y="826"/>
                    <a:pt x="623" y="983"/>
                    <a:pt x="544" y="1132"/>
                  </a:cubicBezTo>
                  <a:cubicBezTo>
                    <a:pt x="398" y="1406"/>
                    <a:pt x="198" y="1645"/>
                    <a:pt x="0" y="1881"/>
                  </a:cubicBezTo>
                  <a:cubicBezTo>
                    <a:pt x="90" y="1901"/>
                    <a:pt x="180" y="1916"/>
                    <a:pt x="271" y="1930"/>
                  </a:cubicBezTo>
                  <a:close/>
                </a:path>
              </a:pathLst>
            </a:custGeom>
            <a:solidFill>
              <a:srgbClr val="903830"/>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10" name="Google Shape;3110;p72"/>
            <p:cNvSpPr/>
            <p:nvPr/>
          </p:nvSpPr>
          <p:spPr>
            <a:xfrm>
              <a:off x="3692010" y="3474908"/>
              <a:ext cx="1392451" cy="1221192"/>
            </a:xfrm>
            <a:custGeom>
              <a:avLst/>
              <a:gdLst/>
              <a:ahLst/>
              <a:cxnLst/>
              <a:rect l="l" t="t" r="r" b="b"/>
              <a:pathLst>
                <a:path w="7529" h="6603" extrusionOk="0">
                  <a:moveTo>
                    <a:pt x="7529" y="3781"/>
                  </a:moveTo>
                  <a:lnTo>
                    <a:pt x="7529" y="3781"/>
                  </a:lnTo>
                  <a:cubicBezTo>
                    <a:pt x="7495" y="3841"/>
                    <a:pt x="6181" y="2791"/>
                    <a:pt x="6063" y="2695"/>
                  </a:cubicBezTo>
                  <a:cubicBezTo>
                    <a:pt x="6084" y="2676"/>
                    <a:pt x="6083" y="2639"/>
                    <a:pt x="6062" y="2621"/>
                  </a:cubicBezTo>
                  <a:cubicBezTo>
                    <a:pt x="6041" y="2603"/>
                    <a:pt x="6005" y="2608"/>
                    <a:pt x="5989" y="2632"/>
                  </a:cubicBezTo>
                  <a:cubicBezTo>
                    <a:pt x="5992" y="2610"/>
                    <a:pt x="5994" y="2590"/>
                    <a:pt x="5996" y="2569"/>
                  </a:cubicBezTo>
                  <a:cubicBezTo>
                    <a:pt x="5777" y="2549"/>
                    <a:pt x="5563" y="2449"/>
                    <a:pt x="5355" y="2383"/>
                  </a:cubicBezTo>
                  <a:cubicBezTo>
                    <a:pt x="5238" y="2346"/>
                    <a:pt x="5121" y="2311"/>
                    <a:pt x="5004" y="2280"/>
                  </a:cubicBezTo>
                  <a:cubicBezTo>
                    <a:pt x="4907" y="2253"/>
                    <a:pt x="4751" y="2161"/>
                    <a:pt x="4652" y="2224"/>
                  </a:cubicBezTo>
                  <a:cubicBezTo>
                    <a:pt x="4612" y="2250"/>
                    <a:pt x="4587" y="2293"/>
                    <a:pt x="4560" y="2333"/>
                  </a:cubicBezTo>
                  <a:cubicBezTo>
                    <a:pt x="4491" y="2440"/>
                    <a:pt x="4411" y="2542"/>
                    <a:pt x="4309" y="2618"/>
                  </a:cubicBezTo>
                  <a:cubicBezTo>
                    <a:pt x="4065" y="2801"/>
                    <a:pt x="3702" y="2805"/>
                    <a:pt x="3453" y="2628"/>
                  </a:cubicBezTo>
                  <a:cubicBezTo>
                    <a:pt x="3205" y="2450"/>
                    <a:pt x="3091" y="2105"/>
                    <a:pt x="3185" y="1815"/>
                  </a:cubicBezTo>
                  <a:cubicBezTo>
                    <a:pt x="2975" y="1756"/>
                    <a:pt x="2818" y="1626"/>
                    <a:pt x="2732" y="1426"/>
                  </a:cubicBezTo>
                  <a:cubicBezTo>
                    <a:pt x="2709" y="1372"/>
                    <a:pt x="2694" y="1307"/>
                    <a:pt x="2642" y="1280"/>
                  </a:cubicBezTo>
                  <a:cubicBezTo>
                    <a:pt x="2617" y="1266"/>
                    <a:pt x="2587" y="1264"/>
                    <a:pt x="2562" y="1251"/>
                  </a:cubicBezTo>
                  <a:cubicBezTo>
                    <a:pt x="2529" y="1234"/>
                    <a:pt x="2508" y="1202"/>
                    <a:pt x="2489" y="1170"/>
                  </a:cubicBezTo>
                  <a:cubicBezTo>
                    <a:pt x="2225" y="745"/>
                    <a:pt x="1939" y="376"/>
                    <a:pt x="1608" y="0"/>
                  </a:cubicBezTo>
                  <a:cubicBezTo>
                    <a:pt x="950" y="567"/>
                    <a:pt x="415" y="1274"/>
                    <a:pt x="47" y="2062"/>
                  </a:cubicBezTo>
                  <a:cubicBezTo>
                    <a:pt x="64" y="2026"/>
                    <a:pt x="1320" y="2650"/>
                    <a:pt x="1467" y="2690"/>
                  </a:cubicBezTo>
                  <a:cubicBezTo>
                    <a:pt x="1125" y="3326"/>
                    <a:pt x="623" y="3875"/>
                    <a:pt x="19" y="4273"/>
                  </a:cubicBezTo>
                  <a:cubicBezTo>
                    <a:pt x="-133" y="4373"/>
                    <a:pt x="689" y="5120"/>
                    <a:pt x="777" y="5194"/>
                  </a:cubicBezTo>
                  <a:cubicBezTo>
                    <a:pt x="1136" y="5492"/>
                    <a:pt x="1517" y="5769"/>
                    <a:pt x="1931" y="5983"/>
                  </a:cubicBezTo>
                  <a:cubicBezTo>
                    <a:pt x="1977" y="6006"/>
                    <a:pt x="2022" y="6029"/>
                    <a:pt x="2068" y="6051"/>
                  </a:cubicBezTo>
                  <a:cubicBezTo>
                    <a:pt x="3090" y="6537"/>
                    <a:pt x="4255" y="6613"/>
                    <a:pt x="5386" y="6602"/>
                  </a:cubicBezTo>
                  <a:cubicBezTo>
                    <a:pt x="5355" y="6357"/>
                    <a:pt x="5324" y="6112"/>
                    <a:pt x="5293" y="5866"/>
                  </a:cubicBezTo>
                  <a:cubicBezTo>
                    <a:pt x="5416" y="5813"/>
                    <a:pt x="5410" y="5597"/>
                    <a:pt x="5283" y="5551"/>
                  </a:cubicBezTo>
                  <a:cubicBezTo>
                    <a:pt x="5347" y="5216"/>
                    <a:pt x="5411" y="4881"/>
                    <a:pt x="5475" y="4546"/>
                  </a:cubicBezTo>
                  <a:cubicBezTo>
                    <a:pt x="5466" y="4594"/>
                    <a:pt x="5726" y="4788"/>
                    <a:pt x="5766" y="4832"/>
                  </a:cubicBezTo>
                  <a:cubicBezTo>
                    <a:pt x="5897" y="4974"/>
                    <a:pt x="6032" y="5111"/>
                    <a:pt x="6171" y="5244"/>
                  </a:cubicBezTo>
                  <a:cubicBezTo>
                    <a:pt x="6195" y="5267"/>
                    <a:pt x="6222" y="5291"/>
                    <a:pt x="6255" y="5289"/>
                  </a:cubicBezTo>
                  <a:cubicBezTo>
                    <a:pt x="6283" y="5288"/>
                    <a:pt x="6305" y="5270"/>
                    <a:pt x="6326" y="5251"/>
                  </a:cubicBezTo>
                  <a:cubicBezTo>
                    <a:pt x="6805" y="4832"/>
                    <a:pt x="7213" y="4333"/>
                    <a:pt x="7529" y="3781"/>
                  </a:cubicBezTo>
                  <a:close/>
                </a:path>
              </a:pathLst>
            </a:custGeom>
            <a:solidFill>
              <a:schemeClr val="accent4"/>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11" name="Google Shape;3111;p72"/>
            <p:cNvSpPr/>
            <p:nvPr/>
          </p:nvSpPr>
          <p:spPr>
            <a:xfrm>
              <a:off x="4015107" y="3956318"/>
              <a:ext cx="555760" cy="520435"/>
            </a:xfrm>
            <a:custGeom>
              <a:avLst/>
              <a:gdLst/>
              <a:ahLst/>
              <a:cxnLst/>
              <a:rect l="l" t="t" r="r" b="b"/>
              <a:pathLst>
                <a:path w="3005" h="2814" extrusionOk="0">
                  <a:moveTo>
                    <a:pt x="2824" y="703"/>
                  </a:moveTo>
                  <a:lnTo>
                    <a:pt x="2824" y="703"/>
                  </a:lnTo>
                  <a:cubicBezTo>
                    <a:pt x="3091" y="932"/>
                    <a:pt x="3026" y="1418"/>
                    <a:pt x="2868" y="1686"/>
                  </a:cubicBezTo>
                  <a:cubicBezTo>
                    <a:pt x="2766" y="1858"/>
                    <a:pt x="2621" y="1999"/>
                    <a:pt x="2470" y="2131"/>
                  </a:cubicBezTo>
                  <a:cubicBezTo>
                    <a:pt x="2093" y="2456"/>
                    <a:pt x="1651" y="2729"/>
                    <a:pt x="1158" y="2802"/>
                  </a:cubicBezTo>
                  <a:cubicBezTo>
                    <a:pt x="1053" y="2818"/>
                    <a:pt x="943" y="2823"/>
                    <a:pt x="844" y="2786"/>
                  </a:cubicBezTo>
                  <a:cubicBezTo>
                    <a:pt x="600" y="2695"/>
                    <a:pt x="392" y="2327"/>
                    <a:pt x="275" y="2108"/>
                  </a:cubicBezTo>
                  <a:cubicBezTo>
                    <a:pt x="120" y="1819"/>
                    <a:pt x="25" y="1496"/>
                    <a:pt x="5" y="1169"/>
                  </a:cubicBezTo>
                  <a:cubicBezTo>
                    <a:pt x="-15" y="885"/>
                    <a:pt x="23" y="589"/>
                    <a:pt x="166" y="344"/>
                  </a:cubicBezTo>
                  <a:cubicBezTo>
                    <a:pt x="286" y="140"/>
                    <a:pt x="508" y="-31"/>
                    <a:pt x="742" y="5"/>
                  </a:cubicBezTo>
                  <a:cubicBezTo>
                    <a:pt x="964" y="39"/>
                    <a:pt x="1119" y="244"/>
                    <a:pt x="1208" y="450"/>
                  </a:cubicBezTo>
                  <a:cubicBezTo>
                    <a:pt x="1331" y="739"/>
                    <a:pt x="1372" y="1064"/>
                    <a:pt x="1322" y="1375"/>
                  </a:cubicBezTo>
                  <a:cubicBezTo>
                    <a:pt x="1521" y="1015"/>
                    <a:pt x="1872" y="740"/>
                    <a:pt x="2271" y="635"/>
                  </a:cubicBezTo>
                  <a:cubicBezTo>
                    <a:pt x="2458" y="585"/>
                    <a:pt x="2677" y="578"/>
                    <a:pt x="2824" y="703"/>
                  </a:cubicBezTo>
                  <a:close/>
                </a:path>
              </a:pathLst>
            </a:custGeom>
            <a:solidFill>
              <a:schemeClr val="accent1"/>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12" name="Google Shape;3112;p72"/>
            <p:cNvSpPr/>
            <p:nvPr/>
          </p:nvSpPr>
          <p:spPr>
            <a:xfrm>
              <a:off x="4088900" y="4078936"/>
              <a:ext cx="126317" cy="221934"/>
            </a:xfrm>
            <a:custGeom>
              <a:avLst/>
              <a:gdLst/>
              <a:ahLst/>
              <a:cxnLst/>
              <a:rect l="l" t="t" r="r" b="b"/>
              <a:pathLst>
                <a:path w="683" h="1200" extrusionOk="0">
                  <a:moveTo>
                    <a:pt x="20" y="587"/>
                  </a:moveTo>
                  <a:lnTo>
                    <a:pt x="20" y="587"/>
                  </a:lnTo>
                  <a:cubicBezTo>
                    <a:pt x="-10" y="443"/>
                    <a:pt x="-13" y="285"/>
                    <a:pt x="61" y="159"/>
                  </a:cubicBezTo>
                  <a:cubicBezTo>
                    <a:pt x="136" y="32"/>
                    <a:pt x="307" y="-44"/>
                    <a:pt x="435" y="26"/>
                  </a:cubicBezTo>
                  <a:cubicBezTo>
                    <a:pt x="751" y="198"/>
                    <a:pt x="706" y="687"/>
                    <a:pt x="621" y="970"/>
                  </a:cubicBezTo>
                  <a:cubicBezTo>
                    <a:pt x="566" y="1156"/>
                    <a:pt x="443" y="1287"/>
                    <a:pt x="262" y="1129"/>
                  </a:cubicBezTo>
                  <a:cubicBezTo>
                    <a:pt x="130" y="1013"/>
                    <a:pt x="55" y="749"/>
                    <a:pt x="20" y="587"/>
                  </a:cubicBezTo>
                  <a:close/>
                </a:path>
              </a:pathLst>
            </a:custGeom>
            <a:solidFill>
              <a:schemeClr val="accent2"/>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13" name="Google Shape;3113;p72"/>
            <p:cNvSpPr/>
            <p:nvPr/>
          </p:nvSpPr>
          <p:spPr>
            <a:xfrm>
              <a:off x="4273844" y="4168634"/>
              <a:ext cx="195117" cy="176992"/>
            </a:xfrm>
            <a:custGeom>
              <a:avLst/>
              <a:gdLst/>
              <a:ahLst/>
              <a:cxnLst/>
              <a:rect l="l" t="t" r="r" b="b"/>
              <a:pathLst>
                <a:path w="1055" h="957" extrusionOk="0">
                  <a:moveTo>
                    <a:pt x="40" y="545"/>
                  </a:moveTo>
                  <a:lnTo>
                    <a:pt x="40" y="545"/>
                  </a:lnTo>
                  <a:cubicBezTo>
                    <a:pt x="-45" y="756"/>
                    <a:pt x="-11" y="980"/>
                    <a:pt x="307" y="955"/>
                  </a:cubicBezTo>
                  <a:cubicBezTo>
                    <a:pt x="526" y="939"/>
                    <a:pt x="762" y="799"/>
                    <a:pt x="906" y="637"/>
                  </a:cubicBezTo>
                  <a:cubicBezTo>
                    <a:pt x="1028" y="499"/>
                    <a:pt x="1153" y="149"/>
                    <a:pt x="939" y="33"/>
                  </a:cubicBezTo>
                  <a:cubicBezTo>
                    <a:pt x="865" y="-7"/>
                    <a:pt x="775" y="-6"/>
                    <a:pt x="692" y="9"/>
                  </a:cubicBezTo>
                  <a:cubicBezTo>
                    <a:pt x="548" y="36"/>
                    <a:pt x="412" y="102"/>
                    <a:pt x="301" y="196"/>
                  </a:cubicBezTo>
                  <a:cubicBezTo>
                    <a:pt x="239" y="250"/>
                    <a:pt x="186" y="311"/>
                    <a:pt x="137" y="376"/>
                  </a:cubicBezTo>
                  <a:cubicBezTo>
                    <a:pt x="98" y="427"/>
                    <a:pt x="64" y="486"/>
                    <a:pt x="40" y="545"/>
                  </a:cubicBezTo>
                  <a:close/>
                </a:path>
              </a:pathLst>
            </a:custGeom>
            <a:solidFill>
              <a:schemeClr val="accent2"/>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14" name="Google Shape;3114;p72"/>
            <p:cNvSpPr/>
            <p:nvPr/>
          </p:nvSpPr>
          <p:spPr>
            <a:xfrm>
              <a:off x="3916347" y="3700540"/>
              <a:ext cx="226188" cy="360088"/>
            </a:xfrm>
            <a:custGeom>
              <a:avLst/>
              <a:gdLst/>
              <a:ahLst/>
              <a:cxnLst/>
              <a:rect l="l" t="t" r="r" b="b"/>
              <a:pathLst>
                <a:path w="1223" h="1947" extrusionOk="0">
                  <a:moveTo>
                    <a:pt x="572" y="949"/>
                  </a:moveTo>
                  <a:lnTo>
                    <a:pt x="572" y="949"/>
                  </a:lnTo>
                  <a:cubicBezTo>
                    <a:pt x="371" y="1276"/>
                    <a:pt x="175" y="1605"/>
                    <a:pt x="0" y="1947"/>
                  </a:cubicBezTo>
                  <a:cubicBezTo>
                    <a:pt x="457" y="1326"/>
                    <a:pt x="829" y="659"/>
                    <a:pt x="1223" y="0"/>
                  </a:cubicBezTo>
                  <a:cubicBezTo>
                    <a:pt x="970" y="290"/>
                    <a:pt x="780" y="626"/>
                    <a:pt x="572" y="949"/>
                  </a:cubicBezTo>
                  <a:close/>
                </a:path>
              </a:pathLst>
            </a:custGeom>
            <a:solidFill>
              <a:srgbClr val="701010">
                <a:alpha val="21380"/>
              </a:srgbClr>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15" name="Google Shape;3115;p72"/>
            <p:cNvSpPr/>
            <p:nvPr/>
          </p:nvSpPr>
          <p:spPr>
            <a:xfrm>
              <a:off x="4042479" y="3723288"/>
              <a:ext cx="140373" cy="178657"/>
            </a:xfrm>
            <a:custGeom>
              <a:avLst/>
              <a:gdLst/>
              <a:ahLst/>
              <a:cxnLst/>
              <a:rect l="l" t="t" r="r" b="b"/>
              <a:pathLst>
                <a:path w="759" h="966" extrusionOk="0">
                  <a:moveTo>
                    <a:pt x="0" y="966"/>
                  </a:moveTo>
                  <a:lnTo>
                    <a:pt x="0" y="966"/>
                  </a:lnTo>
                  <a:cubicBezTo>
                    <a:pt x="250" y="659"/>
                    <a:pt x="520" y="315"/>
                    <a:pt x="759" y="0"/>
                  </a:cubicBezTo>
                  <a:cubicBezTo>
                    <a:pt x="435" y="256"/>
                    <a:pt x="171" y="591"/>
                    <a:pt x="0" y="966"/>
                  </a:cubicBezTo>
                  <a:close/>
                </a:path>
              </a:pathLst>
            </a:custGeom>
            <a:solidFill>
              <a:srgbClr val="701010">
                <a:alpha val="21380"/>
              </a:srgbClr>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16" name="Google Shape;3116;p72"/>
            <p:cNvSpPr/>
            <p:nvPr/>
          </p:nvSpPr>
          <p:spPr>
            <a:xfrm>
              <a:off x="4700694" y="3967230"/>
              <a:ext cx="99131" cy="382836"/>
            </a:xfrm>
            <a:custGeom>
              <a:avLst/>
              <a:gdLst/>
              <a:ahLst/>
              <a:cxnLst/>
              <a:rect l="l" t="t" r="r" b="b"/>
              <a:pathLst>
                <a:path w="536" h="2070" extrusionOk="0">
                  <a:moveTo>
                    <a:pt x="2" y="2070"/>
                  </a:moveTo>
                  <a:lnTo>
                    <a:pt x="2" y="2070"/>
                  </a:lnTo>
                  <a:cubicBezTo>
                    <a:pt x="87" y="1358"/>
                    <a:pt x="264" y="664"/>
                    <a:pt x="536" y="0"/>
                  </a:cubicBezTo>
                  <a:cubicBezTo>
                    <a:pt x="170" y="619"/>
                    <a:pt x="-19" y="1350"/>
                    <a:pt x="2" y="2070"/>
                  </a:cubicBezTo>
                  <a:close/>
                </a:path>
              </a:pathLst>
            </a:custGeom>
            <a:solidFill>
              <a:srgbClr val="701010">
                <a:alpha val="21380"/>
              </a:srgbClr>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17" name="Google Shape;3117;p72"/>
            <p:cNvSpPr/>
            <p:nvPr/>
          </p:nvSpPr>
          <p:spPr>
            <a:xfrm>
              <a:off x="4724552" y="3959647"/>
              <a:ext cx="35509" cy="138154"/>
            </a:xfrm>
            <a:custGeom>
              <a:avLst/>
              <a:gdLst/>
              <a:ahLst/>
              <a:cxnLst/>
              <a:rect l="l" t="t" r="r" b="b"/>
              <a:pathLst>
                <a:path w="192" h="747" extrusionOk="0">
                  <a:moveTo>
                    <a:pt x="192" y="0"/>
                  </a:moveTo>
                  <a:lnTo>
                    <a:pt x="192" y="0"/>
                  </a:lnTo>
                  <a:cubicBezTo>
                    <a:pt x="56" y="222"/>
                    <a:pt x="-12" y="487"/>
                    <a:pt x="2" y="747"/>
                  </a:cubicBezTo>
                  <a:cubicBezTo>
                    <a:pt x="92" y="505"/>
                    <a:pt x="155" y="256"/>
                    <a:pt x="192" y="0"/>
                  </a:cubicBezTo>
                  <a:close/>
                </a:path>
              </a:pathLst>
            </a:custGeom>
            <a:solidFill>
              <a:srgbClr val="701010">
                <a:alpha val="21380"/>
              </a:srgbClr>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18" name="Google Shape;3118;p72"/>
            <p:cNvSpPr/>
            <p:nvPr/>
          </p:nvSpPr>
          <p:spPr>
            <a:xfrm>
              <a:off x="4767829" y="4006623"/>
              <a:ext cx="54189" cy="88959"/>
            </a:xfrm>
            <a:custGeom>
              <a:avLst/>
              <a:gdLst/>
              <a:ahLst/>
              <a:cxnLst/>
              <a:rect l="l" t="t" r="r" b="b"/>
              <a:pathLst>
                <a:path w="293" h="481" extrusionOk="0">
                  <a:moveTo>
                    <a:pt x="0" y="481"/>
                  </a:moveTo>
                  <a:lnTo>
                    <a:pt x="0" y="481"/>
                  </a:lnTo>
                  <a:cubicBezTo>
                    <a:pt x="123" y="337"/>
                    <a:pt x="222" y="177"/>
                    <a:pt x="293" y="0"/>
                  </a:cubicBezTo>
                  <a:cubicBezTo>
                    <a:pt x="137" y="113"/>
                    <a:pt x="30" y="292"/>
                    <a:pt x="0" y="481"/>
                  </a:cubicBezTo>
                  <a:close/>
                </a:path>
              </a:pathLst>
            </a:custGeom>
            <a:solidFill>
              <a:srgbClr val="701010">
                <a:alpha val="21380"/>
              </a:srgbClr>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19" name="Google Shape;3119;p72"/>
            <p:cNvSpPr/>
            <p:nvPr/>
          </p:nvSpPr>
          <p:spPr>
            <a:xfrm>
              <a:off x="4176378" y="3946146"/>
              <a:ext cx="449231" cy="119844"/>
            </a:xfrm>
            <a:custGeom>
              <a:avLst/>
              <a:gdLst/>
              <a:ahLst/>
              <a:cxnLst/>
              <a:rect l="l" t="t" r="r" b="b"/>
              <a:pathLst>
                <a:path w="2429" h="648" extrusionOk="0">
                  <a:moveTo>
                    <a:pt x="150" y="483"/>
                  </a:moveTo>
                  <a:lnTo>
                    <a:pt x="150" y="483"/>
                  </a:lnTo>
                  <a:cubicBezTo>
                    <a:pt x="305" y="542"/>
                    <a:pt x="305" y="542"/>
                    <a:pt x="305" y="542"/>
                  </a:cubicBezTo>
                  <a:cubicBezTo>
                    <a:pt x="1051" y="786"/>
                    <a:pt x="1910" y="611"/>
                    <a:pt x="2429" y="0"/>
                  </a:cubicBezTo>
                  <a:cubicBezTo>
                    <a:pt x="1888" y="568"/>
                    <a:pt x="1052" y="738"/>
                    <a:pt x="310" y="524"/>
                  </a:cubicBezTo>
                  <a:cubicBezTo>
                    <a:pt x="153" y="474"/>
                    <a:pt x="153" y="474"/>
                    <a:pt x="153" y="474"/>
                  </a:cubicBezTo>
                  <a:cubicBezTo>
                    <a:pt x="0" y="413"/>
                    <a:pt x="0" y="413"/>
                    <a:pt x="0" y="413"/>
                  </a:cubicBezTo>
                  <a:lnTo>
                    <a:pt x="150" y="483"/>
                  </a:lnTo>
                  <a:close/>
                </a:path>
              </a:pathLst>
            </a:custGeom>
            <a:solidFill>
              <a:srgbClr val="701010">
                <a:alpha val="21380"/>
              </a:srgbClr>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20" name="Google Shape;3120;p72"/>
            <p:cNvSpPr/>
            <p:nvPr/>
          </p:nvSpPr>
          <p:spPr>
            <a:xfrm>
              <a:off x="4300661" y="3999780"/>
              <a:ext cx="361752" cy="140003"/>
            </a:xfrm>
            <a:custGeom>
              <a:avLst/>
              <a:gdLst/>
              <a:ahLst/>
              <a:cxnLst/>
              <a:rect l="l" t="t" r="r" b="b"/>
              <a:pathLst>
                <a:path w="1956" h="757" extrusionOk="0">
                  <a:moveTo>
                    <a:pt x="1763" y="188"/>
                  </a:moveTo>
                  <a:lnTo>
                    <a:pt x="1763" y="188"/>
                  </a:lnTo>
                  <a:cubicBezTo>
                    <a:pt x="1272" y="597"/>
                    <a:pt x="617" y="695"/>
                    <a:pt x="0" y="757"/>
                  </a:cubicBezTo>
                  <a:cubicBezTo>
                    <a:pt x="623" y="744"/>
                    <a:pt x="1297" y="636"/>
                    <a:pt x="1775" y="202"/>
                  </a:cubicBezTo>
                  <a:cubicBezTo>
                    <a:pt x="1841" y="140"/>
                    <a:pt x="1903" y="74"/>
                    <a:pt x="1956" y="0"/>
                  </a:cubicBezTo>
                  <a:cubicBezTo>
                    <a:pt x="1896" y="68"/>
                    <a:pt x="1833" y="132"/>
                    <a:pt x="1763" y="188"/>
                  </a:cubicBezTo>
                  <a:close/>
                </a:path>
              </a:pathLst>
            </a:custGeom>
            <a:solidFill>
              <a:srgbClr val="701010">
                <a:alpha val="21380"/>
              </a:srgbClr>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21" name="Google Shape;3121;p72"/>
            <p:cNvSpPr/>
            <p:nvPr/>
          </p:nvSpPr>
          <p:spPr>
            <a:xfrm>
              <a:off x="3790955" y="4278676"/>
              <a:ext cx="789160" cy="322914"/>
            </a:xfrm>
            <a:custGeom>
              <a:avLst/>
              <a:gdLst/>
              <a:ahLst/>
              <a:cxnLst/>
              <a:rect l="l" t="t" r="r" b="b"/>
              <a:pathLst>
                <a:path w="4267" h="1746" extrusionOk="0">
                  <a:moveTo>
                    <a:pt x="3668" y="1728"/>
                  </a:moveTo>
                  <a:lnTo>
                    <a:pt x="3668" y="1728"/>
                  </a:lnTo>
                  <a:cubicBezTo>
                    <a:pt x="2572" y="1689"/>
                    <a:pt x="1487" y="1309"/>
                    <a:pt x="613" y="645"/>
                  </a:cubicBezTo>
                  <a:cubicBezTo>
                    <a:pt x="377" y="467"/>
                    <a:pt x="134" y="271"/>
                    <a:pt x="0" y="0"/>
                  </a:cubicBezTo>
                  <a:cubicBezTo>
                    <a:pt x="124" y="276"/>
                    <a:pt x="364" y="482"/>
                    <a:pt x="599" y="665"/>
                  </a:cubicBezTo>
                  <a:cubicBezTo>
                    <a:pt x="1426" y="1317"/>
                    <a:pt x="2465" y="1693"/>
                    <a:pt x="3517" y="1742"/>
                  </a:cubicBezTo>
                  <a:cubicBezTo>
                    <a:pt x="3766" y="1752"/>
                    <a:pt x="4020" y="1743"/>
                    <a:pt x="4267" y="1717"/>
                  </a:cubicBezTo>
                  <a:cubicBezTo>
                    <a:pt x="4070" y="1729"/>
                    <a:pt x="3865" y="1738"/>
                    <a:pt x="3668" y="1728"/>
                  </a:cubicBezTo>
                  <a:close/>
                </a:path>
              </a:pathLst>
            </a:custGeom>
            <a:solidFill>
              <a:srgbClr val="701010">
                <a:alpha val="21380"/>
              </a:srgbClr>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22" name="Google Shape;3122;p72"/>
            <p:cNvSpPr/>
            <p:nvPr/>
          </p:nvSpPr>
          <p:spPr>
            <a:xfrm>
              <a:off x="3903771" y="4141632"/>
              <a:ext cx="187164" cy="178102"/>
            </a:xfrm>
            <a:custGeom>
              <a:avLst/>
              <a:gdLst/>
              <a:ahLst/>
              <a:cxnLst/>
              <a:rect l="l" t="t" r="r" b="b"/>
              <a:pathLst>
                <a:path w="1012" h="963" extrusionOk="0">
                  <a:moveTo>
                    <a:pt x="1012" y="963"/>
                  </a:moveTo>
                  <a:lnTo>
                    <a:pt x="1012" y="963"/>
                  </a:lnTo>
                  <a:cubicBezTo>
                    <a:pt x="990" y="944"/>
                    <a:pt x="967" y="926"/>
                    <a:pt x="944" y="908"/>
                  </a:cubicBezTo>
                  <a:cubicBezTo>
                    <a:pt x="602" y="636"/>
                    <a:pt x="287" y="331"/>
                    <a:pt x="0" y="0"/>
                  </a:cubicBezTo>
                  <a:cubicBezTo>
                    <a:pt x="266" y="386"/>
                    <a:pt x="614" y="717"/>
                    <a:pt x="1012" y="963"/>
                  </a:cubicBezTo>
                  <a:close/>
                </a:path>
              </a:pathLst>
            </a:custGeom>
            <a:solidFill>
              <a:srgbClr val="701010">
                <a:alpha val="21380"/>
              </a:srgbClr>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23" name="Google Shape;3123;p72"/>
            <p:cNvSpPr/>
            <p:nvPr/>
          </p:nvSpPr>
          <p:spPr>
            <a:xfrm>
              <a:off x="4244623" y="3789498"/>
              <a:ext cx="343998" cy="218975"/>
            </a:xfrm>
            <a:custGeom>
              <a:avLst/>
              <a:gdLst/>
              <a:ahLst/>
              <a:cxnLst/>
              <a:rect l="l" t="t" r="r" b="b"/>
              <a:pathLst>
                <a:path w="1860" h="1184" extrusionOk="0">
                  <a:moveTo>
                    <a:pt x="273" y="965"/>
                  </a:moveTo>
                  <a:lnTo>
                    <a:pt x="273" y="965"/>
                  </a:lnTo>
                  <a:cubicBezTo>
                    <a:pt x="537" y="1206"/>
                    <a:pt x="960" y="1254"/>
                    <a:pt x="1271" y="1077"/>
                  </a:cubicBezTo>
                  <a:cubicBezTo>
                    <a:pt x="1520" y="935"/>
                    <a:pt x="1726" y="773"/>
                    <a:pt x="1855" y="509"/>
                  </a:cubicBezTo>
                  <a:cubicBezTo>
                    <a:pt x="1859" y="502"/>
                    <a:pt x="1863" y="492"/>
                    <a:pt x="1858" y="485"/>
                  </a:cubicBezTo>
                  <a:cubicBezTo>
                    <a:pt x="1855" y="481"/>
                    <a:pt x="1850" y="479"/>
                    <a:pt x="1845" y="477"/>
                  </a:cubicBezTo>
                  <a:cubicBezTo>
                    <a:pt x="1806" y="463"/>
                    <a:pt x="1766" y="448"/>
                    <a:pt x="1726" y="435"/>
                  </a:cubicBezTo>
                  <a:cubicBezTo>
                    <a:pt x="1687" y="421"/>
                    <a:pt x="1643" y="407"/>
                    <a:pt x="1605" y="424"/>
                  </a:cubicBezTo>
                  <a:cubicBezTo>
                    <a:pt x="1576" y="437"/>
                    <a:pt x="1557" y="464"/>
                    <a:pt x="1539" y="489"/>
                  </a:cubicBezTo>
                  <a:cubicBezTo>
                    <a:pt x="1307" y="827"/>
                    <a:pt x="913" y="1066"/>
                    <a:pt x="532" y="770"/>
                  </a:cubicBezTo>
                  <a:cubicBezTo>
                    <a:pt x="353" y="631"/>
                    <a:pt x="259" y="394"/>
                    <a:pt x="293" y="171"/>
                  </a:cubicBezTo>
                  <a:cubicBezTo>
                    <a:pt x="296" y="149"/>
                    <a:pt x="301" y="127"/>
                    <a:pt x="296" y="105"/>
                  </a:cubicBezTo>
                  <a:cubicBezTo>
                    <a:pt x="277" y="24"/>
                    <a:pt x="102" y="-26"/>
                    <a:pt x="59" y="14"/>
                  </a:cubicBezTo>
                  <a:cubicBezTo>
                    <a:pt x="-5" y="72"/>
                    <a:pt x="-2" y="276"/>
                    <a:pt x="1" y="354"/>
                  </a:cubicBezTo>
                  <a:cubicBezTo>
                    <a:pt x="8" y="582"/>
                    <a:pt x="104" y="809"/>
                    <a:pt x="273" y="965"/>
                  </a:cubicBezTo>
                  <a:close/>
                </a:path>
              </a:pathLst>
            </a:custGeom>
            <a:solidFill>
              <a:schemeClr val="accent5"/>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24" name="Google Shape;3124;p72"/>
            <p:cNvSpPr/>
            <p:nvPr/>
          </p:nvSpPr>
          <p:spPr>
            <a:xfrm>
              <a:off x="3687941" y="3454565"/>
              <a:ext cx="341408" cy="436285"/>
            </a:xfrm>
            <a:custGeom>
              <a:avLst/>
              <a:gdLst/>
              <a:ahLst/>
              <a:cxnLst/>
              <a:rect l="l" t="t" r="r" b="b"/>
              <a:pathLst>
                <a:path w="1846" h="2359" extrusionOk="0">
                  <a:moveTo>
                    <a:pt x="1846" y="260"/>
                  </a:moveTo>
                  <a:lnTo>
                    <a:pt x="1846" y="260"/>
                  </a:lnTo>
                  <a:cubicBezTo>
                    <a:pt x="1815" y="151"/>
                    <a:pt x="1740" y="56"/>
                    <a:pt x="1640" y="1"/>
                  </a:cubicBezTo>
                  <a:cubicBezTo>
                    <a:pt x="1591" y="-25"/>
                    <a:pt x="1220" y="336"/>
                    <a:pt x="1172" y="381"/>
                  </a:cubicBezTo>
                  <a:cubicBezTo>
                    <a:pt x="1024" y="518"/>
                    <a:pt x="887" y="665"/>
                    <a:pt x="758" y="820"/>
                  </a:cubicBezTo>
                  <a:cubicBezTo>
                    <a:pt x="442" y="1202"/>
                    <a:pt x="222" y="1597"/>
                    <a:pt x="37" y="2058"/>
                  </a:cubicBezTo>
                  <a:cubicBezTo>
                    <a:pt x="18" y="2106"/>
                    <a:pt x="-1" y="2156"/>
                    <a:pt x="0" y="2207"/>
                  </a:cubicBezTo>
                  <a:cubicBezTo>
                    <a:pt x="90" y="2257"/>
                    <a:pt x="180" y="2307"/>
                    <a:pt x="269" y="2356"/>
                  </a:cubicBezTo>
                  <a:cubicBezTo>
                    <a:pt x="335" y="2394"/>
                    <a:pt x="513" y="1953"/>
                    <a:pt x="536" y="1913"/>
                  </a:cubicBezTo>
                  <a:cubicBezTo>
                    <a:pt x="644" y="1730"/>
                    <a:pt x="760" y="1553"/>
                    <a:pt x="883" y="1379"/>
                  </a:cubicBezTo>
                  <a:cubicBezTo>
                    <a:pt x="1168" y="977"/>
                    <a:pt x="1490" y="602"/>
                    <a:pt x="1846" y="260"/>
                  </a:cubicBezTo>
                  <a:close/>
                </a:path>
              </a:pathLst>
            </a:custGeom>
            <a:solidFill>
              <a:schemeClr val="accent5"/>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25" name="Google Shape;3125;p72"/>
            <p:cNvSpPr/>
            <p:nvPr/>
          </p:nvSpPr>
          <p:spPr>
            <a:xfrm>
              <a:off x="4787803" y="4131275"/>
              <a:ext cx="316071" cy="340484"/>
            </a:xfrm>
            <a:custGeom>
              <a:avLst/>
              <a:gdLst/>
              <a:ahLst/>
              <a:cxnLst/>
              <a:rect l="l" t="t" r="r" b="b"/>
              <a:pathLst>
                <a:path w="1709" h="1841" extrusionOk="0">
                  <a:moveTo>
                    <a:pt x="0" y="1573"/>
                  </a:moveTo>
                  <a:lnTo>
                    <a:pt x="0" y="1573"/>
                  </a:lnTo>
                  <a:cubicBezTo>
                    <a:pt x="535" y="1132"/>
                    <a:pt x="1005" y="613"/>
                    <a:pt x="1391" y="38"/>
                  </a:cubicBezTo>
                  <a:cubicBezTo>
                    <a:pt x="1401" y="23"/>
                    <a:pt x="1412" y="7"/>
                    <a:pt x="1429" y="2"/>
                  </a:cubicBezTo>
                  <a:cubicBezTo>
                    <a:pt x="1452" y="-6"/>
                    <a:pt x="1476" y="8"/>
                    <a:pt x="1497" y="21"/>
                  </a:cubicBezTo>
                  <a:cubicBezTo>
                    <a:pt x="1567" y="68"/>
                    <a:pt x="1638" y="115"/>
                    <a:pt x="1709" y="161"/>
                  </a:cubicBezTo>
                  <a:cubicBezTo>
                    <a:pt x="1542" y="590"/>
                    <a:pt x="1246" y="955"/>
                    <a:pt x="954" y="1311"/>
                  </a:cubicBezTo>
                  <a:cubicBezTo>
                    <a:pt x="825" y="1470"/>
                    <a:pt x="677" y="1590"/>
                    <a:pt x="526" y="1728"/>
                  </a:cubicBezTo>
                  <a:cubicBezTo>
                    <a:pt x="486" y="1764"/>
                    <a:pt x="446" y="1801"/>
                    <a:pt x="398" y="1822"/>
                  </a:cubicBezTo>
                  <a:cubicBezTo>
                    <a:pt x="349" y="1844"/>
                    <a:pt x="290" y="1849"/>
                    <a:pt x="244" y="1822"/>
                  </a:cubicBezTo>
                  <a:cubicBezTo>
                    <a:pt x="148" y="1767"/>
                    <a:pt x="70" y="1656"/>
                    <a:pt x="0" y="1573"/>
                  </a:cubicBezTo>
                  <a:close/>
                </a:path>
              </a:pathLst>
            </a:custGeom>
            <a:solidFill>
              <a:schemeClr val="accent5"/>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26" name="Google Shape;3126;p72"/>
            <p:cNvSpPr/>
            <p:nvPr/>
          </p:nvSpPr>
          <p:spPr>
            <a:xfrm>
              <a:off x="4089640" y="4239837"/>
              <a:ext cx="1167188" cy="376548"/>
            </a:xfrm>
            <a:custGeom>
              <a:avLst/>
              <a:gdLst/>
              <a:ahLst/>
              <a:cxnLst/>
              <a:rect l="l" t="t" r="r" b="b"/>
              <a:pathLst>
                <a:path w="6311" h="2036" extrusionOk="0">
                  <a:moveTo>
                    <a:pt x="422" y="1828"/>
                  </a:moveTo>
                  <a:lnTo>
                    <a:pt x="422" y="1828"/>
                  </a:lnTo>
                  <a:cubicBezTo>
                    <a:pt x="333" y="1803"/>
                    <a:pt x="252" y="1770"/>
                    <a:pt x="205" y="1683"/>
                  </a:cubicBezTo>
                  <a:cubicBezTo>
                    <a:pt x="194" y="1662"/>
                    <a:pt x="158" y="1415"/>
                    <a:pt x="222" y="1442"/>
                  </a:cubicBezTo>
                  <a:cubicBezTo>
                    <a:pt x="134" y="1405"/>
                    <a:pt x="49" y="1339"/>
                    <a:pt x="21" y="1248"/>
                  </a:cubicBezTo>
                  <a:cubicBezTo>
                    <a:pt x="-8" y="1156"/>
                    <a:pt x="37" y="1039"/>
                    <a:pt x="129" y="1014"/>
                  </a:cubicBezTo>
                  <a:cubicBezTo>
                    <a:pt x="45" y="959"/>
                    <a:pt x="-6" y="856"/>
                    <a:pt x="1" y="757"/>
                  </a:cubicBezTo>
                  <a:cubicBezTo>
                    <a:pt x="8" y="656"/>
                    <a:pt x="73" y="563"/>
                    <a:pt x="164" y="521"/>
                  </a:cubicBezTo>
                  <a:cubicBezTo>
                    <a:pt x="50" y="387"/>
                    <a:pt x="121" y="146"/>
                    <a:pt x="289" y="96"/>
                  </a:cubicBezTo>
                  <a:cubicBezTo>
                    <a:pt x="415" y="58"/>
                    <a:pt x="599" y="95"/>
                    <a:pt x="713" y="159"/>
                  </a:cubicBezTo>
                  <a:cubicBezTo>
                    <a:pt x="779" y="109"/>
                    <a:pt x="848" y="62"/>
                    <a:pt x="920" y="19"/>
                  </a:cubicBezTo>
                  <a:cubicBezTo>
                    <a:pt x="935" y="9"/>
                    <a:pt x="952" y="0"/>
                    <a:pt x="969" y="0"/>
                  </a:cubicBezTo>
                  <a:cubicBezTo>
                    <a:pt x="990" y="1"/>
                    <a:pt x="1007" y="15"/>
                    <a:pt x="1024" y="27"/>
                  </a:cubicBezTo>
                  <a:cubicBezTo>
                    <a:pt x="1184" y="156"/>
                    <a:pt x="1338" y="293"/>
                    <a:pt x="1487" y="436"/>
                  </a:cubicBezTo>
                  <a:cubicBezTo>
                    <a:pt x="1514" y="461"/>
                    <a:pt x="1540" y="488"/>
                    <a:pt x="1559" y="521"/>
                  </a:cubicBezTo>
                  <a:cubicBezTo>
                    <a:pt x="1613" y="618"/>
                    <a:pt x="1574" y="739"/>
                    <a:pt x="1585" y="850"/>
                  </a:cubicBezTo>
                  <a:cubicBezTo>
                    <a:pt x="1587" y="866"/>
                    <a:pt x="1590" y="882"/>
                    <a:pt x="1600" y="892"/>
                  </a:cubicBezTo>
                  <a:cubicBezTo>
                    <a:pt x="1609" y="902"/>
                    <a:pt x="1622" y="906"/>
                    <a:pt x="1636" y="909"/>
                  </a:cubicBezTo>
                  <a:cubicBezTo>
                    <a:pt x="1866" y="958"/>
                    <a:pt x="2127" y="924"/>
                    <a:pt x="2361" y="922"/>
                  </a:cubicBezTo>
                  <a:cubicBezTo>
                    <a:pt x="2620" y="920"/>
                    <a:pt x="2880" y="914"/>
                    <a:pt x="3139" y="914"/>
                  </a:cubicBezTo>
                  <a:cubicBezTo>
                    <a:pt x="3727" y="884"/>
                    <a:pt x="4315" y="835"/>
                    <a:pt x="4903" y="806"/>
                  </a:cubicBezTo>
                  <a:cubicBezTo>
                    <a:pt x="5307" y="787"/>
                    <a:pt x="5682" y="810"/>
                    <a:pt x="6024" y="1052"/>
                  </a:cubicBezTo>
                  <a:cubicBezTo>
                    <a:pt x="6122" y="1121"/>
                    <a:pt x="6213" y="1207"/>
                    <a:pt x="6268" y="1313"/>
                  </a:cubicBezTo>
                  <a:cubicBezTo>
                    <a:pt x="6430" y="1635"/>
                    <a:pt x="6112" y="1867"/>
                    <a:pt x="5834" y="1957"/>
                  </a:cubicBezTo>
                  <a:cubicBezTo>
                    <a:pt x="5651" y="2018"/>
                    <a:pt x="5453" y="2030"/>
                    <a:pt x="5259" y="2034"/>
                  </a:cubicBezTo>
                  <a:cubicBezTo>
                    <a:pt x="4571" y="2050"/>
                    <a:pt x="3884" y="1974"/>
                    <a:pt x="3204" y="1878"/>
                  </a:cubicBezTo>
                  <a:cubicBezTo>
                    <a:pt x="2893" y="1834"/>
                    <a:pt x="2581" y="1791"/>
                    <a:pt x="2270" y="1745"/>
                  </a:cubicBezTo>
                  <a:cubicBezTo>
                    <a:pt x="1980" y="1703"/>
                    <a:pt x="1687" y="1635"/>
                    <a:pt x="1393" y="1638"/>
                  </a:cubicBezTo>
                  <a:cubicBezTo>
                    <a:pt x="1275" y="2091"/>
                    <a:pt x="743" y="1918"/>
                    <a:pt x="422" y="1828"/>
                  </a:cubicBezTo>
                  <a:close/>
                </a:path>
              </a:pathLst>
            </a:custGeom>
            <a:solidFill>
              <a:srgbClr val="A8463D"/>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27" name="Google Shape;3127;p72"/>
            <p:cNvSpPr/>
            <p:nvPr/>
          </p:nvSpPr>
          <p:spPr>
            <a:xfrm>
              <a:off x="4179337" y="4256297"/>
              <a:ext cx="162382" cy="68984"/>
            </a:xfrm>
            <a:custGeom>
              <a:avLst/>
              <a:gdLst/>
              <a:ahLst/>
              <a:cxnLst/>
              <a:rect l="l" t="t" r="r" b="b"/>
              <a:pathLst>
                <a:path w="878" h="373" extrusionOk="0">
                  <a:moveTo>
                    <a:pt x="0" y="0"/>
                  </a:moveTo>
                  <a:lnTo>
                    <a:pt x="0" y="0"/>
                  </a:lnTo>
                  <a:cubicBezTo>
                    <a:pt x="878" y="373"/>
                    <a:pt x="878" y="373"/>
                    <a:pt x="878" y="373"/>
                  </a:cubicBezTo>
                  <a:cubicBezTo>
                    <a:pt x="607" y="201"/>
                    <a:pt x="295" y="122"/>
                    <a:pt x="0" y="0"/>
                  </a:cubicBezTo>
                  <a:close/>
                </a:path>
              </a:pathLst>
            </a:custGeom>
            <a:solidFill>
              <a:srgbClr val="6F130F"/>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28" name="Google Shape;3128;p72"/>
            <p:cNvSpPr/>
            <p:nvPr/>
          </p:nvSpPr>
          <p:spPr>
            <a:xfrm>
              <a:off x="4838108" y="3510418"/>
              <a:ext cx="351211" cy="545588"/>
            </a:xfrm>
            <a:custGeom>
              <a:avLst/>
              <a:gdLst/>
              <a:ahLst/>
              <a:cxnLst/>
              <a:rect l="l" t="t" r="r" b="b"/>
              <a:pathLst>
                <a:path w="1899" h="2950" extrusionOk="0">
                  <a:moveTo>
                    <a:pt x="1874" y="829"/>
                  </a:moveTo>
                  <a:lnTo>
                    <a:pt x="1874" y="829"/>
                  </a:lnTo>
                  <a:cubicBezTo>
                    <a:pt x="1904" y="1043"/>
                    <a:pt x="1922" y="1268"/>
                    <a:pt x="1844" y="1471"/>
                  </a:cubicBezTo>
                  <a:cubicBezTo>
                    <a:pt x="1765" y="1673"/>
                    <a:pt x="1564" y="1842"/>
                    <a:pt x="1349" y="1818"/>
                  </a:cubicBezTo>
                  <a:cubicBezTo>
                    <a:pt x="1576" y="2012"/>
                    <a:pt x="1241" y="2531"/>
                    <a:pt x="990" y="2348"/>
                  </a:cubicBezTo>
                  <a:cubicBezTo>
                    <a:pt x="1125" y="2447"/>
                    <a:pt x="1261" y="2546"/>
                    <a:pt x="1396" y="2644"/>
                  </a:cubicBezTo>
                  <a:cubicBezTo>
                    <a:pt x="1465" y="2693"/>
                    <a:pt x="1542" y="2765"/>
                    <a:pt x="1520" y="2848"/>
                  </a:cubicBezTo>
                  <a:cubicBezTo>
                    <a:pt x="1500" y="2926"/>
                    <a:pt x="1402" y="2953"/>
                    <a:pt x="1321" y="2949"/>
                  </a:cubicBezTo>
                  <a:cubicBezTo>
                    <a:pt x="1151" y="2940"/>
                    <a:pt x="986" y="2841"/>
                    <a:pt x="898" y="2695"/>
                  </a:cubicBezTo>
                  <a:cubicBezTo>
                    <a:pt x="868" y="2749"/>
                    <a:pt x="839" y="2802"/>
                    <a:pt x="808" y="2857"/>
                  </a:cubicBezTo>
                  <a:cubicBezTo>
                    <a:pt x="722" y="2725"/>
                    <a:pt x="763" y="2552"/>
                    <a:pt x="806" y="2402"/>
                  </a:cubicBezTo>
                  <a:cubicBezTo>
                    <a:pt x="519" y="2387"/>
                    <a:pt x="256" y="2216"/>
                    <a:pt x="285" y="1903"/>
                  </a:cubicBezTo>
                  <a:cubicBezTo>
                    <a:pt x="289" y="1864"/>
                    <a:pt x="296" y="1824"/>
                    <a:pt x="315" y="1789"/>
                  </a:cubicBezTo>
                  <a:cubicBezTo>
                    <a:pt x="332" y="1755"/>
                    <a:pt x="364" y="1725"/>
                    <a:pt x="403" y="1717"/>
                  </a:cubicBezTo>
                  <a:cubicBezTo>
                    <a:pt x="157" y="1590"/>
                    <a:pt x="1" y="1301"/>
                    <a:pt x="0" y="1027"/>
                  </a:cubicBezTo>
                  <a:cubicBezTo>
                    <a:pt x="0" y="985"/>
                    <a:pt x="3" y="942"/>
                    <a:pt x="21" y="905"/>
                  </a:cubicBezTo>
                  <a:cubicBezTo>
                    <a:pt x="103" y="742"/>
                    <a:pt x="396" y="615"/>
                    <a:pt x="542" y="519"/>
                  </a:cubicBezTo>
                  <a:cubicBezTo>
                    <a:pt x="777" y="363"/>
                    <a:pt x="1014" y="214"/>
                    <a:pt x="1255" y="69"/>
                  </a:cubicBezTo>
                  <a:cubicBezTo>
                    <a:pt x="1305" y="40"/>
                    <a:pt x="1354" y="11"/>
                    <a:pt x="1409" y="2"/>
                  </a:cubicBezTo>
                  <a:cubicBezTo>
                    <a:pt x="1718" y="-48"/>
                    <a:pt x="1844" y="619"/>
                    <a:pt x="1874" y="829"/>
                  </a:cubicBezTo>
                  <a:close/>
                </a:path>
              </a:pathLst>
            </a:custGeom>
            <a:solidFill>
              <a:srgbClr val="E0AC4F"/>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29" name="Google Shape;3129;p72"/>
            <p:cNvSpPr/>
            <p:nvPr/>
          </p:nvSpPr>
          <p:spPr>
            <a:xfrm>
              <a:off x="4974596" y="3674463"/>
              <a:ext cx="33845" cy="168115"/>
            </a:xfrm>
            <a:custGeom>
              <a:avLst/>
              <a:gdLst/>
              <a:ahLst/>
              <a:cxnLst/>
              <a:rect l="l" t="t" r="r" b="b"/>
              <a:pathLst>
                <a:path w="183" h="909" extrusionOk="0">
                  <a:moveTo>
                    <a:pt x="139" y="909"/>
                  </a:moveTo>
                  <a:lnTo>
                    <a:pt x="139" y="909"/>
                  </a:lnTo>
                  <a:cubicBezTo>
                    <a:pt x="226" y="610"/>
                    <a:pt x="188" y="254"/>
                    <a:pt x="0" y="0"/>
                  </a:cubicBezTo>
                  <a:cubicBezTo>
                    <a:pt x="141" y="283"/>
                    <a:pt x="171" y="598"/>
                    <a:pt x="139" y="909"/>
                  </a:cubicBezTo>
                  <a:close/>
                </a:path>
              </a:pathLst>
            </a:custGeom>
            <a:solidFill>
              <a:srgbClr val="F2D98D"/>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30" name="Google Shape;3130;p72"/>
            <p:cNvSpPr/>
            <p:nvPr/>
          </p:nvSpPr>
          <p:spPr>
            <a:xfrm>
              <a:off x="5010845" y="3641173"/>
              <a:ext cx="84705" cy="155354"/>
            </a:xfrm>
            <a:custGeom>
              <a:avLst/>
              <a:gdLst/>
              <a:ahLst/>
              <a:cxnLst/>
              <a:rect l="l" t="t" r="r" b="b"/>
              <a:pathLst>
                <a:path w="458" h="840" extrusionOk="0">
                  <a:moveTo>
                    <a:pt x="458" y="0"/>
                  </a:moveTo>
                  <a:lnTo>
                    <a:pt x="458" y="0"/>
                  </a:lnTo>
                  <a:cubicBezTo>
                    <a:pt x="197" y="194"/>
                    <a:pt x="-2" y="508"/>
                    <a:pt x="0" y="840"/>
                  </a:cubicBezTo>
                  <a:cubicBezTo>
                    <a:pt x="10" y="779"/>
                    <a:pt x="10" y="779"/>
                    <a:pt x="10" y="779"/>
                  </a:cubicBezTo>
                  <a:cubicBezTo>
                    <a:pt x="76" y="481"/>
                    <a:pt x="249" y="217"/>
                    <a:pt x="458" y="0"/>
                  </a:cubicBezTo>
                  <a:close/>
                </a:path>
              </a:pathLst>
            </a:custGeom>
            <a:solidFill>
              <a:srgbClr val="F2D98D"/>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31" name="Google Shape;3131;p72"/>
            <p:cNvSpPr/>
            <p:nvPr/>
          </p:nvSpPr>
          <p:spPr>
            <a:xfrm>
              <a:off x="4944635" y="3812801"/>
              <a:ext cx="70279" cy="105789"/>
            </a:xfrm>
            <a:custGeom>
              <a:avLst/>
              <a:gdLst/>
              <a:ahLst/>
              <a:cxnLst/>
              <a:rect l="l" t="t" r="r" b="b"/>
              <a:pathLst>
                <a:path w="380" h="572" extrusionOk="0">
                  <a:moveTo>
                    <a:pt x="0" y="0"/>
                  </a:moveTo>
                  <a:lnTo>
                    <a:pt x="0" y="0"/>
                  </a:lnTo>
                  <a:cubicBezTo>
                    <a:pt x="180" y="46"/>
                    <a:pt x="327" y="198"/>
                    <a:pt x="349" y="386"/>
                  </a:cubicBezTo>
                  <a:cubicBezTo>
                    <a:pt x="357" y="447"/>
                    <a:pt x="354" y="510"/>
                    <a:pt x="340" y="572"/>
                  </a:cubicBezTo>
                  <a:cubicBezTo>
                    <a:pt x="468" y="326"/>
                    <a:pt x="275" y="4"/>
                    <a:pt x="0" y="0"/>
                  </a:cubicBezTo>
                  <a:close/>
                </a:path>
              </a:pathLst>
            </a:custGeom>
            <a:solidFill>
              <a:srgbClr val="F2D98D"/>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32" name="Google Shape;3132;p72"/>
            <p:cNvSpPr/>
            <p:nvPr/>
          </p:nvSpPr>
          <p:spPr>
            <a:xfrm>
              <a:off x="5012325" y="3803739"/>
              <a:ext cx="67505" cy="64916"/>
            </a:xfrm>
            <a:custGeom>
              <a:avLst/>
              <a:gdLst/>
              <a:ahLst/>
              <a:cxnLst/>
              <a:rect l="l" t="t" r="r" b="b"/>
              <a:pathLst>
                <a:path w="365" h="351" extrusionOk="0">
                  <a:moveTo>
                    <a:pt x="0" y="351"/>
                  </a:moveTo>
                  <a:lnTo>
                    <a:pt x="0" y="351"/>
                  </a:lnTo>
                  <a:cubicBezTo>
                    <a:pt x="95" y="202"/>
                    <a:pt x="213" y="88"/>
                    <a:pt x="365" y="0"/>
                  </a:cubicBezTo>
                  <a:cubicBezTo>
                    <a:pt x="193" y="35"/>
                    <a:pt x="43" y="180"/>
                    <a:pt x="0" y="351"/>
                  </a:cubicBezTo>
                  <a:close/>
                </a:path>
              </a:pathLst>
            </a:custGeom>
            <a:solidFill>
              <a:srgbClr val="F2D98D"/>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33" name="Google Shape;3133;p72"/>
            <p:cNvSpPr/>
            <p:nvPr/>
          </p:nvSpPr>
          <p:spPr>
            <a:xfrm>
              <a:off x="4965534" y="3947995"/>
              <a:ext cx="93952" cy="33290"/>
            </a:xfrm>
            <a:custGeom>
              <a:avLst/>
              <a:gdLst/>
              <a:ahLst/>
              <a:cxnLst/>
              <a:rect l="l" t="t" r="r" b="b"/>
              <a:pathLst>
                <a:path w="508" h="180" extrusionOk="0">
                  <a:moveTo>
                    <a:pt x="343" y="10"/>
                  </a:moveTo>
                  <a:lnTo>
                    <a:pt x="343" y="10"/>
                  </a:lnTo>
                  <a:cubicBezTo>
                    <a:pt x="380" y="3"/>
                    <a:pt x="418" y="-6"/>
                    <a:pt x="454" y="6"/>
                  </a:cubicBezTo>
                  <a:cubicBezTo>
                    <a:pt x="489" y="17"/>
                    <a:pt x="519" y="57"/>
                    <a:pt x="504" y="92"/>
                  </a:cubicBezTo>
                  <a:cubicBezTo>
                    <a:pt x="451" y="211"/>
                    <a:pt x="132" y="182"/>
                    <a:pt x="39" y="159"/>
                  </a:cubicBezTo>
                  <a:cubicBezTo>
                    <a:pt x="30" y="157"/>
                    <a:pt x="21" y="155"/>
                    <a:pt x="14" y="149"/>
                  </a:cubicBezTo>
                  <a:cubicBezTo>
                    <a:pt x="-14" y="126"/>
                    <a:pt x="13" y="79"/>
                    <a:pt x="3" y="44"/>
                  </a:cubicBezTo>
                  <a:cubicBezTo>
                    <a:pt x="115" y="24"/>
                    <a:pt x="232" y="31"/>
                    <a:pt x="343" y="10"/>
                  </a:cubicBezTo>
                  <a:close/>
                </a:path>
              </a:pathLst>
            </a:custGeom>
            <a:solidFill>
              <a:schemeClr val="lt2"/>
            </a:solidFill>
            <a:ln>
              <a:noFill/>
            </a:ln>
          </p:spPr>
          <p:txBody>
            <a:bodyPr spcFirstLastPara="1" wrap="square" lIns="120000" tIns="26400" rIns="120000" bIns="264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34" name="Google Shape;3134;p72"/>
            <p:cNvSpPr/>
            <p:nvPr/>
          </p:nvSpPr>
          <p:spPr>
            <a:xfrm>
              <a:off x="3994024" y="2687046"/>
              <a:ext cx="1226925" cy="1089511"/>
            </a:xfrm>
            <a:custGeom>
              <a:avLst/>
              <a:gdLst/>
              <a:ahLst/>
              <a:cxnLst/>
              <a:rect l="l" t="t" r="r" b="b"/>
              <a:pathLst>
                <a:path w="6634" h="5891" extrusionOk="0">
                  <a:moveTo>
                    <a:pt x="886" y="4927"/>
                  </a:moveTo>
                  <a:lnTo>
                    <a:pt x="886" y="4927"/>
                  </a:lnTo>
                  <a:cubicBezTo>
                    <a:pt x="1400" y="5328"/>
                    <a:pt x="2003" y="5615"/>
                    <a:pt x="2639" y="5758"/>
                  </a:cubicBezTo>
                  <a:cubicBezTo>
                    <a:pt x="3245" y="5895"/>
                    <a:pt x="3986" y="5996"/>
                    <a:pt x="4553" y="5691"/>
                  </a:cubicBezTo>
                  <a:cubicBezTo>
                    <a:pt x="4883" y="5512"/>
                    <a:pt x="5150" y="5228"/>
                    <a:pt x="5330" y="4900"/>
                  </a:cubicBezTo>
                  <a:cubicBezTo>
                    <a:pt x="5140" y="5247"/>
                    <a:pt x="5729" y="5125"/>
                    <a:pt x="5842" y="5066"/>
                  </a:cubicBezTo>
                  <a:cubicBezTo>
                    <a:pt x="6267" y="4842"/>
                    <a:pt x="6571" y="4401"/>
                    <a:pt x="6626" y="3922"/>
                  </a:cubicBezTo>
                  <a:cubicBezTo>
                    <a:pt x="6645" y="3768"/>
                    <a:pt x="6636" y="3604"/>
                    <a:pt x="6557" y="3470"/>
                  </a:cubicBezTo>
                  <a:cubicBezTo>
                    <a:pt x="6477" y="3336"/>
                    <a:pt x="6311" y="3245"/>
                    <a:pt x="6162" y="3291"/>
                  </a:cubicBezTo>
                  <a:cubicBezTo>
                    <a:pt x="6033" y="3330"/>
                    <a:pt x="5951" y="3454"/>
                    <a:pt x="5880" y="3569"/>
                  </a:cubicBezTo>
                  <a:cubicBezTo>
                    <a:pt x="6049" y="3116"/>
                    <a:pt x="6182" y="2613"/>
                    <a:pt x="6200" y="2126"/>
                  </a:cubicBezTo>
                  <a:cubicBezTo>
                    <a:pt x="6216" y="1711"/>
                    <a:pt x="5836" y="1402"/>
                    <a:pt x="5579" y="1112"/>
                  </a:cubicBezTo>
                  <a:cubicBezTo>
                    <a:pt x="5222" y="709"/>
                    <a:pt x="4716" y="460"/>
                    <a:pt x="4220" y="273"/>
                  </a:cubicBezTo>
                  <a:cubicBezTo>
                    <a:pt x="3882" y="147"/>
                    <a:pt x="3533" y="38"/>
                    <a:pt x="3172" y="8"/>
                  </a:cubicBezTo>
                  <a:cubicBezTo>
                    <a:pt x="2813" y="-22"/>
                    <a:pt x="2439" y="31"/>
                    <a:pt x="2124" y="208"/>
                  </a:cubicBezTo>
                  <a:cubicBezTo>
                    <a:pt x="1656" y="472"/>
                    <a:pt x="1375" y="974"/>
                    <a:pt x="1162" y="1468"/>
                  </a:cubicBezTo>
                  <a:cubicBezTo>
                    <a:pt x="1222" y="1359"/>
                    <a:pt x="1122" y="1215"/>
                    <a:pt x="1000" y="1192"/>
                  </a:cubicBezTo>
                  <a:cubicBezTo>
                    <a:pt x="877" y="1170"/>
                    <a:pt x="754" y="1232"/>
                    <a:pt x="657" y="1310"/>
                  </a:cubicBezTo>
                  <a:cubicBezTo>
                    <a:pt x="459" y="1467"/>
                    <a:pt x="325" y="1698"/>
                    <a:pt x="271" y="1944"/>
                  </a:cubicBezTo>
                  <a:cubicBezTo>
                    <a:pt x="242" y="2070"/>
                    <a:pt x="234" y="2202"/>
                    <a:pt x="248" y="2332"/>
                  </a:cubicBezTo>
                  <a:cubicBezTo>
                    <a:pt x="258" y="2417"/>
                    <a:pt x="278" y="2636"/>
                    <a:pt x="367" y="2679"/>
                  </a:cubicBezTo>
                  <a:cubicBezTo>
                    <a:pt x="275" y="2790"/>
                    <a:pt x="181" y="2902"/>
                    <a:pt x="111" y="3028"/>
                  </a:cubicBezTo>
                  <a:cubicBezTo>
                    <a:pt x="-100" y="3406"/>
                    <a:pt x="20" y="3822"/>
                    <a:pt x="222" y="4176"/>
                  </a:cubicBezTo>
                  <a:cubicBezTo>
                    <a:pt x="390" y="4470"/>
                    <a:pt x="620" y="4720"/>
                    <a:pt x="886" y="4927"/>
                  </a:cubicBezTo>
                  <a:close/>
                </a:path>
              </a:pathLst>
            </a:custGeom>
            <a:solidFill>
              <a:srgbClr val="A8463D"/>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35" name="Google Shape;3135;p72"/>
            <p:cNvSpPr/>
            <p:nvPr/>
          </p:nvSpPr>
          <p:spPr>
            <a:xfrm>
              <a:off x="4077803" y="2953551"/>
              <a:ext cx="85075" cy="168485"/>
            </a:xfrm>
            <a:custGeom>
              <a:avLst/>
              <a:gdLst/>
              <a:ahLst/>
              <a:cxnLst/>
              <a:rect l="l" t="t" r="r" b="b"/>
              <a:pathLst>
                <a:path w="460" h="911" extrusionOk="0">
                  <a:moveTo>
                    <a:pt x="338" y="1"/>
                  </a:moveTo>
                  <a:lnTo>
                    <a:pt x="338" y="1"/>
                  </a:lnTo>
                  <a:cubicBezTo>
                    <a:pt x="243" y="42"/>
                    <a:pt x="203" y="151"/>
                    <a:pt x="150" y="232"/>
                  </a:cubicBezTo>
                  <a:cubicBezTo>
                    <a:pt x="200" y="165"/>
                    <a:pt x="241" y="87"/>
                    <a:pt x="308" y="37"/>
                  </a:cubicBezTo>
                  <a:cubicBezTo>
                    <a:pt x="330" y="21"/>
                    <a:pt x="355" y="13"/>
                    <a:pt x="379" y="22"/>
                  </a:cubicBezTo>
                  <a:cubicBezTo>
                    <a:pt x="487" y="67"/>
                    <a:pt x="413" y="230"/>
                    <a:pt x="383" y="310"/>
                  </a:cubicBezTo>
                  <a:cubicBezTo>
                    <a:pt x="370" y="345"/>
                    <a:pt x="350" y="384"/>
                    <a:pt x="328" y="423"/>
                  </a:cubicBezTo>
                  <a:cubicBezTo>
                    <a:pt x="260" y="326"/>
                    <a:pt x="203" y="350"/>
                    <a:pt x="123" y="426"/>
                  </a:cubicBezTo>
                  <a:cubicBezTo>
                    <a:pt x="45" y="496"/>
                    <a:pt x="9" y="602"/>
                    <a:pt x="0" y="705"/>
                  </a:cubicBezTo>
                  <a:cubicBezTo>
                    <a:pt x="-1" y="741"/>
                    <a:pt x="13" y="775"/>
                    <a:pt x="19" y="809"/>
                  </a:cubicBezTo>
                  <a:cubicBezTo>
                    <a:pt x="25" y="834"/>
                    <a:pt x="35" y="877"/>
                    <a:pt x="42" y="903"/>
                  </a:cubicBezTo>
                  <a:cubicBezTo>
                    <a:pt x="42" y="907"/>
                    <a:pt x="40" y="897"/>
                    <a:pt x="44" y="894"/>
                  </a:cubicBezTo>
                  <a:cubicBezTo>
                    <a:pt x="73" y="911"/>
                    <a:pt x="73" y="911"/>
                    <a:pt x="73" y="911"/>
                  </a:cubicBezTo>
                  <a:cubicBezTo>
                    <a:pt x="133" y="815"/>
                    <a:pt x="192" y="719"/>
                    <a:pt x="251" y="623"/>
                  </a:cubicBezTo>
                  <a:cubicBezTo>
                    <a:pt x="281" y="573"/>
                    <a:pt x="319" y="512"/>
                    <a:pt x="352" y="451"/>
                  </a:cubicBezTo>
                  <a:cubicBezTo>
                    <a:pt x="359" y="456"/>
                    <a:pt x="367" y="456"/>
                    <a:pt x="375" y="455"/>
                  </a:cubicBezTo>
                  <a:cubicBezTo>
                    <a:pt x="367" y="456"/>
                    <a:pt x="360" y="453"/>
                    <a:pt x="353" y="449"/>
                  </a:cubicBezTo>
                  <a:cubicBezTo>
                    <a:pt x="377" y="405"/>
                    <a:pt x="399" y="361"/>
                    <a:pt x="413" y="322"/>
                  </a:cubicBezTo>
                  <a:cubicBezTo>
                    <a:pt x="458" y="223"/>
                    <a:pt x="518" y="-18"/>
                    <a:pt x="338" y="1"/>
                  </a:cubicBezTo>
                  <a:moveTo>
                    <a:pt x="219" y="603"/>
                  </a:moveTo>
                  <a:lnTo>
                    <a:pt x="219" y="603"/>
                  </a:lnTo>
                  <a:cubicBezTo>
                    <a:pt x="167" y="688"/>
                    <a:pt x="116" y="773"/>
                    <a:pt x="65" y="858"/>
                  </a:cubicBezTo>
                  <a:cubicBezTo>
                    <a:pt x="57" y="825"/>
                    <a:pt x="47" y="782"/>
                    <a:pt x="39" y="752"/>
                  </a:cubicBezTo>
                  <a:cubicBezTo>
                    <a:pt x="18" y="643"/>
                    <a:pt x="59" y="518"/>
                    <a:pt x="137" y="440"/>
                  </a:cubicBezTo>
                  <a:cubicBezTo>
                    <a:pt x="212" y="363"/>
                    <a:pt x="254" y="340"/>
                    <a:pt x="325" y="428"/>
                  </a:cubicBezTo>
                  <a:cubicBezTo>
                    <a:pt x="291" y="489"/>
                    <a:pt x="251" y="553"/>
                    <a:pt x="219" y="603"/>
                  </a:cubicBezTo>
                  <a:close/>
                </a:path>
              </a:pathLst>
            </a:custGeom>
            <a:solidFill>
              <a:srgbClr val="772C29"/>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36" name="Google Shape;3136;p72"/>
            <p:cNvSpPr/>
            <p:nvPr/>
          </p:nvSpPr>
          <p:spPr>
            <a:xfrm>
              <a:off x="5033963" y="3378922"/>
              <a:ext cx="130386" cy="182911"/>
            </a:xfrm>
            <a:custGeom>
              <a:avLst/>
              <a:gdLst/>
              <a:ahLst/>
              <a:cxnLst/>
              <a:rect l="l" t="t" r="r" b="b"/>
              <a:pathLst>
                <a:path w="705" h="989" extrusionOk="0">
                  <a:moveTo>
                    <a:pt x="704" y="83"/>
                  </a:moveTo>
                  <a:lnTo>
                    <a:pt x="704" y="83"/>
                  </a:lnTo>
                  <a:cubicBezTo>
                    <a:pt x="696" y="38"/>
                    <a:pt x="657" y="-8"/>
                    <a:pt x="607" y="0"/>
                  </a:cubicBezTo>
                  <a:cubicBezTo>
                    <a:pt x="582" y="4"/>
                    <a:pt x="563" y="19"/>
                    <a:pt x="547" y="32"/>
                  </a:cubicBezTo>
                  <a:cubicBezTo>
                    <a:pt x="497" y="77"/>
                    <a:pt x="451" y="123"/>
                    <a:pt x="409" y="173"/>
                  </a:cubicBezTo>
                  <a:cubicBezTo>
                    <a:pt x="295" y="306"/>
                    <a:pt x="212" y="465"/>
                    <a:pt x="161" y="632"/>
                  </a:cubicBezTo>
                  <a:lnTo>
                    <a:pt x="161" y="632"/>
                  </a:lnTo>
                  <a:cubicBezTo>
                    <a:pt x="161" y="633"/>
                    <a:pt x="161" y="633"/>
                    <a:pt x="160" y="633"/>
                  </a:cubicBezTo>
                  <a:cubicBezTo>
                    <a:pt x="195" y="644"/>
                    <a:pt x="195" y="644"/>
                    <a:pt x="195" y="644"/>
                  </a:cubicBezTo>
                  <a:cubicBezTo>
                    <a:pt x="230" y="554"/>
                    <a:pt x="303" y="477"/>
                    <a:pt x="394" y="439"/>
                  </a:cubicBezTo>
                  <a:cubicBezTo>
                    <a:pt x="506" y="396"/>
                    <a:pt x="469" y="587"/>
                    <a:pt x="452" y="646"/>
                  </a:cubicBezTo>
                  <a:cubicBezTo>
                    <a:pt x="398" y="843"/>
                    <a:pt x="206" y="984"/>
                    <a:pt x="0" y="988"/>
                  </a:cubicBezTo>
                  <a:cubicBezTo>
                    <a:pt x="212" y="1003"/>
                    <a:pt x="418" y="858"/>
                    <a:pt x="481" y="655"/>
                  </a:cubicBezTo>
                  <a:cubicBezTo>
                    <a:pt x="514" y="569"/>
                    <a:pt x="533" y="351"/>
                    <a:pt x="380" y="406"/>
                  </a:cubicBezTo>
                  <a:cubicBezTo>
                    <a:pt x="331" y="426"/>
                    <a:pt x="287" y="457"/>
                    <a:pt x="250" y="494"/>
                  </a:cubicBezTo>
                  <a:cubicBezTo>
                    <a:pt x="262" y="464"/>
                    <a:pt x="276" y="434"/>
                    <a:pt x="291" y="406"/>
                  </a:cubicBezTo>
                  <a:cubicBezTo>
                    <a:pt x="350" y="292"/>
                    <a:pt x="424" y="185"/>
                    <a:pt x="515" y="93"/>
                  </a:cubicBezTo>
                  <a:cubicBezTo>
                    <a:pt x="543" y="66"/>
                    <a:pt x="572" y="27"/>
                    <a:pt x="610" y="16"/>
                  </a:cubicBezTo>
                  <a:cubicBezTo>
                    <a:pt x="648" y="8"/>
                    <a:pt x="686" y="45"/>
                    <a:pt x="694" y="84"/>
                  </a:cubicBezTo>
                  <a:cubicBezTo>
                    <a:pt x="704" y="126"/>
                    <a:pt x="690" y="169"/>
                    <a:pt x="678" y="210"/>
                  </a:cubicBezTo>
                  <a:cubicBezTo>
                    <a:pt x="693" y="170"/>
                    <a:pt x="711" y="128"/>
                    <a:pt x="704" y="83"/>
                  </a:cubicBezTo>
                  <a:close/>
                </a:path>
              </a:pathLst>
            </a:custGeom>
            <a:solidFill>
              <a:srgbClr val="772C29"/>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37" name="Google Shape;3137;p72"/>
            <p:cNvSpPr/>
            <p:nvPr/>
          </p:nvSpPr>
          <p:spPr>
            <a:xfrm>
              <a:off x="4185995" y="2942639"/>
              <a:ext cx="270944" cy="313852"/>
            </a:xfrm>
            <a:custGeom>
              <a:avLst/>
              <a:gdLst/>
              <a:ahLst/>
              <a:cxnLst/>
              <a:rect l="l" t="t" r="r" b="b"/>
              <a:pathLst>
                <a:path w="1465" h="1697" extrusionOk="0">
                  <a:moveTo>
                    <a:pt x="1405" y="1088"/>
                  </a:moveTo>
                  <a:lnTo>
                    <a:pt x="1405" y="1088"/>
                  </a:lnTo>
                  <a:cubicBezTo>
                    <a:pt x="1245" y="1538"/>
                    <a:pt x="815" y="1795"/>
                    <a:pt x="443" y="1663"/>
                  </a:cubicBezTo>
                  <a:cubicBezTo>
                    <a:pt x="72" y="1532"/>
                    <a:pt x="-100" y="1060"/>
                    <a:pt x="60" y="610"/>
                  </a:cubicBezTo>
                  <a:cubicBezTo>
                    <a:pt x="220" y="160"/>
                    <a:pt x="652" y="-97"/>
                    <a:pt x="1022" y="35"/>
                  </a:cubicBezTo>
                  <a:cubicBezTo>
                    <a:pt x="1394" y="167"/>
                    <a:pt x="1565" y="639"/>
                    <a:pt x="1405" y="1088"/>
                  </a:cubicBezTo>
                  <a:close/>
                </a:path>
              </a:pathLst>
            </a:custGeom>
            <a:solidFill>
              <a:srgbClr val="FFFFFF"/>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38" name="Google Shape;3138;p72"/>
            <p:cNvSpPr/>
            <p:nvPr/>
          </p:nvSpPr>
          <p:spPr>
            <a:xfrm>
              <a:off x="4217251" y="2978888"/>
              <a:ext cx="208433" cy="241723"/>
            </a:xfrm>
            <a:custGeom>
              <a:avLst/>
              <a:gdLst/>
              <a:ahLst/>
              <a:cxnLst/>
              <a:rect l="l" t="t" r="r" b="b"/>
              <a:pathLst>
                <a:path w="1127" h="1307" extrusionOk="0">
                  <a:moveTo>
                    <a:pt x="1081" y="838"/>
                  </a:moveTo>
                  <a:lnTo>
                    <a:pt x="1081" y="838"/>
                  </a:lnTo>
                  <a:cubicBezTo>
                    <a:pt x="958" y="1184"/>
                    <a:pt x="626" y="1382"/>
                    <a:pt x="341" y="1281"/>
                  </a:cubicBezTo>
                  <a:cubicBezTo>
                    <a:pt x="55" y="1179"/>
                    <a:pt x="-77" y="816"/>
                    <a:pt x="46" y="469"/>
                  </a:cubicBezTo>
                  <a:cubicBezTo>
                    <a:pt x="170" y="123"/>
                    <a:pt x="501" y="-75"/>
                    <a:pt x="787" y="27"/>
                  </a:cubicBezTo>
                  <a:cubicBezTo>
                    <a:pt x="1073" y="129"/>
                    <a:pt x="1205" y="491"/>
                    <a:pt x="1081" y="838"/>
                  </a:cubicBezTo>
                  <a:close/>
                </a:path>
              </a:pathLst>
            </a:custGeom>
            <a:solidFill>
              <a:srgbClr val="182130"/>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39" name="Google Shape;3139;p72"/>
            <p:cNvSpPr/>
            <p:nvPr/>
          </p:nvSpPr>
          <p:spPr>
            <a:xfrm>
              <a:off x="4364651" y="3046393"/>
              <a:ext cx="73608" cy="66580"/>
            </a:xfrm>
            <a:custGeom>
              <a:avLst/>
              <a:gdLst/>
              <a:ahLst/>
              <a:cxnLst/>
              <a:rect l="l" t="t" r="r" b="b"/>
              <a:pathLst>
                <a:path w="398" h="360" extrusionOk="0">
                  <a:moveTo>
                    <a:pt x="14" y="220"/>
                  </a:moveTo>
                  <a:lnTo>
                    <a:pt x="14" y="220"/>
                  </a:lnTo>
                  <a:cubicBezTo>
                    <a:pt x="9" y="225"/>
                    <a:pt x="3" y="230"/>
                    <a:pt x="1" y="236"/>
                  </a:cubicBezTo>
                  <a:cubicBezTo>
                    <a:pt x="-4" y="252"/>
                    <a:pt x="13" y="264"/>
                    <a:pt x="27" y="268"/>
                  </a:cubicBezTo>
                  <a:cubicBezTo>
                    <a:pt x="129" y="303"/>
                    <a:pt x="234" y="333"/>
                    <a:pt x="339" y="358"/>
                  </a:cubicBezTo>
                  <a:cubicBezTo>
                    <a:pt x="350" y="361"/>
                    <a:pt x="363" y="363"/>
                    <a:pt x="373" y="355"/>
                  </a:cubicBezTo>
                  <a:cubicBezTo>
                    <a:pt x="380" y="350"/>
                    <a:pt x="383" y="340"/>
                    <a:pt x="386" y="329"/>
                  </a:cubicBezTo>
                  <a:cubicBezTo>
                    <a:pt x="398" y="281"/>
                    <a:pt x="398" y="227"/>
                    <a:pt x="398" y="177"/>
                  </a:cubicBezTo>
                  <a:cubicBezTo>
                    <a:pt x="397" y="138"/>
                    <a:pt x="402" y="25"/>
                    <a:pt x="370" y="5"/>
                  </a:cubicBezTo>
                  <a:cubicBezTo>
                    <a:pt x="351" y="-6"/>
                    <a:pt x="327" y="5"/>
                    <a:pt x="307" y="17"/>
                  </a:cubicBezTo>
                  <a:cubicBezTo>
                    <a:pt x="206" y="77"/>
                    <a:pt x="110" y="150"/>
                    <a:pt x="14" y="220"/>
                  </a:cubicBezTo>
                  <a:close/>
                </a:path>
              </a:pathLst>
            </a:custGeom>
            <a:solidFill>
              <a:srgbClr val="FFFFFF"/>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40" name="Google Shape;3140;p72"/>
            <p:cNvSpPr/>
            <p:nvPr/>
          </p:nvSpPr>
          <p:spPr>
            <a:xfrm>
              <a:off x="4278282" y="3135906"/>
              <a:ext cx="96726" cy="54004"/>
            </a:xfrm>
            <a:custGeom>
              <a:avLst/>
              <a:gdLst/>
              <a:ahLst/>
              <a:cxnLst/>
              <a:rect l="l" t="t" r="r" b="b"/>
              <a:pathLst>
                <a:path w="523" h="292" extrusionOk="0">
                  <a:moveTo>
                    <a:pt x="523" y="79"/>
                  </a:moveTo>
                  <a:lnTo>
                    <a:pt x="523" y="79"/>
                  </a:lnTo>
                  <a:cubicBezTo>
                    <a:pt x="526" y="99"/>
                    <a:pt x="517" y="118"/>
                    <a:pt x="506" y="135"/>
                  </a:cubicBezTo>
                  <a:cubicBezTo>
                    <a:pt x="426" y="256"/>
                    <a:pt x="260" y="302"/>
                    <a:pt x="137" y="291"/>
                  </a:cubicBezTo>
                  <a:cubicBezTo>
                    <a:pt x="97" y="287"/>
                    <a:pt x="57" y="278"/>
                    <a:pt x="25" y="253"/>
                  </a:cubicBezTo>
                  <a:cubicBezTo>
                    <a:pt x="15" y="246"/>
                    <a:pt x="6" y="238"/>
                    <a:pt x="2" y="225"/>
                  </a:cubicBezTo>
                  <a:cubicBezTo>
                    <a:pt x="-2" y="213"/>
                    <a:pt x="0" y="196"/>
                    <a:pt x="9" y="188"/>
                  </a:cubicBezTo>
                  <a:cubicBezTo>
                    <a:pt x="18" y="180"/>
                    <a:pt x="30" y="180"/>
                    <a:pt x="40" y="179"/>
                  </a:cubicBezTo>
                  <a:cubicBezTo>
                    <a:pt x="160" y="175"/>
                    <a:pt x="314" y="132"/>
                    <a:pt x="395" y="16"/>
                  </a:cubicBezTo>
                  <a:cubicBezTo>
                    <a:pt x="399" y="11"/>
                    <a:pt x="403" y="4"/>
                    <a:pt x="408" y="2"/>
                  </a:cubicBezTo>
                  <a:cubicBezTo>
                    <a:pt x="417" y="-2"/>
                    <a:pt x="425" y="2"/>
                    <a:pt x="432" y="7"/>
                  </a:cubicBezTo>
                  <a:cubicBezTo>
                    <a:pt x="467" y="25"/>
                    <a:pt x="507" y="38"/>
                    <a:pt x="523" y="79"/>
                  </a:cubicBezTo>
                  <a:close/>
                </a:path>
              </a:pathLst>
            </a:custGeom>
            <a:solidFill>
              <a:srgbClr val="FFFFFF"/>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41" name="Google Shape;3141;p72"/>
            <p:cNvSpPr/>
            <p:nvPr/>
          </p:nvSpPr>
          <p:spPr>
            <a:xfrm>
              <a:off x="4184146" y="2928583"/>
              <a:ext cx="280007" cy="206399"/>
            </a:xfrm>
            <a:custGeom>
              <a:avLst/>
              <a:gdLst/>
              <a:ahLst/>
              <a:cxnLst/>
              <a:rect l="l" t="t" r="r" b="b"/>
              <a:pathLst>
                <a:path w="1514" h="1116" extrusionOk="0">
                  <a:moveTo>
                    <a:pt x="10" y="1025"/>
                  </a:moveTo>
                  <a:lnTo>
                    <a:pt x="10" y="1025"/>
                  </a:lnTo>
                  <a:cubicBezTo>
                    <a:pt x="-66" y="547"/>
                    <a:pt x="326" y="-6"/>
                    <a:pt x="837" y="0"/>
                  </a:cubicBezTo>
                  <a:cubicBezTo>
                    <a:pt x="1401" y="21"/>
                    <a:pt x="1658" y="652"/>
                    <a:pt x="1434" y="1116"/>
                  </a:cubicBezTo>
                  <a:cubicBezTo>
                    <a:pt x="1488" y="785"/>
                    <a:pt x="1408" y="422"/>
                    <a:pt x="1123" y="240"/>
                  </a:cubicBezTo>
                  <a:cubicBezTo>
                    <a:pt x="603" y="-74"/>
                    <a:pt x="56" y="509"/>
                    <a:pt x="10" y="1025"/>
                  </a:cubicBezTo>
                  <a:close/>
                </a:path>
              </a:pathLst>
            </a:custGeom>
            <a:solidFill>
              <a:schemeClr val="dk1"/>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42" name="Google Shape;3142;p72"/>
            <p:cNvSpPr/>
            <p:nvPr/>
          </p:nvSpPr>
          <p:spPr>
            <a:xfrm>
              <a:off x="4584919" y="3091704"/>
              <a:ext cx="357314" cy="373219"/>
            </a:xfrm>
            <a:custGeom>
              <a:avLst/>
              <a:gdLst/>
              <a:ahLst/>
              <a:cxnLst/>
              <a:rect l="l" t="t" r="r" b="b"/>
              <a:pathLst>
                <a:path w="1932" h="2018" extrusionOk="0">
                  <a:moveTo>
                    <a:pt x="1870" y="1330"/>
                  </a:moveTo>
                  <a:lnTo>
                    <a:pt x="1870" y="1330"/>
                  </a:lnTo>
                  <a:cubicBezTo>
                    <a:pt x="1682" y="1858"/>
                    <a:pt x="1125" y="2142"/>
                    <a:pt x="626" y="1964"/>
                  </a:cubicBezTo>
                  <a:cubicBezTo>
                    <a:pt x="126" y="1787"/>
                    <a:pt x="-125" y="1214"/>
                    <a:pt x="62" y="687"/>
                  </a:cubicBezTo>
                  <a:cubicBezTo>
                    <a:pt x="249" y="159"/>
                    <a:pt x="807" y="-124"/>
                    <a:pt x="1306" y="54"/>
                  </a:cubicBezTo>
                  <a:cubicBezTo>
                    <a:pt x="1805" y="231"/>
                    <a:pt x="2058" y="803"/>
                    <a:pt x="1870" y="1330"/>
                  </a:cubicBezTo>
                  <a:close/>
                </a:path>
              </a:pathLst>
            </a:custGeom>
            <a:solidFill>
              <a:srgbClr val="FFFFFF"/>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43" name="Google Shape;3143;p72"/>
            <p:cNvSpPr/>
            <p:nvPr/>
          </p:nvSpPr>
          <p:spPr>
            <a:xfrm>
              <a:off x="4625977" y="3134611"/>
              <a:ext cx="275013" cy="287220"/>
            </a:xfrm>
            <a:custGeom>
              <a:avLst/>
              <a:gdLst/>
              <a:ahLst/>
              <a:cxnLst/>
              <a:rect l="l" t="t" r="r" b="b"/>
              <a:pathLst>
                <a:path w="1487" h="1553" extrusionOk="0">
                  <a:moveTo>
                    <a:pt x="1440" y="1024"/>
                  </a:moveTo>
                  <a:lnTo>
                    <a:pt x="1440" y="1024"/>
                  </a:lnTo>
                  <a:cubicBezTo>
                    <a:pt x="1296" y="1430"/>
                    <a:pt x="866" y="1648"/>
                    <a:pt x="482" y="1512"/>
                  </a:cubicBezTo>
                  <a:cubicBezTo>
                    <a:pt x="98" y="1375"/>
                    <a:pt x="-97" y="935"/>
                    <a:pt x="48" y="529"/>
                  </a:cubicBezTo>
                  <a:cubicBezTo>
                    <a:pt x="193" y="123"/>
                    <a:pt x="622" y="-95"/>
                    <a:pt x="1006" y="41"/>
                  </a:cubicBezTo>
                  <a:cubicBezTo>
                    <a:pt x="1390" y="178"/>
                    <a:pt x="1584" y="618"/>
                    <a:pt x="1440" y="1024"/>
                  </a:cubicBezTo>
                  <a:close/>
                </a:path>
              </a:pathLst>
            </a:custGeom>
            <a:solidFill>
              <a:srgbClr val="182130"/>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44" name="Google Shape;3144;p72"/>
            <p:cNvSpPr/>
            <p:nvPr/>
          </p:nvSpPr>
          <p:spPr>
            <a:xfrm>
              <a:off x="4820353" y="3220425"/>
              <a:ext cx="97281" cy="79526"/>
            </a:xfrm>
            <a:custGeom>
              <a:avLst/>
              <a:gdLst/>
              <a:ahLst/>
              <a:cxnLst/>
              <a:rect l="l" t="t" r="r" b="b"/>
              <a:pathLst>
                <a:path w="526" h="430" extrusionOk="0">
                  <a:moveTo>
                    <a:pt x="18" y="246"/>
                  </a:moveTo>
                  <a:lnTo>
                    <a:pt x="18" y="246"/>
                  </a:lnTo>
                  <a:cubicBezTo>
                    <a:pt x="10" y="250"/>
                    <a:pt x="3" y="255"/>
                    <a:pt x="1" y="263"/>
                  </a:cubicBezTo>
                  <a:cubicBezTo>
                    <a:pt x="-5" y="281"/>
                    <a:pt x="18" y="295"/>
                    <a:pt x="36" y="302"/>
                  </a:cubicBezTo>
                  <a:cubicBezTo>
                    <a:pt x="175" y="349"/>
                    <a:pt x="314" y="391"/>
                    <a:pt x="455" y="426"/>
                  </a:cubicBezTo>
                  <a:cubicBezTo>
                    <a:pt x="470" y="429"/>
                    <a:pt x="487" y="434"/>
                    <a:pt x="499" y="424"/>
                  </a:cubicBezTo>
                  <a:cubicBezTo>
                    <a:pt x="508" y="418"/>
                    <a:pt x="513" y="406"/>
                    <a:pt x="516" y="395"/>
                  </a:cubicBezTo>
                  <a:cubicBezTo>
                    <a:pt x="529" y="337"/>
                    <a:pt x="527" y="273"/>
                    <a:pt x="524" y="214"/>
                  </a:cubicBezTo>
                  <a:cubicBezTo>
                    <a:pt x="521" y="168"/>
                    <a:pt x="522" y="34"/>
                    <a:pt x="477" y="7"/>
                  </a:cubicBezTo>
                  <a:cubicBezTo>
                    <a:pt x="451" y="-7"/>
                    <a:pt x="420" y="5"/>
                    <a:pt x="394" y="19"/>
                  </a:cubicBezTo>
                  <a:cubicBezTo>
                    <a:pt x="264" y="83"/>
                    <a:pt x="140" y="166"/>
                    <a:pt x="18" y="246"/>
                  </a:cubicBezTo>
                  <a:close/>
                </a:path>
              </a:pathLst>
            </a:custGeom>
            <a:solidFill>
              <a:srgbClr val="FFFFFF"/>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45" name="Google Shape;3145;p72"/>
            <p:cNvSpPr/>
            <p:nvPr/>
          </p:nvSpPr>
          <p:spPr>
            <a:xfrm>
              <a:off x="4710126" y="3323439"/>
              <a:ext cx="127427" cy="61957"/>
            </a:xfrm>
            <a:custGeom>
              <a:avLst/>
              <a:gdLst/>
              <a:ahLst/>
              <a:cxnLst/>
              <a:rect l="l" t="t" r="r" b="b"/>
              <a:pathLst>
                <a:path w="689" h="335" extrusionOk="0">
                  <a:moveTo>
                    <a:pt x="688" y="99"/>
                  </a:moveTo>
                  <a:lnTo>
                    <a:pt x="688" y="99"/>
                  </a:lnTo>
                  <a:cubicBezTo>
                    <a:pt x="693" y="122"/>
                    <a:pt x="681" y="145"/>
                    <a:pt x="668" y="164"/>
                  </a:cubicBezTo>
                  <a:cubicBezTo>
                    <a:pt x="568" y="305"/>
                    <a:pt x="351" y="350"/>
                    <a:pt x="187" y="330"/>
                  </a:cubicBezTo>
                  <a:cubicBezTo>
                    <a:pt x="134" y="323"/>
                    <a:pt x="81" y="310"/>
                    <a:pt x="37" y="279"/>
                  </a:cubicBezTo>
                  <a:cubicBezTo>
                    <a:pt x="23" y="270"/>
                    <a:pt x="11" y="260"/>
                    <a:pt x="4" y="244"/>
                  </a:cubicBezTo>
                  <a:cubicBezTo>
                    <a:pt x="-2" y="230"/>
                    <a:pt x="0" y="210"/>
                    <a:pt x="12" y="200"/>
                  </a:cubicBezTo>
                  <a:cubicBezTo>
                    <a:pt x="23" y="192"/>
                    <a:pt x="39" y="192"/>
                    <a:pt x="52" y="192"/>
                  </a:cubicBezTo>
                  <a:cubicBezTo>
                    <a:pt x="212" y="193"/>
                    <a:pt x="413" y="150"/>
                    <a:pt x="514" y="16"/>
                  </a:cubicBezTo>
                  <a:cubicBezTo>
                    <a:pt x="518" y="10"/>
                    <a:pt x="524" y="3"/>
                    <a:pt x="531" y="0"/>
                  </a:cubicBezTo>
                  <a:cubicBezTo>
                    <a:pt x="542" y="-3"/>
                    <a:pt x="553" y="2"/>
                    <a:pt x="562" y="7"/>
                  </a:cubicBezTo>
                  <a:cubicBezTo>
                    <a:pt x="610" y="31"/>
                    <a:pt x="663" y="48"/>
                    <a:pt x="688" y="99"/>
                  </a:cubicBezTo>
                  <a:close/>
                </a:path>
              </a:pathLst>
            </a:custGeom>
            <a:solidFill>
              <a:srgbClr val="FFFFFF"/>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46" name="Google Shape;3146;p72"/>
            <p:cNvSpPr/>
            <p:nvPr/>
          </p:nvSpPr>
          <p:spPr>
            <a:xfrm>
              <a:off x="4582330" y="3077464"/>
              <a:ext cx="366561" cy="249491"/>
            </a:xfrm>
            <a:custGeom>
              <a:avLst/>
              <a:gdLst/>
              <a:ahLst/>
              <a:cxnLst/>
              <a:rect l="l" t="t" r="r" b="b"/>
              <a:pathLst>
                <a:path w="1982" h="1349" extrusionOk="0">
                  <a:moveTo>
                    <a:pt x="14" y="1165"/>
                  </a:moveTo>
                  <a:lnTo>
                    <a:pt x="14" y="1165"/>
                  </a:lnTo>
                  <a:cubicBezTo>
                    <a:pt x="-98" y="552"/>
                    <a:pt x="474" y="-62"/>
                    <a:pt x="1097" y="5"/>
                  </a:cubicBezTo>
                  <a:cubicBezTo>
                    <a:pt x="1748" y="70"/>
                    <a:pt x="2160" y="755"/>
                    <a:pt x="1906" y="1349"/>
                  </a:cubicBezTo>
                  <a:cubicBezTo>
                    <a:pt x="2019" y="786"/>
                    <a:pt x="1661" y="213"/>
                    <a:pt x="1082" y="156"/>
                  </a:cubicBezTo>
                  <a:cubicBezTo>
                    <a:pt x="519" y="103"/>
                    <a:pt x="32" y="607"/>
                    <a:pt x="14" y="1165"/>
                  </a:cubicBezTo>
                  <a:close/>
                </a:path>
              </a:pathLst>
            </a:custGeom>
            <a:solidFill>
              <a:schemeClr val="dk1"/>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47" name="Google Shape;3147;p72"/>
            <p:cNvSpPr/>
            <p:nvPr/>
          </p:nvSpPr>
          <p:spPr>
            <a:xfrm>
              <a:off x="4338759" y="3058414"/>
              <a:ext cx="190123" cy="251895"/>
            </a:xfrm>
            <a:custGeom>
              <a:avLst/>
              <a:gdLst/>
              <a:ahLst/>
              <a:cxnLst/>
              <a:rect l="l" t="t" r="r" b="b"/>
              <a:pathLst>
                <a:path w="1028" h="1362" extrusionOk="0">
                  <a:moveTo>
                    <a:pt x="755" y="1362"/>
                  </a:moveTo>
                  <a:lnTo>
                    <a:pt x="755" y="1362"/>
                  </a:lnTo>
                  <a:cubicBezTo>
                    <a:pt x="578" y="1312"/>
                    <a:pt x="-272" y="804"/>
                    <a:pt x="88" y="567"/>
                  </a:cubicBezTo>
                  <a:cubicBezTo>
                    <a:pt x="144" y="529"/>
                    <a:pt x="216" y="529"/>
                    <a:pt x="284" y="530"/>
                  </a:cubicBezTo>
                  <a:cubicBezTo>
                    <a:pt x="357" y="531"/>
                    <a:pt x="429" y="533"/>
                    <a:pt x="502" y="534"/>
                  </a:cubicBezTo>
                  <a:cubicBezTo>
                    <a:pt x="566" y="535"/>
                    <a:pt x="632" y="535"/>
                    <a:pt x="691" y="513"/>
                  </a:cubicBezTo>
                  <a:cubicBezTo>
                    <a:pt x="799" y="472"/>
                    <a:pt x="864" y="362"/>
                    <a:pt x="920" y="259"/>
                  </a:cubicBezTo>
                  <a:cubicBezTo>
                    <a:pt x="965" y="177"/>
                    <a:pt x="1012" y="93"/>
                    <a:pt x="1028" y="0"/>
                  </a:cubicBezTo>
                  <a:lnTo>
                    <a:pt x="755" y="1362"/>
                  </a:lnTo>
                  <a:close/>
                </a:path>
              </a:pathLst>
            </a:custGeom>
            <a:solidFill>
              <a:srgbClr val="A8463D"/>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48" name="Google Shape;3148;p72"/>
            <p:cNvSpPr/>
            <p:nvPr/>
          </p:nvSpPr>
          <p:spPr>
            <a:xfrm>
              <a:off x="4325073" y="3058414"/>
              <a:ext cx="203809" cy="251895"/>
            </a:xfrm>
            <a:custGeom>
              <a:avLst/>
              <a:gdLst/>
              <a:ahLst/>
              <a:cxnLst/>
              <a:rect l="l" t="t" r="r" b="b"/>
              <a:pathLst>
                <a:path w="1102" h="1362" extrusionOk="0">
                  <a:moveTo>
                    <a:pt x="829" y="1362"/>
                  </a:moveTo>
                  <a:lnTo>
                    <a:pt x="829" y="1362"/>
                  </a:lnTo>
                  <a:cubicBezTo>
                    <a:pt x="549" y="1317"/>
                    <a:pt x="-283" y="853"/>
                    <a:pt x="99" y="520"/>
                  </a:cubicBezTo>
                  <a:cubicBezTo>
                    <a:pt x="208" y="429"/>
                    <a:pt x="358" y="460"/>
                    <a:pt x="480" y="460"/>
                  </a:cubicBezTo>
                  <a:cubicBezTo>
                    <a:pt x="554" y="462"/>
                    <a:pt x="690" y="480"/>
                    <a:pt x="756" y="452"/>
                  </a:cubicBezTo>
                  <a:cubicBezTo>
                    <a:pt x="831" y="423"/>
                    <a:pt x="895" y="346"/>
                    <a:pt x="950" y="263"/>
                  </a:cubicBezTo>
                  <a:cubicBezTo>
                    <a:pt x="1008" y="178"/>
                    <a:pt x="1067" y="98"/>
                    <a:pt x="1102" y="0"/>
                  </a:cubicBezTo>
                  <a:cubicBezTo>
                    <a:pt x="1100" y="105"/>
                    <a:pt x="1055" y="206"/>
                    <a:pt x="1015" y="299"/>
                  </a:cubicBezTo>
                  <a:cubicBezTo>
                    <a:pt x="969" y="400"/>
                    <a:pt x="913" y="504"/>
                    <a:pt x="806" y="560"/>
                  </a:cubicBezTo>
                  <a:cubicBezTo>
                    <a:pt x="700" y="614"/>
                    <a:pt x="589" y="600"/>
                    <a:pt x="478" y="604"/>
                  </a:cubicBezTo>
                  <a:cubicBezTo>
                    <a:pt x="326" y="605"/>
                    <a:pt x="326" y="605"/>
                    <a:pt x="326" y="605"/>
                  </a:cubicBezTo>
                  <a:cubicBezTo>
                    <a:pt x="-225" y="639"/>
                    <a:pt x="670" y="1284"/>
                    <a:pt x="829" y="1362"/>
                  </a:cubicBezTo>
                  <a:close/>
                </a:path>
              </a:pathLst>
            </a:custGeom>
            <a:solidFill>
              <a:srgbClr val="772C29"/>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50" name="Google Shape;3150;p72"/>
            <p:cNvSpPr/>
            <p:nvPr/>
          </p:nvSpPr>
          <p:spPr>
            <a:xfrm>
              <a:off x="4031012" y="3175484"/>
              <a:ext cx="174218" cy="220454"/>
            </a:xfrm>
            <a:custGeom>
              <a:avLst/>
              <a:gdLst/>
              <a:ahLst/>
              <a:cxnLst/>
              <a:rect l="l" t="t" r="r" b="b"/>
              <a:pathLst>
                <a:path w="942" h="1192" extrusionOk="0">
                  <a:moveTo>
                    <a:pt x="478" y="0"/>
                  </a:moveTo>
                  <a:lnTo>
                    <a:pt x="478" y="0"/>
                  </a:lnTo>
                  <a:cubicBezTo>
                    <a:pt x="396" y="0"/>
                    <a:pt x="315" y="32"/>
                    <a:pt x="249" y="81"/>
                  </a:cubicBezTo>
                  <a:cubicBezTo>
                    <a:pt x="133" y="169"/>
                    <a:pt x="80" y="300"/>
                    <a:pt x="33" y="433"/>
                  </a:cubicBezTo>
                  <a:cubicBezTo>
                    <a:pt x="-49" y="662"/>
                    <a:pt x="27" y="943"/>
                    <a:pt x="223" y="1088"/>
                  </a:cubicBezTo>
                  <a:cubicBezTo>
                    <a:pt x="315" y="1157"/>
                    <a:pt x="424" y="1192"/>
                    <a:pt x="528" y="1192"/>
                  </a:cubicBezTo>
                  <a:cubicBezTo>
                    <a:pt x="714" y="1192"/>
                    <a:pt x="887" y="1083"/>
                    <a:pt x="930" y="868"/>
                  </a:cubicBezTo>
                  <a:cubicBezTo>
                    <a:pt x="959" y="730"/>
                    <a:pt x="932" y="586"/>
                    <a:pt x="895" y="451"/>
                  </a:cubicBezTo>
                  <a:cubicBezTo>
                    <a:pt x="867" y="354"/>
                    <a:pt x="835" y="257"/>
                    <a:pt x="777" y="174"/>
                  </a:cubicBezTo>
                  <a:cubicBezTo>
                    <a:pt x="719" y="91"/>
                    <a:pt x="634" y="25"/>
                    <a:pt x="536" y="5"/>
                  </a:cubicBezTo>
                  <a:cubicBezTo>
                    <a:pt x="516" y="2"/>
                    <a:pt x="498" y="0"/>
                    <a:pt x="478" y="0"/>
                  </a:cubicBezTo>
                  <a:close/>
                </a:path>
              </a:pathLst>
            </a:custGeom>
            <a:solidFill>
              <a:srgbClr val="CA4856"/>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51" name="Google Shape;3151;p72"/>
            <p:cNvSpPr/>
            <p:nvPr/>
          </p:nvSpPr>
          <p:spPr>
            <a:xfrm>
              <a:off x="4677576" y="3495252"/>
              <a:ext cx="263362" cy="197336"/>
            </a:xfrm>
            <a:custGeom>
              <a:avLst/>
              <a:gdLst/>
              <a:ahLst/>
              <a:cxnLst/>
              <a:rect l="l" t="t" r="r" b="b"/>
              <a:pathLst>
                <a:path w="1424" h="1067" extrusionOk="0">
                  <a:moveTo>
                    <a:pt x="894" y="0"/>
                  </a:moveTo>
                  <a:lnTo>
                    <a:pt x="894" y="0"/>
                  </a:lnTo>
                  <a:cubicBezTo>
                    <a:pt x="876" y="0"/>
                    <a:pt x="857" y="0"/>
                    <a:pt x="840" y="0"/>
                  </a:cubicBezTo>
                  <a:cubicBezTo>
                    <a:pt x="767" y="1"/>
                    <a:pt x="693" y="4"/>
                    <a:pt x="620" y="13"/>
                  </a:cubicBezTo>
                  <a:cubicBezTo>
                    <a:pt x="499" y="27"/>
                    <a:pt x="381" y="57"/>
                    <a:pt x="275" y="115"/>
                  </a:cubicBezTo>
                  <a:cubicBezTo>
                    <a:pt x="105" y="210"/>
                    <a:pt x="-25" y="398"/>
                    <a:pt x="4" y="590"/>
                  </a:cubicBezTo>
                  <a:cubicBezTo>
                    <a:pt x="30" y="759"/>
                    <a:pt x="168" y="889"/>
                    <a:pt x="320" y="966"/>
                  </a:cubicBezTo>
                  <a:cubicBezTo>
                    <a:pt x="445" y="1030"/>
                    <a:pt x="584" y="1067"/>
                    <a:pt x="723" y="1067"/>
                  </a:cubicBezTo>
                  <a:cubicBezTo>
                    <a:pt x="760" y="1067"/>
                    <a:pt x="797" y="1065"/>
                    <a:pt x="834" y="1059"/>
                  </a:cubicBezTo>
                  <a:cubicBezTo>
                    <a:pt x="1077" y="1023"/>
                    <a:pt x="1213" y="881"/>
                    <a:pt x="1341" y="688"/>
                  </a:cubicBezTo>
                  <a:cubicBezTo>
                    <a:pt x="1452" y="520"/>
                    <a:pt x="1461" y="272"/>
                    <a:pt x="1317" y="129"/>
                  </a:cubicBezTo>
                  <a:cubicBezTo>
                    <a:pt x="1201" y="15"/>
                    <a:pt x="1049" y="0"/>
                    <a:pt x="894" y="0"/>
                  </a:cubicBezTo>
                  <a:close/>
                </a:path>
              </a:pathLst>
            </a:custGeom>
            <a:solidFill>
              <a:srgbClr val="CA4856"/>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52" name="Google Shape;3152;p72"/>
            <p:cNvSpPr/>
            <p:nvPr/>
          </p:nvSpPr>
          <p:spPr>
            <a:xfrm>
              <a:off x="4164727" y="3253530"/>
              <a:ext cx="575734" cy="378028"/>
            </a:xfrm>
            <a:custGeom>
              <a:avLst/>
              <a:gdLst/>
              <a:ahLst/>
              <a:cxnLst/>
              <a:rect l="l" t="t" r="r" b="b"/>
              <a:pathLst>
                <a:path w="3113" h="2044" extrusionOk="0">
                  <a:moveTo>
                    <a:pt x="248" y="1221"/>
                  </a:moveTo>
                  <a:lnTo>
                    <a:pt x="248" y="1221"/>
                  </a:lnTo>
                  <a:cubicBezTo>
                    <a:pt x="393" y="1489"/>
                    <a:pt x="614" y="1719"/>
                    <a:pt x="884" y="1859"/>
                  </a:cubicBezTo>
                  <a:cubicBezTo>
                    <a:pt x="1182" y="2014"/>
                    <a:pt x="1529" y="2056"/>
                    <a:pt x="1864" y="2040"/>
                  </a:cubicBezTo>
                  <a:cubicBezTo>
                    <a:pt x="2279" y="2021"/>
                    <a:pt x="2773" y="1939"/>
                    <a:pt x="3079" y="1632"/>
                  </a:cubicBezTo>
                  <a:cubicBezTo>
                    <a:pt x="3094" y="1616"/>
                    <a:pt x="3110" y="1599"/>
                    <a:pt x="3113" y="1577"/>
                  </a:cubicBezTo>
                  <a:cubicBezTo>
                    <a:pt x="3117" y="1537"/>
                    <a:pt x="3076" y="1508"/>
                    <a:pt x="3041" y="1490"/>
                  </a:cubicBezTo>
                  <a:cubicBezTo>
                    <a:pt x="2521" y="1213"/>
                    <a:pt x="1969" y="1021"/>
                    <a:pt x="1447" y="754"/>
                  </a:cubicBezTo>
                  <a:cubicBezTo>
                    <a:pt x="1015" y="534"/>
                    <a:pt x="625" y="239"/>
                    <a:pt x="193" y="21"/>
                  </a:cubicBezTo>
                  <a:cubicBezTo>
                    <a:pt x="161" y="5"/>
                    <a:pt x="121" y="-10"/>
                    <a:pt x="91" y="9"/>
                  </a:cubicBezTo>
                  <a:cubicBezTo>
                    <a:pt x="74" y="21"/>
                    <a:pt x="65" y="41"/>
                    <a:pt x="58" y="61"/>
                  </a:cubicBezTo>
                  <a:cubicBezTo>
                    <a:pt x="-86" y="441"/>
                    <a:pt x="63" y="879"/>
                    <a:pt x="248" y="1221"/>
                  </a:cubicBezTo>
                  <a:close/>
                </a:path>
              </a:pathLst>
            </a:custGeom>
            <a:solidFill>
              <a:schemeClr val="dk1"/>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53" name="Google Shape;3153;p72"/>
            <p:cNvSpPr/>
            <p:nvPr/>
          </p:nvSpPr>
          <p:spPr>
            <a:xfrm>
              <a:off x="4213182" y="3284971"/>
              <a:ext cx="478823" cy="256519"/>
            </a:xfrm>
            <a:custGeom>
              <a:avLst/>
              <a:gdLst/>
              <a:ahLst/>
              <a:cxnLst/>
              <a:rect l="l" t="t" r="r" b="b"/>
              <a:pathLst>
                <a:path w="2589" h="1387" extrusionOk="0">
                  <a:moveTo>
                    <a:pt x="371" y="792"/>
                  </a:moveTo>
                  <a:lnTo>
                    <a:pt x="371" y="792"/>
                  </a:lnTo>
                  <a:cubicBezTo>
                    <a:pt x="394" y="820"/>
                    <a:pt x="417" y="846"/>
                    <a:pt x="442" y="871"/>
                  </a:cubicBezTo>
                  <a:cubicBezTo>
                    <a:pt x="578" y="1004"/>
                    <a:pt x="749" y="1094"/>
                    <a:pt x="927" y="1162"/>
                  </a:cubicBezTo>
                  <a:cubicBezTo>
                    <a:pt x="1319" y="1312"/>
                    <a:pt x="1751" y="1360"/>
                    <a:pt x="2167" y="1301"/>
                  </a:cubicBezTo>
                  <a:cubicBezTo>
                    <a:pt x="2183" y="1299"/>
                    <a:pt x="2201" y="1297"/>
                    <a:pt x="2215" y="1303"/>
                  </a:cubicBezTo>
                  <a:cubicBezTo>
                    <a:pt x="2233" y="1310"/>
                    <a:pt x="2244" y="1325"/>
                    <a:pt x="2257" y="1337"/>
                  </a:cubicBezTo>
                  <a:cubicBezTo>
                    <a:pt x="2342" y="1418"/>
                    <a:pt x="2479" y="1385"/>
                    <a:pt x="2589" y="1346"/>
                  </a:cubicBezTo>
                  <a:cubicBezTo>
                    <a:pt x="2130" y="1082"/>
                    <a:pt x="1618" y="914"/>
                    <a:pt x="1145" y="674"/>
                  </a:cubicBezTo>
                  <a:cubicBezTo>
                    <a:pt x="750" y="472"/>
                    <a:pt x="397" y="195"/>
                    <a:pt x="0" y="0"/>
                  </a:cubicBezTo>
                  <a:cubicBezTo>
                    <a:pt x="38" y="57"/>
                    <a:pt x="27" y="131"/>
                    <a:pt x="37" y="199"/>
                  </a:cubicBezTo>
                  <a:cubicBezTo>
                    <a:pt x="46" y="265"/>
                    <a:pt x="104" y="341"/>
                    <a:pt x="168" y="318"/>
                  </a:cubicBezTo>
                  <a:cubicBezTo>
                    <a:pt x="190" y="491"/>
                    <a:pt x="262" y="657"/>
                    <a:pt x="371" y="792"/>
                  </a:cubicBezTo>
                  <a:close/>
                </a:path>
              </a:pathLst>
            </a:custGeom>
            <a:solidFill>
              <a:srgbClr val="FFFFFF"/>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54" name="Google Shape;3154;p72"/>
            <p:cNvSpPr/>
            <p:nvPr/>
          </p:nvSpPr>
          <p:spPr>
            <a:xfrm>
              <a:off x="4426053" y="2360435"/>
              <a:ext cx="299796" cy="294432"/>
            </a:xfrm>
            <a:custGeom>
              <a:avLst/>
              <a:gdLst/>
              <a:ahLst/>
              <a:cxnLst/>
              <a:rect l="l" t="t" r="r" b="b"/>
              <a:pathLst>
                <a:path w="1621" h="1592" extrusionOk="0">
                  <a:moveTo>
                    <a:pt x="969" y="1"/>
                  </a:moveTo>
                  <a:lnTo>
                    <a:pt x="969" y="1"/>
                  </a:lnTo>
                  <a:cubicBezTo>
                    <a:pt x="1075" y="9"/>
                    <a:pt x="1138" y="190"/>
                    <a:pt x="1175" y="266"/>
                  </a:cubicBezTo>
                  <a:cubicBezTo>
                    <a:pt x="1352" y="631"/>
                    <a:pt x="1514" y="1109"/>
                    <a:pt x="1621" y="1592"/>
                  </a:cubicBezTo>
                  <a:cubicBezTo>
                    <a:pt x="1322" y="1537"/>
                    <a:pt x="1023" y="1479"/>
                    <a:pt x="725" y="1416"/>
                  </a:cubicBezTo>
                  <a:cubicBezTo>
                    <a:pt x="563" y="1381"/>
                    <a:pt x="65" y="1359"/>
                    <a:pt x="6" y="1180"/>
                  </a:cubicBezTo>
                  <a:cubicBezTo>
                    <a:pt x="-45" y="1027"/>
                    <a:pt x="250" y="735"/>
                    <a:pt x="332" y="634"/>
                  </a:cubicBezTo>
                  <a:cubicBezTo>
                    <a:pt x="427" y="520"/>
                    <a:pt x="526" y="409"/>
                    <a:pt x="628" y="300"/>
                  </a:cubicBezTo>
                  <a:cubicBezTo>
                    <a:pt x="707" y="215"/>
                    <a:pt x="824" y="28"/>
                    <a:pt x="939" y="3"/>
                  </a:cubicBezTo>
                  <a:cubicBezTo>
                    <a:pt x="949" y="1"/>
                    <a:pt x="960" y="0"/>
                    <a:pt x="969" y="1"/>
                  </a:cubicBezTo>
                  <a:close/>
                </a:path>
              </a:pathLst>
            </a:custGeom>
            <a:solidFill>
              <a:srgbClr val="F2D98D"/>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55" name="Google Shape;3155;p72"/>
            <p:cNvSpPr/>
            <p:nvPr/>
          </p:nvSpPr>
          <p:spPr>
            <a:xfrm>
              <a:off x="4901913" y="2578114"/>
              <a:ext cx="288699" cy="336600"/>
            </a:xfrm>
            <a:custGeom>
              <a:avLst/>
              <a:gdLst/>
              <a:ahLst/>
              <a:cxnLst/>
              <a:rect l="l" t="t" r="r" b="b"/>
              <a:pathLst>
                <a:path w="1561" h="1820" extrusionOk="0">
                  <a:moveTo>
                    <a:pt x="1506" y="100"/>
                  </a:moveTo>
                  <a:lnTo>
                    <a:pt x="1506" y="100"/>
                  </a:lnTo>
                  <a:cubicBezTo>
                    <a:pt x="1606" y="308"/>
                    <a:pt x="1541" y="787"/>
                    <a:pt x="1532" y="936"/>
                  </a:cubicBezTo>
                  <a:cubicBezTo>
                    <a:pt x="1513" y="1231"/>
                    <a:pt x="1491" y="1525"/>
                    <a:pt x="1464" y="1820"/>
                  </a:cubicBezTo>
                  <a:cubicBezTo>
                    <a:pt x="1375" y="1752"/>
                    <a:pt x="1282" y="1685"/>
                    <a:pt x="1183" y="1634"/>
                  </a:cubicBezTo>
                  <a:cubicBezTo>
                    <a:pt x="1054" y="1546"/>
                    <a:pt x="926" y="1458"/>
                    <a:pt x="798" y="1370"/>
                  </a:cubicBezTo>
                  <a:cubicBezTo>
                    <a:pt x="529" y="1186"/>
                    <a:pt x="269" y="1011"/>
                    <a:pt x="0" y="831"/>
                  </a:cubicBezTo>
                  <a:cubicBezTo>
                    <a:pt x="354" y="514"/>
                    <a:pt x="762" y="276"/>
                    <a:pt x="1178" y="52"/>
                  </a:cubicBezTo>
                  <a:cubicBezTo>
                    <a:pt x="1249" y="14"/>
                    <a:pt x="1331" y="-13"/>
                    <a:pt x="1408" y="8"/>
                  </a:cubicBezTo>
                  <a:cubicBezTo>
                    <a:pt x="1452" y="19"/>
                    <a:pt x="1483" y="52"/>
                    <a:pt x="1506" y="100"/>
                  </a:cubicBezTo>
                  <a:close/>
                </a:path>
              </a:pathLst>
            </a:custGeom>
            <a:solidFill>
              <a:srgbClr val="F2D98D"/>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56" name="Google Shape;3156;p72"/>
            <p:cNvSpPr/>
            <p:nvPr/>
          </p:nvSpPr>
          <p:spPr>
            <a:xfrm>
              <a:off x="3936876" y="2556846"/>
              <a:ext cx="1306636" cy="1006101"/>
            </a:xfrm>
            <a:custGeom>
              <a:avLst/>
              <a:gdLst/>
              <a:ahLst/>
              <a:cxnLst/>
              <a:rect l="l" t="t" r="r" b="b"/>
              <a:pathLst>
                <a:path w="7065" h="5440" extrusionOk="0">
                  <a:moveTo>
                    <a:pt x="6163" y="4458"/>
                  </a:moveTo>
                  <a:lnTo>
                    <a:pt x="6163" y="4458"/>
                  </a:lnTo>
                  <a:cubicBezTo>
                    <a:pt x="6075" y="4764"/>
                    <a:pt x="5951" y="5395"/>
                    <a:pt x="5553" y="5438"/>
                  </a:cubicBezTo>
                  <a:cubicBezTo>
                    <a:pt x="5407" y="5453"/>
                    <a:pt x="5244" y="5342"/>
                    <a:pt x="5242" y="5194"/>
                  </a:cubicBezTo>
                  <a:cubicBezTo>
                    <a:pt x="5400" y="5184"/>
                    <a:pt x="5554" y="5123"/>
                    <a:pt x="5677" y="5024"/>
                  </a:cubicBezTo>
                  <a:cubicBezTo>
                    <a:pt x="5582" y="5043"/>
                    <a:pt x="5477" y="4991"/>
                    <a:pt x="5437" y="4903"/>
                  </a:cubicBezTo>
                  <a:cubicBezTo>
                    <a:pt x="5623" y="4896"/>
                    <a:pt x="5788" y="4767"/>
                    <a:pt x="5884" y="4609"/>
                  </a:cubicBezTo>
                  <a:cubicBezTo>
                    <a:pt x="5982" y="4451"/>
                    <a:pt x="6023" y="4266"/>
                    <a:pt x="6063" y="4084"/>
                  </a:cubicBezTo>
                  <a:cubicBezTo>
                    <a:pt x="6070" y="4054"/>
                    <a:pt x="6076" y="4023"/>
                    <a:pt x="6068" y="3993"/>
                  </a:cubicBezTo>
                  <a:cubicBezTo>
                    <a:pt x="6060" y="3969"/>
                    <a:pt x="6043" y="3950"/>
                    <a:pt x="6027" y="3931"/>
                  </a:cubicBezTo>
                  <a:cubicBezTo>
                    <a:pt x="5963" y="3862"/>
                    <a:pt x="5890" y="3800"/>
                    <a:pt x="5810" y="3748"/>
                  </a:cubicBezTo>
                  <a:cubicBezTo>
                    <a:pt x="5711" y="3684"/>
                    <a:pt x="5601" y="3636"/>
                    <a:pt x="5505" y="3567"/>
                  </a:cubicBezTo>
                  <a:cubicBezTo>
                    <a:pt x="5380" y="3476"/>
                    <a:pt x="5304" y="3332"/>
                    <a:pt x="5206" y="3215"/>
                  </a:cubicBezTo>
                  <a:cubicBezTo>
                    <a:pt x="5079" y="3062"/>
                    <a:pt x="4985" y="2878"/>
                    <a:pt x="4893" y="2701"/>
                  </a:cubicBezTo>
                  <a:cubicBezTo>
                    <a:pt x="4925" y="2808"/>
                    <a:pt x="4958" y="2915"/>
                    <a:pt x="4990" y="3020"/>
                  </a:cubicBezTo>
                  <a:cubicBezTo>
                    <a:pt x="4673" y="3013"/>
                    <a:pt x="4381" y="2823"/>
                    <a:pt x="4192" y="2569"/>
                  </a:cubicBezTo>
                  <a:cubicBezTo>
                    <a:pt x="4003" y="2315"/>
                    <a:pt x="3907" y="2004"/>
                    <a:pt x="3852" y="1692"/>
                  </a:cubicBezTo>
                  <a:cubicBezTo>
                    <a:pt x="3859" y="2067"/>
                    <a:pt x="3949" y="2440"/>
                    <a:pt x="4112" y="2778"/>
                  </a:cubicBezTo>
                  <a:cubicBezTo>
                    <a:pt x="3812" y="2863"/>
                    <a:pt x="3483" y="2691"/>
                    <a:pt x="3308" y="2434"/>
                  </a:cubicBezTo>
                  <a:cubicBezTo>
                    <a:pt x="3131" y="2177"/>
                    <a:pt x="3080" y="1855"/>
                    <a:pt x="3069" y="1544"/>
                  </a:cubicBezTo>
                  <a:cubicBezTo>
                    <a:pt x="3060" y="1889"/>
                    <a:pt x="3128" y="2234"/>
                    <a:pt x="3264" y="2550"/>
                  </a:cubicBezTo>
                  <a:cubicBezTo>
                    <a:pt x="3000" y="2556"/>
                    <a:pt x="2748" y="2406"/>
                    <a:pt x="2588" y="2196"/>
                  </a:cubicBezTo>
                  <a:cubicBezTo>
                    <a:pt x="2428" y="1985"/>
                    <a:pt x="2352" y="1722"/>
                    <a:pt x="2325" y="1459"/>
                  </a:cubicBezTo>
                  <a:cubicBezTo>
                    <a:pt x="2259" y="1576"/>
                    <a:pt x="2174" y="1681"/>
                    <a:pt x="2072" y="1768"/>
                  </a:cubicBezTo>
                  <a:cubicBezTo>
                    <a:pt x="1988" y="1839"/>
                    <a:pt x="1845" y="1889"/>
                    <a:pt x="1784" y="1798"/>
                  </a:cubicBezTo>
                  <a:cubicBezTo>
                    <a:pt x="1846" y="1891"/>
                    <a:pt x="1485" y="2460"/>
                    <a:pt x="1428" y="2574"/>
                  </a:cubicBezTo>
                  <a:cubicBezTo>
                    <a:pt x="1257" y="2911"/>
                    <a:pt x="973" y="3332"/>
                    <a:pt x="649" y="3537"/>
                  </a:cubicBezTo>
                  <a:cubicBezTo>
                    <a:pt x="540" y="3607"/>
                    <a:pt x="405" y="3656"/>
                    <a:pt x="280" y="3622"/>
                  </a:cubicBezTo>
                  <a:cubicBezTo>
                    <a:pt x="124" y="3579"/>
                    <a:pt x="-10" y="3406"/>
                    <a:pt x="1" y="3243"/>
                  </a:cubicBezTo>
                  <a:cubicBezTo>
                    <a:pt x="2" y="3218"/>
                    <a:pt x="8" y="3190"/>
                    <a:pt x="26" y="3172"/>
                  </a:cubicBezTo>
                  <a:cubicBezTo>
                    <a:pt x="65" y="3135"/>
                    <a:pt x="129" y="3165"/>
                    <a:pt x="173" y="3195"/>
                  </a:cubicBezTo>
                  <a:cubicBezTo>
                    <a:pt x="232" y="3234"/>
                    <a:pt x="290" y="3273"/>
                    <a:pt x="349" y="3312"/>
                  </a:cubicBezTo>
                  <a:cubicBezTo>
                    <a:pt x="323" y="3263"/>
                    <a:pt x="298" y="3211"/>
                    <a:pt x="293" y="3156"/>
                  </a:cubicBezTo>
                  <a:cubicBezTo>
                    <a:pt x="287" y="3102"/>
                    <a:pt x="307" y="3040"/>
                    <a:pt x="353" y="3011"/>
                  </a:cubicBezTo>
                  <a:cubicBezTo>
                    <a:pt x="359" y="3117"/>
                    <a:pt x="481" y="3187"/>
                    <a:pt x="588" y="3175"/>
                  </a:cubicBezTo>
                  <a:cubicBezTo>
                    <a:pt x="694" y="3164"/>
                    <a:pt x="785" y="3098"/>
                    <a:pt x="868" y="3032"/>
                  </a:cubicBezTo>
                  <a:cubicBezTo>
                    <a:pt x="1143" y="2814"/>
                    <a:pt x="1252" y="2542"/>
                    <a:pt x="1395" y="2232"/>
                  </a:cubicBezTo>
                  <a:cubicBezTo>
                    <a:pt x="1429" y="2160"/>
                    <a:pt x="1463" y="2080"/>
                    <a:pt x="1439" y="2005"/>
                  </a:cubicBezTo>
                  <a:cubicBezTo>
                    <a:pt x="1418" y="1938"/>
                    <a:pt x="1353" y="1891"/>
                    <a:pt x="1283" y="1881"/>
                  </a:cubicBezTo>
                  <a:cubicBezTo>
                    <a:pt x="1214" y="1870"/>
                    <a:pt x="1143" y="1894"/>
                    <a:pt x="1086" y="1935"/>
                  </a:cubicBezTo>
                  <a:cubicBezTo>
                    <a:pt x="1004" y="1773"/>
                    <a:pt x="980" y="1582"/>
                    <a:pt x="1020" y="1405"/>
                  </a:cubicBezTo>
                  <a:cubicBezTo>
                    <a:pt x="966" y="1601"/>
                    <a:pt x="951" y="1810"/>
                    <a:pt x="978" y="2012"/>
                  </a:cubicBezTo>
                  <a:cubicBezTo>
                    <a:pt x="927" y="1966"/>
                    <a:pt x="886" y="1907"/>
                    <a:pt x="859" y="1844"/>
                  </a:cubicBezTo>
                  <a:cubicBezTo>
                    <a:pt x="872" y="1911"/>
                    <a:pt x="873" y="1979"/>
                    <a:pt x="861" y="2046"/>
                  </a:cubicBezTo>
                  <a:cubicBezTo>
                    <a:pt x="865" y="2021"/>
                    <a:pt x="730" y="1838"/>
                    <a:pt x="716" y="1790"/>
                  </a:cubicBezTo>
                  <a:cubicBezTo>
                    <a:pt x="685" y="1687"/>
                    <a:pt x="681" y="1577"/>
                    <a:pt x="703" y="1471"/>
                  </a:cubicBezTo>
                  <a:cubicBezTo>
                    <a:pt x="745" y="1273"/>
                    <a:pt x="826" y="1065"/>
                    <a:pt x="934" y="894"/>
                  </a:cubicBezTo>
                  <a:cubicBezTo>
                    <a:pt x="1168" y="518"/>
                    <a:pt x="1551" y="240"/>
                    <a:pt x="1970" y="109"/>
                  </a:cubicBezTo>
                  <a:cubicBezTo>
                    <a:pt x="2591" y="-88"/>
                    <a:pt x="3272" y="4"/>
                    <a:pt x="3885" y="220"/>
                  </a:cubicBezTo>
                  <a:cubicBezTo>
                    <a:pt x="4095" y="295"/>
                    <a:pt x="4311" y="386"/>
                    <a:pt x="4488" y="521"/>
                  </a:cubicBezTo>
                  <a:cubicBezTo>
                    <a:pt x="4418" y="454"/>
                    <a:pt x="4375" y="359"/>
                    <a:pt x="4370" y="262"/>
                  </a:cubicBezTo>
                  <a:cubicBezTo>
                    <a:pt x="4368" y="235"/>
                    <a:pt x="4371" y="205"/>
                    <a:pt x="4387" y="182"/>
                  </a:cubicBezTo>
                  <a:cubicBezTo>
                    <a:pt x="4413" y="146"/>
                    <a:pt x="4467" y="141"/>
                    <a:pt x="4507" y="159"/>
                  </a:cubicBezTo>
                  <a:cubicBezTo>
                    <a:pt x="4548" y="176"/>
                    <a:pt x="4579" y="211"/>
                    <a:pt x="4608" y="245"/>
                  </a:cubicBezTo>
                  <a:cubicBezTo>
                    <a:pt x="4712" y="366"/>
                    <a:pt x="4816" y="487"/>
                    <a:pt x="4921" y="609"/>
                  </a:cubicBezTo>
                  <a:cubicBezTo>
                    <a:pt x="4845" y="493"/>
                    <a:pt x="4837" y="334"/>
                    <a:pt x="4900" y="211"/>
                  </a:cubicBezTo>
                  <a:cubicBezTo>
                    <a:pt x="4999" y="308"/>
                    <a:pt x="5046" y="454"/>
                    <a:pt x="5022" y="590"/>
                  </a:cubicBezTo>
                  <a:cubicBezTo>
                    <a:pt x="5015" y="625"/>
                    <a:pt x="5005" y="663"/>
                    <a:pt x="5023" y="694"/>
                  </a:cubicBezTo>
                  <a:cubicBezTo>
                    <a:pt x="5090" y="814"/>
                    <a:pt x="5433" y="904"/>
                    <a:pt x="5554" y="971"/>
                  </a:cubicBezTo>
                  <a:cubicBezTo>
                    <a:pt x="5763" y="1085"/>
                    <a:pt x="5964" y="1211"/>
                    <a:pt x="6157" y="1348"/>
                  </a:cubicBezTo>
                  <a:cubicBezTo>
                    <a:pt x="6410" y="1525"/>
                    <a:pt x="6652" y="1726"/>
                    <a:pt x="6824" y="1981"/>
                  </a:cubicBezTo>
                  <a:cubicBezTo>
                    <a:pt x="7221" y="2570"/>
                    <a:pt x="7067" y="3460"/>
                    <a:pt x="6804" y="4073"/>
                  </a:cubicBezTo>
                  <a:cubicBezTo>
                    <a:pt x="6696" y="3999"/>
                    <a:pt x="6548" y="3986"/>
                    <a:pt x="6428" y="4039"/>
                  </a:cubicBezTo>
                  <a:cubicBezTo>
                    <a:pt x="6251" y="4117"/>
                    <a:pt x="6212" y="4290"/>
                    <a:pt x="6163" y="4458"/>
                  </a:cubicBezTo>
                  <a:close/>
                </a:path>
              </a:pathLst>
            </a:custGeom>
            <a:solidFill>
              <a:srgbClr val="E0AC4F"/>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57" name="Google Shape;3157;p72"/>
            <p:cNvSpPr/>
            <p:nvPr/>
          </p:nvSpPr>
          <p:spPr>
            <a:xfrm>
              <a:off x="4263117" y="2655976"/>
              <a:ext cx="278712" cy="150360"/>
            </a:xfrm>
            <a:custGeom>
              <a:avLst/>
              <a:gdLst/>
              <a:ahLst/>
              <a:cxnLst/>
              <a:rect l="l" t="t" r="r" b="b"/>
              <a:pathLst>
                <a:path w="1507" h="813" extrusionOk="0">
                  <a:moveTo>
                    <a:pt x="253" y="231"/>
                  </a:moveTo>
                  <a:lnTo>
                    <a:pt x="253" y="231"/>
                  </a:lnTo>
                  <a:cubicBezTo>
                    <a:pt x="418" y="75"/>
                    <a:pt x="646" y="-13"/>
                    <a:pt x="892" y="2"/>
                  </a:cubicBezTo>
                  <a:cubicBezTo>
                    <a:pt x="1123" y="14"/>
                    <a:pt x="1366" y="141"/>
                    <a:pt x="1436" y="362"/>
                  </a:cubicBezTo>
                  <a:cubicBezTo>
                    <a:pt x="1443" y="284"/>
                    <a:pt x="1426" y="204"/>
                    <a:pt x="1387" y="136"/>
                  </a:cubicBezTo>
                  <a:cubicBezTo>
                    <a:pt x="1420" y="119"/>
                    <a:pt x="1449" y="165"/>
                    <a:pt x="1459" y="201"/>
                  </a:cubicBezTo>
                  <a:cubicBezTo>
                    <a:pt x="1487" y="311"/>
                    <a:pt x="1516" y="424"/>
                    <a:pt x="1505" y="537"/>
                  </a:cubicBezTo>
                  <a:cubicBezTo>
                    <a:pt x="1495" y="650"/>
                    <a:pt x="1437" y="765"/>
                    <a:pt x="1333" y="813"/>
                  </a:cubicBezTo>
                  <a:cubicBezTo>
                    <a:pt x="1351" y="805"/>
                    <a:pt x="1100" y="598"/>
                    <a:pt x="1074" y="584"/>
                  </a:cubicBezTo>
                  <a:cubicBezTo>
                    <a:pt x="966" y="525"/>
                    <a:pt x="839" y="488"/>
                    <a:pt x="715" y="489"/>
                  </a:cubicBezTo>
                  <a:cubicBezTo>
                    <a:pt x="473" y="489"/>
                    <a:pt x="263" y="650"/>
                    <a:pt x="60" y="761"/>
                  </a:cubicBezTo>
                  <a:cubicBezTo>
                    <a:pt x="52" y="766"/>
                    <a:pt x="43" y="770"/>
                    <a:pt x="33" y="770"/>
                  </a:cubicBezTo>
                  <a:cubicBezTo>
                    <a:pt x="3" y="769"/>
                    <a:pt x="-4" y="725"/>
                    <a:pt x="3" y="695"/>
                  </a:cubicBezTo>
                  <a:cubicBezTo>
                    <a:pt x="36" y="509"/>
                    <a:pt x="127" y="350"/>
                    <a:pt x="253" y="231"/>
                  </a:cubicBezTo>
                  <a:close/>
                </a:path>
              </a:pathLst>
            </a:custGeom>
            <a:solidFill>
              <a:srgbClr val="F2D98D"/>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58" name="Google Shape;3158;p72"/>
            <p:cNvSpPr/>
            <p:nvPr/>
          </p:nvSpPr>
          <p:spPr>
            <a:xfrm>
              <a:off x="4801674" y="2797828"/>
              <a:ext cx="253929" cy="255594"/>
            </a:xfrm>
            <a:custGeom>
              <a:avLst/>
              <a:gdLst/>
              <a:ahLst/>
              <a:cxnLst/>
              <a:rect l="l" t="t" r="r" b="b"/>
              <a:pathLst>
                <a:path w="1373" h="1382" extrusionOk="0">
                  <a:moveTo>
                    <a:pt x="1351" y="744"/>
                  </a:moveTo>
                  <a:lnTo>
                    <a:pt x="1351" y="744"/>
                  </a:lnTo>
                  <a:cubicBezTo>
                    <a:pt x="1297" y="503"/>
                    <a:pt x="1147" y="292"/>
                    <a:pt x="919" y="167"/>
                  </a:cubicBezTo>
                  <a:cubicBezTo>
                    <a:pt x="706" y="49"/>
                    <a:pt x="413" y="34"/>
                    <a:pt x="218" y="203"/>
                  </a:cubicBezTo>
                  <a:cubicBezTo>
                    <a:pt x="259" y="125"/>
                    <a:pt x="322" y="59"/>
                    <a:pt x="398" y="17"/>
                  </a:cubicBezTo>
                  <a:cubicBezTo>
                    <a:pt x="378" y="-18"/>
                    <a:pt x="325" y="9"/>
                    <a:pt x="295" y="38"/>
                  </a:cubicBezTo>
                  <a:cubicBezTo>
                    <a:pt x="204" y="126"/>
                    <a:pt x="111" y="216"/>
                    <a:pt x="53" y="329"/>
                  </a:cubicBezTo>
                  <a:cubicBezTo>
                    <a:pt x="-6" y="442"/>
                    <a:pt x="-23" y="584"/>
                    <a:pt x="41" y="688"/>
                  </a:cubicBezTo>
                  <a:cubicBezTo>
                    <a:pt x="30" y="670"/>
                    <a:pt x="376" y="616"/>
                    <a:pt x="409" y="617"/>
                  </a:cubicBezTo>
                  <a:cubicBezTo>
                    <a:pt x="541" y="623"/>
                    <a:pt x="675" y="659"/>
                    <a:pt x="785" y="729"/>
                  </a:cubicBezTo>
                  <a:cubicBezTo>
                    <a:pt x="1001" y="865"/>
                    <a:pt x="1092" y="1135"/>
                    <a:pt x="1206" y="1355"/>
                  </a:cubicBezTo>
                  <a:cubicBezTo>
                    <a:pt x="1211" y="1364"/>
                    <a:pt x="1216" y="1374"/>
                    <a:pt x="1224" y="1379"/>
                  </a:cubicBezTo>
                  <a:cubicBezTo>
                    <a:pt x="1253" y="1395"/>
                    <a:pt x="1284" y="1357"/>
                    <a:pt x="1297" y="1325"/>
                  </a:cubicBezTo>
                  <a:cubicBezTo>
                    <a:pt x="1377" y="1130"/>
                    <a:pt x="1393" y="928"/>
                    <a:pt x="1351" y="744"/>
                  </a:cubicBezTo>
                  <a:close/>
                </a:path>
              </a:pathLst>
            </a:custGeom>
            <a:solidFill>
              <a:srgbClr val="F2D98D"/>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grpSp>
      <p:sp>
        <p:nvSpPr>
          <p:cNvPr id="3159" name="Google Shape;3159;p72"/>
          <p:cNvSpPr/>
          <p:nvPr/>
        </p:nvSpPr>
        <p:spPr>
          <a:xfrm>
            <a:off x="7555442" y="5388007"/>
            <a:ext cx="9124" cy="22193"/>
          </a:xfrm>
          <a:custGeom>
            <a:avLst/>
            <a:gdLst/>
            <a:ahLst/>
            <a:cxnLst/>
            <a:rect l="l" t="t" r="r" b="b"/>
            <a:pathLst>
              <a:path w="37" h="90" extrusionOk="0">
                <a:moveTo>
                  <a:pt x="37" y="0"/>
                </a:moveTo>
                <a:lnTo>
                  <a:pt x="37" y="0"/>
                </a:lnTo>
                <a:cubicBezTo>
                  <a:pt x="33" y="0"/>
                  <a:pt x="29" y="1"/>
                  <a:pt x="26" y="1"/>
                </a:cubicBezTo>
                <a:cubicBezTo>
                  <a:pt x="25" y="1"/>
                  <a:pt x="22" y="0"/>
                  <a:pt x="21" y="0"/>
                </a:cubicBezTo>
                <a:cubicBezTo>
                  <a:pt x="8" y="28"/>
                  <a:pt x="0" y="59"/>
                  <a:pt x="0" y="90"/>
                </a:cubicBezTo>
                <a:cubicBezTo>
                  <a:pt x="6" y="58"/>
                  <a:pt x="17" y="26"/>
                  <a:pt x="37" y="0"/>
                </a:cubicBezTo>
                <a:close/>
              </a:path>
            </a:pathLst>
          </a:custGeom>
          <a:solidFill>
            <a:srgbClr val="A8463D"/>
          </a:solidFill>
          <a:ln>
            <a:noFill/>
          </a:ln>
        </p:spPr>
        <p:txBody>
          <a:bodyPr spcFirstLastPara="1" wrap="square" lIns="120000" tIns="0" rIns="120000" bIns="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60" name="Google Shape;3160;p72"/>
          <p:cNvSpPr/>
          <p:nvPr/>
        </p:nvSpPr>
        <p:spPr>
          <a:xfrm>
            <a:off x="7501931" y="5298987"/>
            <a:ext cx="8877" cy="45373"/>
          </a:xfrm>
          <a:custGeom>
            <a:avLst/>
            <a:gdLst/>
            <a:ahLst/>
            <a:cxnLst/>
            <a:rect l="l" t="t" r="r" b="b"/>
            <a:pathLst>
              <a:path w="36" h="184" extrusionOk="0">
                <a:moveTo>
                  <a:pt x="36" y="0"/>
                </a:moveTo>
                <a:lnTo>
                  <a:pt x="36" y="0"/>
                </a:lnTo>
                <a:cubicBezTo>
                  <a:pt x="35" y="0"/>
                  <a:pt x="33" y="0"/>
                  <a:pt x="32" y="1"/>
                </a:cubicBezTo>
                <a:cubicBezTo>
                  <a:pt x="21" y="24"/>
                  <a:pt x="11" y="48"/>
                  <a:pt x="6" y="73"/>
                </a:cubicBezTo>
                <a:cubicBezTo>
                  <a:pt x="-3" y="110"/>
                  <a:pt x="0" y="150"/>
                  <a:pt x="15" y="184"/>
                </a:cubicBezTo>
                <a:cubicBezTo>
                  <a:pt x="13" y="172"/>
                  <a:pt x="11" y="158"/>
                  <a:pt x="11" y="146"/>
                </a:cubicBezTo>
                <a:cubicBezTo>
                  <a:pt x="9" y="133"/>
                  <a:pt x="8" y="119"/>
                  <a:pt x="8" y="105"/>
                </a:cubicBezTo>
                <a:cubicBezTo>
                  <a:pt x="8" y="69"/>
                  <a:pt x="17" y="33"/>
                  <a:pt x="36" y="0"/>
                </a:cubicBezTo>
                <a:close/>
              </a:path>
            </a:pathLst>
          </a:custGeom>
          <a:solidFill>
            <a:srgbClr val="A8463D"/>
          </a:solidFill>
          <a:ln>
            <a:noFill/>
          </a:ln>
        </p:spPr>
        <p:txBody>
          <a:bodyPr spcFirstLastPara="1" wrap="square" lIns="120000" tIns="28300" rIns="120000" bIns="28300" anchor="ctr" anchorCtr="1">
            <a:noAutofit/>
          </a:bodyPr>
          <a:lstStyle/>
          <a:p>
            <a:pPr defTabSz="1219170">
              <a:buClr>
                <a:srgbClr val="000000"/>
              </a:buClr>
            </a:pPr>
            <a:endParaRPr sz="2400" kern="0">
              <a:solidFill>
                <a:srgbClr val="000000"/>
              </a:solidFill>
              <a:latin typeface="UTM Avo"/>
              <a:cs typeface="+mn-ea"/>
              <a:sym typeface="+mn-lt"/>
            </a:endParaRPr>
          </a:p>
        </p:txBody>
      </p:sp>
      <p:grpSp>
        <p:nvGrpSpPr>
          <p:cNvPr id="3161" name="Google Shape;3161;p72"/>
          <p:cNvGrpSpPr/>
          <p:nvPr/>
        </p:nvGrpSpPr>
        <p:grpSpPr>
          <a:xfrm>
            <a:off x="9168370" y="3298863"/>
            <a:ext cx="2768996" cy="3608144"/>
            <a:chOff x="5596117" y="2021248"/>
            <a:chExt cx="2076747" cy="2706108"/>
          </a:xfrm>
        </p:grpSpPr>
        <p:sp>
          <p:nvSpPr>
            <p:cNvPr id="3162" name="Google Shape;3162;p72"/>
            <p:cNvSpPr/>
            <p:nvPr/>
          </p:nvSpPr>
          <p:spPr>
            <a:xfrm>
              <a:off x="5596117" y="2021248"/>
              <a:ext cx="2076747" cy="2696313"/>
            </a:xfrm>
            <a:custGeom>
              <a:avLst/>
              <a:gdLst/>
              <a:ahLst/>
              <a:cxnLst/>
              <a:rect l="l" t="t" r="r" b="b"/>
              <a:pathLst>
                <a:path w="11229" h="14579" extrusionOk="0">
                  <a:moveTo>
                    <a:pt x="10998" y="1802"/>
                  </a:moveTo>
                  <a:lnTo>
                    <a:pt x="10998" y="1802"/>
                  </a:lnTo>
                  <a:cubicBezTo>
                    <a:pt x="10999" y="1850"/>
                    <a:pt x="11004" y="1899"/>
                    <a:pt x="11008" y="1947"/>
                  </a:cubicBezTo>
                  <a:cubicBezTo>
                    <a:pt x="11020" y="2079"/>
                    <a:pt x="11027" y="2215"/>
                    <a:pt x="10990" y="2343"/>
                  </a:cubicBezTo>
                  <a:cubicBezTo>
                    <a:pt x="10952" y="2471"/>
                    <a:pt x="10865" y="2591"/>
                    <a:pt x="10740" y="2636"/>
                  </a:cubicBezTo>
                  <a:cubicBezTo>
                    <a:pt x="10711" y="2646"/>
                    <a:pt x="10818" y="3874"/>
                    <a:pt x="10820" y="3985"/>
                  </a:cubicBezTo>
                  <a:cubicBezTo>
                    <a:pt x="10829" y="4474"/>
                    <a:pt x="10823" y="4963"/>
                    <a:pt x="10816" y="5451"/>
                  </a:cubicBezTo>
                  <a:cubicBezTo>
                    <a:pt x="10813" y="5733"/>
                    <a:pt x="10809" y="6015"/>
                    <a:pt x="10805" y="6296"/>
                  </a:cubicBezTo>
                  <a:cubicBezTo>
                    <a:pt x="10797" y="6956"/>
                    <a:pt x="10473" y="7637"/>
                    <a:pt x="10208" y="8233"/>
                  </a:cubicBezTo>
                  <a:cubicBezTo>
                    <a:pt x="9924" y="8871"/>
                    <a:pt x="9595" y="9488"/>
                    <a:pt x="9267" y="10104"/>
                  </a:cubicBezTo>
                  <a:cubicBezTo>
                    <a:pt x="9000" y="10603"/>
                    <a:pt x="8734" y="11103"/>
                    <a:pt x="8467" y="11603"/>
                  </a:cubicBezTo>
                  <a:cubicBezTo>
                    <a:pt x="8445" y="11643"/>
                    <a:pt x="8422" y="11685"/>
                    <a:pt x="8382" y="11707"/>
                  </a:cubicBezTo>
                  <a:cubicBezTo>
                    <a:pt x="8349" y="11724"/>
                    <a:pt x="8311" y="11725"/>
                    <a:pt x="8275" y="11726"/>
                  </a:cubicBezTo>
                  <a:cubicBezTo>
                    <a:pt x="7462" y="11740"/>
                    <a:pt x="6642" y="11754"/>
                    <a:pt x="5842" y="11608"/>
                  </a:cubicBezTo>
                  <a:cubicBezTo>
                    <a:pt x="5795" y="11600"/>
                    <a:pt x="5746" y="11590"/>
                    <a:pt x="5701" y="11604"/>
                  </a:cubicBezTo>
                  <a:cubicBezTo>
                    <a:pt x="5636" y="11623"/>
                    <a:pt x="5593" y="11684"/>
                    <a:pt x="5555" y="11740"/>
                  </a:cubicBezTo>
                  <a:cubicBezTo>
                    <a:pt x="5224" y="12231"/>
                    <a:pt x="4883" y="12715"/>
                    <a:pt x="4532" y="13192"/>
                  </a:cubicBezTo>
                  <a:cubicBezTo>
                    <a:pt x="4216" y="13620"/>
                    <a:pt x="3908" y="14147"/>
                    <a:pt x="3478" y="14471"/>
                  </a:cubicBezTo>
                  <a:cubicBezTo>
                    <a:pt x="3411" y="14520"/>
                    <a:pt x="3337" y="14567"/>
                    <a:pt x="3254" y="14576"/>
                  </a:cubicBezTo>
                  <a:cubicBezTo>
                    <a:pt x="3165" y="14588"/>
                    <a:pt x="3075" y="14555"/>
                    <a:pt x="2993" y="14517"/>
                  </a:cubicBezTo>
                  <a:cubicBezTo>
                    <a:pt x="2376" y="14234"/>
                    <a:pt x="2130" y="13752"/>
                    <a:pt x="1933" y="13131"/>
                  </a:cubicBezTo>
                  <a:cubicBezTo>
                    <a:pt x="1642" y="12209"/>
                    <a:pt x="1392" y="11274"/>
                    <a:pt x="1186" y="10331"/>
                  </a:cubicBezTo>
                  <a:cubicBezTo>
                    <a:pt x="972" y="10393"/>
                    <a:pt x="736" y="10369"/>
                    <a:pt x="685" y="10137"/>
                  </a:cubicBezTo>
                  <a:cubicBezTo>
                    <a:pt x="668" y="10059"/>
                    <a:pt x="694" y="10028"/>
                    <a:pt x="625" y="9974"/>
                  </a:cubicBezTo>
                  <a:cubicBezTo>
                    <a:pt x="552" y="9917"/>
                    <a:pt x="463" y="9952"/>
                    <a:pt x="406" y="9849"/>
                  </a:cubicBezTo>
                  <a:cubicBezTo>
                    <a:pt x="363" y="9773"/>
                    <a:pt x="369" y="9675"/>
                    <a:pt x="418" y="9603"/>
                  </a:cubicBezTo>
                  <a:cubicBezTo>
                    <a:pt x="245" y="9613"/>
                    <a:pt x="112" y="9390"/>
                    <a:pt x="200" y="9242"/>
                  </a:cubicBezTo>
                  <a:cubicBezTo>
                    <a:pt x="125" y="9248"/>
                    <a:pt x="54" y="9193"/>
                    <a:pt x="25" y="9124"/>
                  </a:cubicBezTo>
                  <a:cubicBezTo>
                    <a:pt x="-6" y="9055"/>
                    <a:pt x="-4" y="8975"/>
                    <a:pt x="11" y="8901"/>
                  </a:cubicBezTo>
                  <a:cubicBezTo>
                    <a:pt x="53" y="8687"/>
                    <a:pt x="191" y="8500"/>
                    <a:pt x="362" y="8364"/>
                  </a:cubicBezTo>
                  <a:cubicBezTo>
                    <a:pt x="534" y="8229"/>
                    <a:pt x="738" y="8140"/>
                    <a:pt x="946" y="8073"/>
                  </a:cubicBezTo>
                  <a:cubicBezTo>
                    <a:pt x="914" y="7870"/>
                    <a:pt x="930" y="7660"/>
                    <a:pt x="994" y="7465"/>
                  </a:cubicBezTo>
                  <a:cubicBezTo>
                    <a:pt x="1009" y="7417"/>
                    <a:pt x="1030" y="7366"/>
                    <a:pt x="1068" y="7331"/>
                  </a:cubicBezTo>
                  <a:cubicBezTo>
                    <a:pt x="1160" y="7247"/>
                    <a:pt x="1321" y="7297"/>
                    <a:pt x="1395" y="7399"/>
                  </a:cubicBezTo>
                  <a:cubicBezTo>
                    <a:pt x="1469" y="7501"/>
                    <a:pt x="1481" y="7634"/>
                    <a:pt x="1490" y="7760"/>
                  </a:cubicBezTo>
                  <a:cubicBezTo>
                    <a:pt x="1517" y="8106"/>
                    <a:pt x="1576" y="8402"/>
                    <a:pt x="1740" y="8708"/>
                  </a:cubicBezTo>
                  <a:cubicBezTo>
                    <a:pt x="1841" y="8899"/>
                    <a:pt x="1914" y="9110"/>
                    <a:pt x="1986" y="9313"/>
                  </a:cubicBezTo>
                  <a:cubicBezTo>
                    <a:pt x="2013" y="9393"/>
                    <a:pt x="2040" y="9477"/>
                    <a:pt x="2033" y="9562"/>
                  </a:cubicBezTo>
                  <a:cubicBezTo>
                    <a:pt x="2022" y="9680"/>
                    <a:pt x="1945" y="9780"/>
                    <a:pt x="1894" y="9888"/>
                  </a:cubicBezTo>
                  <a:cubicBezTo>
                    <a:pt x="1886" y="9906"/>
                    <a:pt x="1879" y="9923"/>
                    <a:pt x="1876" y="9941"/>
                  </a:cubicBezTo>
                  <a:cubicBezTo>
                    <a:pt x="1860" y="10040"/>
                    <a:pt x="1979" y="10208"/>
                    <a:pt x="2018" y="10299"/>
                  </a:cubicBezTo>
                  <a:cubicBezTo>
                    <a:pt x="2071" y="10426"/>
                    <a:pt x="2124" y="10555"/>
                    <a:pt x="2182" y="10681"/>
                  </a:cubicBezTo>
                  <a:cubicBezTo>
                    <a:pt x="2300" y="10934"/>
                    <a:pt x="2424" y="11185"/>
                    <a:pt x="2550" y="11435"/>
                  </a:cubicBezTo>
                  <a:cubicBezTo>
                    <a:pt x="2783" y="11893"/>
                    <a:pt x="3068" y="12325"/>
                    <a:pt x="3283" y="12796"/>
                  </a:cubicBezTo>
                  <a:cubicBezTo>
                    <a:pt x="3793" y="12110"/>
                    <a:pt x="4260" y="11404"/>
                    <a:pt x="4744" y="10697"/>
                  </a:cubicBezTo>
                  <a:cubicBezTo>
                    <a:pt x="4771" y="10657"/>
                    <a:pt x="4799" y="10616"/>
                    <a:pt x="4840" y="10589"/>
                  </a:cubicBezTo>
                  <a:cubicBezTo>
                    <a:pt x="4891" y="10557"/>
                    <a:pt x="4952" y="10549"/>
                    <a:pt x="5012" y="10540"/>
                  </a:cubicBezTo>
                  <a:cubicBezTo>
                    <a:pt x="5296" y="10494"/>
                    <a:pt x="5690" y="10367"/>
                    <a:pt x="5805" y="10076"/>
                  </a:cubicBezTo>
                  <a:cubicBezTo>
                    <a:pt x="5873" y="9904"/>
                    <a:pt x="5857" y="9696"/>
                    <a:pt x="5776" y="9479"/>
                  </a:cubicBezTo>
                  <a:cubicBezTo>
                    <a:pt x="6107" y="9376"/>
                    <a:pt x="6437" y="9272"/>
                    <a:pt x="6765" y="9161"/>
                  </a:cubicBezTo>
                  <a:cubicBezTo>
                    <a:pt x="6713" y="9378"/>
                    <a:pt x="6831" y="9563"/>
                    <a:pt x="6916" y="9753"/>
                  </a:cubicBezTo>
                  <a:cubicBezTo>
                    <a:pt x="6932" y="9789"/>
                    <a:pt x="6950" y="9826"/>
                    <a:pt x="6984" y="9846"/>
                  </a:cubicBezTo>
                  <a:cubicBezTo>
                    <a:pt x="7020" y="9865"/>
                    <a:pt x="7064" y="9859"/>
                    <a:pt x="7105" y="9852"/>
                  </a:cubicBezTo>
                  <a:cubicBezTo>
                    <a:pt x="7387" y="9801"/>
                    <a:pt x="7664" y="9729"/>
                    <a:pt x="7935" y="9638"/>
                  </a:cubicBezTo>
                  <a:cubicBezTo>
                    <a:pt x="7990" y="9619"/>
                    <a:pt x="8046" y="9599"/>
                    <a:pt x="8091" y="9562"/>
                  </a:cubicBezTo>
                  <a:cubicBezTo>
                    <a:pt x="8132" y="9529"/>
                    <a:pt x="8161" y="9483"/>
                    <a:pt x="8189" y="9437"/>
                  </a:cubicBezTo>
                  <a:cubicBezTo>
                    <a:pt x="8696" y="8632"/>
                    <a:pt x="9204" y="7824"/>
                    <a:pt x="9611" y="6964"/>
                  </a:cubicBezTo>
                  <a:cubicBezTo>
                    <a:pt x="9762" y="6644"/>
                    <a:pt x="9753" y="6367"/>
                    <a:pt x="9802" y="6021"/>
                  </a:cubicBezTo>
                  <a:cubicBezTo>
                    <a:pt x="9857" y="5616"/>
                    <a:pt x="9914" y="5210"/>
                    <a:pt x="9969" y="4804"/>
                  </a:cubicBezTo>
                  <a:cubicBezTo>
                    <a:pt x="10063" y="4129"/>
                    <a:pt x="10162" y="3449"/>
                    <a:pt x="10121" y="2766"/>
                  </a:cubicBezTo>
                  <a:cubicBezTo>
                    <a:pt x="9933" y="2731"/>
                    <a:pt x="9744" y="2696"/>
                    <a:pt x="9555" y="2662"/>
                  </a:cubicBezTo>
                  <a:cubicBezTo>
                    <a:pt x="9520" y="2655"/>
                    <a:pt x="9484" y="2648"/>
                    <a:pt x="9455" y="2629"/>
                  </a:cubicBezTo>
                  <a:cubicBezTo>
                    <a:pt x="9410" y="2599"/>
                    <a:pt x="9387" y="2548"/>
                    <a:pt x="9363" y="2499"/>
                  </a:cubicBezTo>
                  <a:cubicBezTo>
                    <a:pt x="9253" y="2276"/>
                    <a:pt x="9079" y="2087"/>
                    <a:pt x="8865" y="1959"/>
                  </a:cubicBezTo>
                  <a:cubicBezTo>
                    <a:pt x="8812" y="1927"/>
                    <a:pt x="8755" y="1899"/>
                    <a:pt x="8713" y="1852"/>
                  </a:cubicBezTo>
                  <a:cubicBezTo>
                    <a:pt x="8672" y="1806"/>
                    <a:pt x="8650" y="1736"/>
                    <a:pt x="8676" y="1681"/>
                  </a:cubicBezTo>
                  <a:cubicBezTo>
                    <a:pt x="8710" y="1612"/>
                    <a:pt x="8802" y="1596"/>
                    <a:pt x="8879" y="1601"/>
                  </a:cubicBezTo>
                  <a:cubicBezTo>
                    <a:pt x="9069" y="1613"/>
                    <a:pt x="9252" y="1708"/>
                    <a:pt x="9373" y="1855"/>
                  </a:cubicBezTo>
                  <a:cubicBezTo>
                    <a:pt x="9428" y="1824"/>
                    <a:pt x="9443" y="1749"/>
                    <a:pt x="9426" y="1689"/>
                  </a:cubicBezTo>
                  <a:cubicBezTo>
                    <a:pt x="9408" y="1629"/>
                    <a:pt x="9366" y="1579"/>
                    <a:pt x="9327" y="1531"/>
                  </a:cubicBezTo>
                  <a:cubicBezTo>
                    <a:pt x="9164" y="1326"/>
                    <a:pt x="9036" y="1096"/>
                    <a:pt x="8917" y="863"/>
                  </a:cubicBezTo>
                  <a:cubicBezTo>
                    <a:pt x="8870" y="774"/>
                    <a:pt x="8825" y="680"/>
                    <a:pt x="8827" y="579"/>
                  </a:cubicBezTo>
                  <a:cubicBezTo>
                    <a:pt x="8830" y="480"/>
                    <a:pt x="8898" y="374"/>
                    <a:pt x="8998" y="365"/>
                  </a:cubicBezTo>
                  <a:cubicBezTo>
                    <a:pt x="9124" y="352"/>
                    <a:pt x="9210" y="486"/>
                    <a:pt x="9265" y="601"/>
                  </a:cubicBezTo>
                  <a:cubicBezTo>
                    <a:pt x="9414" y="913"/>
                    <a:pt x="9562" y="1226"/>
                    <a:pt x="9712" y="1539"/>
                  </a:cubicBezTo>
                  <a:cubicBezTo>
                    <a:pt x="9753" y="1527"/>
                    <a:pt x="9794" y="1515"/>
                    <a:pt x="9836" y="1501"/>
                  </a:cubicBezTo>
                  <a:cubicBezTo>
                    <a:pt x="9739" y="1096"/>
                    <a:pt x="9629" y="693"/>
                    <a:pt x="9506" y="296"/>
                  </a:cubicBezTo>
                  <a:cubicBezTo>
                    <a:pt x="9481" y="219"/>
                    <a:pt x="9470" y="176"/>
                    <a:pt x="9508" y="104"/>
                  </a:cubicBezTo>
                  <a:cubicBezTo>
                    <a:pt x="9546" y="33"/>
                    <a:pt x="9631" y="-10"/>
                    <a:pt x="9711" y="2"/>
                  </a:cubicBezTo>
                  <a:cubicBezTo>
                    <a:pt x="9924" y="33"/>
                    <a:pt x="9975" y="357"/>
                    <a:pt x="10012" y="525"/>
                  </a:cubicBezTo>
                  <a:cubicBezTo>
                    <a:pt x="10073" y="808"/>
                    <a:pt x="10150" y="1099"/>
                    <a:pt x="10191" y="1384"/>
                  </a:cubicBezTo>
                  <a:cubicBezTo>
                    <a:pt x="10234" y="1390"/>
                    <a:pt x="10279" y="1387"/>
                    <a:pt x="10321" y="1373"/>
                  </a:cubicBezTo>
                  <a:cubicBezTo>
                    <a:pt x="10319" y="1002"/>
                    <a:pt x="10327" y="631"/>
                    <a:pt x="10347" y="260"/>
                  </a:cubicBezTo>
                  <a:cubicBezTo>
                    <a:pt x="10349" y="216"/>
                    <a:pt x="10353" y="169"/>
                    <a:pt x="10379" y="132"/>
                  </a:cubicBezTo>
                  <a:cubicBezTo>
                    <a:pt x="10435" y="51"/>
                    <a:pt x="10571" y="73"/>
                    <a:pt x="10632" y="150"/>
                  </a:cubicBezTo>
                  <a:cubicBezTo>
                    <a:pt x="10694" y="226"/>
                    <a:pt x="10702" y="332"/>
                    <a:pt x="10704" y="429"/>
                  </a:cubicBezTo>
                  <a:cubicBezTo>
                    <a:pt x="10710" y="641"/>
                    <a:pt x="10702" y="853"/>
                    <a:pt x="10681" y="1064"/>
                  </a:cubicBezTo>
                  <a:cubicBezTo>
                    <a:pt x="10673" y="1137"/>
                    <a:pt x="10652" y="1241"/>
                    <a:pt x="10665" y="1313"/>
                  </a:cubicBezTo>
                  <a:cubicBezTo>
                    <a:pt x="10672" y="1347"/>
                    <a:pt x="10702" y="1371"/>
                    <a:pt x="10733" y="1386"/>
                  </a:cubicBezTo>
                  <a:cubicBezTo>
                    <a:pt x="10764" y="1402"/>
                    <a:pt x="10798" y="1412"/>
                    <a:pt x="10824" y="1433"/>
                  </a:cubicBezTo>
                  <a:cubicBezTo>
                    <a:pt x="10774" y="1391"/>
                    <a:pt x="10874" y="1146"/>
                    <a:pt x="10887" y="1098"/>
                  </a:cubicBezTo>
                  <a:cubicBezTo>
                    <a:pt x="10918" y="982"/>
                    <a:pt x="10946" y="631"/>
                    <a:pt x="11079" y="602"/>
                  </a:cubicBezTo>
                  <a:cubicBezTo>
                    <a:pt x="11138" y="588"/>
                    <a:pt x="11197" y="637"/>
                    <a:pt x="11218" y="693"/>
                  </a:cubicBezTo>
                  <a:cubicBezTo>
                    <a:pt x="11237" y="751"/>
                    <a:pt x="11228" y="814"/>
                    <a:pt x="11218" y="874"/>
                  </a:cubicBezTo>
                  <a:cubicBezTo>
                    <a:pt x="11179" y="1093"/>
                    <a:pt x="11124" y="1309"/>
                    <a:pt x="11053" y="1521"/>
                  </a:cubicBezTo>
                  <a:cubicBezTo>
                    <a:pt x="11033" y="1581"/>
                    <a:pt x="11011" y="1643"/>
                    <a:pt x="11002" y="1707"/>
                  </a:cubicBezTo>
                  <a:cubicBezTo>
                    <a:pt x="10998" y="1738"/>
                    <a:pt x="10997" y="1770"/>
                    <a:pt x="10998" y="1802"/>
                  </a:cubicBezTo>
                  <a:close/>
                </a:path>
              </a:pathLst>
            </a:custGeom>
            <a:solidFill>
              <a:srgbClr val="CA6757"/>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63" name="Google Shape;3163;p72"/>
            <p:cNvSpPr/>
            <p:nvPr/>
          </p:nvSpPr>
          <p:spPr>
            <a:xfrm>
              <a:off x="7300005" y="2334728"/>
              <a:ext cx="211022" cy="152580"/>
            </a:xfrm>
            <a:custGeom>
              <a:avLst/>
              <a:gdLst/>
              <a:ahLst/>
              <a:cxnLst/>
              <a:rect l="l" t="t" r="r" b="b"/>
              <a:pathLst>
                <a:path w="1141" h="825" extrusionOk="0">
                  <a:moveTo>
                    <a:pt x="1016" y="448"/>
                  </a:moveTo>
                  <a:lnTo>
                    <a:pt x="1016" y="448"/>
                  </a:lnTo>
                  <a:cubicBezTo>
                    <a:pt x="938" y="338"/>
                    <a:pt x="808" y="256"/>
                    <a:pt x="667" y="257"/>
                  </a:cubicBezTo>
                  <a:cubicBezTo>
                    <a:pt x="596" y="259"/>
                    <a:pt x="532" y="282"/>
                    <a:pt x="469" y="293"/>
                  </a:cubicBezTo>
                  <a:cubicBezTo>
                    <a:pt x="438" y="299"/>
                    <a:pt x="406" y="303"/>
                    <a:pt x="375" y="299"/>
                  </a:cubicBezTo>
                  <a:cubicBezTo>
                    <a:pt x="345" y="296"/>
                    <a:pt x="317" y="286"/>
                    <a:pt x="291" y="267"/>
                  </a:cubicBezTo>
                  <a:cubicBezTo>
                    <a:pt x="266" y="250"/>
                    <a:pt x="243" y="225"/>
                    <a:pt x="219" y="203"/>
                  </a:cubicBezTo>
                  <a:cubicBezTo>
                    <a:pt x="147" y="134"/>
                    <a:pt x="147" y="134"/>
                    <a:pt x="147" y="134"/>
                  </a:cubicBezTo>
                  <a:cubicBezTo>
                    <a:pt x="98" y="90"/>
                    <a:pt x="51" y="43"/>
                    <a:pt x="0" y="0"/>
                  </a:cubicBezTo>
                  <a:cubicBezTo>
                    <a:pt x="44" y="50"/>
                    <a:pt x="90" y="98"/>
                    <a:pt x="134" y="147"/>
                  </a:cubicBezTo>
                  <a:cubicBezTo>
                    <a:pt x="202" y="220"/>
                    <a:pt x="202" y="220"/>
                    <a:pt x="202" y="220"/>
                  </a:cubicBezTo>
                  <a:cubicBezTo>
                    <a:pt x="224" y="244"/>
                    <a:pt x="247" y="268"/>
                    <a:pt x="274" y="291"/>
                  </a:cubicBezTo>
                  <a:cubicBezTo>
                    <a:pt x="301" y="312"/>
                    <a:pt x="336" y="328"/>
                    <a:pt x="371" y="332"/>
                  </a:cubicBezTo>
                  <a:cubicBezTo>
                    <a:pt x="407" y="337"/>
                    <a:pt x="442" y="334"/>
                    <a:pt x="476" y="329"/>
                  </a:cubicBezTo>
                  <a:cubicBezTo>
                    <a:pt x="542" y="317"/>
                    <a:pt x="605" y="296"/>
                    <a:pt x="668" y="295"/>
                  </a:cubicBezTo>
                  <a:cubicBezTo>
                    <a:pt x="793" y="293"/>
                    <a:pt x="914" y="366"/>
                    <a:pt x="992" y="465"/>
                  </a:cubicBezTo>
                  <a:cubicBezTo>
                    <a:pt x="1032" y="516"/>
                    <a:pt x="1063" y="574"/>
                    <a:pt x="1087" y="635"/>
                  </a:cubicBezTo>
                  <a:cubicBezTo>
                    <a:pt x="1111" y="696"/>
                    <a:pt x="1128" y="760"/>
                    <a:pt x="1141" y="825"/>
                  </a:cubicBezTo>
                  <a:cubicBezTo>
                    <a:pt x="1136" y="759"/>
                    <a:pt x="1124" y="693"/>
                    <a:pt x="1104" y="630"/>
                  </a:cubicBezTo>
                  <a:cubicBezTo>
                    <a:pt x="1084" y="565"/>
                    <a:pt x="1055" y="503"/>
                    <a:pt x="1016" y="448"/>
                  </a:cubicBezTo>
                  <a:close/>
                </a:path>
              </a:pathLst>
            </a:custGeom>
            <a:solidFill>
              <a:srgbClr val="A8463D"/>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64" name="Google Shape;3164;p72"/>
            <p:cNvSpPr/>
            <p:nvPr/>
          </p:nvSpPr>
          <p:spPr>
            <a:xfrm>
              <a:off x="7396176" y="2336762"/>
              <a:ext cx="188644" cy="23488"/>
            </a:xfrm>
            <a:custGeom>
              <a:avLst/>
              <a:gdLst/>
              <a:ahLst/>
              <a:cxnLst/>
              <a:rect l="l" t="t" r="r" b="b"/>
              <a:pathLst>
                <a:path w="1020" h="127" extrusionOk="0">
                  <a:moveTo>
                    <a:pt x="895" y="33"/>
                  </a:moveTo>
                  <a:lnTo>
                    <a:pt x="895" y="33"/>
                  </a:lnTo>
                  <a:cubicBezTo>
                    <a:pt x="831" y="21"/>
                    <a:pt x="831" y="21"/>
                    <a:pt x="831" y="21"/>
                  </a:cubicBezTo>
                  <a:cubicBezTo>
                    <a:pt x="766" y="11"/>
                    <a:pt x="766" y="11"/>
                    <a:pt x="766" y="11"/>
                  </a:cubicBezTo>
                  <a:cubicBezTo>
                    <a:pt x="680" y="0"/>
                    <a:pt x="591" y="-2"/>
                    <a:pt x="504" y="2"/>
                  </a:cubicBezTo>
                  <a:cubicBezTo>
                    <a:pt x="417" y="7"/>
                    <a:pt x="330" y="19"/>
                    <a:pt x="245" y="40"/>
                  </a:cubicBezTo>
                  <a:cubicBezTo>
                    <a:pt x="161" y="61"/>
                    <a:pt x="78" y="89"/>
                    <a:pt x="0" y="127"/>
                  </a:cubicBezTo>
                  <a:cubicBezTo>
                    <a:pt x="83" y="103"/>
                    <a:pt x="167" y="83"/>
                    <a:pt x="251" y="68"/>
                  </a:cubicBezTo>
                  <a:cubicBezTo>
                    <a:pt x="336" y="54"/>
                    <a:pt x="421" y="44"/>
                    <a:pt x="506" y="40"/>
                  </a:cubicBezTo>
                  <a:cubicBezTo>
                    <a:pt x="592" y="35"/>
                    <a:pt x="678" y="36"/>
                    <a:pt x="764" y="40"/>
                  </a:cubicBezTo>
                  <a:cubicBezTo>
                    <a:pt x="827" y="45"/>
                    <a:pt x="827" y="45"/>
                    <a:pt x="827" y="45"/>
                  </a:cubicBezTo>
                  <a:cubicBezTo>
                    <a:pt x="892" y="52"/>
                    <a:pt x="892" y="52"/>
                    <a:pt x="892" y="52"/>
                  </a:cubicBezTo>
                  <a:cubicBezTo>
                    <a:pt x="956" y="60"/>
                    <a:pt x="956" y="60"/>
                    <a:pt x="956" y="60"/>
                  </a:cubicBezTo>
                  <a:cubicBezTo>
                    <a:pt x="977" y="64"/>
                    <a:pt x="999" y="67"/>
                    <a:pt x="1020" y="70"/>
                  </a:cubicBezTo>
                  <a:cubicBezTo>
                    <a:pt x="979" y="56"/>
                    <a:pt x="937" y="45"/>
                    <a:pt x="895" y="33"/>
                  </a:cubicBezTo>
                  <a:close/>
                </a:path>
              </a:pathLst>
            </a:custGeom>
            <a:solidFill>
              <a:srgbClr val="A8463D"/>
            </a:solidFill>
            <a:ln>
              <a:noFill/>
            </a:ln>
          </p:spPr>
          <p:txBody>
            <a:bodyPr spcFirstLastPara="1" wrap="square" lIns="120000" tIns="933" rIns="120000" bIns="933"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65" name="Google Shape;3165;p72"/>
            <p:cNvSpPr/>
            <p:nvPr/>
          </p:nvSpPr>
          <p:spPr>
            <a:xfrm>
              <a:off x="7488833" y="2369867"/>
              <a:ext cx="50305" cy="23303"/>
            </a:xfrm>
            <a:custGeom>
              <a:avLst/>
              <a:gdLst/>
              <a:ahLst/>
              <a:cxnLst/>
              <a:rect l="l" t="t" r="r" b="b"/>
              <a:pathLst>
                <a:path w="272" h="126" extrusionOk="0">
                  <a:moveTo>
                    <a:pt x="0" y="0"/>
                  </a:moveTo>
                  <a:lnTo>
                    <a:pt x="0" y="0"/>
                  </a:lnTo>
                  <a:cubicBezTo>
                    <a:pt x="36" y="39"/>
                    <a:pt x="79" y="66"/>
                    <a:pt x="125" y="88"/>
                  </a:cubicBezTo>
                  <a:cubicBezTo>
                    <a:pt x="171" y="108"/>
                    <a:pt x="220" y="125"/>
                    <a:pt x="272" y="126"/>
                  </a:cubicBezTo>
                  <a:cubicBezTo>
                    <a:pt x="230" y="96"/>
                    <a:pt x="186" y="74"/>
                    <a:pt x="141" y="54"/>
                  </a:cubicBezTo>
                  <a:cubicBezTo>
                    <a:pt x="95" y="33"/>
                    <a:pt x="51" y="14"/>
                    <a:pt x="0" y="0"/>
                  </a:cubicBezTo>
                  <a:close/>
                </a:path>
              </a:pathLst>
            </a:custGeom>
            <a:solidFill>
              <a:srgbClr val="A8463D"/>
            </a:solidFill>
            <a:ln>
              <a:noFill/>
            </a:ln>
          </p:spPr>
          <p:txBody>
            <a:bodyPr spcFirstLastPara="1" wrap="square" lIns="120000" tIns="467" rIns="120000" bIns="467"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66" name="Google Shape;3166;p72"/>
            <p:cNvSpPr/>
            <p:nvPr/>
          </p:nvSpPr>
          <p:spPr>
            <a:xfrm>
              <a:off x="5596117" y="3514302"/>
              <a:ext cx="333271" cy="423339"/>
            </a:xfrm>
            <a:custGeom>
              <a:avLst/>
              <a:gdLst/>
              <a:ahLst/>
              <a:cxnLst/>
              <a:rect l="l" t="t" r="r" b="b"/>
              <a:pathLst>
                <a:path w="1802" h="2289" extrusionOk="0">
                  <a:moveTo>
                    <a:pt x="1551" y="477"/>
                  </a:moveTo>
                  <a:lnTo>
                    <a:pt x="1551" y="477"/>
                  </a:lnTo>
                  <a:cubicBezTo>
                    <a:pt x="1582" y="523"/>
                    <a:pt x="1603" y="577"/>
                    <a:pt x="1605" y="626"/>
                  </a:cubicBezTo>
                  <a:cubicBezTo>
                    <a:pt x="1610" y="724"/>
                    <a:pt x="1563" y="822"/>
                    <a:pt x="1484" y="881"/>
                  </a:cubicBezTo>
                  <a:cubicBezTo>
                    <a:pt x="1623" y="891"/>
                    <a:pt x="1751" y="996"/>
                    <a:pt x="1787" y="1131"/>
                  </a:cubicBezTo>
                  <a:cubicBezTo>
                    <a:pt x="1810" y="1219"/>
                    <a:pt x="1744" y="1355"/>
                    <a:pt x="1679" y="1412"/>
                  </a:cubicBezTo>
                  <a:cubicBezTo>
                    <a:pt x="1718" y="1379"/>
                    <a:pt x="1800" y="1590"/>
                    <a:pt x="1801" y="1614"/>
                  </a:cubicBezTo>
                  <a:cubicBezTo>
                    <a:pt x="1805" y="1699"/>
                    <a:pt x="1779" y="1804"/>
                    <a:pt x="1725" y="1871"/>
                  </a:cubicBezTo>
                  <a:cubicBezTo>
                    <a:pt x="1626" y="1992"/>
                    <a:pt x="1442" y="2007"/>
                    <a:pt x="1329" y="2116"/>
                  </a:cubicBezTo>
                  <a:cubicBezTo>
                    <a:pt x="1293" y="2150"/>
                    <a:pt x="1265" y="2193"/>
                    <a:pt x="1229" y="2227"/>
                  </a:cubicBezTo>
                  <a:cubicBezTo>
                    <a:pt x="1157" y="2294"/>
                    <a:pt x="1052" y="2293"/>
                    <a:pt x="961" y="2286"/>
                  </a:cubicBezTo>
                  <a:cubicBezTo>
                    <a:pt x="825" y="2276"/>
                    <a:pt x="716" y="2201"/>
                    <a:pt x="685" y="2064"/>
                  </a:cubicBezTo>
                  <a:cubicBezTo>
                    <a:pt x="668" y="1986"/>
                    <a:pt x="694" y="1955"/>
                    <a:pt x="625" y="1901"/>
                  </a:cubicBezTo>
                  <a:cubicBezTo>
                    <a:pt x="552" y="1844"/>
                    <a:pt x="463" y="1879"/>
                    <a:pt x="406" y="1776"/>
                  </a:cubicBezTo>
                  <a:cubicBezTo>
                    <a:pt x="363" y="1700"/>
                    <a:pt x="369" y="1602"/>
                    <a:pt x="418" y="1530"/>
                  </a:cubicBezTo>
                  <a:cubicBezTo>
                    <a:pt x="245" y="1540"/>
                    <a:pt x="112" y="1317"/>
                    <a:pt x="200" y="1169"/>
                  </a:cubicBezTo>
                  <a:cubicBezTo>
                    <a:pt x="125" y="1175"/>
                    <a:pt x="54" y="1120"/>
                    <a:pt x="25" y="1051"/>
                  </a:cubicBezTo>
                  <a:cubicBezTo>
                    <a:pt x="-6" y="982"/>
                    <a:pt x="-4" y="902"/>
                    <a:pt x="11" y="828"/>
                  </a:cubicBezTo>
                  <a:cubicBezTo>
                    <a:pt x="53" y="614"/>
                    <a:pt x="191" y="427"/>
                    <a:pt x="362" y="291"/>
                  </a:cubicBezTo>
                  <a:cubicBezTo>
                    <a:pt x="552" y="141"/>
                    <a:pt x="871" y="-53"/>
                    <a:pt x="1122" y="12"/>
                  </a:cubicBezTo>
                  <a:cubicBezTo>
                    <a:pt x="1201" y="32"/>
                    <a:pt x="1275" y="82"/>
                    <a:pt x="1308" y="157"/>
                  </a:cubicBezTo>
                  <a:cubicBezTo>
                    <a:pt x="1340" y="231"/>
                    <a:pt x="1321" y="329"/>
                    <a:pt x="1254" y="375"/>
                  </a:cubicBezTo>
                  <a:cubicBezTo>
                    <a:pt x="1366" y="310"/>
                    <a:pt x="1485" y="378"/>
                    <a:pt x="1551" y="477"/>
                  </a:cubicBezTo>
                  <a:close/>
                </a:path>
              </a:pathLst>
            </a:custGeom>
            <a:solidFill>
              <a:srgbClr val="DE7362"/>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67" name="Google Shape;3167;p72"/>
            <p:cNvSpPr/>
            <p:nvPr/>
          </p:nvSpPr>
          <p:spPr>
            <a:xfrm>
              <a:off x="5906638" y="3774703"/>
              <a:ext cx="14056" cy="12021"/>
            </a:xfrm>
            <a:custGeom>
              <a:avLst/>
              <a:gdLst/>
              <a:ahLst/>
              <a:cxnLst/>
              <a:rect l="l" t="t" r="r" b="b"/>
              <a:pathLst>
                <a:path w="76" h="65" extrusionOk="0">
                  <a:moveTo>
                    <a:pt x="34" y="16"/>
                  </a:moveTo>
                  <a:lnTo>
                    <a:pt x="34" y="16"/>
                  </a:lnTo>
                  <a:cubicBezTo>
                    <a:pt x="41" y="24"/>
                    <a:pt x="48" y="33"/>
                    <a:pt x="54" y="46"/>
                  </a:cubicBezTo>
                  <a:cubicBezTo>
                    <a:pt x="62" y="51"/>
                    <a:pt x="69" y="57"/>
                    <a:pt x="76" y="65"/>
                  </a:cubicBezTo>
                  <a:cubicBezTo>
                    <a:pt x="67" y="46"/>
                    <a:pt x="52" y="29"/>
                    <a:pt x="34" y="16"/>
                  </a:cubicBezTo>
                  <a:moveTo>
                    <a:pt x="4" y="0"/>
                  </a:moveTo>
                  <a:lnTo>
                    <a:pt x="4" y="0"/>
                  </a:lnTo>
                  <a:cubicBezTo>
                    <a:pt x="3" y="2"/>
                    <a:pt x="2" y="3"/>
                    <a:pt x="0" y="4"/>
                  </a:cubicBezTo>
                  <a:cubicBezTo>
                    <a:pt x="2" y="3"/>
                    <a:pt x="4" y="2"/>
                    <a:pt x="6" y="0"/>
                  </a:cubicBezTo>
                  <a:cubicBezTo>
                    <a:pt x="5" y="0"/>
                    <a:pt x="5" y="0"/>
                    <a:pt x="4" y="0"/>
                  </a:cubicBezTo>
                  <a:close/>
                </a:path>
              </a:pathLst>
            </a:custGeom>
            <a:solidFill>
              <a:srgbClr val="881C14"/>
            </a:solidFill>
            <a:ln>
              <a:noFill/>
            </a:ln>
          </p:spPr>
          <p:txBody>
            <a:bodyPr spcFirstLastPara="1" wrap="square" lIns="120000" tIns="0" rIns="120000" bIns="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68" name="Google Shape;3168;p72"/>
            <p:cNvSpPr/>
            <p:nvPr/>
          </p:nvSpPr>
          <p:spPr>
            <a:xfrm>
              <a:off x="5719105" y="3875867"/>
              <a:ext cx="7768" cy="34400"/>
            </a:xfrm>
            <a:custGeom>
              <a:avLst/>
              <a:gdLst/>
              <a:ahLst/>
              <a:cxnLst/>
              <a:rect l="l" t="t" r="r" b="b"/>
              <a:pathLst>
                <a:path w="42" h="186" extrusionOk="0">
                  <a:moveTo>
                    <a:pt x="4" y="0"/>
                  </a:moveTo>
                  <a:lnTo>
                    <a:pt x="4" y="0"/>
                  </a:lnTo>
                  <a:cubicBezTo>
                    <a:pt x="4" y="1"/>
                    <a:pt x="3" y="3"/>
                    <a:pt x="3" y="4"/>
                  </a:cubicBezTo>
                  <a:cubicBezTo>
                    <a:pt x="-7" y="69"/>
                    <a:pt x="7" y="134"/>
                    <a:pt x="42" y="186"/>
                  </a:cubicBezTo>
                  <a:cubicBezTo>
                    <a:pt x="38" y="174"/>
                    <a:pt x="35" y="164"/>
                    <a:pt x="33" y="154"/>
                  </a:cubicBezTo>
                  <a:cubicBezTo>
                    <a:pt x="28" y="139"/>
                    <a:pt x="24" y="125"/>
                    <a:pt x="21" y="110"/>
                  </a:cubicBezTo>
                  <a:cubicBezTo>
                    <a:pt x="20" y="110"/>
                    <a:pt x="20" y="110"/>
                    <a:pt x="20" y="109"/>
                  </a:cubicBezTo>
                  <a:lnTo>
                    <a:pt x="20" y="109"/>
                  </a:lnTo>
                  <a:cubicBezTo>
                    <a:pt x="10" y="59"/>
                    <a:pt x="16" y="29"/>
                    <a:pt x="4" y="0"/>
                  </a:cubicBezTo>
                  <a:close/>
                </a:path>
              </a:pathLst>
            </a:custGeom>
            <a:solidFill>
              <a:srgbClr val="A8463D"/>
            </a:solidFill>
            <a:ln>
              <a:noFill/>
            </a:ln>
          </p:spPr>
          <p:txBody>
            <a:bodyPr spcFirstLastPara="1" wrap="square" lIns="120000" tIns="29267" rIns="120000" bIns="29267"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69" name="Google Shape;3169;p72"/>
            <p:cNvSpPr/>
            <p:nvPr/>
          </p:nvSpPr>
          <p:spPr>
            <a:xfrm>
              <a:off x="5722989" y="3896211"/>
              <a:ext cx="2219" cy="8138"/>
            </a:xfrm>
            <a:custGeom>
              <a:avLst/>
              <a:gdLst/>
              <a:ahLst/>
              <a:cxnLst/>
              <a:rect l="l" t="t" r="r" b="b"/>
              <a:pathLst>
                <a:path w="12" h="44" extrusionOk="0">
                  <a:moveTo>
                    <a:pt x="0" y="0"/>
                  </a:moveTo>
                  <a:lnTo>
                    <a:pt x="0" y="0"/>
                  </a:lnTo>
                  <a:cubicBezTo>
                    <a:pt x="3" y="15"/>
                    <a:pt x="7" y="29"/>
                    <a:pt x="12" y="44"/>
                  </a:cubicBezTo>
                  <a:cubicBezTo>
                    <a:pt x="12" y="43"/>
                    <a:pt x="12" y="42"/>
                    <a:pt x="11" y="41"/>
                  </a:cubicBezTo>
                  <a:cubicBezTo>
                    <a:pt x="7" y="28"/>
                    <a:pt x="3" y="14"/>
                    <a:pt x="0" y="0"/>
                  </a:cubicBezTo>
                  <a:close/>
                </a:path>
              </a:pathLst>
            </a:custGeom>
            <a:solidFill>
              <a:srgbClr val="881C14"/>
            </a:solidFill>
            <a:ln>
              <a:noFill/>
            </a:ln>
          </p:spPr>
          <p:txBody>
            <a:bodyPr spcFirstLastPara="1" wrap="square" lIns="120000" tIns="0" rIns="120000" bIns="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70" name="Google Shape;3170;p72"/>
            <p:cNvSpPr/>
            <p:nvPr/>
          </p:nvSpPr>
          <p:spPr>
            <a:xfrm>
              <a:off x="5719845" y="3772114"/>
              <a:ext cx="196781" cy="131681"/>
            </a:xfrm>
            <a:custGeom>
              <a:avLst/>
              <a:gdLst/>
              <a:ahLst/>
              <a:cxnLst/>
              <a:rect l="l" t="t" r="r" b="b"/>
              <a:pathLst>
                <a:path w="1064" h="712" extrusionOk="0">
                  <a:moveTo>
                    <a:pt x="924" y="0"/>
                  </a:moveTo>
                  <a:lnTo>
                    <a:pt x="924" y="0"/>
                  </a:lnTo>
                  <a:lnTo>
                    <a:pt x="922" y="0"/>
                  </a:lnTo>
                  <a:cubicBezTo>
                    <a:pt x="859" y="1"/>
                    <a:pt x="797" y="17"/>
                    <a:pt x="739" y="37"/>
                  </a:cubicBezTo>
                  <a:cubicBezTo>
                    <a:pt x="621" y="77"/>
                    <a:pt x="512" y="136"/>
                    <a:pt x="406" y="196"/>
                  </a:cubicBezTo>
                  <a:cubicBezTo>
                    <a:pt x="304" y="258"/>
                    <a:pt x="191" y="310"/>
                    <a:pt x="98" y="398"/>
                  </a:cubicBezTo>
                  <a:cubicBezTo>
                    <a:pt x="53" y="441"/>
                    <a:pt x="12" y="496"/>
                    <a:pt x="0" y="561"/>
                  </a:cubicBezTo>
                  <a:cubicBezTo>
                    <a:pt x="12" y="590"/>
                    <a:pt x="6" y="620"/>
                    <a:pt x="16" y="670"/>
                  </a:cubicBezTo>
                  <a:lnTo>
                    <a:pt x="16" y="670"/>
                  </a:lnTo>
                  <a:cubicBezTo>
                    <a:pt x="16" y="671"/>
                    <a:pt x="16" y="671"/>
                    <a:pt x="17" y="671"/>
                  </a:cubicBezTo>
                  <a:cubicBezTo>
                    <a:pt x="20" y="685"/>
                    <a:pt x="24" y="699"/>
                    <a:pt x="28" y="712"/>
                  </a:cubicBezTo>
                  <a:cubicBezTo>
                    <a:pt x="19" y="664"/>
                    <a:pt x="21" y="616"/>
                    <a:pt x="35" y="574"/>
                  </a:cubicBezTo>
                  <a:cubicBezTo>
                    <a:pt x="44" y="546"/>
                    <a:pt x="58" y="524"/>
                    <a:pt x="75" y="502"/>
                  </a:cubicBezTo>
                  <a:cubicBezTo>
                    <a:pt x="94" y="481"/>
                    <a:pt x="113" y="461"/>
                    <a:pt x="137" y="444"/>
                  </a:cubicBezTo>
                  <a:cubicBezTo>
                    <a:pt x="227" y="372"/>
                    <a:pt x="337" y="324"/>
                    <a:pt x="444" y="262"/>
                  </a:cubicBezTo>
                  <a:cubicBezTo>
                    <a:pt x="549" y="200"/>
                    <a:pt x="651" y="141"/>
                    <a:pt x="759" y="92"/>
                  </a:cubicBezTo>
                  <a:cubicBezTo>
                    <a:pt x="814" y="68"/>
                    <a:pt x="869" y="46"/>
                    <a:pt x="926" y="37"/>
                  </a:cubicBezTo>
                  <a:cubicBezTo>
                    <a:pt x="941" y="34"/>
                    <a:pt x="957" y="32"/>
                    <a:pt x="973" y="32"/>
                  </a:cubicBezTo>
                  <a:cubicBezTo>
                    <a:pt x="1006" y="32"/>
                    <a:pt x="1037" y="39"/>
                    <a:pt x="1064" y="60"/>
                  </a:cubicBezTo>
                  <a:cubicBezTo>
                    <a:pt x="1058" y="47"/>
                    <a:pt x="1051" y="38"/>
                    <a:pt x="1044" y="30"/>
                  </a:cubicBezTo>
                  <a:cubicBezTo>
                    <a:pt x="1035" y="25"/>
                    <a:pt x="1027" y="20"/>
                    <a:pt x="1017" y="16"/>
                  </a:cubicBezTo>
                  <a:cubicBezTo>
                    <a:pt x="1017" y="16"/>
                    <a:pt x="1016" y="16"/>
                    <a:pt x="1016" y="14"/>
                  </a:cubicBezTo>
                  <a:cubicBezTo>
                    <a:pt x="1014" y="16"/>
                    <a:pt x="1012" y="17"/>
                    <a:pt x="1010" y="18"/>
                  </a:cubicBezTo>
                  <a:cubicBezTo>
                    <a:pt x="1012" y="17"/>
                    <a:pt x="1013" y="16"/>
                    <a:pt x="1014" y="14"/>
                  </a:cubicBezTo>
                  <a:cubicBezTo>
                    <a:pt x="985" y="3"/>
                    <a:pt x="954" y="0"/>
                    <a:pt x="924" y="0"/>
                  </a:cubicBezTo>
                  <a:close/>
                </a:path>
              </a:pathLst>
            </a:custGeom>
            <a:solidFill>
              <a:srgbClr val="A83D2C"/>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71" name="Google Shape;3171;p72"/>
            <p:cNvSpPr/>
            <p:nvPr/>
          </p:nvSpPr>
          <p:spPr>
            <a:xfrm>
              <a:off x="5870574" y="3675573"/>
              <a:ext cx="37359" cy="17940"/>
            </a:xfrm>
            <a:custGeom>
              <a:avLst/>
              <a:gdLst/>
              <a:ahLst/>
              <a:cxnLst/>
              <a:rect l="l" t="t" r="r" b="b"/>
              <a:pathLst>
                <a:path w="202" h="97" extrusionOk="0">
                  <a:moveTo>
                    <a:pt x="11" y="0"/>
                  </a:moveTo>
                  <a:lnTo>
                    <a:pt x="11" y="0"/>
                  </a:lnTo>
                  <a:cubicBezTo>
                    <a:pt x="7" y="3"/>
                    <a:pt x="4" y="6"/>
                    <a:pt x="0" y="9"/>
                  </a:cubicBezTo>
                  <a:cubicBezTo>
                    <a:pt x="75" y="14"/>
                    <a:pt x="146" y="47"/>
                    <a:pt x="202" y="97"/>
                  </a:cubicBezTo>
                  <a:cubicBezTo>
                    <a:pt x="165" y="49"/>
                    <a:pt x="107" y="13"/>
                    <a:pt x="44" y="4"/>
                  </a:cubicBezTo>
                  <a:cubicBezTo>
                    <a:pt x="33" y="2"/>
                    <a:pt x="21" y="1"/>
                    <a:pt x="11" y="0"/>
                  </a:cubicBezTo>
                  <a:close/>
                </a:path>
              </a:pathLst>
            </a:custGeom>
            <a:solidFill>
              <a:srgbClr val="881C14"/>
            </a:solidFill>
            <a:ln>
              <a:noFill/>
            </a:ln>
          </p:spPr>
          <p:txBody>
            <a:bodyPr spcFirstLastPara="1" wrap="square" lIns="120000" tIns="0" rIns="120000" bIns="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72" name="Google Shape;3172;p72"/>
            <p:cNvSpPr/>
            <p:nvPr/>
          </p:nvSpPr>
          <p:spPr>
            <a:xfrm>
              <a:off x="5666581" y="3675573"/>
              <a:ext cx="243942" cy="148141"/>
            </a:xfrm>
            <a:custGeom>
              <a:avLst/>
              <a:gdLst/>
              <a:ahLst/>
              <a:cxnLst/>
              <a:rect l="l" t="t" r="r" b="b"/>
              <a:pathLst>
                <a:path w="1319" h="801" extrusionOk="0">
                  <a:moveTo>
                    <a:pt x="1100" y="0"/>
                  </a:moveTo>
                  <a:lnTo>
                    <a:pt x="1100" y="0"/>
                  </a:lnTo>
                  <a:cubicBezTo>
                    <a:pt x="1042" y="0"/>
                    <a:pt x="985" y="15"/>
                    <a:pt x="933" y="35"/>
                  </a:cubicBezTo>
                  <a:cubicBezTo>
                    <a:pt x="801" y="89"/>
                    <a:pt x="681" y="156"/>
                    <a:pt x="562" y="228"/>
                  </a:cubicBezTo>
                  <a:cubicBezTo>
                    <a:pt x="503" y="266"/>
                    <a:pt x="446" y="306"/>
                    <a:pt x="389" y="347"/>
                  </a:cubicBezTo>
                  <a:cubicBezTo>
                    <a:pt x="361" y="367"/>
                    <a:pt x="334" y="389"/>
                    <a:pt x="307" y="410"/>
                  </a:cubicBezTo>
                  <a:cubicBezTo>
                    <a:pt x="279" y="430"/>
                    <a:pt x="251" y="450"/>
                    <a:pt x="224" y="471"/>
                  </a:cubicBezTo>
                  <a:cubicBezTo>
                    <a:pt x="142" y="531"/>
                    <a:pt x="142" y="531"/>
                    <a:pt x="142" y="531"/>
                  </a:cubicBezTo>
                  <a:cubicBezTo>
                    <a:pt x="102" y="563"/>
                    <a:pt x="102" y="563"/>
                    <a:pt x="102" y="563"/>
                  </a:cubicBezTo>
                  <a:cubicBezTo>
                    <a:pt x="86" y="575"/>
                    <a:pt x="72" y="587"/>
                    <a:pt x="60" y="600"/>
                  </a:cubicBezTo>
                  <a:cubicBezTo>
                    <a:pt x="45" y="618"/>
                    <a:pt x="32" y="637"/>
                    <a:pt x="21" y="658"/>
                  </a:cubicBezTo>
                  <a:cubicBezTo>
                    <a:pt x="22" y="658"/>
                    <a:pt x="25" y="659"/>
                    <a:pt x="26" y="659"/>
                  </a:cubicBezTo>
                  <a:cubicBezTo>
                    <a:pt x="29" y="659"/>
                    <a:pt x="33" y="658"/>
                    <a:pt x="37" y="658"/>
                  </a:cubicBezTo>
                  <a:lnTo>
                    <a:pt x="37" y="658"/>
                  </a:lnTo>
                  <a:cubicBezTo>
                    <a:pt x="17" y="684"/>
                    <a:pt x="6" y="716"/>
                    <a:pt x="0" y="748"/>
                  </a:cubicBezTo>
                  <a:cubicBezTo>
                    <a:pt x="0" y="765"/>
                    <a:pt x="2" y="784"/>
                    <a:pt x="6" y="801"/>
                  </a:cubicBezTo>
                  <a:cubicBezTo>
                    <a:pt x="4" y="732"/>
                    <a:pt x="37" y="667"/>
                    <a:pt x="85" y="627"/>
                  </a:cubicBezTo>
                  <a:cubicBezTo>
                    <a:pt x="97" y="617"/>
                    <a:pt x="110" y="607"/>
                    <a:pt x="124" y="600"/>
                  </a:cubicBezTo>
                  <a:cubicBezTo>
                    <a:pt x="169" y="573"/>
                    <a:pt x="169" y="573"/>
                    <a:pt x="169" y="573"/>
                  </a:cubicBezTo>
                  <a:cubicBezTo>
                    <a:pt x="258" y="519"/>
                    <a:pt x="258" y="519"/>
                    <a:pt x="258" y="519"/>
                  </a:cubicBezTo>
                  <a:cubicBezTo>
                    <a:pt x="287" y="501"/>
                    <a:pt x="317" y="482"/>
                    <a:pt x="346" y="463"/>
                  </a:cubicBezTo>
                  <a:cubicBezTo>
                    <a:pt x="375" y="443"/>
                    <a:pt x="402" y="424"/>
                    <a:pt x="431" y="405"/>
                  </a:cubicBezTo>
                  <a:cubicBezTo>
                    <a:pt x="487" y="366"/>
                    <a:pt x="544" y="328"/>
                    <a:pt x="603" y="293"/>
                  </a:cubicBezTo>
                  <a:cubicBezTo>
                    <a:pt x="659" y="256"/>
                    <a:pt x="719" y="221"/>
                    <a:pt x="777" y="187"/>
                  </a:cubicBezTo>
                  <a:cubicBezTo>
                    <a:pt x="836" y="153"/>
                    <a:pt x="896" y="119"/>
                    <a:pt x="956" y="89"/>
                  </a:cubicBezTo>
                  <a:cubicBezTo>
                    <a:pt x="1013" y="62"/>
                    <a:pt x="1074" y="41"/>
                    <a:pt x="1137" y="41"/>
                  </a:cubicBezTo>
                  <a:cubicBezTo>
                    <a:pt x="1139" y="41"/>
                    <a:pt x="1141" y="41"/>
                    <a:pt x="1143" y="41"/>
                  </a:cubicBezTo>
                  <a:cubicBezTo>
                    <a:pt x="1207" y="41"/>
                    <a:pt x="1272" y="70"/>
                    <a:pt x="1319" y="121"/>
                  </a:cubicBezTo>
                  <a:cubicBezTo>
                    <a:pt x="1315" y="112"/>
                    <a:pt x="1310" y="104"/>
                    <a:pt x="1305" y="97"/>
                  </a:cubicBezTo>
                  <a:cubicBezTo>
                    <a:pt x="1249" y="47"/>
                    <a:pt x="1178" y="14"/>
                    <a:pt x="1103" y="9"/>
                  </a:cubicBezTo>
                  <a:cubicBezTo>
                    <a:pt x="1107" y="6"/>
                    <a:pt x="1110" y="3"/>
                    <a:pt x="1114" y="0"/>
                  </a:cubicBezTo>
                  <a:cubicBezTo>
                    <a:pt x="1109" y="0"/>
                    <a:pt x="1105" y="0"/>
                    <a:pt x="1100" y="0"/>
                  </a:cubicBezTo>
                  <a:close/>
                </a:path>
              </a:pathLst>
            </a:custGeom>
            <a:solidFill>
              <a:srgbClr val="A83D2C"/>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73" name="Google Shape;3173;p72"/>
            <p:cNvSpPr/>
            <p:nvPr/>
          </p:nvSpPr>
          <p:spPr>
            <a:xfrm>
              <a:off x="5828037" y="3577737"/>
              <a:ext cx="43092" cy="11282"/>
            </a:xfrm>
            <a:custGeom>
              <a:avLst/>
              <a:gdLst/>
              <a:ahLst/>
              <a:cxnLst/>
              <a:rect l="l" t="t" r="r" b="b"/>
              <a:pathLst>
                <a:path w="233" h="61" extrusionOk="0">
                  <a:moveTo>
                    <a:pt x="187" y="32"/>
                  </a:moveTo>
                  <a:lnTo>
                    <a:pt x="187" y="32"/>
                  </a:lnTo>
                  <a:cubicBezTo>
                    <a:pt x="197" y="37"/>
                    <a:pt x="206" y="43"/>
                    <a:pt x="216" y="49"/>
                  </a:cubicBezTo>
                  <a:cubicBezTo>
                    <a:pt x="221" y="52"/>
                    <a:pt x="228" y="56"/>
                    <a:pt x="233" y="61"/>
                  </a:cubicBezTo>
                  <a:cubicBezTo>
                    <a:pt x="224" y="47"/>
                    <a:pt x="206" y="35"/>
                    <a:pt x="187" y="32"/>
                  </a:cubicBezTo>
                  <a:moveTo>
                    <a:pt x="56" y="0"/>
                  </a:moveTo>
                  <a:lnTo>
                    <a:pt x="56" y="0"/>
                  </a:lnTo>
                  <a:cubicBezTo>
                    <a:pt x="48" y="0"/>
                    <a:pt x="41" y="0"/>
                    <a:pt x="34" y="0"/>
                  </a:cubicBezTo>
                  <a:cubicBezTo>
                    <a:pt x="24" y="12"/>
                    <a:pt x="13" y="23"/>
                    <a:pt x="0" y="32"/>
                  </a:cubicBezTo>
                  <a:cubicBezTo>
                    <a:pt x="31" y="14"/>
                    <a:pt x="61" y="6"/>
                    <a:pt x="91" y="6"/>
                  </a:cubicBezTo>
                  <a:cubicBezTo>
                    <a:pt x="100" y="6"/>
                    <a:pt x="110" y="7"/>
                    <a:pt x="119" y="9"/>
                  </a:cubicBezTo>
                  <a:cubicBezTo>
                    <a:pt x="99" y="2"/>
                    <a:pt x="78" y="0"/>
                    <a:pt x="56" y="0"/>
                  </a:cubicBezTo>
                  <a:close/>
                </a:path>
              </a:pathLst>
            </a:custGeom>
            <a:solidFill>
              <a:srgbClr val="881C14"/>
            </a:solidFill>
            <a:ln>
              <a:noFill/>
            </a:ln>
          </p:spPr>
          <p:txBody>
            <a:bodyPr spcFirstLastPara="1" wrap="square" lIns="120000" tIns="0" rIns="120000" bIns="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74" name="Google Shape;3174;p72"/>
            <p:cNvSpPr/>
            <p:nvPr/>
          </p:nvSpPr>
          <p:spPr>
            <a:xfrm>
              <a:off x="5627928" y="3577737"/>
              <a:ext cx="240059" cy="179767"/>
            </a:xfrm>
            <a:custGeom>
              <a:avLst/>
              <a:gdLst/>
              <a:ahLst/>
              <a:cxnLst/>
              <a:rect l="l" t="t" r="r" b="b"/>
              <a:pathLst>
                <a:path w="1298" h="972" extrusionOk="0">
                  <a:moveTo>
                    <a:pt x="1116" y="0"/>
                  </a:moveTo>
                  <a:lnTo>
                    <a:pt x="1116" y="0"/>
                  </a:lnTo>
                  <a:cubicBezTo>
                    <a:pt x="1110" y="1"/>
                    <a:pt x="1106" y="1"/>
                    <a:pt x="1101" y="2"/>
                  </a:cubicBezTo>
                  <a:cubicBezTo>
                    <a:pt x="1023" y="13"/>
                    <a:pt x="955" y="50"/>
                    <a:pt x="890" y="82"/>
                  </a:cubicBezTo>
                  <a:cubicBezTo>
                    <a:pt x="757" y="150"/>
                    <a:pt x="631" y="230"/>
                    <a:pt x="512" y="319"/>
                  </a:cubicBezTo>
                  <a:cubicBezTo>
                    <a:pt x="453" y="364"/>
                    <a:pt x="395" y="411"/>
                    <a:pt x="340" y="461"/>
                  </a:cubicBezTo>
                  <a:cubicBezTo>
                    <a:pt x="285" y="512"/>
                    <a:pt x="232" y="563"/>
                    <a:pt x="182" y="618"/>
                  </a:cubicBezTo>
                  <a:cubicBezTo>
                    <a:pt x="133" y="672"/>
                    <a:pt x="83" y="728"/>
                    <a:pt x="42" y="793"/>
                  </a:cubicBezTo>
                  <a:cubicBezTo>
                    <a:pt x="35" y="804"/>
                    <a:pt x="29" y="815"/>
                    <a:pt x="24" y="827"/>
                  </a:cubicBezTo>
                  <a:cubicBezTo>
                    <a:pt x="25" y="826"/>
                    <a:pt x="27" y="826"/>
                    <a:pt x="28" y="826"/>
                  </a:cubicBezTo>
                  <a:lnTo>
                    <a:pt x="28" y="826"/>
                  </a:lnTo>
                  <a:cubicBezTo>
                    <a:pt x="9" y="859"/>
                    <a:pt x="0" y="895"/>
                    <a:pt x="0" y="931"/>
                  </a:cubicBezTo>
                  <a:cubicBezTo>
                    <a:pt x="0" y="945"/>
                    <a:pt x="1" y="959"/>
                    <a:pt x="3" y="972"/>
                  </a:cubicBezTo>
                  <a:cubicBezTo>
                    <a:pt x="6" y="912"/>
                    <a:pt x="36" y="859"/>
                    <a:pt x="72" y="814"/>
                  </a:cubicBezTo>
                  <a:cubicBezTo>
                    <a:pt x="116" y="759"/>
                    <a:pt x="172" y="710"/>
                    <a:pt x="224" y="660"/>
                  </a:cubicBezTo>
                  <a:cubicBezTo>
                    <a:pt x="330" y="560"/>
                    <a:pt x="441" y="466"/>
                    <a:pt x="557" y="380"/>
                  </a:cubicBezTo>
                  <a:cubicBezTo>
                    <a:pt x="673" y="290"/>
                    <a:pt x="794" y="210"/>
                    <a:pt x="918" y="134"/>
                  </a:cubicBezTo>
                  <a:cubicBezTo>
                    <a:pt x="981" y="97"/>
                    <a:pt x="1042" y="56"/>
                    <a:pt x="1108" y="38"/>
                  </a:cubicBezTo>
                  <a:cubicBezTo>
                    <a:pt x="1128" y="33"/>
                    <a:pt x="1148" y="29"/>
                    <a:pt x="1168" y="29"/>
                  </a:cubicBezTo>
                  <a:cubicBezTo>
                    <a:pt x="1182" y="29"/>
                    <a:pt x="1197" y="30"/>
                    <a:pt x="1210" y="35"/>
                  </a:cubicBezTo>
                  <a:cubicBezTo>
                    <a:pt x="1226" y="40"/>
                    <a:pt x="1246" y="43"/>
                    <a:pt x="1262" y="43"/>
                  </a:cubicBezTo>
                  <a:cubicBezTo>
                    <a:pt x="1264" y="43"/>
                    <a:pt x="1265" y="43"/>
                    <a:pt x="1266" y="43"/>
                  </a:cubicBezTo>
                  <a:cubicBezTo>
                    <a:pt x="1268" y="43"/>
                    <a:pt x="1269" y="43"/>
                    <a:pt x="1271" y="43"/>
                  </a:cubicBezTo>
                  <a:cubicBezTo>
                    <a:pt x="1280" y="43"/>
                    <a:pt x="1289" y="45"/>
                    <a:pt x="1298" y="49"/>
                  </a:cubicBezTo>
                  <a:cubicBezTo>
                    <a:pt x="1288" y="43"/>
                    <a:pt x="1279" y="37"/>
                    <a:pt x="1269" y="32"/>
                  </a:cubicBezTo>
                  <a:lnTo>
                    <a:pt x="1268" y="32"/>
                  </a:lnTo>
                  <a:cubicBezTo>
                    <a:pt x="1249" y="28"/>
                    <a:pt x="1235" y="23"/>
                    <a:pt x="1217" y="15"/>
                  </a:cubicBezTo>
                  <a:cubicBezTo>
                    <a:pt x="1212" y="12"/>
                    <a:pt x="1207" y="10"/>
                    <a:pt x="1201" y="9"/>
                  </a:cubicBezTo>
                  <a:cubicBezTo>
                    <a:pt x="1192" y="7"/>
                    <a:pt x="1182" y="6"/>
                    <a:pt x="1173" y="6"/>
                  </a:cubicBezTo>
                  <a:cubicBezTo>
                    <a:pt x="1143" y="6"/>
                    <a:pt x="1113" y="14"/>
                    <a:pt x="1082" y="32"/>
                  </a:cubicBezTo>
                  <a:cubicBezTo>
                    <a:pt x="1095" y="23"/>
                    <a:pt x="1106" y="12"/>
                    <a:pt x="1116" y="0"/>
                  </a:cubicBezTo>
                  <a:close/>
                </a:path>
              </a:pathLst>
            </a:custGeom>
            <a:solidFill>
              <a:srgbClr val="A83D2C"/>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75" name="Google Shape;3175;p72"/>
            <p:cNvSpPr/>
            <p:nvPr/>
          </p:nvSpPr>
          <p:spPr>
            <a:xfrm>
              <a:off x="6136708" y="4260551"/>
              <a:ext cx="70649" cy="127242"/>
            </a:xfrm>
            <a:custGeom>
              <a:avLst/>
              <a:gdLst/>
              <a:ahLst/>
              <a:cxnLst/>
              <a:rect l="l" t="t" r="r" b="b"/>
              <a:pathLst>
                <a:path w="382" h="688" extrusionOk="0">
                  <a:moveTo>
                    <a:pt x="0" y="0"/>
                  </a:moveTo>
                  <a:lnTo>
                    <a:pt x="0" y="0"/>
                  </a:lnTo>
                  <a:cubicBezTo>
                    <a:pt x="9" y="19"/>
                    <a:pt x="9" y="19"/>
                    <a:pt x="9" y="19"/>
                  </a:cubicBezTo>
                  <a:cubicBezTo>
                    <a:pt x="134" y="237"/>
                    <a:pt x="255" y="458"/>
                    <a:pt x="360" y="688"/>
                  </a:cubicBezTo>
                  <a:cubicBezTo>
                    <a:pt x="367" y="679"/>
                    <a:pt x="375" y="669"/>
                    <a:pt x="382" y="658"/>
                  </a:cubicBezTo>
                  <a:cubicBezTo>
                    <a:pt x="357" y="604"/>
                    <a:pt x="329" y="550"/>
                    <a:pt x="301" y="498"/>
                  </a:cubicBezTo>
                  <a:cubicBezTo>
                    <a:pt x="210" y="327"/>
                    <a:pt x="109" y="161"/>
                    <a:pt x="0" y="0"/>
                  </a:cubicBezTo>
                  <a:close/>
                </a:path>
              </a:pathLst>
            </a:custGeom>
            <a:solidFill>
              <a:srgbClr val="A8463D"/>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76" name="Google Shape;3176;p72"/>
            <p:cNvSpPr/>
            <p:nvPr/>
          </p:nvSpPr>
          <p:spPr>
            <a:xfrm>
              <a:off x="6138373" y="4264065"/>
              <a:ext cx="121509" cy="401146"/>
            </a:xfrm>
            <a:custGeom>
              <a:avLst/>
              <a:gdLst/>
              <a:ahLst/>
              <a:cxnLst/>
              <a:rect l="l" t="t" r="r" b="b"/>
              <a:pathLst>
                <a:path w="657" h="2169" extrusionOk="0">
                  <a:moveTo>
                    <a:pt x="0" y="0"/>
                  </a:moveTo>
                  <a:lnTo>
                    <a:pt x="0" y="0"/>
                  </a:lnTo>
                  <a:cubicBezTo>
                    <a:pt x="240" y="506"/>
                    <a:pt x="240" y="506"/>
                    <a:pt x="240" y="506"/>
                  </a:cubicBezTo>
                  <a:cubicBezTo>
                    <a:pt x="320" y="680"/>
                    <a:pt x="396" y="857"/>
                    <a:pt x="456" y="1039"/>
                  </a:cubicBezTo>
                  <a:cubicBezTo>
                    <a:pt x="519" y="1219"/>
                    <a:pt x="565" y="1405"/>
                    <a:pt x="592" y="1594"/>
                  </a:cubicBezTo>
                  <a:cubicBezTo>
                    <a:pt x="619" y="1783"/>
                    <a:pt x="623" y="1976"/>
                    <a:pt x="607" y="2169"/>
                  </a:cubicBezTo>
                  <a:cubicBezTo>
                    <a:pt x="653" y="1981"/>
                    <a:pt x="667" y="1783"/>
                    <a:pt x="650" y="1588"/>
                  </a:cubicBezTo>
                  <a:cubicBezTo>
                    <a:pt x="635" y="1392"/>
                    <a:pt x="591" y="1200"/>
                    <a:pt x="528" y="1014"/>
                  </a:cubicBezTo>
                  <a:cubicBezTo>
                    <a:pt x="484" y="886"/>
                    <a:pt x="432" y="760"/>
                    <a:pt x="373" y="639"/>
                  </a:cubicBezTo>
                  <a:cubicBezTo>
                    <a:pt x="366" y="650"/>
                    <a:pt x="358" y="660"/>
                    <a:pt x="351" y="669"/>
                  </a:cubicBezTo>
                  <a:cubicBezTo>
                    <a:pt x="246" y="439"/>
                    <a:pt x="125" y="218"/>
                    <a:pt x="0" y="0"/>
                  </a:cubicBezTo>
                  <a:close/>
                </a:path>
              </a:pathLst>
            </a:custGeom>
            <a:solidFill>
              <a:srgbClr val="A83D2C"/>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77" name="Google Shape;3177;p72"/>
            <p:cNvSpPr/>
            <p:nvPr/>
          </p:nvSpPr>
          <p:spPr>
            <a:xfrm>
              <a:off x="6206247" y="3456414"/>
              <a:ext cx="1305527" cy="1270942"/>
            </a:xfrm>
            <a:custGeom>
              <a:avLst/>
              <a:gdLst/>
              <a:ahLst/>
              <a:cxnLst/>
              <a:rect l="l" t="t" r="r" b="b"/>
              <a:pathLst>
                <a:path w="7059" h="6872" extrusionOk="0">
                  <a:moveTo>
                    <a:pt x="3271" y="2805"/>
                  </a:moveTo>
                  <a:lnTo>
                    <a:pt x="3271" y="2805"/>
                  </a:lnTo>
                  <a:cubicBezTo>
                    <a:pt x="3628" y="2672"/>
                    <a:pt x="3887" y="2312"/>
                    <a:pt x="3901" y="1932"/>
                  </a:cubicBezTo>
                  <a:cubicBezTo>
                    <a:pt x="4108" y="1860"/>
                    <a:pt x="4298" y="1737"/>
                    <a:pt x="4448" y="1577"/>
                  </a:cubicBezTo>
                  <a:cubicBezTo>
                    <a:pt x="4496" y="1525"/>
                    <a:pt x="4590" y="1475"/>
                    <a:pt x="4620" y="1539"/>
                  </a:cubicBezTo>
                  <a:cubicBezTo>
                    <a:pt x="4628" y="1474"/>
                    <a:pt x="4635" y="1409"/>
                    <a:pt x="4643" y="1346"/>
                  </a:cubicBezTo>
                  <a:cubicBezTo>
                    <a:pt x="4715" y="1364"/>
                    <a:pt x="4776" y="1291"/>
                    <a:pt x="4814" y="1228"/>
                  </a:cubicBezTo>
                  <a:cubicBezTo>
                    <a:pt x="5050" y="837"/>
                    <a:pt x="5250" y="426"/>
                    <a:pt x="5412" y="0"/>
                  </a:cubicBezTo>
                  <a:cubicBezTo>
                    <a:pt x="6077" y="314"/>
                    <a:pt x="6653" y="813"/>
                    <a:pt x="7059" y="1425"/>
                  </a:cubicBezTo>
                  <a:cubicBezTo>
                    <a:pt x="6546" y="1998"/>
                    <a:pt x="6078" y="2610"/>
                    <a:pt x="5658" y="3255"/>
                  </a:cubicBezTo>
                  <a:cubicBezTo>
                    <a:pt x="5628" y="3301"/>
                    <a:pt x="5597" y="3348"/>
                    <a:pt x="5589" y="3401"/>
                  </a:cubicBezTo>
                  <a:cubicBezTo>
                    <a:pt x="5579" y="3464"/>
                    <a:pt x="5599" y="3528"/>
                    <a:pt x="5620" y="3587"/>
                  </a:cubicBezTo>
                  <a:cubicBezTo>
                    <a:pt x="5952" y="4578"/>
                    <a:pt x="6285" y="5570"/>
                    <a:pt x="6618" y="6561"/>
                  </a:cubicBezTo>
                  <a:cubicBezTo>
                    <a:pt x="5011" y="6878"/>
                    <a:pt x="3357" y="6954"/>
                    <a:pt x="1727" y="6784"/>
                  </a:cubicBezTo>
                  <a:cubicBezTo>
                    <a:pt x="1756" y="6125"/>
                    <a:pt x="1786" y="5466"/>
                    <a:pt x="1814" y="4807"/>
                  </a:cubicBezTo>
                  <a:cubicBezTo>
                    <a:pt x="1569" y="5223"/>
                    <a:pt x="1352" y="5656"/>
                    <a:pt x="1168" y="6103"/>
                  </a:cubicBezTo>
                  <a:cubicBezTo>
                    <a:pt x="936" y="5802"/>
                    <a:pt x="703" y="5501"/>
                    <a:pt x="492" y="5186"/>
                  </a:cubicBezTo>
                  <a:cubicBezTo>
                    <a:pt x="390" y="5034"/>
                    <a:pt x="280" y="4877"/>
                    <a:pt x="199" y="4713"/>
                  </a:cubicBezTo>
                  <a:cubicBezTo>
                    <a:pt x="129" y="4568"/>
                    <a:pt x="42" y="4421"/>
                    <a:pt x="0" y="4265"/>
                  </a:cubicBezTo>
                  <a:cubicBezTo>
                    <a:pt x="79" y="4229"/>
                    <a:pt x="164" y="4206"/>
                    <a:pt x="252" y="4198"/>
                  </a:cubicBezTo>
                  <a:cubicBezTo>
                    <a:pt x="257" y="4146"/>
                    <a:pt x="266" y="4087"/>
                    <a:pt x="309" y="4056"/>
                  </a:cubicBezTo>
                  <a:cubicBezTo>
                    <a:pt x="334" y="4039"/>
                    <a:pt x="366" y="4034"/>
                    <a:pt x="392" y="4020"/>
                  </a:cubicBezTo>
                  <a:cubicBezTo>
                    <a:pt x="419" y="4008"/>
                    <a:pt x="441" y="3987"/>
                    <a:pt x="461" y="3965"/>
                  </a:cubicBezTo>
                  <a:cubicBezTo>
                    <a:pt x="800" y="3625"/>
                    <a:pt x="1102" y="3248"/>
                    <a:pt x="1362" y="2844"/>
                  </a:cubicBezTo>
                  <a:cubicBezTo>
                    <a:pt x="1379" y="2816"/>
                    <a:pt x="1397" y="2787"/>
                    <a:pt x="1424" y="2768"/>
                  </a:cubicBezTo>
                  <a:cubicBezTo>
                    <a:pt x="1452" y="2747"/>
                    <a:pt x="1486" y="2738"/>
                    <a:pt x="1520" y="2730"/>
                  </a:cubicBezTo>
                  <a:cubicBezTo>
                    <a:pt x="1735" y="2676"/>
                    <a:pt x="1951" y="2622"/>
                    <a:pt x="2168" y="2569"/>
                  </a:cubicBezTo>
                  <a:cubicBezTo>
                    <a:pt x="2187" y="2563"/>
                    <a:pt x="2207" y="2558"/>
                    <a:pt x="2226" y="2562"/>
                  </a:cubicBezTo>
                  <a:cubicBezTo>
                    <a:pt x="2254" y="2568"/>
                    <a:pt x="2276" y="2588"/>
                    <a:pt x="2297" y="2608"/>
                  </a:cubicBezTo>
                  <a:cubicBezTo>
                    <a:pt x="2559" y="2849"/>
                    <a:pt x="2935" y="2930"/>
                    <a:pt x="3271" y="2805"/>
                  </a:cubicBezTo>
                  <a:close/>
                </a:path>
              </a:pathLst>
            </a:custGeom>
            <a:solidFill>
              <a:schemeClr val="accent3"/>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78" name="Google Shape;3178;p72"/>
            <p:cNvSpPr/>
            <p:nvPr/>
          </p:nvSpPr>
          <p:spPr>
            <a:xfrm>
              <a:off x="6682848" y="4107417"/>
              <a:ext cx="366561" cy="554280"/>
            </a:xfrm>
            <a:custGeom>
              <a:avLst/>
              <a:gdLst/>
              <a:ahLst/>
              <a:cxnLst/>
              <a:rect l="l" t="t" r="r" b="b"/>
              <a:pathLst>
                <a:path w="1982" h="2997" extrusionOk="0">
                  <a:moveTo>
                    <a:pt x="1201" y="2896"/>
                  </a:moveTo>
                  <a:lnTo>
                    <a:pt x="1201" y="2896"/>
                  </a:lnTo>
                  <a:cubicBezTo>
                    <a:pt x="1266" y="2982"/>
                    <a:pt x="1380" y="3044"/>
                    <a:pt x="1472" y="2951"/>
                  </a:cubicBezTo>
                  <a:cubicBezTo>
                    <a:pt x="1522" y="2900"/>
                    <a:pt x="1541" y="2828"/>
                    <a:pt x="1558" y="2758"/>
                  </a:cubicBezTo>
                  <a:cubicBezTo>
                    <a:pt x="1731" y="2048"/>
                    <a:pt x="1842" y="1324"/>
                    <a:pt x="1950" y="600"/>
                  </a:cubicBezTo>
                  <a:cubicBezTo>
                    <a:pt x="1970" y="466"/>
                    <a:pt x="1989" y="331"/>
                    <a:pt x="1980" y="196"/>
                  </a:cubicBezTo>
                  <a:cubicBezTo>
                    <a:pt x="1976" y="129"/>
                    <a:pt x="1958" y="53"/>
                    <a:pt x="1900" y="20"/>
                  </a:cubicBezTo>
                  <a:cubicBezTo>
                    <a:pt x="1866" y="0"/>
                    <a:pt x="1825" y="-1"/>
                    <a:pt x="1787" y="0"/>
                  </a:cubicBezTo>
                  <a:cubicBezTo>
                    <a:pt x="1639" y="7"/>
                    <a:pt x="1496" y="46"/>
                    <a:pt x="1355" y="86"/>
                  </a:cubicBezTo>
                  <a:cubicBezTo>
                    <a:pt x="1072" y="166"/>
                    <a:pt x="791" y="251"/>
                    <a:pt x="512" y="342"/>
                  </a:cubicBezTo>
                  <a:cubicBezTo>
                    <a:pt x="358" y="392"/>
                    <a:pt x="200" y="445"/>
                    <a:pt x="70" y="543"/>
                  </a:cubicBezTo>
                  <a:cubicBezTo>
                    <a:pt x="39" y="566"/>
                    <a:pt x="7" y="596"/>
                    <a:pt x="1" y="635"/>
                  </a:cubicBezTo>
                  <a:cubicBezTo>
                    <a:pt x="-4" y="663"/>
                    <a:pt x="5" y="690"/>
                    <a:pt x="15" y="717"/>
                  </a:cubicBezTo>
                  <a:cubicBezTo>
                    <a:pt x="72" y="875"/>
                    <a:pt x="159" y="1016"/>
                    <a:pt x="227" y="1168"/>
                  </a:cubicBezTo>
                  <a:cubicBezTo>
                    <a:pt x="356" y="1456"/>
                    <a:pt x="489" y="1742"/>
                    <a:pt x="639" y="2019"/>
                  </a:cubicBezTo>
                  <a:cubicBezTo>
                    <a:pt x="803" y="2325"/>
                    <a:pt x="987" y="2622"/>
                    <a:pt x="1201" y="2896"/>
                  </a:cubicBezTo>
                  <a:close/>
                </a:path>
              </a:pathLst>
            </a:custGeom>
            <a:solidFill>
              <a:schemeClr val="accent2"/>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79" name="Google Shape;3179;p72"/>
            <p:cNvSpPr/>
            <p:nvPr/>
          </p:nvSpPr>
          <p:spPr>
            <a:xfrm>
              <a:off x="6763853" y="4258332"/>
              <a:ext cx="93027" cy="105419"/>
            </a:xfrm>
            <a:custGeom>
              <a:avLst/>
              <a:gdLst/>
              <a:ahLst/>
              <a:cxnLst/>
              <a:rect l="l" t="t" r="r" b="b"/>
              <a:pathLst>
                <a:path w="503" h="570" extrusionOk="0">
                  <a:moveTo>
                    <a:pt x="110" y="524"/>
                  </a:moveTo>
                  <a:lnTo>
                    <a:pt x="110" y="524"/>
                  </a:lnTo>
                  <a:cubicBezTo>
                    <a:pt x="199" y="587"/>
                    <a:pt x="330" y="586"/>
                    <a:pt x="413" y="515"/>
                  </a:cubicBezTo>
                  <a:cubicBezTo>
                    <a:pt x="479" y="459"/>
                    <a:pt x="510" y="367"/>
                    <a:pt x="501" y="282"/>
                  </a:cubicBezTo>
                  <a:cubicBezTo>
                    <a:pt x="481" y="116"/>
                    <a:pt x="290" y="-89"/>
                    <a:pt x="126" y="40"/>
                  </a:cubicBezTo>
                  <a:cubicBezTo>
                    <a:pt x="-23" y="157"/>
                    <a:pt x="-55" y="406"/>
                    <a:pt x="110" y="524"/>
                  </a:cubicBezTo>
                  <a:close/>
                </a:path>
              </a:pathLst>
            </a:custGeom>
            <a:solidFill>
              <a:schemeClr val="lt2"/>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80" name="Google Shape;3180;p72"/>
            <p:cNvSpPr/>
            <p:nvPr/>
          </p:nvSpPr>
          <p:spPr>
            <a:xfrm>
              <a:off x="6932152" y="4224487"/>
              <a:ext cx="63066" cy="78232"/>
            </a:xfrm>
            <a:custGeom>
              <a:avLst/>
              <a:gdLst/>
              <a:ahLst/>
              <a:cxnLst/>
              <a:rect l="l" t="t" r="r" b="b"/>
              <a:pathLst>
                <a:path w="341" h="423" extrusionOk="0">
                  <a:moveTo>
                    <a:pt x="202" y="423"/>
                  </a:moveTo>
                  <a:lnTo>
                    <a:pt x="202" y="423"/>
                  </a:lnTo>
                  <a:cubicBezTo>
                    <a:pt x="220" y="423"/>
                    <a:pt x="239" y="418"/>
                    <a:pt x="255" y="409"/>
                  </a:cubicBezTo>
                  <a:cubicBezTo>
                    <a:pt x="394" y="334"/>
                    <a:pt x="359" y="9"/>
                    <a:pt x="186" y="0"/>
                  </a:cubicBezTo>
                  <a:cubicBezTo>
                    <a:pt x="120" y="-3"/>
                    <a:pt x="54" y="39"/>
                    <a:pt x="22" y="98"/>
                  </a:cubicBezTo>
                  <a:cubicBezTo>
                    <a:pt x="-45" y="224"/>
                    <a:pt x="46" y="426"/>
                    <a:pt x="202" y="423"/>
                  </a:cubicBezTo>
                  <a:close/>
                </a:path>
              </a:pathLst>
            </a:custGeom>
            <a:solidFill>
              <a:schemeClr val="lt2"/>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81" name="Google Shape;3181;p72"/>
            <p:cNvSpPr/>
            <p:nvPr/>
          </p:nvSpPr>
          <p:spPr>
            <a:xfrm>
              <a:off x="6860394" y="4389827"/>
              <a:ext cx="105049" cy="132236"/>
            </a:xfrm>
            <a:custGeom>
              <a:avLst/>
              <a:gdLst/>
              <a:ahLst/>
              <a:cxnLst/>
              <a:rect l="l" t="t" r="r" b="b"/>
              <a:pathLst>
                <a:path w="568" h="715" extrusionOk="0">
                  <a:moveTo>
                    <a:pt x="12" y="508"/>
                  </a:moveTo>
                  <a:lnTo>
                    <a:pt x="12" y="508"/>
                  </a:lnTo>
                  <a:cubicBezTo>
                    <a:pt x="37" y="597"/>
                    <a:pt x="104" y="676"/>
                    <a:pt x="192" y="704"/>
                  </a:cubicBezTo>
                  <a:cubicBezTo>
                    <a:pt x="282" y="732"/>
                    <a:pt x="383" y="704"/>
                    <a:pt x="453" y="640"/>
                  </a:cubicBezTo>
                  <a:cubicBezTo>
                    <a:pt x="630" y="481"/>
                    <a:pt x="603" y="111"/>
                    <a:pt x="367" y="17"/>
                  </a:cubicBezTo>
                  <a:cubicBezTo>
                    <a:pt x="104" y="-88"/>
                    <a:pt x="-46" y="311"/>
                    <a:pt x="12" y="508"/>
                  </a:cubicBezTo>
                  <a:close/>
                </a:path>
              </a:pathLst>
            </a:custGeom>
            <a:solidFill>
              <a:schemeClr val="lt2"/>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82" name="Google Shape;3182;p72"/>
            <p:cNvSpPr/>
            <p:nvPr/>
          </p:nvSpPr>
          <p:spPr>
            <a:xfrm>
              <a:off x="6879073" y="4253153"/>
              <a:ext cx="35879" cy="45312"/>
            </a:xfrm>
            <a:custGeom>
              <a:avLst/>
              <a:gdLst/>
              <a:ahLst/>
              <a:cxnLst/>
              <a:rect l="l" t="t" r="r" b="b"/>
              <a:pathLst>
                <a:path w="194" h="245" extrusionOk="0">
                  <a:moveTo>
                    <a:pt x="161" y="42"/>
                  </a:moveTo>
                  <a:lnTo>
                    <a:pt x="161" y="42"/>
                  </a:lnTo>
                  <a:cubicBezTo>
                    <a:pt x="-8" y="-137"/>
                    <a:pt x="-82" y="322"/>
                    <a:pt x="131" y="234"/>
                  </a:cubicBezTo>
                  <a:cubicBezTo>
                    <a:pt x="149" y="227"/>
                    <a:pt x="163" y="214"/>
                    <a:pt x="173" y="199"/>
                  </a:cubicBezTo>
                  <a:cubicBezTo>
                    <a:pt x="205" y="152"/>
                    <a:pt x="200" y="83"/>
                    <a:pt x="161" y="42"/>
                  </a:cubicBezTo>
                  <a:close/>
                </a:path>
              </a:pathLst>
            </a:custGeom>
            <a:solidFill>
              <a:schemeClr val="lt1"/>
            </a:solidFill>
            <a:ln>
              <a:noFill/>
            </a:ln>
          </p:spPr>
          <p:txBody>
            <a:bodyPr spcFirstLastPara="1" wrap="square" lIns="120000" tIns="57600" rIns="120000" bIns="576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83" name="Google Shape;3183;p72"/>
            <p:cNvSpPr/>
            <p:nvPr/>
          </p:nvSpPr>
          <p:spPr>
            <a:xfrm>
              <a:off x="6983566" y="4169559"/>
              <a:ext cx="39578" cy="39763"/>
            </a:xfrm>
            <a:custGeom>
              <a:avLst/>
              <a:gdLst/>
              <a:ahLst/>
              <a:cxnLst/>
              <a:rect l="l" t="t" r="r" b="b"/>
              <a:pathLst>
                <a:path w="214" h="215" extrusionOk="0">
                  <a:moveTo>
                    <a:pt x="143" y="199"/>
                  </a:moveTo>
                  <a:lnTo>
                    <a:pt x="143" y="199"/>
                  </a:lnTo>
                  <a:cubicBezTo>
                    <a:pt x="274" y="127"/>
                    <a:pt x="210" y="-54"/>
                    <a:pt x="58" y="15"/>
                  </a:cubicBezTo>
                  <a:cubicBezTo>
                    <a:pt x="-16" y="48"/>
                    <a:pt x="-18" y="149"/>
                    <a:pt x="43" y="200"/>
                  </a:cubicBezTo>
                  <a:cubicBezTo>
                    <a:pt x="70" y="223"/>
                    <a:pt x="112" y="217"/>
                    <a:pt x="143" y="199"/>
                  </a:cubicBezTo>
                  <a:close/>
                </a:path>
              </a:pathLst>
            </a:custGeom>
            <a:solidFill>
              <a:schemeClr val="lt1"/>
            </a:solidFill>
            <a:ln>
              <a:noFill/>
            </a:ln>
          </p:spPr>
          <p:txBody>
            <a:bodyPr spcFirstLastPara="1" wrap="square" lIns="120000" tIns="43200" rIns="120000" bIns="432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84" name="Google Shape;3184;p72"/>
            <p:cNvSpPr/>
            <p:nvPr/>
          </p:nvSpPr>
          <p:spPr>
            <a:xfrm>
              <a:off x="6802691" y="4394266"/>
              <a:ext cx="45866" cy="43277"/>
            </a:xfrm>
            <a:custGeom>
              <a:avLst/>
              <a:gdLst/>
              <a:ahLst/>
              <a:cxnLst/>
              <a:rect l="l" t="t" r="r" b="b"/>
              <a:pathLst>
                <a:path w="248" h="234" extrusionOk="0">
                  <a:moveTo>
                    <a:pt x="195" y="155"/>
                  </a:moveTo>
                  <a:lnTo>
                    <a:pt x="195" y="155"/>
                  </a:lnTo>
                  <a:cubicBezTo>
                    <a:pt x="403" y="-44"/>
                    <a:pt x="-79" y="-65"/>
                    <a:pt x="11" y="170"/>
                  </a:cubicBezTo>
                  <a:cubicBezTo>
                    <a:pt x="26" y="209"/>
                    <a:pt x="67" y="245"/>
                    <a:pt x="107" y="231"/>
                  </a:cubicBezTo>
                  <a:cubicBezTo>
                    <a:pt x="120" y="226"/>
                    <a:pt x="132" y="216"/>
                    <a:pt x="143" y="205"/>
                  </a:cubicBezTo>
                  <a:cubicBezTo>
                    <a:pt x="160" y="189"/>
                    <a:pt x="178" y="171"/>
                    <a:pt x="195" y="155"/>
                  </a:cubicBezTo>
                  <a:close/>
                </a:path>
              </a:pathLst>
            </a:custGeom>
            <a:solidFill>
              <a:schemeClr val="lt1"/>
            </a:solidFill>
            <a:ln>
              <a:noFill/>
            </a:ln>
          </p:spPr>
          <p:txBody>
            <a:bodyPr spcFirstLastPara="1" wrap="square" lIns="120000" tIns="52300" rIns="120000" bIns="523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85" name="Google Shape;3185;p72"/>
            <p:cNvSpPr/>
            <p:nvPr/>
          </p:nvSpPr>
          <p:spPr>
            <a:xfrm>
              <a:off x="6916062" y="4555167"/>
              <a:ext cx="43647" cy="47716"/>
            </a:xfrm>
            <a:custGeom>
              <a:avLst/>
              <a:gdLst/>
              <a:ahLst/>
              <a:cxnLst/>
              <a:rect l="l" t="t" r="r" b="b"/>
              <a:pathLst>
                <a:path w="236" h="258" extrusionOk="0">
                  <a:moveTo>
                    <a:pt x="227" y="182"/>
                  </a:moveTo>
                  <a:lnTo>
                    <a:pt x="227" y="182"/>
                  </a:lnTo>
                  <a:cubicBezTo>
                    <a:pt x="192" y="280"/>
                    <a:pt x="88" y="279"/>
                    <a:pt x="28" y="202"/>
                  </a:cubicBezTo>
                  <a:cubicBezTo>
                    <a:pt x="-69" y="79"/>
                    <a:pt x="105" y="-76"/>
                    <a:pt x="205" y="41"/>
                  </a:cubicBezTo>
                  <a:cubicBezTo>
                    <a:pt x="237" y="79"/>
                    <a:pt x="243" y="135"/>
                    <a:pt x="227" y="182"/>
                  </a:cubicBezTo>
                  <a:close/>
                </a:path>
              </a:pathLst>
            </a:custGeom>
            <a:solidFill>
              <a:schemeClr val="lt1"/>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86" name="Google Shape;3186;p72"/>
            <p:cNvSpPr/>
            <p:nvPr/>
          </p:nvSpPr>
          <p:spPr>
            <a:xfrm>
              <a:off x="6930488" y="4339152"/>
              <a:ext cx="73978" cy="41983"/>
            </a:xfrm>
            <a:custGeom>
              <a:avLst/>
              <a:gdLst/>
              <a:ahLst/>
              <a:cxnLst/>
              <a:rect l="l" t="t" r="r" b="b"/>
              <a:pathLst>
                <a:path w="400" h="227" extrusionOk="0">
                  <a:moveTo>
                    <a:pt x="236" y="219"/>
                  </a:moveTo>
                  <a:lnTo>
                    <a:pt x="236" y="219"/>
                  </a:lnTo>
                  <a:cubicBezTo>
                    <a:pt x="155" y="211"/>
                    <a:pt x="77" y="168"/>
                    <a:pt x="26" y="103"/>
                  </a:cubicBezTo>
                  <a:cubicBezTo>
                    <a:pt x="12" y="85"/>
                    <a:pt x="-2" y="64"/>
                    <a:pt x="0" y="40"/>
                  </a:cubicBezTo>
                  <a:cubicBezTo>
                    <a:pt x="1" y="18"/>
                    <a:pt x="23" y="-5"/>
                    <a:pt x="45" y="1"/>
                  </a:cubicBezTo>
                  <a:cubicBezTo>
                    <a:pt x="55" y="3"/>
                    <a:pt x="62" y="9"/>
                    <a:pt x="68" y="16"/>
                  </a:cubicBezTo>
                  <a:cubicBezTo>
                    <a:pt x="96" y="39"/>
                    <a:pt x="119" y="67"/>
                    <a:pt x="150" y="86"/>
                  </a:cubicBezTo>
                  <a:cubicBezTo>
                    <a:pt x="180" y="107"/>
                    <a:pt x="218" y="119"/>
                    <a:pt x="253" y="109"/>
                  </a:cubicBezTo>
                  <a:cubicBezTo>
                    <a:pt x="276" y="102"/>
                    <a:pt x="296" y="84"/>
                    <a:pt x="320" y="75"/>
                  </a:cubicBezTo>
                  <a:cubicBezTo>
                    <a:pt x="342" y="65"/>
                    <a:pt x="373" y="63"/>
                    <a:pt x="388" y="83"/>
                  </a:cubicBezTo>
                  <a:cubicBezTo>
                    <a:pt x="394" y="90"/>
                    <a:pt x="398" y="101"/>
                    <a:pt x="399" y="111"/>
                  </a:cubicBezTo>
                  <a:cubicBezTo>
                    <a:pt x="403" y="150"/>
                    <a:pt x="382" y="191"/>
                    <a:pt x="349" y="212"/>
                  </a:cubicBezTo>
                  <a:cubicBezTo>
                    <a:pt x="315" y="232"/>
                    <a:pt x="269" y="232"/>
                    <a:pt x="236" y="211"/>
                  </a:cubicBezTo>
                  <a:lnTo>
                    <a:pt x="236" y="219"/>
                  </a:lnTo>
                  <a:close/>
                </a:path>
              </a:pathLst>
            </a:custGeom>
            <a:solidFill>
              <a:schemeClr val="accent6"/>
            </a:solidFill>
            <a:ln>
              <a:noFill/>
            </a:ln>
          </p:spPr>
          <p:txBody>
            <a:bodyPr spcFirstLastPara="1" wrap="square" lIns="120000" tIns="48933" rIns="120000" bIns="48933"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87" name="Google Shape;3187;p72"/>
            <p:cNvSpPr/>
            <p:nvPr/>
          </p:nvSpPr>
          <p:spPr>
            <a:xfrm>
              <a:off x="6850407" y="4502643"/>
              <a:ext cx="34955" cy="68060"/>
            </a:xfrm>
            <a:custGeom>
              <a:avLst/>
              <a:gdLst/>
              <a:ahLst/>
              <a:cxnLst/>
              <a:rect l="l" t="t" r="r" b="b"/>
              <a:pathLst>
                <a:path w="189" h="368" extrusionOk="0">
                  <a:moveTo>
                    <a:pt x="81" y="270"/>
                  </a:moveTo>
                  <a:lnTo>
                    <a:pt x="81" y="270"/>
                  </a:lnTo>
                  <a:cubicBezTo>
                    <a:pt x="98" y="306"/>
                    <a:pt x="120" y="343"/>
                    <a:pt x="155" y="363"/>
                  </a:cubicBezTo>
                  <a:cubicBezTo>
                    <a:pt x="160" y="366"/>
                    <a:pt x="166" y="369"/>
                    <a:pt x="173" y="368"/>
                  </a:cubicBezTo>
                  <a:cubicBezTo>
                    <a:pt x="194" y="366"/>
                    <a:pt x="191" y="334"/>
                    <a:pt x="182" y="314"/>
                  </a:cubicBezTo>
                  <a:cubicBezTo>
                    <a:pt x="136" y="218"/>
                    <a:pt x="94" y="77"/>
                    <a:pt x="24" y="0"/>
                  </a:cubicBezTo>
                  <a:cubicBezTo>
                    <a:pt x="-44" y="60"/>
                    <a:pt x="49" y="209"/>
                    <a:pt x="81" y="270"/>
                  </a:cubicBezTo>
                  <a:close/>
                </a:path>
              </a:pathLst>
            </a:custGeom>
            <a:solidFill>
              <a:schemeClr val="accent6"/>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88" name="Google Shape;3188;p72"/>
            <p:cNvSpPr/>
            <p:nvPr/>
          </p:nvSpPr>
          <p:spPr>
            <a:xfrm>
              <a:off x="6643085" y="4032330"/>
              <a:ext cx="450896" cy="239504"/>
            </a:xfrm>
            <a:custGeom>
              <a:avLst/>
              <a:gdLst/>
              <a:ahLst/>
              <a:cxnLst/>
              <a:rect l="l" t="t" r="r" b="b"/>
              <a:pathLst>
                <a:path w="2438" h="1295" extrusionOk="0">
                  <a:moveTo>
                    <a:pt x="178" y="1284"/>
                  </a:moveTo>
                  <a:lnTo>
                    <a:pt x="178" y="1284"/>
                  </a:lnTo>
                  <a:cubicBezTo>
                    <a:pt x="278" y="1315"/>
                    <a:pt x="396" y="1276"/>
                    <a:pt x="508" y="1240"/>
                  </a:cubicBezTo>
                  <a:cubicBezTo>
                    <a:pt x="1083" y="1056"/>
                    <a:pt x="1594" y="741"/>
                    <a:pt x="2196" y="635"/>
                  </a:cubicBezTo>
                  <a:cubicBezTo>
                    <a:pt x="2275" y="621"/>
                    <a:pt x="2362" y="605"/>
                    <a:pt x="2408" y="540"/>
                  </a:cubicBezTo>
                  <a:cubicBezTo>
                    <a:pt x="2451" y="478"/>
                    <a:pt x="2439" y="395"/>
                    <a:pt x="2427" y="321"/>
                  </a:cubicBezTo>
                  <a:cubicBezTo>
                    <a:pt x="2419" y="274"/>
                    <a:pt x="2411" y="225"/>
                    <a:pt x="2384" y="184"/>
                  </a:cubicBezTo>
                  <a:cubicBezTo>
                    <a:pt x="2358" y="143"/>
                    <a:pt x="2309" y="112"/>
                    <a:pt x="2262" y="121"/>
                  </a:cubicBezTo>
                  <a:cubicBezTo>
                    <a:pt x="2253" y="55"/>
                    <a:pt x="2187" y="9"/>
                    <a:pt x="2121" y="1"/>
                  </a:cubicBezTo>
                  <a:cubicBezTo>
                    <a:pt x="2055" y="-6"/>
                    <a:pt x="1990" y="15"/>
                    <a:pt x="1927" y="37"/>
                  </a:cubicBezTo>
                  <a:cubicBezTo>
                    <a:pt x="1330" y="240"/>
                    <a:pt x="734" y="444"/>
                    <a:pt x="136" y="648"/>
                  </a:cubicBezTo>
                  <a:cubicBezTo>
                    <a:pt x="92" y="663"/>
                    <a:pt x="41" y="689"/>
                    <a:pt x="39" y="735"/>
                  </a:cubicBezTo>
                  <a:cubicBezTo>
                    <a:pt x="38" y="765"/>
                    <a:pt x="59" y="790"/>
                    <a:pt x="80" y="813"/>
                  </a:cubicBezTo>
                  <a:cubicBezTo>
                    <a:pt x="-4" y="901"/>
                    <a:pt x="-25" y="1045"/>
                    <a:pt x="33" y="1154"/>
                  </a:cubicBezTo>
                  <a:cubicBezTo>
                    <a:pt x="73" y="1228"/>
                    <a:pt x="122" y="1268"/>
                    <a:pt x="178" y="1284"/>
                  </a:cubicBezTo>
                  <a:close/>
                </a:path>
              </a:pathLst>
            </a:custGeom>
            <a:solidFill>
              <a:schemeClr val="accent1"/>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89" name="Google Shape;3189;p72"/>
            <p:cNvSpPr/>
            <p:nvPr/>
          </p:nvSpPr>
          <p:spPr>
            <a:xfrm>
              <a:off x="6556531" y="3790053"/>
              <a:ext cx="406509" cy="231366"/>
            </a:xfrm>
            <a:custGeom>
              <a:avLst/>
              <a:gdLst/>
              <a:ahLst/>
              <a:cxnLst/>
              <a:rect l="l" t="t" r="r" b="b"/>
              <a:pathLst>
                <a:path w="2198" h="1251" extrusionOk="0">
                  <a:moveTo>
                    <a:pt x="2178" y="0"/>
                  </a:moveTo>
                  <a:lnTo>
                    <a:pt x="2178" y="0"/>
                  </a:lnTo>
                  <a:cubicBezTo>
                    <a:pt x="2093" y="24"/>
                    <a:pt x="2009" y="48"/>
                    <a:pt x="1925" y="72"/>
                  </a:cubicBezTo>
                  <a:cubicBezTo>
                    <a:pt x="1909" y="77"/>
                    <a:pt x="1894" y="81"/>
                    <a:pt x="1884" y="92"/>
                  </a:cubicBezTo>
                  <a:cubicBezTo>
                    <a:pt x="1870" y="106"/>
                    <a:pt x="1868" y="128"/>
                    <a:pt x="1867" y="149"/>
                  </a:cubicBezTo>
                  <a:cubicBezTo>
                    <a:pt x="1839" y="507"/>
                    <a:pt x="1589" y="859"/>
                    <a:pt x="1238" y="933"/>
                  </a:cubicBezTo>
                  <a:cubicBezTo>
                    <a:pt x="1114" y="960"/>
                    <a:pt x="983" y="952"/>
                    <a:pt x="860" y="923"/>
                  </a:cubicBezTo>
                  <a:cubicBezTo>
                    <a:pt x="687" y="882"/>
                    <a:pt x="526" y="798"/>
                    <a:pt x="392" y="682"/>
                  </a:cubicBezTo>
                  <a:cubicBezTo>
                    <a:pt x="371" y="664"/>
                    <a:pt x="348" y="643"/>
                    <a:pt x="319" y="643"/>
                  </a:cubicBezTo>
                  <a:cubicBezTo>
                    <a:pt x="304" y="643"/>
                    <a:pt x="291" y="649"/>
                    <a:pt x="278" y="654"/>
                  </a:cubicBezTo>
                  <a:cubicBezTo>
                    <a:pt x="185" y="691"/>
                    <a:pt x="93" y="728"/>
                    <a:pt x="0" y="764"/>
                  </a:cubicBezTo>
                  <a:cubicBezTo>
                    <a:pt x="16" y="884"/>
                    <a:pt x="244" y="1015"/>
                    <a:pt x="339" y="1070"/>
                  </a:cubicBezTo>
                  <a:cubicBezTo>
                    <a:pt x="722" y="1288"/>
                    <a:pt x="1216" y="1318"/>
                    <a:pt x="1604" y="1111"/>
                  </a:cubicBezTo>
                  <a:cubicBezTo>
                    <a:pt x="1993" y="904"/>
                    <a:pt x="2248" y="453"/>
                    <a:pt x="2189" y="16"/>
                  </a:cubicBezTo>
                  <a:lnTo>
                    <a:pt x="2178" y="0"/>
                  </a:lnTo>
                  <a:close/>
                </a:path>
              </a:pathLst>
            </a:custGeom>
            <a:solidFill>
              <a:schemeClr val="accent6"/>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90" name="Google Shape;3190;p72"/>
            <p:cNvSpPr/>
            <p:nvPr/>
          </p:nvSpPr>
          <p:spPr>
            <a:xfrm>
              <a:off x="7169435" y="3441803"/>
              <a:ext cx="362492" cy="322729"/>
            </a:xfrm>
            <a:custGeom>
              <a:avLst/>
              <a:gdLst/>
              <a:ahLst/>
              <a:cxnLst/>
              <a:rect l="l" t="t" r="r" b="b"/>
              <a:pathLst>
                <a:path w="1960" h="1745" extrusionOk="0">
                  <a:moveTo>
                    <a:pt x="167" y="0"/>
                  </a:moveTo>
                  <a:lnTo>
                    <a:pt x="167" y="0"/>
                  </a:lnTo>
                  <a:cubicBezTo>
                    <a:pt x="236" y="0"/>
                    <a:pt x="656" y="235"/>
                    <a:pt x="700" y="261"/>
                  </a:cubicBezTo>
                  <a:cubicBezTo>
                    <a:pt x="879" y="365"/>
                    <a:pt x="1048" y="484"/>
                    <a:pt x="1206" y="616"/>
                  </a:cubicBezTo>
                  <a:cubicBezTo>
                    <a:pt x="1364" y="748"/>
                    <a:pt x="1511" y="894"/>
                    <a:pt x="1646" y="1050"/>
                  </a:cubicBezTo>
                  <a:cubicBezTo>
                    <a:pt x="1733" y="1153"/>
                    <a:pt x="1991" y="1401"/>
                    <a:pt x="1957" y="1552"/>
                  </a:cubicBezTo>
                  <a:cubicBezTo>
                    <a:pt x="1952" y="1573"/>
                    <a:pt x="1936" y="1588"/>
                    <a:pt x="1922" y="1602"/>
                  </a:cubicBezTo>
                  <a:cubicBezTo>
                    <a:pt x="1872" y="1650"/>
                    <a:pt x="1821" y="1698"/>
                    <a:pt x="1772" y="1745"/>
                  </a:cubicBezTo>
                  <a:cubicBezTo>
                    <a:pt x="1808" y="1711"/>
                    <a:pt x="1144" y="1051"/>
                    <a:pt x="1079" y="992"/>
                  </a:cubicBezTo>
                  <a:cubicBezTo>
                    <a:pt x="926" y="853"/>
                    <a:pt x="766" y="721"/>
                    <a:pt x="600" y="599"/>
                  </a:cubicBezTo>
                  <a:cubicBezTo>
                    <a:pt x="429" y="475"/>
                    <a:pt x="238" y="423"/>
                    <a:pt x="41" y="353"/>
                  </a:cubicBezTo>
                  <a:cubicBezTo>
                    <a:pt x="26" y="348"/>
                    <a:pt x="9" y="340"/>
                    <a:pt x="2" y="325"/>
                  </a:cubicBezTo>
                  <a:cubicBezTo>
                    <a:pt x="-4" y="312"/>
                    <a:pt x="2" y="295"/>
                    <a:pt x="7" y="281"/>
                  </a:cubicBezTo>
                  <a:cubicBezTo>
                    <a:pt x="47" y="182"/>
                    <a:pt x="97" y="89"/>
                    <a:pt x="159" y="3"/>
                  </a:cubicBezTo>
                  <a:cubicBezTo>
                    <a:pt x="160" y="1"/>
                    <a:pt x="163" y="0"/>
                    <a:pt x="167" y="0"/>
                  </a:cubicBezTo>
                  <a:close/>
                </a:path>
              </a:pathLst>
            </a:custGeom>
            <a:solidFill>
              <a:schemeClr val="accent6"/>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91" name="Google Shape;3191;p72"/>
            <p:cNvSpPr/>
            <p:nvPr/>
          </p:nvSpPr>
          <p:spPr>
            <a:xfrm>
              <a:off x="6187198" y="4208952"/>
              <a:ext cx="261327" cy="397632"/>
            </a:xfrm>
            <a:custGeom>
              <a:avLst/>
              <a:gdLst/>
              <a:ahLst/>
              <a:cxnLst/>
              <a:rect l="l" t="t" r="r" b="b"/>
              <a:pathLst>
                <a:path w="1413" h="2150" extrusionOk="0">
                  <a:moveTo>
                    <a:pt x="0" y="142"/>
                  </a:moveTo>
                  <a:lnTo>
                    <a:pt x="0" y="142"/>
                  </a:lnTo>
                  <a:cubicBezTo>
                    <a:pt x="62" y="81"/>
                    <a:pt x="136" y="32"/>
                    <a:pt x="217" y="0"/>
                  </a:cubicBezTo>
                  <a:cubicBezTo>
                    <a:pt x="378" y="287"/>
                    <a:pt x="538" y="575"/>
                    <a:pt x="700" y="863"/>
                  </a:cubicBezTo>
                  <a:cubicBezTo>
                    <a:pt x="802" y="1047"/>
                    <a:pt x="906" y="1232"/>
                    <a:pt x="1032" y="1401"/>
                  </a:cubicBezTo>
                  <a:cubicBezTo>
                    <a:pt x="1143" y="1551"/>
                    <a:pt x="1271" y="1687"/>
                    <a:pt x="1413" y="1807"/>
                  </a:cubicBezTo>
                  <a:cubicBezTo>
                    <a:pt x="1384" y="1924"/>
                    <a:pt x="1344" y="2039"/>
                    <a:pt x="1294" y="2150"/>
                  </a:cubicBezTo>
                  <a:cubicBezTo>
                    <a:pt x="1303" y="2129"/>
                    <a:pt x="922" y="1748"/>
                    <a:pt x="884" y="1703"/>
                  </a:cubicBezTo>
                  <a:cubicBezTo>
                    <a:pt x="752" y="1542"/>
                    <a:pt x="629" y="1374"/>
                    <a:pt x="515" y="1199"/>
                  </a:cubicBezTo>
                  <a:cubicBezTo>
                    <a:pt x="298" y="869"/>
                    <a:pt x="141" y="510"/>
                    <a:pt x="0" y="142"/>
                  </a:cubicBezTo>
                  <a:close/>
                </a:path>
              </a:pathLst>
            </a:custGeom>
            <a:solidFill>
              <a:schemeClr val="accent6"/>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192" name="Google Shape;3192;p72"/>
            <p:cNvSpPr/>
            <p:nvPr/>
          </p:nvSpPr>
          <p:spPr>
            <a:xfrm>
              <a:off x="6260066" y="4233549"/>
              <a:ext cx="105604" cy="132051"/>
            </a:xfrm>
            <a:custGeom>
              <a:avLst/>
              <a:gdLst/>
              <a:ahLst/>
              <a:cxnLst/>
              <a:rect l="l" t="t" r="r" b="b"/>
              <a:pathLst>
                <a:path w="571" h="714" extrusionOk="0">
                  <a:moveTo>
                    <a:pt x="0" y="0"/>
                  </a:moveTo>
                  <a:lnTo>
                    <a:pt x="0" y="0"/>
                  </a:lnTo>
                  <a:cubicBezTo>
                    <a:pt x="210" y="224"/>
                    <a:pt x="353" y="497"/>
                    <a:pt x="571" y="714"/>
                  </a:cubicBezTo>
                  <a:cubicBezTo>
                    <a:pt x="395" y="466"/>
                    <a:pt x="247" y="187"/>
                    <a:pt x="0" y="0"/>
                  </a:cubicBezTo>
                  <a:close/>
                </a:path>
              </a:pathLst>
            </a:custGeom>
            <a:solidFill>
              <a:srgbClr val="701010">
                <a:alpha val="21380"/>
              </a:srgbClr>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93" name="Google Shape;3193;p72"/>
            <p:cNvSpPr/>
            <p:nvPr/>
          </p:nvSpPr>
          <p:spPr>
            <a:xfrm>
              <a:off x="6484588" y="3981100"/>
              <a:ext cx="56408" cy="365636"/>
            </a:xfrm>
            <a:custGeom>
              <a:avLst/>
              <a:gdLst/>
              <a:ahLst/>
              <a:cxnLst/>
              <a:rect l="l" t="t" r="r" b="b"/>
              <a:pathLst>
                <a:path w="305" h="1977" extrusionOk="0">
                  <a:moveTo>
                    <a:pt x="36" y="248"/>
                  </a:moveTo>
                  <a:lnTo>
                    <a:pt x="36" y="248"/>
                  </a:lnTo>
                  <a:cubicBezTo>
                    <a:pt x="121" y="796"/>
                    <a:pt x="216" y="1431"/>
                    <a:pt x="305" y="1977"/>
                  </a:cubicBezTo>
                  <a:cubicBezTo>
                    <a:pt x="251" y="1314"/>
                    <a:pt x="148" y="650"/>
                    <a:pt x="0" y="0"/>
                  </a:cubicBezTo>
                  <a:lnTo>
                    <a:pt x="36" y="248"/>
                  </a:lnTo>
                  <a:close/>
                </a:path>
              </a:pathLst>
            </a:custGeom>
            <a:solidFill>
              <a:srgbClr val="701010">
                <a:alpha val="21380"/>
              </a:srgbClr>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94" name="Google Shape;3194;p72"/>
            <p:cNvSpPr/>
            <p:nvPr/>
          </p:nvSpPr>
          <p:spPr>
            <a:xfrm>
              <a:off x="7075484" y="3752694"/>
              <a:ext cx="181431" cy="390974"/>
            </a:xfrm>
            <a:custGeom>
              <a:avLst/>
              <a:gdLst/>
              <a:ahLst/>
              <a:cxnLst/>
              <a:rect l="l" t="t" r="r" b="b"/>
              <a:pathLst>
                <a:path w="981" h="2114" extrusionOk="0">
                  <a:moveTo>
                    <a:pt x="0" y="0"/>
                  </a:moveTo>
                  <a:lnTo>
                    <a:pt x="0" y="0"/>
                  </a:lnTo>
                  <a:cubicBezTo>
                    <a:pt x="242" y="421"/>
                    <a:pt x="458" y="858"/>
                    <a:pt x="634" y="1311"/>
                  </a:cubicBezTo>
                  <a:cubicBezTo>
                    <a:pt x="740" y="1582"/>
                    <a:pt x="824" y="1865"/>
                    <a:pt x="981" y="2114"/>
                  </a:cubicBezTo>
                  <a:cubicBezTo>
                    <a:pt x="803" y="1766"/>
                    <a:pt x="716" y="1382"/>
                    <a:pt x="557" y="1026"/>
                  </a:cubicBezTo>
                  <a:cubicBezTo>
                    <a:pt x="402" y="669"/>
                    <a:pt x="219" y="322"/>
                    <a:pt x="0" y="0"/>
                  </a:cubicBezTo>
                  <a:close/>
                </a:path>
              </a:pathLst>
            </a:custGeom>
            <a:solidFill>
              <a:srgbClr val="701010">
                <a:alpha val="21380"/>
              </a:srgbClr>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95" name="Google Shape;3195;p72"/>
            <p:cNvSpPr/>
            <p:nvPr/>
          </p:nvSpPr>
          <p:spPr>
            <a:xfrm>
              <a:off x="7082881" y="3714781"/>
              <a:ext cx="93952" cy="187164"/>
            </a:xfrm>
            <a:custGeom>
              <a:avLst/>
              <a:gdLst/>
              <a:ahLst/>
              <a:cxnLst/>
              <a:rect l="l" t="t" r="r" b="b"/>
              <a:pathLst>
                <a:path w="508" h="1012" extrusionOk="0">
                  <a:moveTo>
                    <a:pt x="508" y="1012"/>
                  </a:moveTo>
                  <a:lnTo>
                    <a:pt x="508" y="1012"/>
                  </a:lnTo>
                  <a:cubicBezTo>
                    <a:pt x="425" y="641"/>
                    <a:pt x="248" y="289"/>
                    <a:pt x="0" y="0"/>
                  </a:cubicBezTo>
                  <a:cubicBezTo>
                    <a:pt x="178" y="279"/>
                    <a:pt x="334" y="571"/>
                    <a:pt x="456" y="880"/>
                  </a:cubicBezTo>
                  <a:cubicBezTo>
                    <a:pt x="474" y="923"/>
                    <a:pt x="491" y="968"/>
                    <a:pt x="508" y="1012"/>
                  </a:cubicBezTo>
                  <a:close/>
                </a:path>
              </a:pathLst>
            </a:custGeom>
            <a:solidFill>
              <a:srgbClr val="701010">
                <a:alpha val="21380"/>
              </a:srgbClr>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96" name="Google Shape;3196;p72"/>
            <p:cNvSpPr/>
            <p:nvPr/>
          </p:nvSpPr>
          <p:spPr>
            <a:xfrm>
              <a:off x="7184231" y="3603260"/>
              <a:ext cx="184760" cy="231366"/>
            </a:xfrm>
            <a:custGeom>
              <a:avLst/>
              <a:gdLst/>
              <a:ahLst/>
              <a:cxnLst/>
              <a:rect l="l" t="t" r="r" b="b"/>
              <a:pathLst>
                <a:path w="999" h="1251" extrusionOk="0">
                  <a:moveTo>
                    <a:pt x="949" y="1052"/>
                  </a:moveTo>
                  <a:lnTo>
                    <a:pt x="949" y="1052"/>
                  </a:lnTo>
                  <a:cubicBezTo>
                    <a:pt x="786" y="592"/>
                    <a:pt x="401" y="254"/>
                    <a:pt x="0" y="0"/>
                  </a:cubicBezTo>
                  <a:cubicBezTo>
                    <a:pt x="371" y="291"/>
                    <a:pt x="744" y="614"/>
                    <a:pt x="931" y="1058"/>
                  </a:cubicBezTo>
                  <a:cubicBezTo>
                    <a:pt x="959" y="1121"/>
                    <a:pt x="981" y="1185"/>
                    <a:pt x="999" y="1251"/>
                  </a:cubicBezTo>
                  <a:cubicBezTo>
                    <a:pt x="989" y="1183"/>
                    <a:pt x="970" y="1116"/>
                    <a:pt x="949" y="1052"/>
                  </a:cubicBezTo>
                  <a:close/>
                </a:path>
              </a:pathLst>
            </a:custGeom>
            <a:solidFill>
              <a:srgbClr val="701010">
                <a:alpha val="21380"/>
              </a:srgbClr>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97" name="Google Shape;3197;p72"/>
            <p:cNvSpPr/>
            <p:nvPr/>
          </p:nvSpPr>
          <p:spPr>
            <a:xfrm>
              <a:off x="6514364" y="3968154"/>
              <a:ext cx="217680" cy="105973"/>
            </a:xfrm>
            <a:custGeom>
              <a:avLst/>
              <a:gdLst/>
              <a:ahLst/>
              <a:cxnLst/>
              <a:rect l="l" t="t" r="r" b="b"/>
              <a:pathLst>
                <a:path w="1177" h="573" extrusionOk="0">
                  <a:moveTo>
                    <a:pt x="1007" y="570"/>
                  </a:moveTo>
                  <a:lnTo>
                    <a:pt x="1007" y="570"/>
                  </a:lnTo>
                  <a:cubicBezTo>
                    <a:pt x="1092" y="573"/>
                    <a:pt x="1092" y="573"/>
                    <a:pt x="1092" y="573"/>
                  </a:cubicBezTo>
                  <a:cubicBezTo>
                    <a:pt x="1121" y="573"/>
                    <a:pt x="1150" y="573"/>
                    <a:pt x="1177" y="572"/>
                  </a:cubicBezTo>
                  <a:cubicBezTo>
                    <a:pt x="1129" y="567"/>
                    <a:pt x="1058" y="558"/>
                    <a:pt x="1009" y="551"/>
                  </a:cubicBezTo>
                  <a:cubicBezTo>
                    <a:pt x="623" y="491"/>
                    <a:pt x="250" y="306"/>
                    <a:pt x="0" y="0"/>
                  </a:cubicBezTo>
                  <a:cubicBezTo>
                    <a:pt x="201" y="315"/>
                    <a:pt x="557" y="510"/>
                    <a:pt x="923" y="559"/>
                  </a:cubicBezTo>
                  <a:lnTo>
                    <a:pt x="1007" y="570"/>
                  </a:lnTo>
                  <a:close/>
                </a:path>
              </a:pathLst>
            </a:custGeom>
            <a:solidFill>
              <a:srgbClr val="701010">
                <a:alpha val="21380"/>
              </a:srgbClr>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98" name="Google Shape;3198;p72"/>
            <p:cNvSpPr/>
            <p:nvPr/>
          </p:nvSpPr>
          <p:spPr>
            <a:xfrm>
              <a:off x="6752756" y="3801705"/>
              <a:ext cx="277048" cy="324209"/>
            </a:xfrm>
            <a:custGeom>
              <a:avLst/>
              <a:gdLst/>
              <a:ahLst/>
              <a:cxnLst/>
              <a:rect l="l" t="t" r="r" b="b"/>
              <a:pathLst>
                <a:path w="1498" h="1753" extrusionOk="0">
                  <a:moveTo>
                    <a:pt x="994" y="1113"/>
                  </a:moveTo>
                  <a:lnTo>
                    <a:pt x="994" y="1113"/>
                  </a:lnTo>
                  <a:cubicBezTo>
                    <a:pt x="1119" y="950"/>
                    <a:pt x="1229" y="775"/>
                    <a:pt x="1315" y="587"/>
                  </a:cubicBezTo>
                  <a:cubicBezTo>
                    <a:pt x="1400" y="400"/>
                    <a:pt x="1462" y="203"/>
                    <a:pt x="1498" y="0"/>
                  </a:cubicBezTo>
                  <a:cubicBezTo>
                    <a:pt x="1447" y="198"/>
                    <a:pt x="1378" y="391"/>
                    <a:pt x="1289" y="574"/>
                  </a:cubicBezTo>
                  <a:cubicBezTo>
                    <a:pt x="1198" y="757"/>
                    <a:pt x="1091" y="931"/>
                    <a:pt x="964" y="1090"/>
                  </a:cubicBezTo>
                  <a:cubicBezTo>
                    <a:pt x="841" y="1251"/>
                    <a:pt x="695" y="1396"/>
                    <a:pt x="539" y="1525"/>
                  </a:cubicBezTo>
                  <a:cubicBezTo>
                    <a:pt x="391" y="1641"/>
                    <a:pt x="196" y="1815"/>
                    <a:pt x="0" y="1714"/>
                  </a:cubicBezTo>
                  <a:cubicBezTo>
                    <a:pt x="283" y="1908"/>
                    <a:pt x="828" y="1322"/>
                    <a:pt x="994" y="1113"/>
                  </a:cubicBezTo>
                  <a:close/>
                </a:path>
              </a:pathLst>
            </a:custGeom>
            <a:solidFill>
              <a:srgbClr val="701010">
                <a:alpha val="21380"/>
              </a:srgbClr>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199" name="Google Shape;3199;p72"/>
            <p:cNvSpPr/>
            <p:nvPr/>
          </p:nvSpPr>
          <p:spPr>
            <a:xfrm>
              <a:off x="6902006" y="3912116"/>
              <a:ext cx="197891" cy="341408"/>
            </a:xfrm>
            <a:custGeom>
              <a:avLst/>
              <a:gdLst/>
              <a:ahLst/>
              <a:cxnLst/>
              <a:rect l="l" t="t" r="r" b="b"/>
              <a:pathLst>
                <a:path w="1070" h="1846" extrusionOk="0">
                  <a:moveTo>
                    <a:pt x="169" y="1637"/>
                  </a:moveTo>
                  <a:lnTo>
                    <a:pt x="169" y="1637"/>
                  </a:lnTo>
                  <a:cubicBezTo>
                    <a:pt x="551" y="1145"/>
                    <a:pt x="914" y="612"/>
                    <a:pt x="1070" y="0"/>
                  </a:cubicBezTo>
                  <a:cubicBezTo>
                    <a:pt x="847" y="673"/>
                    <a:pt x="403" y="1269"/>
                    <a:pt x="0" y="1846"/>
                  </a:cubicBezTo>
                  <a:cubicBezTo>
                    <a:pt x="58" y="1777"/>
                    <a:pt x="112" y="1706"/>
                    <a:pt x="169" y="1637"/>
                  </a:cubicBezTo>
                  <a:close/>
                </a:path>
              </a:pathLst>
            </a:custGeom>
            <a:solidFill>
              <a:srgbClr val="701010">
                <a:alpha val="21380"/>
              </a:srgbClr>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200" name="Google Shape;3200;p72"/>
            <p:cNvSpPr/>
            <p:nvPr/>
          </p:nvSpPr>
          <p:spPr>
            <a:xfrm>
              <a:off x="6611274" y="4419048"/>
              <a:ext cx="545773" cy="85075"/>
            </a:xfrm>
            <a:custGeom>
              <a:avLst/>
              <a:gdLst/>
              <a:ahLst/>
              <a:cxnLst/>
              <a:rect l="l" t="t" r="r" b="b"/>
              <a:pathLst>
                <a:path w="2951" h="460" extrusionOk="0">
                  <a:moveTo>
                    <a:pt x="694" y="369"/>
                  </a:moveTo>
                  <a:lnTo>
                    <a:pt x="694" y="369"/>
                  </a:lnTo>
                  <a:cubicBezTo>
                    <a:pt x="441" y="309"/>
                    <a:pt x="217" y="170"/>
                    <a:pt x="0" y="30"/>
                  </a:cubicBezTo>
                  <a:cubicBezTo>
                    <a:pt x="210" y="184"/>
                    <a:pt x="431" y="331"/>
                    <a:pt x="687" y="397"/>
                  </a:cubicBezTo>
                  <a:cubicBezTo>
                    <a:pt x="1199" y="532"/>
                    <a:pt x="1733" y="423"/>
                    <a:pt x="2238" y="309"/>
                  </a:cubicBezTo>
                  <a:cubicBezTo>
                    <a:pt x="2489" y="248"/>
                    <a:pt x="2745" y="163"/>
                    <a:pt x="2951" y="0"/>
                  </a:cubicBezTo>
                  <a:cubicBezTo>
                    <a:pt x="2736" y="148"/>
                    <a:pt x="2484" y="225"/>
                    <a:pt x="2231" y="281"/>
                  </a:cubicBezTo>
                  <a:cubicBezTo>
                    <a:pt x="1728" y="384"/>
                    <a:pt x="1203" y="492"/>
                    <a:pt x="694" y="369"/>
                  </a:cubicBezTo>
                  <a:close/>
                </a:path>
              </a:pathLst>
            </a:custGeom>
            <a:solidFill>
              <a:srgbClr val="701010">
                <a:alpha val="21380"/>
              </a:srgbClr>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201" name="Google Shape;3201;p72"/>
            <p:cNvSpPr/>
            <p:nvPr/>
          </p:nvSpPr>
          <p:spPr>
            <a:xfrm>
              <a:off x="6914952" y="4226521"/>
              <a:ext cx="242648" cy="194562"/>
            </a:xfrm>
            <a:custGeom>
              <a:avLst/>
              <a:gdLst/>
              <a:ahLst/>
              <a:cxnLst/>
              <a:rect l="l" t="t" r="r" b="b"/>
              <a:pathLst>
                <a:path w="1312" h="1052" extrusionOk="0">
                  <a:moveTo>
                    <a:pt x="736" y="612"/>
                  </a:moveTo>
                  <a:lnTo>
                    <a:pt x="736" y="612"/>
                  </a:lnTo>
                  <a:cubicBezTo>
                    <a:pt x="504" y="781"/>
                    <a:pt x="257" y="923"/>
                    <a:pt x="0" y="1052"/>
                  </a:cubicBezTo>
                  <a:cubicBezTo>
                    <a:pt x="68" y="1027"/>
                    <a:pt x="133" y="998"/>
                    <a:pt x="199" y="969"/>
                  </a:cubicBezTo>
                  <a:cubicBezTo>
                    <a:pt x="547" y="804"/>
                    <a:pt x="1234" y="396"/>
                    <a:pt x="1312" y="0"/>
                  </a:cubicBezTo>
                  <a:cubicBezTo>
                    <a:pt x="1217" y="275"/>
                    <a:pt x="958" y="444"/>
                    <a:pt x="736" y="612"/>
                  </a:cubicBezTo>
                  <a:close/>
                </a:path>
              </a:pathLst>
            </a:custGeom>
            <a:solidFill>
              <a:srgbClr val="701010">
                <a:alpha val="21380"/>
              </a:srgbClr>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202" name="Google Shape;3202;p72"/>
            <p:cNvSpPr/>
            <p:nvPr/>
          </p:nvSpPr>
          <p:spPr>
            <a:xfrm>
              <a:off x="7008349" y="4473607"/>
              <a:ext cx="143887" cy="149251"/>
            </a:xfrm>
            <a:custGeom>
              <a:avLst/>
              <a:gdLst/>
              <a:ahLst/>
              <a:cxnLst/>
              <a:rect l="l" t="t" r="r" b="b"/>
              <a:pathLst>
                <a:path w="778" h="807" extrusionOk="0">
                  <a:moveTo>
                    <a:pt x="0" y="807"/>
                  </a:moveTo>
                  <a:lnTo>
                    <a:pt x="0" y="807"/>
                  </a:lnTo>
                  <a:cubicBezTo>
                    <a:pt x="277" y="558"/>
                    <a:pt x="538" y="287"/>
                    <a:pt x="778" y="0"/>
                  </a:cubicBezTo>
                  <a:cubicBezTo>
                    <a:pt x="501" y="251"/>
                    <a:pt x="239" y="522"/>
                    <a:pt x="0" y="807"/>
                  </a:cubicBezTo>
                  <a:close/>
                </a:path>
              </a:pathLst>
            </a:custGeom>
            <a:solidFill>
              <a:srgbClr val="701010">
                <a:alpha val="21380"/>
              </a:srgbClr>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203" name="Google Shape;3203;p72"/>
            <p:cNvSpPr/>
            <p:nvPr/>
          </p:nvSpPr>
          <p:spPr>
            <a:xfrm>
              <a:off x="5993192" y="2709980"/>
              <a:ext cx="1240056" cy="1121137"/>
            </a:xfrm>
            <a:custGeom>
              <a:avLst/>
              <a:gdLst/>
              <a:ahLst/>
              <a:cxnLst/>
              <a:rect l="l" t="t" r="r" b="b"/>
              <a:pathLst>
                <a:path w="6705" h="6062" extrusionOk="0">
                  <a:moveTo>
                    <a:pt x="6689" y="2018"/>
                  </a:moveTo>
                  <a:lnTo>
                    <a:pt x="6689" y="2018"/>
                  </a:lnTo>
                  <a:cubicBezTo>
                    <a:pt x="6670" y="1855"/>
                    <a:pt x="6632" y="1685"/>
                    <a:pt x="6530" y="1556"/>
                  </a:cubicBezTo>
                  <a:cubicBezTo>
                    <a:pt x="6429" y="1427"/>
                    <a:pt x="6248" y="1346"/>
                    <a:pt x="6093" y="1404"/>
                  </a:cubicBezTo>
                  <a:cubicBezTo>
                    <a:pt x="5920" y="1470"/>
                    <a:pt x="5843" y="1671"/>
                    <a:pt x="5818" y="1855"/>
                  </a:cubicBezTo>
                  <a:cubicBezTo>
                    <a:pt x="5707" y="1270"/>
                    <a:pt x="5581" y="669"/>
                    <a:pt x="5059" y="303"/>
                  </a:cubicBezTo>
                  <a:cubicBezTo>
                    <a:pt x="4777" y="106"/>
                    <a:pt x="4426" y="28"/>
                    <a:pt x="4082" y="7"/>
                  </a:cubicBezTo>
                  <a:cubicBezTo>
                    <a:pt x="3170" y="-48"/>
                    <a:pt x="2110" y="241"/>
                    <a:pt x="1368" y="783"/>
                  </a:cubicBezTo>
                  <a:cubicBezTo>
                    <a:pt x="1294" y="836"/>
                    <a:pt x="1223" y="895"/>
                    <a:pt x="1155" y="957"/>
                  </a:cubicBezTo>
                  <a:cubicBezTo>
                    <a:pt x="488" y="1570"/>
                    <a:pt x="486" y="2437"/>
                    <a:pt x="693" y="3270"/>
                  </a:cubicBezTo>
                  <a:cubicBezTo>
                    <a:pt x="636" y="3152"/>
                    <a:pt x="521" y="3051"/>
                    <a:pt x="390" y="3057"/>
                  </a:cubicBezTo>
                  <a:cubicBezTo>
                    <a:pt x="243" y="3062"/>
                    <a:pt x="132" y="3196"/>
                    <a:pt x="74" y="3330"/>
                  </a:cubicBezTo>
                  <a:cubicBezTo>
                    <a:pt x="-98" y="3731"/>
                    <a:pt x="39" y="4297"/>
                    <a:pt x="356" y="4592"/>
                  </a:cubicBezTo>
                  <a:cubicBezTo>
                    <a:pt x="459" y="4688"/>
                    <a:pt x="724" y="4854"/>
                    <a:pt x="861" y="4740"/>
                  </a:cubicBezTo>
                  <a:cubicBezTo>
                    <a:pt x="944" y="4999"/>
                    <a:pt x="858" y="5313"/>
                    <a:pt x="1024" y="5529"/>
                  </a:cubicBezTo>
                  <a:cubicBezTo>
                    <a:pt x="1080" y="5601"/>
                    <a:pt x="1159" y="5654"/>
                    <a:pt x="1239" y="5699"/>
                  </a:cubicBezTo>
                  <a:cubicBezTo>
                    <a:pt x="1852" y="6051"/>
                    <a:pt x="2597" y="6132"/>
                    <a:pt x="3292" y="6007"/>
                  </a:cubicBezTo>
                  <a:cubicBezTo>
                    <a:pt x="4183" y="5847"/>
                    <a:pt x="5196" y="5453"/>
                    <a:pt x="5793" y="4744"/>
                  </a:cubicBezTo>
                  <a:cubicBezTo>
                    <a:pt x="6149" y="4321"/>
                    <a:pt x="6351" y="3737"/>
                    <a:pt x="6206" y="3203"/>
                  </a:cubicBezTo>
                  <a:cubicBezTo>
                    <a:pt x="6414" y="3108"/>
                    <a:pt x="6565" y="2912"/>
                    <a:pt x="6639" y="2697"/>
                  </a:cubicBezTo>
                  <a:cubicBezTo>
                    <a:pt x="6713" y="2480"/>
                    <a:pt x="6717" y="2245"/>
                    <a:pt x="6689" y="2018"/>
                  </a:cubicBezTo>
                  <a:close/>
                </a:path>
              </a:pathLst>
            </a:custGeom>
            <a:solidFill>
              <a:srgbClr val="DE7362"/>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204" name="Google Shape;3204;p72"/>
            <p:cNvSpPr/>
            <p:nvPr/>
          </p:nvSpPr>
          <p:spPr>
            <a:xfrm>
              <a:off x="6187938" y="3543893"/>
              <a:ext cx="244682" cy="156094"/>
            </a:xfrm>
            <a:custGeom>
              <a:avLst/>
              <a:gdLst/>
              <a:ahLst/>
              <a:cxnLst/>
              <a:rect l="l" t="t" r="r" b="b"/>
              <a:pathLst>
                <a:path w="1323" h="844" extrusionOk="0">
                  <a:moveTo>
                    <a:pt x="507" y="0"/>
                  </a:moveTo>
                  <a:lnTo>
                    <a:pt x="507" y="0"/>
                  </a:lnTo>
                  <a:cubicBezTo>
                    <a:pt x="419" y="0"/>
                    <a:pt x="333" y="10"/>
                    <a:pt x="252" y="43"/>
                  </a:cubicBezTo>
                  <a:cubicBezTo>
                    <a:pt x="205" y="60"/>
                    <a:pt x="161" y="89"/>
                    <a:pt x="123" y="123"/>
                  </a:cubicBezTo>
                  <a:cubicBezTo>
                    <a:pt x="34" y="202"/>
                    <a:pt x="-20" y="316"/>
                    <a:pt x="6" y="430"/>
                  </a:cubicBezTo>
                  <a:cubicBezTo>
                    <a:pt x="19" y="486"/>
                    <a:pt x="49" y="536"/>
                    <a:pt x="85" y="580"/>
                  </a:cubicBezTo>
                  <a:cubicBezTo>
                    <a:pt x="198" y="719"/>
                    <a:pt x="368" y="805"/>
                    <a:pt x="546" y="832"/>
                  </a:cubicBezTo>
                  <a:cubicBezTo>
                    <a:pt x="594" y="839"/>
                    <a:pt x="649" y="844"/>
                    <a:pt x="708" y="844"/>
                  </a:cubicBezTo>
                  <a:cubicBezTo>
                    <a:pt x="915" y="844"/>
                    <a:pt x="1158" y="789"/>
                    <a:pt x="1256" y="618"/>
                  </a:cubicBezTo>
                  <a:cubicBezTo>
                    <a:pt x="1488" y="218"/>
                    <a:pt x="1067" y="58"/>
                    <a:pt x="745" y="18"/>
                  </a:cubicBezTo>
                  <a:cubicBezTo>
                    <a:pt x="667" y="8"/>
                    <a:pt x="587" y="0"/>
                    <a:pt x="507" y="0"/>
                  </a:cubicBezTo>
                  <a:close/>
                </a:path>
              </a:pathLst>
            </a:custGeom>
            <a:solidFill>
              <a:srgbClr val="CA4856"/>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205" name="Google Shape;3205;p72"/>
            <p:cNvSpPr/>
            <p:nvPr/>
          </p:nvSpPr>
          <p:spPr>
            <a:xfrm>
              <a:off x="6873525" y="3341379"/>
              <a:ext cx="239319" cy="186240"/>
            </a:xfrm>
            <a:custGeom>
              <a:avLst/>
              <a:gdLst/>
              <a:ahLst/>
              <a:cxnLst/>
              <a:rect l="l" t="t" r="r" b="b"/>
              <a:pathLst>
                <a:path w="1294" h="1007" extrusionOk="0">
                  <a:moveTo>
                    <a:pt x="929" y="0"/>
                  </a:moveTo>
                  <a:lnTo>
                    <a:pt x="929" y="0"/>
                  </a:lnTo>
                  <a:cubicBezTo>
                    <a:pt x="600" y="0"/>
                    <a:pt x="258" y="263"/>
                    <a:pt x="85" y="513"/>
                  </a:cubicBezTo>
                  <a:cubicBezTo>
                    <a:pt x="41" y="577"/>
                    <a:pt x="0" y="650"/>
                    <a:pt x="0" y="728"/>
                  </a:cubicBezTo>
                  <a:cubicBezTo>
                    <a:pt x="0" y="835"/>
                    <a:pt x="80" y="930"/>
                    <a:pt x="177" y="973"/>
                  </a:cubicBezTo>
                  <a:cubicBezTo>
                    <a:pt x="233" y="996"/>
                    <a:pt x="294" y="1007"/>
                    <a:pt x="354" y="1007"/>
                  </a:cubicBezTo>
                  <a:cubicBezTo>
                    <a:pt x="400" y="1007"/>
                    <a:pt x="446" y="1001"/>
                    <a:pt x="491" y="992"/>
                  </a:cubicBezTo>
                  <a:cubicBezTo>
                    <a:pt x="808" y="931"/>
                    <a:pt x="1218" y="705"/>
                    <a:pt x="1285" y="366"/>
                  </a:cubicBezTo>
                  <a:cubicBezTo>
                    <a:pt x="1293" y="320"/>
                    <a:pt x="1298" y="272"/>
                    <a:pt x="1289" y="227"/>
                  </a:cubicBezTo>
                  <a:cubicBezTo>
                    <a:pt x="1267" y="123"/>
                    <a:pt x="1173" y="43"/>
                    <a:pt x="1069" y="18"/>
                  </a:cubicBezTo>
                  <a:cubicBezTo>
                    <a:pt x="1023" y="6"/>
                    <a:pt x="977" y="0"/>
                    <a:pt x="929" y="0"/>
                  </a:cubicBezTo>
                  <a:close/>
                </a:path>
              </a:pathLst>
            </a:custGeom>
            <a:solidFill>
              <a:srgbClr val="CA4856"/>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206" name="Google Shape;3206;p72"/>
            <p:cNvSpPr/>
            <p:nvPr/>
          </p:nvSpPr>
          <p:spPr>
            <a:xfrm>
              <a:off x="6517878" y="3175114"/>
              <a:ext cx="165341" cy="353615"/>
            </a:xfrm>
            <a:custGeom>
              <a:avLst/>
              <a:gdLst/>
              <a:ahLst/>
              <a:cxnLst/>
              <a:rect l="l" t="t" r="r" b="b"/>
              <a:pathLst>
                <a:path w="894" h="1912" extrusionOk="0">
                  <a:moveTo>
                    <a:pt x="0" y="0"/>
                  </a:moveTo>
                  <a:lnTo>
                    <a:pt x="0" y="0"/>
                  </a:lnTo>
                  <a:cubicBezTo>
                    <a:pt x="117" y="424"/>
                    <a:pt x="238" y="858"/>
                    <a:pt x="177" y="1298"/>
                  </a:cubicBezTo>
                  <a:cubicBezTo>
                    <a:pt x="168" y="1350"/>
                    <a:pt x="156" y="1403"/>
                    <a:pt x="140" y="1451"/>
                  </a:cubicBezTo>
                  <a:cubicBezTo>
                    <a:pt x="113" y="1524"/>
                    <a:pt x="52" y="1612"/>
                    <a:pt x="54" y="1704"/>
                  </a:cubicBezTo>
                  <a:cubicBezTo>
                    <a:pt x="52" y="1779"/>
                    <a:pt x="112" y="1849"/>
                    <a:pt x="176" y="1876"/>
                  </a:cubicBezTo>
                  <a:cubicBezTo>
                    <a:pt x="228" y="1901"/>
                    <a:pt x="284" y="1912"/>
                    <a:pt x="342" y="1912"/>
                  </a:cubicBezTo>
                  <a:cubicBezTo>
                    <a:pt x="437" y="1912"/>
                    <a:pt x="535" y="1883"/>
                    <a:pt x="615" y="1848"/>
                  </a:cubicBezTo>
                  <a:cubicBezTo>
                    <a:pt x="720" y="1800"/>
                    <a:pt x="818" y="1738"/>
                    <a:pt x="894" y="1654"/>
                  </a:cubicBezTo>
                  <a:cubicBezTo>
                    <a:pt x="802" y="1719"/>
                    <a:pt x="700" y="1764"/>
                    <a:pt x="596" y="1796"/>
                  </a:cubicBezTo>
                  <a:cubicBezTo>
                    <a:pt x="528" y="1814"/>
                    <a:pt x="453" y="1832"/>
                    <a:pt x="381" y="1832"/>
                  </a:cubicBezTo>
                  <a:cubicBezTo>
                    <a:pt x="302" y="1832"/>
                    <a:pt x="227" y="1811"/>
                    <a:pt x="171" y="1753"/>
                  </a:cubicBezTo>
                  <a:cubicBezTo>
                    <a:pt x="149" y="1718"/>
                    <a:pt x="159" y="1681"/>
                    <a:pt x="173" y="1642"/>
                  </a:cubicBezTo>
                  <a:cubicBezTo>
                    <a:pt x="192" y="1595"/>
                    <a:pt x="220" y="1548"/>
                    <a:pt x="243" y="1489"/>
                  </a:cubicBezTo>
                  <a:cubicBezTo>
                    <a:pt x="401" y="996"/>
                    <a:pt x="224" y="440"/>
                    <a:pt x="0" y="0"/>
                  </a:cubicBezTo>
                  <a:close/>
                </a:path>
              </a:pathLst>
            </a:custGeom>
            <a:solidFill>
              <a:srgbClr val="A83D2C"/>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207" name="Google Shape;3207;p72"/>
            <p:cNvSpPr/>
            <p:nvPr/>
          </p:nvSpPr>
          <p:spPr>
            <a:xfrm>
              <a:off x="6397109" y="3455489"/>
              <a:ext cx="482522" cy="256889"/>
            </a:xfrm>
            <a:custGeom>
              <a:avLst/>
              <a:gdLst/>
              <a:ahLst/>
              <a:cxnLst/>
              <a:rect l="l" t="t" r="r" b="b"/>
              <a:pathLst>
                <a:path w="2609" h="1389" extrusionOk="0">
                  <a:moveTo>
                    <a:pt x="2609" y="0"/>
                  </a:moveTo>
                  <a:lnTo>
                    <a:pt x="2609" y="0"/>
                  </a:lnTo>
                  <a:cubicBezTo>
                    <a:pt x="2458" y="446"/>
                    <a:pt x="2349" y="944"/>
                    <a:pt x="1928" y="1224"/>
                  </a:cubicBezTo>
                  <a:cubicBezTo>
                    <a:pt x="1619" y="1430"/>
                    <a:pt x="1266" y="1409"/>
                    <a:pt x="917" y="1341"/>
                  </a:cubicBezTo>
                  <a:cubicBezTo>
                    <a:pt x="744" y="1309"/>
                    <a:pt x="576" y="1252"/>
                    <a:pt x="418" y="1176"/>
                  </a:cubicBezTo>
                  <a:cubicBezTo>
                    <a:pt x="369" y="1153"/>
                    <a:pt x="17" y="900"/>
                    <a:pt x="0" y="907"/>
                  </a:cubicBezTo>
                  <a:cubicBezTo>
                    <a:pt x="425" y="722"/>
                    <a:pt x="847" y="611"/>
                    <a:pt x="1284" y="475"/>
                  </a:cubicBezTo>
                  <a:cubicBezTo>
                    <a:pt x="1733" y="334"/>
                    <a:pt x="2167" y="161"/>
                    <a:pt x="2609" y="0"/>
                  </a:cubicBezTo>
                  <a:close/>
                </a:path>
              </a:pathLst>
            </a:custGeom>
            <a:solidFill>
              <a:schemeClr val="dk1"/>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208" name="Google Shape;3208;p72"/>
            <p:cNvSpPr/>
            <p:nvPr/>
          </p:nvSpPr>
          <p:spPr>
            <a:xfrm>
              <a:off x="6451853" y="3481012"/>
              <a:ext cx="398372" cy="153874"/>
            </a:xfrm>
            <a:custGeom>
              <a:avLst/>
              <a:gdLst/>
              <a:ahLst/>
              <a:cxnLst/>
              <a:rect l="l" t="t" r="r" b="b"/>
              <a:pathLst>
                <a:path w="2154" h="832" extrusionOk="0">
                  <a:moveTo>
                    <a:pt x="2145" y="15"/>
                  </a:moveTo>
                  <a:lnTo>
                    <a:pt x="2145" y="15"/>
                  </a:lnTo>
                  <a:cubicBezTo>
                    <a:pt x="2120" y="60"/>
                    <a:pt x="2095" y="104"/>
                    <a:pt x="2070" y="147"/>
                  </a:cubicBezTo>
                  <a:cubicBezTo>
                    <a:pt x="2044" y="193"/>
                    <a:pt x="2022" y="247"/>
                    <a:pt x="1974" y="273"/>
                  </a:cubicBezTo>
                  <a:cubicBezTo>
                    <a:pt x="1954" y="283"/>
                    <a:pt x="1808" y="272"/>
                    <a:pt x="1821" y="257"/>
                  </a:cubicBezTo>
                  <a:cubicBezTo>
                    <a:pt x="1668" y="445"/>
                    <a:pt x="1477" y="604"/>
                    <a:pt x="1254" y="697"/>
                  </a:cubicBezTo>
                  <a:cubicBezTo>
                    <a:pt x="1032" y="791"/>
                    <a:pt x="776" y="815"/>
                    <a:pt x="546" y="743"/>
                  </a:cubicBezTo>
                  <a:cubicBezTo>
                    <a:pt x="515" y="733"/>
                    <a:pt x="481" y="723"/>
                    <a:pt x="453" y="737"/>
                  </a:cubicBezTo>
                  <a:cubicBezTo>
                    <a:pt x="435" y="745"/>
                    <a:pt x="424" y="762"/>
                    <a:pt x="410" y="775"/>
                  </a:cubicBezTo>
                  <a:cubicBezTo>
                    <a:pt x="360" y="825"/>
                    <a:pt x="284" y="838"/>
                    <a:pt x="215" y="829"/>
                  </a:cubicBezTo>
                  <a:cubicBezTo>
                    <a:pt x="138" y="817"/>
                    <a:pt x="66" y="781"/>
                    <a:pt x="0" y="744"/>
                  </a:cubicBezTo>
                  <a:cubicBezTo>
                    <a:pt x="323" y="594"/>
                    <a:pt x="681" y="523"/>
                    <a:pt x="1018" y="410"/>
                  </a:cubicBezTo>
                  <a:cubicBezTo>
                    <a:pt x="1218" y="347"/>
                    <a:pt x="1417" y="278"/>
                    <a:pt x="1613" y="206"/>
                  </a:cubicBezTo>
                  <a:cubicBezTo>
                    <a:pt x="1793" y="141"/>
                    <a:pt x="1972" y="68"/>
                    <a:pt x="2154" y="0"/>
                  </a:cubicBezTo>
                  <a:cubicBezTo>
                    <a:pt x="2151" y="5"/>
                    <a:pt x="2148" y="10"/>
                    <a:pt x="2145" y="15"/>
                  </a:cubicBezTo>
                  <a:close/>
                </a:path>
              </a:pathLst>
            </a:custGeom>
            <a:solidFill>
              <a:srgbClr val="FFFFFF"/>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209" name="Google Shape;3209;p72"/>
            <p:cNvSpPr/>
            <p:nvPr/>
          </p:nvSpPr>
          <p:spPr>
            <a:xfrm>
              <a:off x="6189417" y="3202856"/>
              <a:ext cx="330682" cy="341778"/>
            </a:xfrm>
            <a:custGeom>
              <a:avLst/>
              <a:gdLst/>
              <a:ahLst/>
              <a:cxnLst/>
              <a:rect l="l" t="t" r="r" b="b"/>
              <a:pathLst>
                <a:path w="1788" h="1848" extrusionOk="0">
                  <a:moveTo>
                    <a:pt x="1774" y="771"/>
                  </a:moveTo>
                  <a:lnTo>
                    <a:pt x="1774" y="771"/>
                  </a:lnTo>
                  <a:cubicBezTo>
                    <a:pt x="1861" y="1274"/>
                    <a:pt x="1538" y="1750"/>
                    <a:pt x="1052" y="1835"/>
                  </a:cubicBezTo>
                  <a:cubicBezTo>
                    <a:pt x="565" y="1919"/>
                    <a:pt x="101" y="1580"/>
                    <a:pt x="14" y="1077"/>
                  </a:cubicBezTo>
                  <a:cubicBezTo>
                    <a:pt x="-73" y="574"/>
                    <a:pt x="249" y="98"/>
                    <a:pt x="736" y="14"/>
                  </a:cubicBezTo>
                  <a:cubicBezTo>
                    <a:pt x="1222" y="-71"/>
                    <a:pt x="1687" y="269"/>
                    <a:pt x="1774" y="771"/>
                  </a:cubicBezTo>
                  <a:close/>
                </a:path>
              </a:pathLst>
            </a:custGeom>
            <a:solidFill>
              <a:srgbClr val="FFFFFF"/>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210" name="Google Shape;3210;p72"/>
            <p:cNvSpPr/>
            <p:nvPr/>
          </p:nvSpPr>
          <p:spPr>
            <a:xfrm>
              <a:off x="6228810" y="3249462"/>
              <a:ext cx="247271" cy="255224"/>
            </a:xfrm>
            <a:custGeom>
              <a:avLst/>
              <a:gdLst/>
              <a:ahLst/>
              <a:cxnLst/>
              <a:rect l="l" t="t" r="r" b="b"/>
              <a:pathLst>
                <a:path w="1337" h="1380" extrusionOk="0">
                  <a:moveTo>
                    <a:pt x="1326" y="575"/>
                  </a:moveTo>
                  <a:lnTo>
                    <a:pt x="1326" y="575"/>
                  </a:lnTo>
                  <a:cubicBezTo>
                    <a:pt x="1390" y="951"/>
                    <a:pt x="1149" y="1307"/>
                    <a:pt x="786" y="1370"/>
                  </a:cubicBezTo>
                  <a:cubicBezTo>
                    <a:pt x="423" y="1434"/>
                    <a:pt x="75" y="1179"/>
                    <a:pt x="10" y="803"/>
                  </a:cubicBezTo>
                  <a:cubicBezTo>
                    <a:pt x="-55" y="428"/>
                    <a:pt x="187" y="72"/>
                    <a:pt x="550" y="10"/>
                  </a:cubicBezTo>
                  <a:cubicBezTo>
                    <a:pt x="913" y="-53"/>
                    <a:pt x="1260" y="200"/>
                    <a:pt x="1326" y="575"/>
                  </a:cubicBezTo>
                  <a:close/>
                </a:path>
              </a:pathLst>
            </a:custGeom>
            <a:solidFill>
              <a:srgbClr val="182130"/>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211" name="Google Shape;3211;p72"/>
            <p:cNvSpPr/>
            <p:nvPr/>
          </p:nvSpPr>
          <p:spPr>
            <a:xfrm>
              <a:off x="6206432" y="3360058"/>
              <a:ext cx="118920" cy="97466"/>
            </a:xfrm>
            <a:custGeom>
              <a:avLst/>
              <a:gdLst/>
              <a:ahLst/>
              <a:cxnLst/>
              <a:rect l="l" t="t" r="r" b="b"/>
              <a:pathLst>
                <a:path w="643" h="527" extrusionOk="0">
                  <a:moveTo>
                    <a:pt x="624" y="14"/>
                  </a:moveTo>
                  <a:lnTo>
                    <a:pt x="624" y="14"/>
                  </a:lnTo>
                  <a:cubicBezTo>
                    <a:pt x="630" y="14"/>
                    <a:pt x="637" y="14"/>
                    <a:pt x="643" y="15"/>
                  </a:cubicBezTo>
                  <a:cubicBezTo>
                    <a:pt x="616" y="81"/>
                    <a:pt x="567" y="134"/>
                    <a:pt x="519" y="187"/>
                  </a:cubicBezTo>
                  <a:cubicBezTo>
                    <a:pt x="407" y="306"/>
                    <a:pt x="291" y="411"/>
                    <a:pt x="174" y="523"/>
                  </a:cubicBezTo>
                  <a:cubicBezTo>
                    <a:pt x="139" y="555"/>
                    <a:pt x="73" y="380"/>
                    <a:pt x="67" y="359"/>
                  </a:cubicBezTo>
                  <a:cubicBezTo>
                    <a:pt x="35" y="263"/>
                    <a:pt x="1" y="179"/>
                    <a:pt x="0" y="74"/>
                  </a:cubicBezTo>
                  <a:cubicBezTo>
                    <a:pt x="0" y="58"/>
                    <a:pt x="0" y="41"/>
                    <a:pt x="8" y="28"/>
                  </a:cubicBezTo>
                  <a:cubicBezTo>
                    <a:pt x="24" y="2"/>
                    <a:pt x="58" y="0"/>
                    <a:pt x="86" y="0"/>
                  </a:cubicBezTo>
                  <a:cubicBezTo>
                    <a:pt x="266" y="0"/>
                    <a:pt x="446" y="4"/>
                    <a:pt x="624" y="14"/>
                  </a:cubicBezTo>
                  <a:close/>
                </a:path>
              </a:pathLst>
            </a:custGeom>
            <a:solidFill>
              <a:srgbClr val="FFFFFF"/>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212" name="Google Shape;3212;p72"/>
            <p:cNvSpPr/>
            <p:nvPr/>
          </p:nvSpPr>
          <p:spPr>
            <a:xfrm>
              <a:off x="6312590" y="3429967"/>
              <a:ext cx="113186" cy="47901"/>
            </a:xfrm>
            <a:custGeom>
              <a:avLst/>
              <a:gdLst/>
              <a:ahLst/>
              <a:cxnLst/>
              <a:rect l="l" t="t" r="r" b="b"/>
              <a:pathLst>
                <a:path w="612" h="259" extrusionOk="0">
                  <a:moveTo>
                    <a:pt x="76" y="7"/>
                  </a:moveTo>
                  <a:lnTo>
                    <a:pt x="76" y="7"/>
                  </a:lnTo>
                  <a:cubicBezTo>
                    <a:pt x="82" y="6"/>
                    <a:pt x="88" y="9"/>
                    <a:pt x="95" y="12"/>
                  </a:cubicBezTo>
                  <a:cubicBezTo>
                    <a:pt x="256" y="96"/>
                    <a:pt x="456" y="91"/>
                    <a:pt x="612" y="0"/>
                  </a:cubicBezTo>
                  <a:cubicBezTo>
                    <a:pt x="561" y="120"/>
                    <a:pt x="457" y="218"/>
                    <a:pt x="334" y="248"/>
                  </a:cubicBezTo>
                  <a:cubicBezTo>
                    <a:pt x="247" y="270"/>
                    <a:pt x="152" y="258"/>
                    <a:pt x="74" y="213"/>
                  </a:cubicBezTo>
                  <a:cubicBezTo>
                    <a:pt x="36" y="191"/>
                    <a:pt x="-1" y="167"/>
                    <a:pt x="0" y="119"/>
                  </a:cubicBezTo>
                  <a:cubicBezTo>
                    <a:pt x="1" y="92"/>
                    <a:pt x="50" y="10"/>
                    <a:pt x="76" y="7"/>
                  </a:cubicBezTo>
                  <a:close/>
                </a:path>
              </a:pathLst>
            </a:custGeom>
            <a:solidFill>
              <a:srgbClr val="FFFFFF"/>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213" name="Google Shape;3213;p72"/>
            <p:cNvSpPr/>
            <p:nvPr/>
          </p:nvSpPr>
          <p:spPr>
            <a:xfrm>
              <a:off x="6178136" y="3188430"/>
              <a:ext cx="342333" cy="297022"/>
            </a:xfrm>
            <a:custGeom>
              <a:avLst/>
              <a:gdLst/>
              <a:ahLst/>
              <a:cxnLst/>
              <a:rect l="l" t="t" r="r" b="b"/>
              <a:pathLst>
                <a:path w="1851" h="1606" extrusionOk="0">
                  <a:moveTo>
                    <a:pt x="283" y="1606"/>
                  </a:moveTo>
                  <a:lnTo>
                    <a:pt x="283" y="1606"/>
                  </a:lnTo>
                  <a:cubicBezTo>
                    <a:pt x="-204" y="1150"/>
                    <a:pt x="-33" y="357"/>
                    <a:pt x="571" y="86"/>
                  </a:cubicBezTo>
                  <a:cubicBezTo>
                    <a:pt x="1170" y="-210"/>
                    <a:pt x="1873" y="307"/>
                    <a:pt x="1850" y="943"/>
                  </a:cubicBezTo>
                  <a:cubicBezTo>
                    <a:pt x="1770" y="523"/>
                    <a:pt x="1435" y="184"/>
                    <a:pt x="1016" y="148"/>
                  </a:cubicBezTo>
                  <a:cubicBezTo>
                    <a:pt x="883" y="135"/>
                    <a:pt x="754" y="167"/>
                    <a:pt x="635" y="224"/>
                  </a:cubicBezTo>
                  <a:cubicBezTo>
                    <a:pt x="99" y="459"/>
                    <a:pt x="-62" y="1127"/>
                    <a:pt x="283" y="1606"/>
                  </a:cubicBezTo>
                  <a:close/>
                </a:path>
              </a:pathLst>
            </a:custGeom>
            <a:solidFill>
              <a:schemeClr val="dk1"/>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214" name="Google Shape;3214;p72"/>
            <p:cNvSpPr/>
            <p:nvPr/>
          </p:nvSpPr>
          <p:spPr>
            <a:xfrm>
              <a:off x="6671011" y="3067846"/>
              <a:ext cx="336415" cy="341224"/>
            </a:xfrm>
            <a:custGeom>
              <a:avLst/>
              <a:gdLst/>
              <a:ahLst/>
              <a:cxnLst/>
              <a:rect l="l" t="t" r="r" b="b"/>
              <a:pathLst>
                <a:path w="1819" h="1845" extrusionOk="0">
                  <a:moveTo>
                    <a:pt x="78" y="1282"/>
                  </a:moveTo>
                  <a:lnTo>
                    <a:pt x="78" y="1282"/>
                  </a:lnTo>
                  <a:cubicBezTo>
                    <a:pt x="281" y="1751"/>
                    <a:pt x="818" y="1969"/>
                    <a:pt x="1277" y="1771"/>
                  </a:cubicBezTo>
                  <a:cubicBezTo>
                    <a:pt x="1736" y="1572"/>
                    <a:pt x="1944" y="1032"/>
                    <a:pt x="1741" y="562"/>
                  </a:cubicBezTo>
                  <a:cubicBezTo>
                    <a:pt x="1538" y="94"/>
                    <a:pt x="1001" y="-125"/>
                    <a:pt x="542" y="75"/>
                  </a:cubicBezTo>
                  <a:cubicBezTo>
                    <a:pt x="83" y="274"/>
                    <a:pt x="-126" y="815"/>
                    <a:pt x="78" y="1282"/>
                  </a:cubicBezTo>
                  <a:close/>
                </a:path>
              </a:pathLst>
            </a:custGeom>
            <a:solidFill>
              <a:srgbClr val="FFFFFF"/>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215" name="Google Shape;3215;p72"/>
            <p:cNvSpPr/>
            <p:nvPr/>
          </p:nvSpPr>
          <p:spPr>
            <a:xfrm>
              <a:off x="6717432" y="3112603"/>
              <a:ext cx="251340" cy="254854"/>
            </a:xfrm>
            <a:custGeom>
              <a:avLst/>
              <a:gdLst/>
              <a:ahLst/>
              <a:cxnLst/>
              <a:rect l="l" t="t" r="r" b="b"/>
              <a:pathLst>
                <a:path w="1359" h="1378" extrusionOk="0">
                  <a:moveTo>
                    <a:pt x="58" y="957"/>
                  </a:moveTo>
                  <a:lnTo>
                    <a:pt x="58" y="957"/>
                  </a:lnTo>
                  <a:cubicBezTo>
                    <a:pt x="209" y="1307"/>
                    <a:pt x="610" y="1470"/>
                    <a:pt x="953" y="1323"/>
                  </a:cubicBezTo>
                  <a:cubicBezTo>
                    <a:pt x="1297" y="1174"/>
                    <a:pt x="1452" y="770"/>
                    <a:pt x="1300" y="420"/>
                  </a:cubicBezTo>
                  <a:cubicBezTo>
                    <a:pt x="1149" y="70"/>
                    <a:pt x="748" y="-93"/>
                    <a:pt x="404" y="54"/>
                  </a:cubicBezTo>
                  <a:cubicBezTo>
                    <a:pt x="61" y="203"/>
                    <a:pt x="-94" y="608"/>
                    <a:pt x="58" y="957"/>
                  </a:cubicBezTo>
                  <a:close/>
                </a:path>
              </a:pathLst>
            </a:custGeom>
            <a:solidFill>
              <a:srgbClr val="182130"/>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216" name="Google Shape;3216;p72"/>
            <p:cNvSpPr/>
            <p:nvPr/>
          </p:nvSpPr>
          <p:spPr>
            <a:xfrm>
              <a:off x="6858174" y="3149222"/>
              <a:ext cx="129646" cy="94137"/>
            </a:xfrm>
            <a:custGeom>
              <a:avLst/>
              <a:gdLst/>
              <a:ahLst/>
              <a:cxnLst/>
              <a:rect l="l" t="t" r="r" b="b"/>
              <a:pathLst>
                <a:path w="701" h="509" extrusionOk="0">
                  <a:moveTo>
                    <a:pt x="15" y="335"/>
                  </a:moveTo>
                  <a:lnTo>
                    <a:pt x="15" y="335"/>
                  </a:lnTo>
                  <a:cubicBezTo>
                    <a:pt x="10" y="339"/>
                    <a:pt x="5" y="342"/>
                    <a:pt x="0" y="346"/>
                  </a:cubicBezTo>
                  <a:cubicBezTo>
                    <a:pt x="60" y="386"/>
                    <a:pt x="130" y="404"/>
                    <a:pt x="200" y="420"/>
                  </a:cubicBezTo>
                  <a:cubicBezTo>
                    <a:pt x="360" y="458"/>
                    <a:pt x="518" y="481"/>
                    <a:pt x="678" y="509"/>
                  </a:cubicBezTo>
                  <a:cubicBezTo>
                    <a:pt x="726" y="518"/>
                    <a:pt x="685" y="335"/>
                    <a:pt x="680" y="314"/>
                  </a:cubicBezTo>
                  <a:cubicBezTo>
                    <a:pt x="653" y="216"/>
                    <a:pt x="635" y="127"/>
                    <a:pt x="578" y="39"/>
                  </a:cubicBezTo>
                  <a:cubicBezTo>
                    <a:pt x="570" y="26"/>
                    <a:pt x="560" y="12"/>
                    <a:pt x="545" y="5"/>
                  </a:cubicBezTo>
                  <a:cubicBezTo>
                    <a:pt x="519" y="-7"/>
                    <a:pt x="489" y="9"/>
                    <a:pt x="464" y="25"/>
                  </a:cubicBezTo>
                  <a:cubicBezTo>
                    <a:pt x="312" y="124"/>
                    <a:pt x="162" y="228"/>
                    <a:pt x="15" y="335"/>
                  </a:cubicBezTo>
                  <a:close/>
                </a:path>
              </a:pathLst>
            </a:custGeom>
            <a:solidFill>
              <a:srgbClr val="FFFFFF"/>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217" name="Google Shape;3217;p72"/>
            <p:cNvSpPr/>
            <p:nvPr/>
          </p:nvSpPr>
          <p:spPr>
            <a:xfrm>
              <a:off x="6809904" y="3270545"/>
              <a:ext cx="110782" cy="68060"/>
            </a:xfrm>
            <a:custGeom>
              <a:avLst/>
              <a:gdLst/>
              <a:ahLst/>
              <a:cxnLst/>
              <a:rect l="l" t="t" r="r" b="b"/>
              <a:pathLst>
                <a:path w="599" h="368" extrusionOk="0">
                  <a:moveTo>
                    <a:pt x="458" y="3"/>
                  </a:moveTo>
                  <a:lnTo>
                    <a:pt x="458" y="3"/>
                  </a:lnTo>
                  <a:cubicBezTo>
                    <a:pt x="453" y="5"/>
                    <a:pt x="449" y="12"/>
                    <a:pt x="446" y="17"/>
                  </a:cubicBezTo>
                  <a:cubicBezTo>
                    <a:pt x="355" y="176"/>
                    <a:pt x="182" y="284"/>
                    <a:pt x="0" y="293"/>
                  </a:cubicBezTo>
                  <a:cubicBezTo>
                    <a:pt x="109" y="365"/>
                    <a:pt x="251" y="390"/>
                    <a:pt x="373" y="346"/>
                  </a:cubicBezTo>
                  <a:cubicBezTo>
                    <a:pt x="457" y="317"/>
                    <a:pt x="532" y="254"/>
                    <a:pt x="574" y="173"/>
                  </a:cubicBezTo>
                  <a:cubicBezTo>
                    <a:pt x="594" y="133"/>
                    <a:pt x="613" y="94"/>
                    <a:pt x="584" y="53"/>
                  </a:cubicBezTo>
                  <a:cubicBezTo>
                    <a:pt x="569" y="31"/>
                    <a:pt x="483" y="-9"/>
                    <a:pt x="458" y="3"/>
                  </a:cubicBezTo>
                  <a:close/>
                </a:path>
              </a:pathLst>
            </a:custGeom>
            <a:solidFill>
              <a:srgbClr val="FFFFFF"/>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218" name="Google Shape;3218;p72"/>
            <p:cNvSpPr/>
            <p:nvPr/>
          </p:nvSpPr>
          <p:spPr>
            <a:xfrm>
              <a:off x="6663613" y="3055085"/>
              <a:ext cx="347697" cy="265951"/>
            </a:xfrm>
            <a:custGeom>
              <a:avLst/>
              <a:gdLst/>
              <a:ahLst/>
              <a:cxnLst/>
              <a:rect l="l" t="t" r="r" b="b"/>
              <a:pathLst>
                <a:path w="1880" h="1438" extrusionOk="0">
                  <a:moveTo>
                    <a:pt x="1853" y="1124"/>
                  </a:moveTo>
                  <a:lnTo>
                    <a:pt x="1853" y="1124"/>
                  </a:lnTo>
                  <a:cubicBezTo>
                    <a:pt x="1883" y="527"/>
                    <a:pt x="1371" y="63"/>
                    <a:pt x="790" y="164"/>
                  </a:cubicBezTo>
                  <a:cubicBezTo>
                    <a:pt x="519" y="196"/>
                    <a:pt x="293" y="379"/>
                    <a:pt x="175" y="623"/>
                  </a:cubicBezTo>
                  <a:cubicBezTo>
                    <a:pt x="52" y="868"/>
                    <a:pt x="46" y="1169"/>
                    <a:pt x="156" y="1438"/>
                  </a:cubicBezTo>
                  <a:cubicBezTo>
                    <a:pt x="-163" y="994"/>
                    <a:pt x="27" y="287"/>
                    <a:pt x="542" y="77"/>
                  </a:cubicBezTo>
                  <a:cubicBezTo>
                    <a:pt x="1249" y="-212"/>
                    <a:pt x="2035" y="359"/>
                    <a:pt x="1853" y="1124"/>
                  </a:cubicBezTo>
                  <a:close/>
                </a:path>
              </a:pathLst>
            </a:custGeom>
            <a:solidFill>
              <a:schemeClr val="dk1"/>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219" name="Google Shape;3219;p72"/>
            <p:cNvSpPr/>
            <p:nvPr/>
          </p:nvSpPr>
          <p:spPr>
            <a:xfrm>
              <a:off x="5750915" y="2577190"/>
              <a:ext cx="1383019" cy="947658"/>
            </a:xfrm>
            <a:custGeom>
              <a:avLst/>
              <a:gdLst/>
              <a:ahLst/>
              <a:cxnLst/>
              <a:rect l="l" t="t" r="r" b="b"/>
              <a:pathLst>
                <a:path w="7478" h="5124" extrusionOk="0">
                  <a:moveTo>
                    <a:pt x="7012" y="1038"/>
                  </a:moveTo>
                  <a:lnTo>
                    <a:pt x="7012" y="1038"/>
                  </a:lnTo>
                  <a:cubicBezTo>
                    <a:pt x="6954" y="959"/>
                    <a:pt x="6826" y="886"/>
                    <a:pt x="6776" y="970"/>
                  </a:cubicBezTo>
                  <a:cubicBezTo>
                    <a:pt x="6777" y="632"/>
                    <a:pt x="6552" y="319"/>
                    <a:pt x="6255" y="158"/>
                  </a:cubicBezTo>
                  <a:cubicBezTo>
                    <a:pt x="5958" y="-4"/>
                    <a:pt x="5603" y="-28"/>
                    <a:pt x="5270" y="26"/>
                  </a:cubicBezTo>
                  <a:cubicBezTo>
                    <a:pt x="4937" y="81"/>
                    <a:pt x="4621" y="209"/>
                    <a:pt x="4311" y="342"/>
                  </a:cubicBezTo>
                  <a:cubicBezTo>
                    <a:pt x="4141" y="416"/>
                    <a:pt x="3969" y="492"/>
                    <a:pt x="3786" y="519"/>
                  </a:cubicBezTo>
                  <a:cubicBezTo>
                    <a:pt x="3161" y="609"/>
                    <a:pt x="2549" y="120"/>
                    <a:pt x="1933" y="250"/>
                  </a:cubicBezTo>
                  <a:cubicBezTo>
                    <a:pt x="1795" y="279"/>
                    <a:pt x="1643" y="367"/>
                    <a:pt x="1635" y="508"/>
                  </a:cubicBezTo>
                  <a:cubicBezTo>
                    <a:pt x="1626" y="676"/>
                    <a:pt x="1817" y="776"/>
                    <a:pt x="1979" y="822"/>
                  </a:cubicBezTo>
                  <a:cubicBezTo>
                    <a:pt x="1461" y="784"/>
                    <a:pt x="973" y="1068"/>
                    <a:pt x="572" y="1398"/>
                  </a:cubicBezTo>
                  <a:cubicBezTo>
                    <a:pt x="340" y="1588"/>
                    <a:pt x="114" y="1810"/>
                    <a:pt x="32" y="2098"/>
                  </a:cubicBezTo>
                  <a:cubicBezTo>
                    <a:pt x="-35" y="2330"/>
                    <a:pt x="3" y="2591"/>
                    <a:pt x="133" y="2794"/>
                  </a:cubicBezTo>
                  <a:cubicBezTo>
                    <a:pt x="342" y="3120"/>
                    <a:pt x="697" y="3159"/>
                    <a:pt x="1056" y="3102"/>
                  </a:cubicBezTo>
                  <a:cubicBezTo>
                    <a:pt x="894" y="3156"/>
                    <a:pt x="733" y="3209"/>
                    <a:pt x="571" y="3262"/>
                  </a:cubicBezTo>
                  <a:cubicBezTo>
                    <a:pt x="531" y="3275"/>
                    <a:pt x="486" y="3291"/>
                    <a:pt x="466" y="3328"/>
                  </a:cubicBezTo>
                  <a:cubicBezTo>
                    <a:pt x="419" y="3413"/>
                    <a:pt x="528" y="3497"/>
                    <a:pt x="619" y="3529"/>
                  </a:cubicBezTo>
                  <a:cubicBezTo>
                    <a:pt x="1003" y="3663"/>
                    <a:pt x="1390" y="3699"/>
                    <a:pt x="1781" y="3560"/>
                  </a:cubicBezTo>
                  <a:cubicBezTo>
                    <a:pt x="1953" y="4067"/>
                    <a:pt x="2069" y="4592"/>
                    <a:pt x="2125" y="5124"/>
                  </a:cubicBezTo>
                  <a:cubicBezTo>
                    <a:pt x="2191" y="5003"/>
                    <a:pt x="2186" y="4857"/>
                    <a:pt x="2176" y="4719"/>
                  </a:cubicBezTo>
                  <a:cubicBezTo>
                    <a:pt x="2146" y="4330"/>
                    <a:pt x="2097" y="3940"/>
                    <a:pt x="2025" y="3557"/>
                  </a:cubicBezTo>
                  <a:cubicBezTo>
                    <a:pt x="2162" y="3497"/>
                    <a:pt x="2293" y="3453"/>
                    <a:pt x="2435" y="3409"/>
                  </a:cubicBezTo>
                  <a:cubicBezTo>
                    <a:pt x="2458" y="3403"/>
                    <a:pt x="2482" y="3396"/>
                    <a:pt x="2505" y="3397"/>
                  </a:cubicBezTo>
                  <a:cubicBezTo>
                    <a:pt x="2529" y="3397"/>
                    <a:pt x="2552" y="3406"/>
                    <a:pt x="2576" y="3413"/>
                  </a:cubicBezTo>
                  <a:cubicBezTo>
                    <a:pt x="2924" y="3519"/>
                    <a:pt x="3342" y="3371"/>
                    <a:pt x="3651" y="3211"/>
                  </a:cubicBezTo>
                  <a:cubicBezTo>
                    <a:pt x="4090" y="2984"/>
                    <a:pt x="4452" y="2637"/>
                    <a:pt x="4808" y="2294"/>
                  </a:cubicBezTo>
                  <a:cubicBezTo>
                    <a:pt x="4616" y="2479"/>
                    <a:pt x="4424" y="2663"/>
                    <a:pt x="4232" y="2848"/>
                  </a:cubicBezTo>
                  <a:cubicBezTo>
                    <a:pt x="4085" y="2988"/>
                    <a:pt x="3866" y="3143"/>
                    <a:pt x="3760" y="3318"/>
                  </a:cubicBezTo>
                  <a:cubicBezTo>
                    <a:pt x="3749" y="3338"/>
                    <a:pt x="3737" y="3362"/>
                    <a:pt x="3746" y="3385"/>
                  </a:cubicBezTo>
                  <a:cubicBezTo>
                    <a:pt x="3759" y="3420"/>
                    <a:pt x="3807" y="3424"/>
                    <a:pt x="3845" y="3420"/>
                  </a:cubicBezTo>
                  <a:cubicBezTo>
                    <a:pt x="4059" y="3398"/>
                    <a:pt x="4266" y="3330"/>
                    <a:pt x="4464" y="3245"/>
                  </a:cubicBezTo>
                  <a:cubicBezTo>
                    <a:pt x="5102" y="2972"/>
                    <a:pt x="5659" y="2514"/>
                    <a:pt x="6053" y="1942"/>
                  </a:cubicBezTo>
                  <a:cubicBezTo>
                    <a:pt x="6052" y="2058"/>
                    <a:pt x="6141" y="2174"/>
                    <a:pt x="6256" y="2185"/>
                  </a:cubicBezTo>
                  <a:cubicBezTo>
                    <a:pt x="6372" y="2196"/>
                    <a:pt x="6486" y="2079"/>
                    <a:pt x="6457" y="1967"/>
                  </a:cubicBezTo>
                  <a:cubicBezTo>
                    <a:pt x="6456" y="2145"/>
                    <a:pt x="6519" y="2323"/>
                    <a:pt x="6633" y="2461"/>
                  </a:cubicBezTo>
                  <a:cubicBezTo>
                    <a:pt x="6677" y="2515"/>
                    <a:pt x="6731" y="2564"/>
                    <a:pt x="6798" y="2584"/>
                  </a:cubicBezTo>
                  <a:cubicBezTo>
                    <a:pt x="6865" y="2603"/>
                    <a:pt x="6946" y="2587"/>
                    <a:pt x="6986" y="2530"/>
                  </a:cubicBezTo>
                  <a:cubicBezTo>
                    <a:pt x="7201" y="3015"/>
                    <a:pt x="7366" y="3523"/>
                    <a:pt x="7478" y="4042"/>
                  </a:cubicBezTo>
                  <a:cubicBezTo>
                    <a:pt x="7443" y="3635"/>
                    <a:pt x="7373" y="3231"/>
                    <a:pt x="7270" y="2835"/>
                  </a:cubicBezTo>
                  <a:cubicBezTo>
                    <a:pt x="7235" y="2695"/>
                    <a:pt x="7227" y="2545"/>
                    <a:pt x="7151" y="2419"/>
                  </a:cubicBezTo>
                  <a:cubicBezTo>
                    <a:pt x="7199" y="2319"/>
                    <a:pt x="7267" y="2229"/>
                    <a:pt x="7352" y="2157"/>
                  </a:cubicBezTo>
                  <a:cubicBezTo>
                    <a:pt x="7364" y="2146"/>
                    <a:pt x="7377" y="2135"/>
                    <a:pt x="7381" y="2120"/>
                  </a:cubicBezTo>
                  <a:cubicBezTo>
                    <a:pt x="7386" y="2106"/>
                    <a:pt x="7383" y="2091"/>
                    <a:pt x="7381" y="2078"/>
                  </a:cubicBezTo>
                  <a:cubicBezTo>
                    <a:pt x="7366" y="1998"/>
                    <a:pt x="7333" y="1905"/>
                    <a:pt x="7333" y="1824"/>
                  </a:cubicBezTo>
                  <a:cubicBezTo>
                    <a:pt x="7289" y="1542"/>
                    <a:pt x="7179" y="1270"/>
                    <a:pt x="7012" y="1038"/>
                  </a:cubicBezTo>
                  <a:close/>
                </a:path>
              </a:pathLst>
            </a:custGeom>
            <a:solidFill>
              <a:srgbClr val="C82A22"/>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220" name="Google Shape;3220;p72"/>
            <p:cNvSpPr/>
            <p:nvPr/>
          </p:nvSpPr>
          <p:spPr>
            <a:xfrm>
              <a:off x="6128016" y="2909719"/>
              <a:ext cx="288699" cy="264286"/>
            </a:xfrm>
            <a:custGeom>
              <a:avLst/>
              <a:gdLst/>
              <a:ahLst/>
              <a:cxnLst/>
              <a:rect l="l" t="t" r="r" b="b"/>
              <a:pathLst>
                <a:path w="1561" h="1429" extrusionOk="0">
                  <a:moveTo>
                    <a:pt x="312" y="491"/>
                  </a:moveTo>
                  <a:lnTo>
                    <a:pt x="312" y="491"/>
                  </a:lnTo>
                  <a:cubicBezTo>
                    <a:pt x="461" y="334"/>
                    <a:pt x="1044" y="9"/>
                    <a:pt x="1255" y="224"/>
                  </a:cubicBezTo>
                  <a:cubicBezTo>
                    <a:pt x="1195" y="164"/>
                    <a:pt x="1154" y="85"/>
                    <a:pt x="1139" y="0"/>
                  </a:cubicBezTo>
                  <a:cubicBezTo>
                    <a:pt x="1357" y="63"/>
                    <a:pt x="1530" y="262"/>
                    <a:pt x="1561" y="488"/>
                  </a:cubicBezTo>
                  <a:cubicBezTo>
                    <a:pt x="997" y="571"/>
                    <a:pt x="479" y="929"/>
                    <a:pt x="203" y="1429"/>
                  </a:cubicBezTo>
                  <a:cubicBezTo>
                    <a:pt x="135" y="1377"/>
                    <a:pt x="85" y="1301"/>
                    <a:pt x="67" y="1217"/>
                  </a:cubicBezTo>
                  <a:cubicBezTo>
                    <a:pt x="52" y="1246"/>
                    <a:pt x="31" y="1271"/>
                    <a:pt x="4" y="1288"/>
                  </a:cubicBezTo>
                  <a:cubicBezTo>
                    <a:pt x="-27" y="1026"/>
                    <a:pt x="132" y="680"/>
                    <a:pt x="312" y="491"/>
                  </a:cubicBezTo>
                  <a:close/>
                </a:path>
              </a:pathLst>
            </a:custGeom>
            <a:solidFill>
              <a:srgbClr val="AA1911"/>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221" name="Google Shape;3221;p72"/>
            <p:cNvSpPr/>
            <p:nvPr/>
          </p:nvSpPr>
          <p:spPr>
            <a:xfrm>
              <a:off x="6630139" y="2798013"/>
              <a:ext cx="351765" cy="136674"/>
            </a:xfrm>
            <a:custGeom>
              <a:avLst/>
              <a:gdLst/>
              <a:ahLst/>
              <a:cxnLst/>
              <a:rect l="l" t="t" r="r" b="b"/>
              <a:pathLst>
                <a:path w="1902" h="739" extrusionOk="0">
                  <a:moveTo>
                    <a:pt x="1186" y="12"/>
                  </a:moveTo>
                  <a:lnTo>
                    <a:pt x="1186" y="12"/>
                  </a:lnTo>
                  <a:cubicBezTo>
                    <a:pt x="964" y="-32"/>
                    <a:pt x="256" y="36"/>
                    <a:pt x="182" y="340"/>
                  </a:cubicBezTo>
                  <a:cubicBezTo>
                    <a:pt x="203" y="253"/>
                    <a:pt x="197" y="163"/>
                    <a:pt x="165" y="84"/>
                  </a:cubicBezTo>
                  <a:cubicBezTo>
                    <a:pt x="0" y="265"/>
                    <a:pt x="-47" y="533"/>
                    <a:pt x="48" y="739"/>
                  </a:cubicBezTo>
                  <a:cubicBezTo>
                    <a:pt x="607" y="478"/>
                    <a:pt x="1273" y="476"/>
                    <a:pt x="1798" y="733"/>
                  </a:cubicBezTo>
                  <a:cubicBezTo>
                    <a:pt x="1832" y="650"/>
                    <a:pt x="1836" y="557"/>
                    <a:pt x="1807" y="476"/>
                  </a:cubicBezTo>
                  <a:cubicBezTo>
                    <a:pt x="1835" y="491"/>
                    <a:pt x="1869" y="500"/>
                    <a:pt x="1902" y="499"/>
                  </a:cubicBezTo>
                  <a:cubicBezTo>
                    <a:pt x="1786" y="262"/>
                    <a:pt x="1452" y="64"/>
                    <a:pt x="1186" y="12"/>
                  </a:cubicBezTo>
                  <a:close/>
                </a:path>
              </a:pathLst>
            </a:custGeom>
            <a:solidFill>
              <a:srgbClr val="AA1911"/>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FFFFFF"/>
                </a:solidFill>
                <a:latin typeface="UTM Avo"/>
                <a:cs typeface="+mn-ea"/>
                <a:sym typeface="+mn-lt"/>
              </a:endParaRPr>
            </a:p>
          </p:txBody>
        </p:sp>
        <p:sp>
          <p:nvSpPr>
            <p:cNvPr id="3222" name="Google Shape;3222;p72"/>
            <p:cNvSpPr/>
            <p:nvPr/>
          </p:nvSpPr>
          <p:spPr>
            <a:xfrm>
              <a:off x="6037023" y="3354510"/>
              <a:ext cx="91178" cy="162567"/>
            </a:xfrm>
            <a:custGeom>
              <a:avLst/>
              <a:gdLst/>
              <a:ahLst/>
              <a:cxnLst/>
              <a:rect l="l" t="t" r="r" b="b"/>
              <a:pathLst>
                <a:path w="493" h="879" extrusionOk="0">
                  <a:moveTo>
                    <a:pt x="235" y="496"/>
                  </a:moveTo>
                  <a:lnTo>
                    <a:pt x="235" y="496"/>
                  </a:lnTo>
                  <a:cubicBezTo>
                    <a:pt x="237" y="438"/>
                    <a:pt x="218" y="375"/>
                    <a:pt x="264" y="343"/>
                  </a:cubicBezTo>
                  <a:cubicBezTo>
                    <a:pt x="276" y="338"/>
                    <a:pt x="279" y="338"/>
                    <a:pt x="291" y="344"/>
                  </a:cubicBezTo>
                  <a:cubicBezTo>
                    <a:pt x="322" y="368"/>
                    <a:pt x="348" y="400"/>
                    <a:pt x="370" y="436"/>
                  </a:cubicBezTo>
                  <a:cubicBezTo>
                    <a:pt x="386" y="474"/>
                    <a:pt x="402" y="512"/>
                    <a:pt x="417" y="549"/>
                  </a:cubicBezTo>
                  <a:cubicBezTo>
                    <a:pt x="488" y="525"/>
                    <a:pt x="488" y="525"/>
                    <a:pt x="488" y="525"/>
                  </a:cubicBezTo>
                  <a:cubicBezTo>
                    <a:pt x="477" y="477"/>
                    <a:pt x="456" y="433"/>
                    <a:pt x="429" y="391"/>
                  </a:cubicBezTo>
                  <a:cubicBezTo>
                    <a:pt x="382" y="290"/>
                    <a:pt x="328" y="192"/>
                    <a:pt x="250" y="111"/>
                  </a:cubicBezTo>
                  <a:cubicBezTo>
                    <a:pt x="223" y="81"/>
                    <a:pt x="192" y="55"/>
                    <a:pt x="159" y="32"/>
                  </a:cubicBezTo>
                  <a:cubicBezTo>
                    <a:pt x="136" y="15"/>
                    <a:pt x="91" y="-16"/>
                    <a:pt x="58" y="8"/>
                  </a:cubicBezTo>
                  <a:cubicBezTo>
                    <a:pt x="-7" y="73"/>
                    <a:pt x="-8" y="191"/>
                    <a:pt x="10" y="271"/>
                  </a:cubicBezTo>
                  <a:cubicBezTo>
                    <a:pt x="6" y="194"/>
                    <a:pt x="25" y="115"/>
                    <a:pt x="63" y="55"/>
                  </a:cubicBezTo>
                  <a:cubicBezTo>
                    <a:pt x="71" y="44"/>
                    <a:pt x="78" y="37"/>
                    <a:pt x="91" y="40"/>
                  </a:cubicBezTo>
                  <a:cubicBezTo>
                    <a:pt x="177" y="98"/>
                    <a:pt x="239" y="178"/>
                    <a:pt x="290" y="268"/>
                  </a:cubicBezTo>
                  <a:cubicBezTo>
                    <a:pt x="286" y="267"/>
                    <a:pt x="282" y="267"/>
                    <a:pt x="278" y="267"/>
                  </a:cubicBezTo>
                  <a:cubicBezTo>
                    <a:pt x="227" y="267"/>
                    <a:pt x="186" y="310"/>
                    <a:pt x="175" y="354"/>
                  </a:cubicBezTo>
                  <a:cubicBezTo>
                    <a:pt x="161" y="407"/>
                    <a:pt x="170" y="450"/>
                    <a:pt x="174" y="500"/>
                  </a:cubicBezTo>
                  <a:cubicBezTo>
                    <a:pt x="182" y="590"/>
                    <a:pt x="197" y="686"/>
                    <a:pt x="252" y="765"/>
                  </a:cubicBezTo>
                  <a:cubicBezTo>
                    <a:pt x="304" y="841"/>
                    <a:pt x="401" y="899"/>
                    <a:pt x="493" y="872"/>
                  </a:cubicBezTo>
                  <a:cubicBezTo>
                    <a:pt x="297" y="878"/>
                    <a:pt x="230" y="660"/>
                    <a:pt x="235" y="496"/>
                  </a:cubicBezTo>
                  <a:close/>
                </a:path>
              </a:pathLst>
            </a:custGeom>
            <a:solidFill>
              <a:srgbClr val="A83D2C"/>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sp>
          <p:nvSpPr>
            <p:cNvPr id="3223" name="Google Shape;3223;p72"/>
            <p:cNvSpPr/>
            <p:nvPr/>
          </p:nvSpPr>
          <p:spPr>
            <a:xfrm>
              <a:off x="7108404" y="3035111"/>
              <a:ext cx="66395" cy="187719"/>
            </a:xfrm>
            <a:custGeom>
              <a:avLst/>
              <a:gdLst/>
              <a:ahLst/>
              <a:cxnLst/>
              <a:rect l="l" t="t" r="r" b="b"/>
              <a:pathLst>
                <a:path w="359" h="1015" extrusionOk="0">
                  <a:moveTo>
                    <a:pt x="350" y="561"/>
                  </a:moveTo>
                  <a:lnTo>
                    <a:pt x="350" y="561"/>
                  </a:lnTo>
                  <a:cubicBezTo>
                    <a:pt x="334" y="453"/>
                    <a:pt x="221" y="250"/>
                    <a:pt x="98" y="365"/>
                  </a:cubicBezTo>
                  <a:cubicBezTo>
                    <a:pt x="94" y="370"/>
                    <a:pt x="91" y="376"/>
                    <a:pt x="88" y="381"/>
                  </a:cubicBezTo>
                  <a:cubicBezTo>
                    <a:pt x="78" y="317"/>
                    <a:pt x="70" y="254"/>
                    <a:pt x="60" y="189"/>
                  </a:cubicBezTo>
                  <a:cubicBezTo>
                    <a:pt x="57" y="162"/>
                    <a:pt x="46" y="111"/>
                    <a:pt x="46" y="86"/>
                  </a:cubicBezTo>
                  <a:cubicBezTo>
                    <a:pt x="48" y="56"/>
                    <a:pt x="71" y="38"/>
                    <a:pt x="100" y="34"/>
                  </a:cubicBezTo>
                  <a:cubicBezTo>
                    <a:pt x="172" y="24"/>
                    <a:pt x="219" y="98"/>
                    <a:pt x="252" y="153"/>
                  </a:cubicBezTo>
                  <a:cubicBezTo>
                    <a:pt x="232" y="102"/>
                    <a:pt x="210" y="44"/>
                    <a:pt x="157" y="15"/>
                  </a:cubicBezTo>
                  <a:cubicBezTo>
                    <a:pt x="57" y="-30"/>
                    <a:pt x="-15" y="36"/>
                    <a:pt x="2" y="141"/>
                  </a:cubicBezTo>
                  <a:cubicBezTo>
                    <a:pt x="14" y="304"/>
                    <a:pt x="27" y="467"/>
                    <a:pt x="43" y="631"/>
                  </a:cubicBezTo>
                  <a:cubicBezTo>
                    <a:pt x="117" y="623"/>
                    <a:pt x="117" y="623"/>
                    <a:pt x="117" y="623"/>
                  </a:cubicBezTo>
                  <a:cubicBezTo>
                    <a:pt x="114" y="561"/>
                    <a:pt x="121" y="492"/>
                    <a:pt x="142" y="433"/>
                  </a:cubicBezTo>
                  <a:cubicBezTo>
                    <a:pt x="149" y="416"/>
                    <a:pt x="157" y="408"/>
                    <a:pt x="165" y="406"/>
                  </a:cubicBezTo>
                  <a:cubicBezTo>
                    <a:pt x="178" y="399"/>
                    <a:pt x="217" y="423"/>
                    <a:pt x="237" y="457"/>
                  </a:cubicBezTo>
                  <a:cubicBezTo>
                    <a:pt x="309" y="567"/>
                    <a:pt x="320" y="710"/>
                    <a:pt x="278" y="835"/>
                  </a:cubicBezTo>
                  <a:cubicBezTo>
                    <a:pt x="260" y="888"/>
                    <a:pt x="231" y="939"/>
                    <a:pt x="193" y="981"/>
                  </a:cubicBezTo>
                  <a:cubicBezTo>
                    <a:pt x="180" y="999"/>
                    <a:pt x="159" y="1007"/>
                    <a:pt x="137" y="1007"/>
                  </a:cubicBezTo>
                  <a:cubicBezTo>
                    <a:pt x="127" y="1007"/>
                    <a:pt x="115" y="999"/>
                    <a:pt x="118" y="986"/>
                  </a:cubicBezTo>
                  <a:cubicBezTo>
                    <a:pt x="116" y="992"/>
                    <a:pt x="116" y="998"/>
                    <a:pt x="120" y="1003"/>
                  </a:cubicBezTo>
                  <a:cubicBezTo>
                    <a:pt x="133" y="1019"/>
                    <a:pt x="156" y="1017"/>
                    <a:pt x="174" y="1013"/>
                  </a:cubicBezTo>
                  <a:cubicBezTo>
                    <a:pt x="198" y="1005"/>
                    <a:pt x="215" y="986"/>
                    <a:pt x="233" y="969"/>
                  </a:cubicBezTo>
                  <a:cubicBezTo>
                    <a:pt x="337" y="864"/>
                    <a:pt x="378" y="707"/>
                    <a:pt x="350" y="561"/>
                  </a:cubicBezTo>
                  <a:close/>
                </a:path>
              </a:pathLst>
            </a:custGeom>
            <a:solidFill>
              <a:srgbClr val="A83D2C"/>
            </a:solidFill>
            <a:ln>
              <a:noFill/>
            </a:ln>
          </p:spPr>
          <p:txBody>
            <a:bodyPr spcFirstLastPara="1" wrap="square" lIns="120000" tIns="60000" rIns="120000" bIns="60000" anchor="ctr" anchorCtr="1">
              <a:noAutofit/>
            </a:bodyPr>
            <a:lstStyle/>
            <a:p>
              <a:pPr defTabSz="1219170">
                <a:buClr>
                  <a:srgbClr val="000000"/>
                </a:buClr>
              </a:pPr>
              <a:endParaRPr sz="2400" kern="0">
                <a:solidFill>
                  <a:srgbClr val="000000"/>
                </a:solidFill>
                <a:latin typeface="UTM Avo"/>
                <a:cs typeface="+mn-ea"/>
                <a:sym typeface="+mn-lt"/>
              </a:endParaRPr>
            </a:p>
          </p:txBody>
        </p:sp>
      </p:grpSp>
      <p:sp>
        <p:nvSpPr>
          <p:cNvPr id="6" name="Google Shape;720;p42">
            <a:extLst>
              <a:ext uri="{FF2B5EF4-FFF2-40B4-BE49-F238E27FC236}">
                <a16:creationId xmlns:a16="http://schemas.microsoft.com/office/drawing/2014/main" id="{8C05D2BE-8CA4-F536-510F-695138DF2613}"/>
              </a:ext>
            </a:extLst>
          </p:cNvPr>
          <p:cNvSpPr txBox="1">
            <a:spLocks noGrp="1"/>
          </p:cNvSpPr>
          <p:nvPr>
            <p:ph type="title"/>
          </p:nvPr>
        </p:nvSpPr>
        <p:spPr>
          <a:xfrm>
            <a:off x="2824758" y="1211873"/>
            <a:ext cx="6352187" cy="763600"/>
          </a:xfrm>
          <a:prstGeom prst="rect">
            <a:avLst/>
          </a:prstGeom>
        </p:spPr>
        <p:txBody>
          <a:bodyPr spcFirstLastPara="1" wrap="square" lIns="121900" tIns="121900" rIns="121900" bIns="121900" anchor="ctr" anchorCtr="0">
            <a:noAutofit/>
          </a:bodyPr>
          <a:lstStyle/>
          <a:p>
            <a:pPr algn="ctr"/>
            <a:r>
              <a:rPr lang="en-US" sz="4267" b="1" dirty="0">
                <a:solidFill>
                  <a:schemeClr val="tx1"/>
                </a:solidFill>
                <a:latin typeface="+mn-lt"/>
                <a:ea typeface="+mn-ea"/>
                <a:cs typeface="+mn-ea"/>
                <a:sym typeface="+mn-lt"/>
              </a:rPr>
              <a:t>HƯỚNG DẪN VỀ NHÀ</a:t>
            </a:r>
            <a:endParaRPr sz="4267" b="1" dirty="0">
              <a:solidFill>
                <a:schemeClr val="tx1"/>
              </a:solidFill>
              <a:latin typeface="+mn-lt"/>
              <a:ea typeface="+mn-ea"/>
              <a:cs typeface="+mn-ea"/>
              <a:sym typeface="+mn-lt"/>
            </a:endParaRPr>
          </a:p>
        </p:txBody>
      </p:sp>
      <p:grpSp>
        <p:nvGrpSpPr>
          <p:cNvPr id="8" name="Group 7">
            <a:extLst>
              <a:ext uri="{FF2B5EF4-FFF2-40B4-BE49-F238E27FC236}">
                <a16:creationId xmlns:a16="http://schemas.microsoft.com/office/drawing/2014/main" id="{1A10C03D-AA54-4143-8F9F-0EF28A289B95}"/>
              </a:ext>
            </a:extLst>
          </p:cNvPr>
          <p:cNvGrpSpPr/>
          <p:nvPr/>
        </p:nvGrpSpPr>
        <p:grpSpPr>
          <a:xfrm>
            <a:off x="3030262" y="2119964"/>
            <a:ext cx="5941181" cy="2683933"/>
            <a:chOff x="3636327" y="2681207"/>
            <a:chExt cx="7112000" cy="2012950"/>
          </a:xfrm>
        </p:grpSpPr>
        <p:sp>
          <p:nvSpPr>
            <p:cNvPr id="10" name="Rectangle: Rounded Corners 9">
              <a:extLst>
                <a:ext uri="{FF2B5EF4-FFF2-40B4-BE49-F238E27FC236}">
                  <a16:creationId xmlns:a16="http://schemas.microsoft.com/office/drawing/2014/main" id="{65FE7321-6D2C-225A-F529-3B2C6EA1A3A8}"/>
                </a:ext>
              </a:extLst>
            </p:cNvPr>
            <p:cNvSpPr/>
            <p:nvPr/>
          </p:nvSpPr>
          <p:spPr>
            <a:xfrm>
              <a:off x="3636327" y="2681207"/>
              <a:ext cx="7112000" cy="2012950"/>
            </a:xfrm>
            <a:prstGeom prst="roundRect">
              <a:avLst>
                <a:gd name="adj" fmla="val 9323"/>
              </a:avLst>
            </a:prstGeom>
            <a:solidFill>
              <a:srgbClr val="FFFFFF"/>
            </a:solidFill>
            <a:ln>
              <a:solidFill>
                <a:schemeClr val="accent2"/>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1219170">
                <a:buClr>
                  <a:srgbClr val="000000"/>
                </a:buClr>
              </a:pPr>
              <a:endParaRPr lang="vi-VN" sz="1867" kern="0" dirty="0">
                <a:solidFill>
                  <a:srgbClr val="000000"/>
                </a:solidFill>
                <a:cs typeface="+mn-ea"/>
                <a:sym typeface="+mn-lt"/>
              </a:endParaRPr>
            </a:p>
          </p:txBody>
        </p:sp>
        <p:sp>
          <p:nvSpPr>
            <p:cNvPr id="11" name="TextBox 10">
              <a:extLst>
                <a:ext uri="{FF2B5EF4-FFF2-40B4-BE49-F238E27FC236}">
                  <a16:creationId xmlns:a16="http://schemas.microsoft.com/office/drawing/2014/main" id="{29F451AC-64AA-E731-82B9-94069836FCD2}"/>
                </a:ext>
              </a:extLst>
            </p:cNvPr>
            <p:cNvSpPr txBox="1"/>
            <p:nvPr/>
          </p:nvSpPr>
          <p:spPr>
            <a:xfrm>
              <a:off x="3999103" y="2994493"/>
              <a:ext cx="6386442" cy="1256882"/>
            </a:xfrm>
            <a:prstGeom prst="rect">
              <a:avLst/>
            </a:prstGeom>
            <a:noFill/>
          </p:spPr>
          <p:txBody>
            <a:bodyPr wrap="square">
              <a:spAutoFit/>
            </a:bodyPr>
            <a:lstStyle/>
            <a:p>
              <a:pPr marL="380990" indent="-380990" algn="just" defTabSz="1219170">
                <a:lnSpc>
                  <a:spcPct val="150000"/>
                </a:lnSpc>
                <a:buClr>
                  <a:srgbClr val="000000"/>
                </a:buClr>
                <a:buFont typeface="Arial" panose="020B0604020202020204" pitchFamily="34" charset="0"/>
                <a:buChar char="•"/>
              </a:pPr>
              <a:r>
                <a:rPr lang="vi-VN" sz="2400" kern="0" dirty="0">
                  <a:solidFill>
                    <a:srgbClr val="000000"/>
                  </a:solidFill>
                  <a:cs typeface="+mn-ea"/>
                  <a:sym typeface="+mn-lt"/>
                </a:rPr>
                <a:t>Ôn tập kiến thức đã học.</a:t>
              </a:r>
            </a:p>
            <a:p>
              <a:pPr marL="380990" indent="-380990" algn="just" defTabSz="1219170">
                <a:lnSpc>
                  <a:spcPct val="150000"/>
                </a:lnSpc>
                <a:buClr>
                  <a:srgbClr val="000000"/>
                </a:buClr>
                <a:buFont typeface="Arial" panose="020B0604020202020204" pitchFamily="34" charset="0"/>
                <a:buChar char="•"/>
              </a:pPr>
              <a:r>
                <a:rPr lang="vi-VN" sz="2400" kern="0" dirty="0">
                  <a:solidFill>
                    <a:srgbClr val="000000"/>
                  </a:solidFill>
                  <a:cs typeface="+mn-ea"/>
                  <a:sym typeface="+mn-lt"/>
                </a:rPr>
                <a:t>Đọc trước nội dung tiết </a:t>
              </a:r>
              <a:r>
                <a:rPr lang="vi-VN" sz="2400" kern="0">
                  <a:solidFill>
                    <a:srgbClr val="000000"/>
                  </a:solidFill>
                  <a:cs typeface="+mn-ea"/>
                  <a:sym typeface="+mn-lt"/>
                </a:rPr>
                <a:t>sau:</a:t>
              </a:r>
              <a:br>
                <a:rPr lang="en-US" sz="2400" kern="0">
                  <a:solidFill>
                    <a:srgbClr val="000000"/>
                  </a:solidFill>
                  <a:cs typeface="+mn-ea"/>
                  <a:sym typeface="+mn-lt"/>
                </a:rPr>
              </a:br>
              <a:r>
                <a:rPr lang="vi-VN" sz="2400" i="1" kern="0">
                  <a:solidFill>
                    <a:srgbClr val="000000"/>
                  </a:solidFill>
                  <a:cs typeface="+mn-ea"/>
                  <a:sym typeface="+mn-lt"/>
                </a:rPr>
                <a:t>Bài </a:t>
              </a:r>
              <a:r>
                <a:rPr lang="vi-VN" sz="2400" i="1" kern="0" dirty="0">
                  <a:solidFill>
                    <a:srgbClr val="000000"/>
                  </a:solidFill>
                  <a:cs typeface="+mn-ea"/>
                  <a:sym typeface="+mn-lt"/>
                </a:rPr>
                <a:t>4: Em yêu hòa bình.</a:t>
              </a:r>
              <a:endParaRPr lang="vi-VN" sz="2400" kern="0" dirty="0">
                <a:solidFill>
                  <a:srgbClr val="000000"/>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29"/>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717458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8778142-9B2A-F58E-499C-1FE90D9128B4}"/>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674068C-8FE3-E631-9072-E103C265DC09}"/>
              </a:ext>
            </a:extLst>
          </p:cNvPr>
          <p:cNvSpPr txBox="1"/>
          <p:nvPr/>
        </p:nvSpPr>
        <p:spPr>
          <a:xfrm>
            <a:off x="454403" y="574846"/>
            <a:ext cx="11367083" cy="1411990"/>
          </a:xfrm>
          <a:prstGeom prst="rect">
            <a:avLst/>
          </a:prstGeom>
          <a:noFill/>
        </p:spPr>
        <p:txBody>
          <a:bodyPr wrap="square" rtlCol="0">
            <a:spAutoFit/>
          </a:bodyPr>
          <a:lstStyle/>
          <a:p>
            <a:pPr algn="ctr">
              <a:lnSpc>
                <a:spcPct val="150000"/>
              </a:lnSpc>
            </a:pPr>
            <a:r>
              <a:rPr lang="en-US" sz="2000" b="1">
                <a:solidFill>
                  <a:schemeClr val="accent2">
                    <a:lumMod val="50000"/>
                  </a:schemeClr>
                </a:solidFill>
                <a:latin typeface="UTM Avo" panose="02040603050506020204" pitchFamily="18" charset="0"/>
              </a:rPr>
              <a:t>Để kết nối cộng đồng giáo viên và nhận thêm nhiều tài liệu giảng dạy, </a:t>
            </a:r>
          </a:p>
          <a:p>
            <a:pPr algn="ctr">
              <a:lnSpc>
                <a:spcPct val="150000"/>
              </a:lnSpc>
            </a:pPr>
            <a:r>
              <a:rPr lang="en-US" sz="2000">
                <a:solidFill>
                  <a:schemeClr val="accent2">
                    <a:lumMod val="50000"/>
                  </a:schemeClr>
                </a:solidFill>
                <a:latin typeface="UTM Avo" panose="02040603050506020204" pitchFamily="18" charset="0"/>
              </a:rPr>
              <a:t>mời quý thầy cô tham gia Group Facebook</a:t>
            </a:r>
          </a:p>
          <a:p>
            <a:pPr algn="ctr">
              <a:lnSpc>
                <a:spcPct val="150000"/>
              </a:lnSpc>
            </a:pPr>
            <a:r>
              <a:rPr lang="en-US" sz="2000">
                <a:solidFill>
                  <a:schemeClr val="accent2">
                    <a:lumMod val="50000"/>
                  </a:schemeClr>
                </a:solidFill>
                <a:latin typeface="UTM Avo" panose="02040603050506020204" pitchFamily="18" charset="0"/>
              </a:rPr>
              <a:t>theo đường link:  </a:t>
            </a:r>
          </a:p>
        </p:txBody>
      </p:sp>
      <p:sp>
        <p:nvSpPr>
          <p:cNvPr id="8" name="Rectangle: Rounded Corners 7">
            <a:extLst>
              <a:ext uri="{FF2B5EF4-FFF2-40B4-BE49-F238E27FC236}">
                <a16:creationId xmlns:a16="http://schemas.microsoft.com/office/drawing/2014/main" id="{23B66F12-57AD-C68B-ABF3-D61046CC0C5C}"/>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hlinkClick r:id="rId4"/>
            <a:extLst>
              <a:ext uri="{FF2B5EF4-FFF2-40B4-BE49-F238E27FC236}">
                <a16:creationId xmlns:a16="http://schemas.microsoft.com/office/drawing/2014/main" id="{68F6C708-1619-A4D8-6AEA-5866063FF929}"/>
              </a:ext>
            </a:extLst>
          </p:cNvPr>
          <p:cNvSpPr txBox="1"/>
          <p:nvPr/>
        </p:nvSpPr>
        <p:spPr>
          <a:xfrm>
            <a:off x="2644617" y="2000034"/>
            <a:ext cx="7122253" cy="461665"/>
          </a:xfrm>
          <a:prstGeom prst="rect">
            <a:avLst/>
          </a:prstGeom>
          <a:noFill/>
        </p:spPr>
        <p:txBody>
          <a:bodyPr wrap="square" rtlCol="0">
            <a:spAutoFit/>
          </a:bodyPr>
          <a:lstStyle/>
          <a:p>
            <a:r>
              <a:rPr lang="en-US" sz="2400" b="1" u="sng">
                <a:solidFill>
                  <a:schemeClr val="accent2">
                    <a:lumMod val="50000"/>
                  </a:schemeClr>
                </a:solidFill>
                <a:latin typeface="UTM Avo" panose="02040603050506020204" pitchFamily="18" charset="0"/>
              </a:rPr>
              <a:t>Hoc10 – Đồng hành cùng giáo viên tiểu học</a:t>
            </a:r>
          </a:p>
        </p:txBody>
      </p:sp>
      <p:sp>
        <p:nvSpPr>
          <p:cNvPr id="11" name="TextBox 10">
            <a:extLst>
              <a:ext uri="{FF2B5EF4-FFF2-40B4-BE49-F238E27FC236}">
                <a16:creationId xmlns:a16="http://schemas.microsoft.com/office/drawing/2014/main" id="{915DA25F-D6B3-FAF1-1AF2-575483D2A9CB}"/>
              </a:ext>
            </a:extLst>
          </p:cNvPr>
          <p:cNvSpPr txBox="1"/>
          <p:nvPr/>
        </p:nvSpPr>
        <p:spPr>
          <a:xfrm>
            <a:off x="4011326" y="2381351"/>
            <a:ext cx="4321723" cy="488660"/>
          </a:xfrm>
          <a:prstGeom prst="rect">
            <a:avLst/>
          </a:prstGeom>
          <a:noFill/>
        </p:spPr>
        <p:txBody>
          <a:bodyPr wrap="square" rtlCol="0">
            <a:spAutoFit/>
          </a:bodyPr>
          <a:lstStyle/>
          <a:p>
            <a:pPr algn="ctr">
              <a:lnSpc>
                <a:spcPct val="150000"/>
              </a:lnSpc>
            </a:pPr>
            <a:r>
              <a:rPr lang="en-US" sz="2000">
                <a:solidFill>
                  <a:schemeClr val="accent2">
                    <a:lumMod val="50000"/>
                  </a:schemeClr>
                </a:solidFill>
                <a:latin typeface="UTM Avo" panose="02040603050506020204" pitchFamily="18" charset="0"/>
              </a:rPr>
              <a:t>Hoặc truy cập qua QR code</a:t>
            </a:r>
          </a:p>
        </p:txBody>
      </p:sp>
      <p:pic>
        <p:nvPicPr>
          <p:cNvPr id="13" name="Picture 2" descr="Ngón Trỏ, ngón tay, Máy tính Biểu tượng Tay - tay png tải về - Miễn phí  trong suốt Tay png Tải về.">
            <a:extLst>
              <a:ext uri="{FF2B5EF4-FFF2-40B4-BE49-F238E27FC236}">
                <a16:creationId xmlns:a16="http://schemas.microsoft.com/office/drawing/2014/main" id="{4065A5A4-9A1E-1D2A-200C-A0B38201B0C7}"/>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2705DA41-57D6-25CB-1DB1-6B4A8CA0283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3657035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8"/>
                                        </p:tgtEl>
                                        <p:attrNameLst>
                                          <p:attrName>fillcolor</p:attrName>
                                        </p:attrNameLst>
                                      </p:cBhvr>
                                      <p:to>
                                        <a:srgbClr val="C5E0B3"/>
                                      </p:to>
                                    </p:animClr>
                                    <p:set>
                                      <p:cBhvr>
                                        <p:cTn id="12" dur="1000" fill="hold"/>
                                        <p:tgtEl>
                                          <p:spTgt spid="8"/>
                                        </p:tgtEl>
                                        <p:attrNameLst>
                                          <p:attrName>fill.type</p:attrName>
                                        </p:attrNameLst>
                                      </p:cBhvr>
                                      <p:to>
                                        <p:strVal val="solid"/>
                                      </p:to>
                                    </p:set>
                                    <p:set>
                                      <p:cBhvr>
                                        <p:cTn id="13" dur="1000" fill="hold"/>
                                        <p:tgtEl>
                                          <p:spTgt spid="8"/>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2"/>
                                        </p:tgtEl>
                                        <p:attrNameLst>
                                          <p:attrName>style.color</p:attrName>
                                        </p:attrNameLst>
                                      </p:cBhvr>
                                      <p:by>
                                        <p:hsl h="7200000" s="0" l="0"/>
                                      </p:by>
                                    </p:animClr>
                                    <p:animClr clrSpc="hsl" dir="cw">
                                      <p:cBhvr>
                                        <p:cTn id="16" dur="1000" fill="hold"/>
                                        <p:tgtEl>
                                          <p:spTgt spid="2"/>
                                        </p:tgtEl>
                                        <p:attrNameLst>
                                          <p:attrName>fillcolor</p:attrName>
                                        </p:attrNameLst>
                                      </p:cBhvr>
                                      <p:by>
                                        <p:hsl h="7200000" s="0" l="0"/>
                                      </p:by>
                                    </p:animClr>
                                    <p:animClr clrSpc="hsl" dir="cw">
                                      <p:cBhvr>
                                        <p:cTn id="17" dur="1000" fill="hold"/>
                                        <p:tgtEl>
                                          <p:spTgt spid="2"/>
                                        </p:tgtEl>
                                        <p:attrNameLst>
                                          <p:attrName>stroke.color</p:attrName>
                                        </p:attrNameLst>
                                      </p:cBhvr>
                                      <p:by>
                                        <p:hsl h="7200000" s="0" l="0"/>
                                      </p:by>
                                    </p:animClr>
                                    <p:set>
                                      <p:cBhvr>
                                        <p:cTn id="18"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SLIDE_COUNT" val="1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_Tin học 4.potx" id="{B31132BE-9B1E-4740-8A6C-BEDFD421B589}" vid="{30DA43B8-8E28-426A-8218-D5FF1104A920}"/>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_Tin học 4.potx" id="{B31132BE-9B1E-4740-8A6C-BEDFD421B589}" vid="{080FC9BA-86F2-46ED-A952-732DCCABEF8F}"/>
    </a:ext>
  </a:extLst>
</a:theme>
</file>

<file path=ppt/theme/theme3.xml><?xml version="1.0" encoding="utf-8"?>
<a:theme xmlns:a="http://schemas.openxmlformats.org/drawingml/2006/main" name="3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3">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_Tin học 4.potx" id="{B31132BE-9B1E-4740-8A6C-BEDFD421B589}" vid="{30DA43B8-8E28-426A-8218-D5FF1104A920}"/>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97</TotalTime>
  <Words>596</Words>
  <Application>Microsoft Office PowerPoint</Application>
  <PresentationFormat>Widescreen</PresentationFormat>
  <Paragraphs>58</Paragraphs>
  <Slides>15</Slides>
  <Notes>7</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15</vt:i4>
      </vt:variant>
    </vt:vector>
  </HeadingPairs>
  <TitlesOfParts>
    <vt:vector size="24" baseType="lpstr">
      <vt:lpstr>Arial</vt:lpstr>
      <vt:lpstr>Be Vietnam Pro</vt:lpstr>
      <vt:lpstr>Bebas Neue</vt:lpstr>
      <vt:lpstr>Calibri</vt:lpstr>
      <vt:lpstr>Nunito Light</vt:lpstr>
      <vt:lpstr>UTM Avo</vt:lpstr>
      <vt:lpstr>Office Theme</vt:lpstr>
      <vt:lpstr>1_Office Theme</vt:lpstr>
      <vt:lpstr>3_Office Theme</vt:lpstr>
      <vt:lpstr>PowerPoint Presentation</vt:lpstr>
      <vt:lpstr>PowerPoint Presentation</vt:lpstr>
      <vt:lpstr>TRƯNG BÀY, GIỚI THIỆU SẢN PHẨM</vt:lpstr>
      <vt:lpstr>PowerPoint Presentation</vt:lpstr>
      <vt:lpstr>Tìm hiểu chi tiết biểu cảm trạng thái cảm xúc trên khuôn mặt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HƯỚNG DẪN VỀ NHÀ</vt:lpstr>
      <vt:lpstr>PowerPoint Presentation</vt:lpstr>
      <vt:lpstr>PowerPoint Presentation</vt:lpstr>
    </vt:vector>
  </TitlesOfParts>
  <Company>9Slide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Thuynt</dc:creator>
  <cp:lastModifiedBy>Thuynt</cp:lastModifiedBy>
  <cp:revision>10</cp:revision>
  <dcterms:created xsi:type="dcterms:W3CDTF">2023-12-08T10:28:03Z</dcterms:created>
  <dcterms:modified xsi:type="dcterms:W3CDTF">2024-10-09T07:25:15Z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1D3360D0-629B-4407-AD94-2BD281A5E7D9</vt:lpwstr>
  </property>
  <property fmtid="{D5CDD505-2E9C-101B-9397-08002B2CF9AE}" pid="3" name="ArticulatePath">
    <vt:lpwstr>Presentation22</vt:lpwstr>
  </property>
</Properties>
</file>