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6.xml" ContentType="application/vnd.openxmlformats-officedocument.presentationml.tags+xml"/>
  <Override PartName="/ppt/notesSlides/notesSlide29.xml" ContentType="application/vnd.openxmlformats-officedocument.presentationml.notesSlide+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7" r:id="rId2"/>
    <p:sldId id="258" r:id="rId3"/>
    <p:sldId id="290" r:id="rId4"/>
    <p:sldId id="261" r:id="rId5"/>
    <p:sldId id="291" r:id="rId6"/>
    <p:sldId id="350" r:id="rId7"/>
    <p:sldId id="351" r:id="rId8"/>
    <p:sldId id="352" r:id="rId9"/>
    <p:sldId id="297" r:id="rId10"/>
    <p:sldId id="353" r:id="rId11"/>
    <p:sldId id="354" r:id="rId12"/>
    <p:sldId id="355" r:id="rId13"/>
    <p:sldId id="299" r:id="rId14"/>
    <p:sldId id="259" r:id="rId15"/>
    <p:sldId id="269" r:id="rId16"/>
    <p:sldId id="300" r:id="rId17"/>
    <p:sldId id="356" r:id="rId18"/>
    <p:sldId id="262" r:id="rId19"/>
    <p:sldId id="265" r:id="rId20"/>
    <p:sldId id="273" r:id="rId21"/>
    <p:sldId id="304" r:id="rId22"/>
    <p:sldId id="309" r:id="rId23"/>
    <p:sldId id="305" r:id="rId24"/>
    <p:sldId id="357" r:id="rId25"/>
    <p:sldId id="264" r:id="rId26"/>
    <p:sldId id="279" r:id="rId27"/>
    <p:sldId id="359" r:id="rId28"/>
    <p:sldId id="360" r:id="rId29"/>
    <p:sldId id="274" r:id="rId30"/>
    <p:sldId id="267" r:id="rId31"/>
    <p:sldId id="275" r:id="rId32"/>
  </p:sldIdLst>
  <p:sldSz cx="12192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103" d="100"/>
          <a:sy n="103" d="100"/>
        </p:scale>
        <p:origin x="912" y="150"/>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2FF138-C0A6-4C63-B0D8-AF82002E99C9}" type="datetimeFigureOut">
              <a:rPr lang="en-US" smtClean="0"/>
              <a:t>11/10/2024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4F1E0C-C5FF-487C-BF12-AB4CFA9DC6A0}" type="slidenum">
              <a:rPr lang="en-US" smtClean="0"/>
              <a:t>‹#›</a:t>
            </a:fld>
            <a:endParaRPr lang="en-US"/>
          </a:p>
        </p:txBody>
      </p:sp>
    </p:spTree>
    <p:extLst>
      <p:ext uri="{BB962C8B-B14F-4D97-AF65-F5344CB8AC3E}">
        <p14:creationId xmlns:p14="http://schemas.microsoft.com/office/powerpoint/2010/main" val="2421221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2318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68519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p:cNvGrpSpPr/>
        <p:nvPr/>
      </p:nvGrpSpPr>
      <p:grpSpPr>
        <a:xfrm>
          <a:off x="0" y="0"/>
          <a:ext cx="0" cy="0"/>
          <a:chOff x="0" y="0"/>
          <a:chExt cx="0" cy="0"/>
        </a:xfrm>
      </p:grpSpPr>
      <p:sp>
        <p:nvSpPr>
          <p:cNvPr id="1248" name="Google Shape;1248;gd431007ba2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9" name="Google Shape;1249;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8984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8"/>
        <p:cNvGrpSpPr/>
        <p:nvPr/>
      </p:nvGrpSpPr>
      <p:grpSpPr>
        <a:xfrm>
          <a:off x="0" y="0"/>
          <a:ext cx="0" cy="0"/>
          <a:chOff x="0" y="0"/>
          <a:chExt cx="0" cy="0"/>
        </a:xfrm>
      </p:grpSpPr>
      <p:sp>
        <p:nvSpPr>
          <p:cNvPr id="1729" name="Google Shape;1729;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0" name="Google Shape;1730;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8"/>
        <p:cNvGrpSpPr/>
        <p:nvPr/>
      </p:nvGrpSpPr>
      <p:grpSpPr>
        <a:xfrm>
          <a:off x="0" y="0"/>
          <a:ext cx="0" cy="0"/>
          <a:chOff x="0" y="0"/>
          <a:chExt cx="0" cy="0"/>
        </a:xfrm>
      </p:grpSpPr>
      <p:sp>
        <p:nvSpPr>
          <p:cNvPr id="1729" name="Google Shape;1729;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0" name="Google Shape;1730;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2420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8"/>
        <p:cNvGrpSpPr/>
        <p:nvPr/>
      </p:nvGrpSpPr>
      <p:grpSpPr>
        <a:xfrm>
          <a:off x="0" y="0"/>
          <a:ext cx="0" cy="0"/>
          <a:chOff x="0" y="0"/>
          <a:chExt cx="0" cy="0"/>
        </a:xfrm>
      </p:grpSpPr>
      <p:sp>
        <p:nvSpPr>
          <p:cNvPr id="1729" name="Google Shape;1729;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0" name="Google Shape;1730;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72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8"/>
        <p:cNvGrpSpPr/>
        <p:nvPr/>
      </p:nvGrpSpPr>
      <p:grpSpPr>
        <a:xfrm>
          <a:off x="0" y="0"/>
          <a:ext cx="0" cy="0"/>
          <a:chOff x="0" y="0"/>
          <a:chExt cx="0" cy="0"/>
        </a:xfrm>
      </p:grpSpPr>
      <p:sp>
        <p:nvSpPr>
          <p:cNvPr id="1729" name="Google Shape;1729;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0" name="Google Shape;1730;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6583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2"/>
        <p:cNvGrpSpPr/>
        <p:nvPr/>
      </p:nvGrpSpPr>
      <p:grpSpPr>
        <a:xfrm>
          <a:off x="0" y="0"/>
          <a:ext cx="0" cy="0"/>
          <a:chOff x="0" y="0"/>
          <a:chExt cx="0" cy="0"/>
        </a:xfrm>
      </p:grpSpPr>
      <p:sp>
        <p:nvSpPr>
          <p:cNvPr id="2593" name="Google Shape;2593;g7722dfcc45048c49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4" name="Google Shape;2594;g7722dfcc45048c49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46976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2"/>
        <p:cNvGrpSpPr/>
        <p:nvPr/>
      </p:nvGrpSpPr>
      <p:grpSpPr>
        <a:xfrm>
          <a:off x="0" y="0"/>
          <a:ext cx="0" cy="0"/>
          <a:chOff x="0" y="0"/>
          <a:chExt cx="0" cy="0"/>
        </a:xfrm>
      </p:grpSpPr>
      <p:sp>
        <p:nvSpPr>
          <p:cNvPr id="2593" name="Google Shape;2593;g7722dfcc45048c49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4" name="Google Shape;2594;g7722dfcc45048c49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34829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2"/>
        <p:cNvGrpSpPr/>
        <p:nvPr/>
      </p:nvGrpSpPr>
      <p:grpSpPr>
        <a:xfrm>
          <a:off x="0" y="0"/>
          <a:ext cx="0" cy="0"/>
          <a:chOff x="0" y="0"/>
          <a:chExt cx="0" cy="0"/>
        </a:xfrm>
      </p:grpSpPr>
      <p:sp>
        <p:nvSpPr>
          <p:cNvPr id="2593" name="Google Shape;2593;g7722dfcc45048c49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4" name="Google Shape;2594;g7722dfcc45048c49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0993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2"/>
        <p:cNvGrpSpPr/>
        <p:nvPr/>
      </p:nvGrpSpPr>
      <p:grpSpPr>
        <a:xfrm>
          <a:off x="0" y="0"/>
          <a:ext cx="0" cy="0"/>
          <a:chOff x="0" y="0"/>
          <a:chExt cx="0" cy="0"/>
        </a:xfrm>
      </p:grpSpPr>
      <p:sp>
        <p:nvSpPr>
          <p:cNvPr id="2593" name="Google Shape;2593;g7722dfcc45048c49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4" name="Google Shape;2594;g7722dfcc45048c49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12728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3"/>
        <p:cNvGrpSpPr/>
        <p:nvPr/>
      </p:nvGrpSpPr>
      <p:grpSpPr>
        <a:xfrm>
          <a:off x="0" y="0"/>
          <a:ext cx="0" cy="0"/>
          <a:chOff x="0" y="0"/>
          <a:chExt cx="0" cy="0"/>
        </a:xfrm>
      </p:grpSpPr>
      <p:sp>
        <p:nvSpPr>
          <p:cNvPr id="2104" name="Google Shape;2104;g54dda1946d_4_27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5" name="Google Shape;2105;g54dda1946d_4_2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5768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0"/>
        <p:cNvGrpSpPr/>
        <p:nvPr/>
      </p:nvGrpSpPr>
      <p:grpSpPr>
        <a:xfrm>
          <a:off x="0" y="0"/>
          <a:ext cx="0" cy="0"/>
          <a:chOff x="0" y="0"/>
          <a:chExt cx="0" cy="0"/>
        </a:xfrm>
      </p:grpSpPr>
      <p:sp>
        <p:nvSpPr>
          <p:cNvPr id="1441" name="Google Shape;1441;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2" name="Google Shape;1442;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8"/>
        <p:cNvGrpSpPr/>
        <p:nvPr/>
      </p:nvGrpSpPr>
      <p:grpSpPr>
        <a:xfrm>
          <a:off x="0" y="0"/>
          <a:ext cx="0" cy="0"/>
          <a:chOff x="0" y="0"/>
          <a:chExt cx="0" cy="0"/>
        </a:xfrm>
      </p:grpSpPr>
      <p:sp>
        <p:nvSpPr>
          <p:cNvPr id="1849" name="Google Shape;1849;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0" name="Google Shape;1850;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4945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8"/>
        <p:cNvGrpSpPr/>
        <p:nvPr/>
      </p:nvGrpSpPr>
      <p:grpSpPr>
        <a:xfrm>
          <a:off x="0" y="0"/>
          <a:ext cx="0" cy="0"/>
          <a:chOff x="0" y="0"/>
          <a:chExt cx="0" cy="0"/>
        </a:xfrm>
      </p:grpSpPr>
      <p:sp>
        <p:nvSpPr>
          <p:cNvPr id="1849" name="Google Shape;1849;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0" name="Google Shape;1850;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0583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9"/>
        <p:cNvGrpSpPr/>
        <p:nvPr/>
      </p:nvGrpSpPr>
      <p:grpSpPr>
        <a:xfrm>
          <a:off x="0" y="0"/>
          <a:ext cx="0" cy="0"/>
          <a:chOff x="0" y="0"/>
          <a:chExt cx="0" cy="0"/>
        </a:xfrm>
      </p:grpSpPr>
      <p:sp>
        <p:nvSpPr>
          <p:cNvPr id="1740" name="Google Shape;1740;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1" name="Google Shape;1741;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0"/>
        <p:cNvGrpSpPr/>
        <p:nvPr/>
      </p:nvGrpSpPr>
      <p:grpSpPr>
        <a:xfrm>
          <a:off x="0" y="0"/>
          <a:ext cx="0" cy="0"/>
          <a:chOff x="0" y="0"/>
          <a:chExt cx="0" cy="0"/>
        </a:xfrm>
      </p:grpSpPr>
      <p:sp>
        <p:nvSpPr>
          <p:cNvPr id="2081" name="Google Shape;2081;gd5260bdd85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2" name="Google Shape;2082;gd5260bdd85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6"/>
        <p:cNvGrpSpPr/>
        <p:nvPr/>
      </p:nvGrpSpPr>
      <p:grpSpPr>
        <a:xfrm>
          <a:off x="0" y="0"/>
          <a:ext cx="0" cy="0"/>
          <a:chOff x="0" y="0"/>
          <a:chExt cx="0" cy="0"/>
        </a:xfrm>
      </p:grpSpPr>
      <p:sp>
        <p:nvSpPr>
          <p:cNvPr id="2777" name="Google Shape;2777;gd5260bdd85_0_2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8" name="Google Shape;2778;gd5260bdd85_0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6"/>
        <p:cNvGrpSpPr/>
        <p:nvPr/>
      </p:nvGrpSpPr>
      <p:grpSpPr>
        <a:xfrm>
          <a:off x="0" y="0"/>
          <a:ext cx="0" cy="0"/>
          <a:chOff x="0" y="0"/>
          <a:chExt cx="0" cy="0"/>
        </a:xfrm>
      </p:grpSpPr>
      <p:sp>
        <p:nvSpPr>
          <p:cNvPr id="1927" name="Google Shape;1927;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8" name="Google Shape;1928;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1309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0"/>
        <p:cNvGrpSpPr/>
        <p:nvPr/>
      </p:nvGrpSpPr>
      <p:grpSpPr>
        <a:xfrm>
          <a:off x="0" y="0"/>
          <a:ext cx="0" cy="0"/>
          <a:chOff x="0" y="0"/>
          <a:chExt cx="0" cy="0"/>
        </a:xfrm>
      </p:grpSpPr>
      <p:sp>
        <p:nvSpPr>
          <p:cNvPr id="3991" name="Google Shape;3991;g1951dc795a5_1_16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2" name="Google Shape;3992;g1951dc795a5_1_16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78770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6"/>
        <p:cNvGrpSpPr/>
        <p:nvPr/>
      </p:nvGrpSpPr>
      <p:grpSpPr>
        <a:xfrm>
          <a:off x="0" y="0"/>
          <a:ext cx="0" cy="0"/>
          <a:chOff x="0" y="0"/>
          <a:chExt cx="0" cy="0"/>
        </a:xfrm>
      </p:grpSpPr>
      <p:sp>
        <p:nvSpPr>
          <p:cNvPr id="1927" name="Google Shape;1927;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8" name="Google Shape;1928;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05832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6" name="Google Shape;1416;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6"/>
        <p:cNvGrpSpPr/>
        <p:nvPr/>
      </p:nvGrpSpPr>
      <p:grpSpPr>
        <a:xfrm>
          <a:off x="0" y="0"/>
          <a:ext cx="0" cy="0"/>
          <a:chOff x="0" y="0"/>
          <a:chExt cx="0" cy="0"/>
        </a:xfrm>
      </p:grpSpPr>
      <p:sp>
        <p:nvSpPr>
          <p:cNvPr id="1927" name="Google Shape;1927;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8" name="Google Shape;1928;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6"/>
        <p:cNvGrpSpPr/>
        <p:nvPr/>
      </p:nvGrpSpPr>
      <p:grpSpPr>
        <a:xfrm>
          <a:off x="0" y="0"/>
          <a:ext cx="0" cy="0"/>
          <a:chOff x="0" y="0"/>
          <a:chExt cx="0" cy="0"/>
        </a:xfrm>
      </p:grpSpPr>
      <p:sp>
        <p:nvSpPr>
          <p:cNvPr id="3217" name="Google Shape;3217;g54dda1946d_4_26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8" name="Google Shape;3218;g54dda1946d_4_26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6" name="Google Shape;1416;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6144323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6"/>
        <p:cNvGrpSpPr/>
        <p:nvPr/>
      </p:nvGrpSpPr>
      <p:grpSpPr>
        <a:xfrm>
          <a:off x="0" y="0"/>
          <a:ext cx="0" cy="0"/>
          <a:chOff x="0" y="0"/>
          <a:chExt cx="0" cy="0"/>
        </a:xfrm>
      </p:grpSpPr>
      <p:sp>
        <p:nvSpPr>
          <p:cNvPr id="3217" name="Google Shape;3217;g54dda1946d_4_26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8" name="Google Shape;3218;g54dda1946d_4_26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73555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9"/>
        <p:cNvGrpSpPr/>
        <p:nvPr/>
      </p:nvGrpSpPr>
      <p:grpSpPr>
        <a:xfrm>
          <a:off x="0" y="0"/>
          <a:ext cx="0" cy="0"/>
          <a:chOff x="0" y="0"/>
          <a:chExt cx="0" cy="0"/>
        </a:xfrm>
      </p:grpSpPr>
      <p:sp>
        <p:nvSpPr>
          <p:cNvPr id="2800" name="Google Shape;2800;g54dda1946d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1" name="Google Shape;2801;g54dda1946d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1316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4148827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cs typeface="Calibri"/>
              <a:sym typeface="Calibri"/>
            </a:endParaRPr>
          </a:p>
        </p:txBody>
      </p:sp>
    </p:spTree>
    <p:extLst>
      <p:ext uri="{BB962C8B-B14F-4D97-AF65-F5344CB8AC3E}">
        <p14:creationId xmlns:p14="http://schemas.microsoft.com/office/powerpoint/2010/main" val="4249450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9"/>
        <p:cNvGrpSpPr/>
        <p:nvPr/>
      </p:nvGrpSpPr>
      <p:grpSpPr>
        <a:xfrm>
          <a:off x="0" y="0"/>
          <a:ext cx="0" cy="0"/>
          <a:chOff x="0" y="0"/>
          <a:chExt cx="0" cy="0"/>
        </a:xfrm>
      </p:grpSpPr>
      <p:sp>
        <p:nvSpPr>
          <p:cNvPr id="75" name="Google Shape;75;p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6" name="Google Shape;76;p4"/>
          <p:cNvSpPr txBox="1">
            <a:spLocks noGrp="1"/>
          </p:cNvSpPr>
          <p:nvPr>
            <p:ph type="body" idx="1"/>
          </p:nvPr>
        </p:nvSpPr>
        <p:spPr>
          <a:xfrm>
            <a:off x="2293600" y="1458567"/>
            <a:ext cx="7604800" cy="487600"/>
          </a:xfrm>
          <a:prstGeom prst="rect">
            <a:avLst/>
          </a:prstGeom>
        </p:spPr>
        <p:txBody>
          <a:bodyPr spcFirstLastPara="1" wrap="square" lIns="91425" tIns="91425" rIns="91425" bIns="91425" anchor="t" anchorCtr="0">
            <a:noAutofit/>
          </a:bodyPr>
          <a:lstStyle>
            <a:lvl1pPr marL="609585" lvl="0" indent="-423323" algn="ctr" rtl="0">
              <a:lnSpc>
                <a:spcPct val="100000"/>
              </a:lnSpc>
              <a:spcBef>
                <a:spcPts val="0"/>
              </a:spcBef>
              <a:spcAft>
                <a:spcPts val="0"/>
              </a:spcAft>
              <a:buSzPts val="1400"/>
              <a:buFont typeface="Nunito Light"/>
              <a:buChar char="●"/>
              <a:defRPr sz="1733"/>
            </a:lvl1pPr>
            <a:lvl2pPr marL="1219170" lvl="1" indent="-423323" rtl="0">
              <a:lnSpc>
                <a:spcPct val="100000"/>
              </a:lnSpc>
              <a:spcBef>
                <a:spcPts val="0"/>
              </a:spcBef>
              <a:spcAft>
                <a:spcPts val="0"/>
              </a:spcAft>
              <a:buSzPts val="1400"/>
              <a:buFont typeface="Nunito Light"/>
              <a:buChar char="○"/>
              <a:defRPr/>
            </a:lvl2pPr>
            <a:lvl3pPr marL="1828754" lvl="2" indent="-423323" rtl="0">
              <a:lnSpc>
                <a:spcPct val="100000"/>
              </a:lnSpc>
              <a:spcBef>
                <a:spcPts val="0"/>
              </a:spcBef>
              <a:spcAft>
                <a:spcPts val="0"/>
              </a:spcAft>
              <a:buSzPts val="1400"/>
              <a:buFont typeface="Nunito Light"/>
              <a:buChar char="■"/>
              <a:defRPr/>
            </a:lvl3pPr>
            <a:lvl4pPr marL="2438339" lvl="3" indent="-423323" rtl="0">
              <a:lnSpc>
                <a:spcPct val="100000"/>
              </a:lnSpc>
              <a:spcBef>
                <a:spcPts val="0"/>
              </a:spcBef>
              <a:spcAft>
                <a:spcPts val="0"/>
              </a:spcAft>
              <a:buSzPts val="1400"/>
              <a:buFont typeface="Nunito Light"/>
              <a:buChar char="●"/>
              <a:defRPr/>
            </a:lvl4pPr>
            <a:lvl5pPr marL="3047924" lvl="4" indent="-423323" rtl="0">
              <a:lnSpc>
                <a:spcPct val="100000"/>
              </a:lnSpc>
              <a:spcBef>
                <a:spcPts val="0"/>
              </a:spcBef>
              <a:spcAft>
                <a:spcPts val="0"/>
              </a:spcAft>
              <a:buSzPts val="1400"/>
              <a:buFont typeface="Nunito Light"/>
              <a:buChar char="○"/>
              <a:defRPr/>
            </a:lvl5pPr>
            <a:lvl6pPr marL="3657509" lvl="5" indent="-423323" rtl="0">
              <a:lnSpc>
                <a:spcPct val="100000"/>
              </a:lnSpc>
              <a:spcBef>
                <a:spcPts val="0"/>
              </a:spcBef>
              <a:spcAft>
                <a:spcPts val="0"/>
              </a:spcAft>
              <a:buSzPts val="1400"/>
              <a:buFont typeface="Nunito Light"/>
              <a:buChar char="■"/>
              <a:defRPr/>
            </a:lvl6pPr>
            <a:lvl7pPr marL="4267093" lvl="6" indent="-423323" rtl="0">
              <a:lnSpc>
                <a:spcPct val="100000"/>
              </a:lnSpc>
              <a:spcBef>
                <a:spcPts val="0"/>
              </a:spcBef>
              <a:spcAft>
                <a:spcPts val="0"/>
              </a:spcAft>
              <a:buSzPts val="1400"/>
              <a:buFont typeface="Nunito Light"/>
              <a:buChar char="●"/>
              <a:defRPr/>
            </a:lvl7pPr>
            <a:lvl8pPr marL="4876678" lvl="7" indent="-423323" rtl="0">
              <a:lnSpc>
                <a:spcPct val="100000"/>
              </a:lnSpc>
              <a:spcBef>
                <a:spcPts val="0"/>
              </a:spcBef>
              <a:spcAft>
                <a:spcPts val="0"/>
              </a:spcAft>
              <a:buSzPts val="1400"/>
              <a:buFont typeface="Nunito Light"/>
              <a:buChar char="○"/>
              <a:defRPr/>
            </a:lvl8pPr>
            <a:lvl9pPr marL="5486263" lvl="8" indent="-423323" rtl="0">
              <a:lnSpc>
                <a:spcPct val="100000"/>
              </a:lnSpc>
              <a:spcBef>
                <a:spcPts val="0"/>
              </a:spcBef>
              <a:spcAft>
                <a:spcPts val="0"/>
              </a:spcAft>
              <a:buSzPts val="1400"/>
              <a:buFont typeface="Nunito Light"/>
              <a:buChar char="■"/>
              <a:defRPr/>
            </a:lvl9pPr>
          </a:lstStyle>
          <a:p>
            <a:endParaRPr/>
          </a:p>
        </p:txBody>
      </p:sp>
    </p:spTree>
    <p:extLst>
      <p:ext uri="{BB962C8B-B14F-4D97-AF65-F5344CB8AC3E}">
        <p14:creationId xmlns:p14="http://schemas.microsoft.com/office/powerpoint/2010/main" val="395456414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56"/>
        <p:cNvGrpSpPr/>
        <p:nvPr/>
      </p:nvGrpSpPr>
      <p:grpSpPr>
        <a:xfrm>
          <a:off x="0" y="0"/>
          <a:ext cx="0" cy="0"/>
          <a:chOff x="0" y="0"/>
          <a:chExt cx="0" cy="0"/>
        </a:xfrm>
      </p:grpSpPr>
      <p:sp>
        <p:nvSpPr>
          <p:cNvPr id="357" name="Google Shape;357;p12"/>
          <p:cNvSpPr txBox="1">
            <a:spLocks noGrp="1"/>
          </p:cNvSpPr>
          <p:nvPr>
            <p:ph type="title" hasCustomPrompt="1"/>
          </p:nvPr>
        </p:nvSpPr>
        <p:spPr>
          <a:xfrm flipH="1">
            <a:off x="1249600" y="973333"/>
            <a:ext cx="9692800" cy="20416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9866">
                <a:solidFill>
                  <a:schemeClr val="accent4">
                    <a:lumMod val="100000"/>
                  </a:schemeClr>
                </a:solidFill>
              </a:defRPr>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358" name="Google Shape;358;p12"/>
          <p:cNvSpPr txBox="1">
            <a:spLocks noGrp="1"/>
          </p:cNvSpPr>
          <p:nvPr>
            <p:ph type="subTitle" idx="1"/>
          </p:nvPr>
        </p:nvSpPr>
        <p:spPr>
          <a:xfrm flipH="1">
            <a:off x="1247800" y="2839100"/>
            <a:ext cx="9696400" cy="57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133"/>
            </a:lvl1pPr>
            <a:lvl2pPr lvl="1" algn="ctr" rtl="0">
              <a:lnSpc>
                <a:spcPct val="100000"/>
              </a:lnSpc>
              <a:spcBef>
                <a:spcPts val="0"/>
              </a:spcBef>
              <a:spcAft>
                <a:spcPts val="0"/>
              </a:spcAft>
              <a:buSzPts val="1600"/>
              <a:buNone/>
              <a:defRPr sz="2133"/>
            </a:lvl2pPr>
            <a:lvl3pPr lvl="2" algn="ctr" rtl="0">
              <a:lnSpc>
                <a:spcPct val="100000"/>
              </a:lnSpc>
              <a:spcBef>
                <a:spcPts val="2133"/>
              </a:spcBef>
              <a:spcAft>
                <a:spcPts val="0"/>
              </a:spcAft>
              <a:buSzPts val="1600"/>
              <a:buNone/>
              <a:defRPr sz="2133"/>
            </a:lvl3pPr>
            <a:lvl4pPr lvl="3" algn="ctr" rtl="0">
              <a:lnSpc>
                <a:spcPct val="100000"/>
              </a:lnSpc>
              <a:spcBef>
                <a:spcPts val="2133"/>
              </a:spcBef>
              <a:spcAft>
                <a:spcPts val="0"/>
              </a:spcAft>
              <a:buSzPts val="1600"/>
              <a:buNone/>
              <a:defRPr sz="2133"/>
            </a:lvl4pPr>
            <a:lvl5pPr lvl="4" algn="ctr" rtl="0">
              <a:lnSpc>
                <a:spcPct val="100000"/>
              </a:lnSpc>
              <a:spcBef>
                <a:spcPts val="2133"/>
              </a:spcBef>
              <a:spcAft>
                <a:spcPts val="0"/>
              </a:spcAft>
              <a:buSzPts val="1600"/>
              <a:buNone/>
              <a:defRPr sz="2133"/>
            </a:lvl5pPr>
            <a:lvl6pPr lvl="5" algn="ctr" rtl="0">
              <a:lnSpc>
                <a:spcPct val="100000"/>
              </a:lnSpc>
              <a:spcBef>
                <a:spcPts val="2133"/>
              </a:spcBef>
              <a:spcAft>
                <a:spcPts val="0"/>
              </a:spcAft>
              <a:buSzPts val="1600"/>
              <a:buNone/>
              <a:defRPr sz="2133"/>
            </a:lvl6pPr>
            <a:lvl7pPr lvl="6" algn="ctr" rtl="0">
              <a:lnSpc>
                <a:spcPct val="100000"/>
              </a:lnSpc>
              <a:spcBef>
                <a:spcPts val="2133"/>
              </a:spcBef>
              <a:spcAft>
                <a:spcPts val="0"/>
              </a:spcAft>
              <a:buSzPts val="1600"/>
              <a:buNone/>
              <a:defRPr sz="2133"/>
            </a:lvl7pPr>
            <a:lvl8pPr lvl="7" algn="ctr" rtl="0">
              <a:lnSpc>
                <a:spcPct val="100000"/>
              </a:lnSpc>
              <a:spcBef>
                <a:spcPts val="2133"/>
              </a:spcBef>
              <a:spcAft>
                <a:spcPts val="0"/>
              </a:spcAft>
              <a:buSzPts val="1600"/>
              <a:buNone/>
              <a:defRPr sz="2133"/>
            </a:lvl8pPr>
            <a:lvl9pPr lvl="8" algn="ctr" rtl="0">
              <a:lnSpc>
                <a:spcPct val="100000"/>
              </a:lnSpc>
              <a:spcBef>
                <a:spcPts val="2133"/>
              </a:spcBef>
              <a:spcAft>
                <a:spcPts val="2133"/>
              </a:spcAft>
              <a:buSzPts val="1600"/>
              <a:buNone/>
              <a:defRPr sz="2133"/>
            </a:lvl9pPr>
          </a:lstStyle>
          <a:p>
            <a:endParaRPr/>
          </a:p>
        </p:txBody>
      </p:sp>
    </p:spTree>
    <p:extLst>
      <p:ext uri="{BB962C8B-B14F-4D97-AF65-F5344CB8AC3E}">
        <p14:creationId xmlns:p14="http://schemas.microsoft.com/office/powerpoint/2010/main" val="100546424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469"/>
        <p:cNvGrpSpPr/>
        <p:nvPr/>
      </p:nvGrpSpPr>
      <p:grpSpPr>
        <a:xfrm>
          <a:off x="0" y="0"/>
          <a:ext cx="0" cy="0"/>
          <a:chOff x="0" y="0"/>
          <a:chExt cx="0" cy="0"/>
        </a:xfrm>
      </p:grpSpPr>
      <p:sp>
        <p:nvSpPr>
          <p:cNvPr id="470" name="Google Shape;470;p18"/>
          <p:cNvSpPr txBox="1">
            <a:spLocks noGrp="1"/>
          </p:cNvSpPr>
          <p:nvPr>
            <p:ph type="title"/>
          </p:nvPr>
        </p:nvSpPr>
        <p:spPr>
          <a:xfrm>
            <a:off x="960000" y="593367"/>
            <a:ext cx="10272000" cy="1540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348976929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2">
  <p:cSld name="Title and two columns 2">
    <p:spTree>
      <p:nvGrpSpPr>
        <p:cNvPr id="1" name="Shape 743"/>
        <p:cNvGrpSpPr/>
        <p:nvPr/>
      </p:nvGrpSpPr>
      <p:grpSpPr>
        <a:xfrm>
          <a:off x="0" y="0"/>
          <a:ext cx="0" cy="0"/>
          <a:chOff x="0" y="0"/>
          <a:chExt cx="0" cy="0"/>
        </a:xfrm>
      </p:grpSpPr>
      <p:sp>
        <p:nvSpPr>
          <p:cNvPr id="744" name="Google Shape;744;p31"/>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45" name="Google Shape;745;p31"/>
          <p:cNvSpPr txBox="1">
            <a:spLocks noGrp="1"/>
          </p:cNvSpPr>
          <p:nvPr>
            <p:ph type="subTitle" idx="1"/>
          </p:nvPr>
        </p:nvSpPr>
        <p:spPr>
          <a:xfrm>
            <a:off x="6224752" y="1843400"/>
            <a:ext cx="4047600" cy="383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46" name="Google Shape;746;p31"/>
          <p:cNvSpPr txBox="1">
            <a:spLocks noGrp="1"/>
          </p:cNvSpPr>
          <p:nvPr>
            <p:ph type="subTitle" idx="2"/>
          </p:nvPr>
        </p:nvSpPr>
        <p:spPr>
          <a:xfrm>
            <a:off x="1919633" y="1843400"/>
            <a:ext cx="4047600" cy="383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41684270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9"/>
        <p:cNvGrpSpPr/>
        <p:nvPr/>
      </p:nvGrpSpPr>
      <p:grpSpPr>
        <a:xfrm>
          <a:off x="0" y="0"/>
          <a:ext cx="0" cy="0"/>
          <a:chOff x="0" y="0"/>
          <a:chExt cx="0" cy="0"/>
        </a:xfrm>
      </p:grpSpPr>
      <p:sp>
        <p:nvSpPr>
          <p:cNvPr id="290" name="Google Shape;290;p9"/>
          <p:cNvSpPr txBox="1">
            <a:spLocks noGrp="1"/>
          </p:cNvSpPr>
          <p:nvPr>
            <p:ph type="title"/>
          </p:nvPr>
        </p:nvSpPr>
        <p:spPr>
          <a:xfrm>
            <a:off x="2020800" y="1742800"/>
            <a:ext cx="8150400" cy="33724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3333">
                <a:solidFill>
                  <a:schemeClr val="lt1"/>
                </a:solidFill>
              </a:defRPr>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Tree>
    <p:extLst>
      <p:ext uri="{BB962C8B-B14F-4D97-AF65-F5344CB8AC3E}">
        <p14:creationId xmlns:p14="http://schemas.microsoft.com/office/powerpoint/2010/main" val="141683648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898"/>
        <p:cNvGrpSpPr/>
        <p:nvPr/>
      </p:nvGrpSpPr>
      <p:grpSpPr>
        <a:xfrm>
          <a:off x="0" y="0"/>
          <a:ext cx="0" cy="0"/>
          <a:chOff x="0" y="0"/>
          <a:chExt cx="0" cy="0"/>
        </a:xfrm>
      </p:grpSpPr>
      <p:sp>
        <p:nvSpPr>
          <p:cNvPr id="899" name="Google Shape;899;p34"/>
          <p:cNvSpPr txBox="1">
            <a:spLocks noGrp="1"/>
          </p:cNvSpPr>
          <p:nvPr>
            <p:ph type="title"/>
          </p:nvPr>
        </p:nvSpPr>
        <p:spPr>
          <a:xfrm>
            <a:off x="1470600" y="593367"/>
            <a:ext cx="9250800" cy="1591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00" name="Google Shape;900;p34"/>
          <p:cNvSpPr txBox="1">
            <a:spLocks noGrp="1"/>
          </p:cNvSpPr>
          <p:nvPr>
            <p:ph type="subTitle" idx="1"/>
          </p:nvPr>
        </p:nvSpPr>
        <p:spPr>
          <a:xfrm>
            <a:off x="1481573" y="3487603"/>
            <a:ext cx="2828400" cy="66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901" name="Google Shape;901;p34"/>
          <p:cNvSpPr txBox="1">
            <a:spLocks noGrp="1"/>
          </p:cNvSpPr>
          <p:nvPr>
            <p:ph type="subTitle" idx="2"/>
          </p:nvPr>
        </p:nvSpPr>
        <p:spPr>
          <a:xfrm>
            <a:off x="4774717" y="3487603"/>
            <a:ext cx="2828400" cy="66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902" name="Google Shape;902;p34"/>
          <p:cNvSpPr txBox="1">
            <a:spLocks noGrp="1"/>
          </p:cNvSpPr>
          <p:nvPr>
            <p:ph type="subTitle" idx="3"/>
          </p:nvPr>
        </p:nvSpPr>
        <p:spPr>
          <a:xfrm>
            <a:off x="1481573" y="5477504"/>
            <a:ext cx="2828400" cy="66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903" name="Google Shape;903;p34"/>
          <p:cNvSpPr txBox="1">
            <a:spLocks noGrp="1"/>
          </p:cNvSpPr>
          <p:nvPr>
            <p:ph type="subTitle" idx="4"/>
          </p:nvPr>
        </p:nvSpPr>
        <p:spPr>
          <a:xfrm>
            <a:off x="4774717" y="5477504"/>
            <a:ext cx="2828400" cy="66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904" name="Google Shape;904;p34"/>
          <p:cNvSpPr txBox="1">
            <a:spLocks noGrp="1"/>
          </p:cNvSpPr>
          <p:nvPr>
            <p:ph type="subTitle" idx="5"/>
          </p:nvPr>
        </p:nvSpPr>
        <p:spPr>
          <a:xfrm>
            <a:off x="8067827" y="3496403"/>
            <a:ext cx="2828400" cy="658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905" name="Google Shape;905;p34"/>
          <p:cNvSpPr txBox="1">
            <a:spLocks noGrp="1"/>
          </p:cNvSpPr>
          <p:nvPr>
            <p:ph type="subTitle" idx="6"/>
          </p:nvPr>
        </p:nvSpPr>
        <p:spPr>
          <a:xfrm>
            <a:off x="8067827" y="5477504"/>
            <a:ext cx="2828400" cy="66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906" name="Google Shape;906;p34"/>
          <p:cNvSpPr txBox="1">
            <a:spLocks noGrp="1"/>
          </p:cNvSpPr>
          <p:nvPr>
            <p:ph type="subTitle" idx="7"/>
          </p:nvPr>
        </p:nvSpPr>
        <p:spPr>
          <a:xfrm>
            <a:off x="1486973" y="3202951"/>
            <a:ext cx="2828400" cy="51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907" name="Google Shape;907;p34"/>
          <p:cNvSpPr txBox="1">
            <a:spLocks noGrp="1"/>
          </p:cNvSpPr>
          <p:nvPr>
            <p:ph type="subTitle" idx="8"/>
          </p:nvPr>
        </p:nvSpPr>
        <p:spPr>
          <a:xfrm>
            <a:off x="4774717" y="3202951"/>
            <a:ext cx="2828400" cy="516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908" name="Google Shape;908;p34"/>
          <p:cNvSpPr txBox="1">
            <a:spLocks noGrp="1"/>
          </p:cNvSpPr>
          <p:nvPr>
            <p:ph type="subTitle" idx="9"/>
          </p:nvPr>
        </p:nvSpPr>
        <p:spPr>
          <a:xfrm>
            <a:off x="8067827" y="3202951"/>
            <a:ext cx="2828400" cy="516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909" name="Google Shape;909;p34"/>
          <p:cNvSpPr txBox="1">
            <a:spLocks noGrp="1"/>
          </p:cNvSpPr>
          <p:nvPr>
            <p:ph type="subTitle" idx="13"/>
          </p:nvPr>
        </p:nvSpPr>
        <p:spPr>
          <a:xfrm>
            <a:off x="1481573" y="5187304"/>
            <a:ext cx="2828400" cy="513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910" name="Google Shape;910;p34"/>
          <p:cNvSpPr txBox="1">
            <a:spLocks noGrp="1"/>
          </p:cNvSpPr>
          <p:nvPr>
            <p:ph type="subTitle" idx="14"/>
          </p:nvPr>
        </p:nvSpPr>
        <p:spPr>
          <a:xfrm>
            <a:off x="4774717" y="5187304"/>
            <a:ext cx="2828400" cy="516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911" name="Google Shape;911;p34"/>
          <p:cNvSpPr txBox="1">
            <a:spLocks noGrp="1"/>
          </p:cNvSpPr>
          <p:nvPr>
            <p:ph type="subTitle" idx="15"/>
          </p:nvPr>
        </p:nvSpPr>
        <p:spPr>
          <a:xfrm>
            <a:off x="8067827" y="5187304"/>
            <a:ext cx="2828400" cy="516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314327097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22"/>
        <p:cNvGrpSpPr/>
        <p:nvPr/>
      </p:nvGrpSpPr>
      <p:grpSpPr>
        <a:xfrm>
          <a:off x="0" y="0"/>
          <a:ext cx="0" cy="0"/>
          <a:chOff x="0" y="0"/>
          <a:chExt cx="0" cy="0"/>
        </a:xfrm>
      </p:grpSpPr>
      <p:sp>
        <p:nvSpPr>
          <p:cNvPr id="352" name="Google Shape;352;p10"/>
          <p:cNvSpPr txBox="1">
            <a:spLocks noGrp="1"/>
          </p:cNvSpPr>
          <p:nvPr>
            <p:ph type="title"/>
          </p:nvPr>
        </p:nvSpPr>
        <p:spPr>
          <a:xfrm>
            <a:off x="915267" y="1585467"/>
            <a:ext cx="6497200" cy="26192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13333"/>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353" name="Google Shape;353;p10"/>
          <p:cNvSpPr txBox="1">
            <a:spLocks noGrp="1"/>
          </p:cNvSpPr>
          <p:nvPr>
            <p:ph type="subTitle" idx="1"/>
          </p:nvPr>
        </p:nvSpPr>
        <p:spPr>
          <a:xfrm>
            <a:off x="915267" y="3696667"/>
            <a:ext cx="6497200" cy="894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189825358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704"/>
        <p:cNvGrpSpPr/>
        <p:nvPr/>
      </p:nvGrpSpPr>
      <p:grpSpPr>
        <a:xfrm>
          <a:off x="0" y="0"/>
          <a:ext cx="0" cy="0"/>
          <a:chOff x="0" y="0"/>
          <a:chExt cx="0" cy="0"/>
        </a:xfrm>
      </p:grpSpPr>
      <p:sp>
        <p:nvSpPr>
          <p:cNvPr id="705" name="Google Shape;705;p30"/>
          <p:cNvSpPr txBox="1">
            <a:spLocks noGrp="1"/>
          </p:cNvSpPr>
          <p:nvPr>
            <p:ph type="title"/>
          </p:nvPr>
        </p:nvSpPr>
        <p:spPr>
          <a:xfrm>
            <a:off x="957000" y="593367"/>
            <a:ext cx="102780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06" name="Google Shape;706;p30"/>
          <p:cNvSpPr txBox="1">
            <a:spLocks noGrp="1"/>
          </p:cNvSpPr>
          <p:nvPr>
            <p:ph type="subTitle" idx="1"/>
          </p:nvPr>
        </p:nvSpPr>
        <p:spPr>
          <a:xfrm>
            <a:off x="6381379" y="3060029"/>
            <a:ext cx="3706400" cy="134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07" name="Google Shape;707;p30"/>
          <p:cNvSpPr txBox="1">
            <a:spLocks noGrp="1"/>
          </p:cNvSpPr>
          <p:nvPr>
            <p:ph type="subTitle" idx="2"/>
          </p:nvPr>
        </p:nvSpPr>
        <p:spPr>
          <a:xfrm>
            <a:off x="2104216" y="3060029"/>
            <a:ext cx="3706400" cy="134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08" name="Google Shape;708;p30"/>
          <p:cNvSpPr txBox="1">
            <a:spLocks noGrp="1"/>
          </p:cNvSpPr>
          <p:nvPr>
            <p:ph type="subTitle" idx="3"/>
          </p:nvPr>
        </p:nvSpPr>
        <p:spPr>
          <a:xfrm>
            <a:off x="2104216" y="2409867"/>
            <a:ext cx="3706400" cy="745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709" name="Google Shape;709;p30"/>
          <p:cNvSpPr txBox="1">
            <a:spLocks noGrp="1"/>
          </p:cNvSpPr>
          <p:nvPr>
            <p:ph type="subTitle" idx="4"/>
          </p:nvPr>
        </p:nvSpPr>
        <p:spPr>
          <a:xfrm>
            <a:off x="6381384" y="2409867"/>
            <a:ext cx="3706400" cy="745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420346254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68"/>
        <p:cNvGrpSpPr/>
        <p:nvPr/>
      </p:nvGrpSpPr>
      <p:grpSpPr>
        <a:xfrm>
          <a:off x="0" y="0"/>
          <a:ext cx="0" cy="0"/>
          <a:chOff x="0" y="0"/>
          <a:chExt cx="0" cy="0"/>
        </a:xfrm>
      </p:grpSpPr>
      <p:sp>
        <p:nvSpPr>
          <p:cNvPr id="269" name="Google Shape;269;p8"/>
          <p:cNvSpPr txBox="1">
            <a:spLocks noGrp="1"/>
          </p:cNvSpPr>
          <p:nvPr>
            <p:ph type="title"/>
          </p:nvPr>
        </p:nvSpPr>
        <p:spPr>
          <a:xfrm>
            <a:off x="960000" y="593367"/>
            <a:ext cx="10281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70" name="Google Shape;270;p8"/>
          <p:cNvSpPr txBox="1">
            <a:spLocks noGrp="1"/>
          </p:cNvSpPr>
          <p:nvPr>
            <p:ph type="subTitle" idx="1"/>
          </p:nvPr>
        </p:nvSpPr>
        <p:spPr>
          <a:xfrm>
            <a:off x="960000" y="1896800"/>
            <a:ext cx="6208400" cy="3180400"/>
          </a:xfrm>
          <a:prstGeom prst="rect">
            <a:avLst/>
          </a:prstGeom>
        </p:spPr>
        <p:txBody>
          <a:bodyPr spcFirstLastPara="1" wrap="square" lIns="91425" tIns="91425" rIns="91425" bIns="91425" anchor="t" anchorCtr="0">
            <a:noAutofit/>
          </a:bodyPr>
          <a:lstStyle>
            <a:lvl1pPr lvl="0" rtl="0">
              <a:spcBef>
                <a:spcPts val="400"/>
              </a:spcBef>
              <a:spcAft>
                <a:spcPts val="0"/>
              </a:spcAft>
              <a:buSzPts val="1400"/>
              <a:buChar char="●"/>
              <a:defRPr sz="2133"/>
            </a:lvl1pPr>
            <a:lvl2pPr lvl="1" algn="ctr" rtl="0">
              <a:lnSpc>
                <a:spcPct val="100000"/>
              </a:lnSpc>
              <a:spcBef>
                <a:spcPts val="0"/>
              </a:spcBef>
              <a:spcAft>
                <a:spcPts val="0"/>
              </a:spcAft>
              <a:buSzPts val="1400"/>
              <a:buChar char="○"/>
              <a:defRPr/>
            </a:lvl2pPr>
            <a:lvl3pPr lvl="2" algn="ctr" rtl="0">
              <a:lnSpc>
                <a:spcPct val="100000"/>
              </a:lnSpc>
              <a:spcBef>
                <a:spcPts val="2133"/>
              </a:spcBef>
              <a:spcAft>
                <a:spcPts val="0"/>
              </a:spcAft>
              <a:buSzPts val="1400"/>
              <a:buChar char="■"/>
              <a:defRPr/>
            </a:lvl3pPr>
            <a:lvl4pPr lvl="3" algn="ctr" rtl="0">
              <a:lnSpc>
                <a:spcPct val="100000"/>
              </a:lnSpc>
              <a:spcBef>
                <a:spcPts val="2133"/>
              </a:spcBef>
              <a:spcAft>
                <a:spcPts val="0"/>
              </a:spcAft>
              <a:buSzPts val="1400"/>
              <a:buChar char="●"/>
              <a:defRPr/>
            </a:lvl4pPr>
            <a:lvl5pPr lvl="4" algn="ctr" rtl="0">
              <a:lnSpc>
                <a:spcPct val="100000"/>
              </a:lnSpc>
              <a:spcBef>
                <a:spcPts val="2133"/>
              </a:spcBef>
              <a:spcAft>
                <a:spcPts val="0"/>
              </a:spcAft>
              <a:buSzPts val="1400"/>
              <a:buChar char="○"/>
              <a:defRPr/>
            </a:lvl5pPr>
            <a:lvl6pPr lvl="5" algn="ctr" rtl="0">
              <a:lnSpc>
                <a:spcPct val="100000"/>
              </a:lnSpc>
              <a:spcBef>
                <a:spcPts val="2133"/>
              </a:spcBef>
              <a:spcAft>
                <a:spcPts val="0"/>
              </a:spcAft>
              <a:buSzPts val="1400"/>
              <a:buChar char="■"/>
              <a:defRPr/>
            </a:lvl6pPr>
            <a:lvl7pPr lvl="6" algn="ctr" rtl="0">
              <a:lnSpc>
                <a:spcPct val="100000"/>
              </a:lnSpc>
              <a:spcBef>
                <a:spcPts val="2133"/>
              </a:spcBef>
              <a:spcAft>
                <a:spcPts val="0"/>
              </a:spcAft>
              <a:buSzPts val="1400"/>
              <a:buChar char="●"/>
              <a:defRPr/>
            </a:lvl7pPr>
            <a:lvl8pPr lvl="7" algn="ctr" rtl="0">
              <a:lnSpc>
                <a:spcPct val="100000"/>
              </a:lnSpc>
              <a:spcBef>
                <a:spcPts val="2133"/>
              </a:spcBef>
              <a:spcAft>
                <a:spcPts val="0"/>
              </a:spcAft>
              <a:buSzPts val="1400"/>
              <a:buChar char="○"/>
              <a:defRPr/>
            </a:lvl8pPr>
            <a:lvl9pPr lvl="8" algn="ctr" rtl="0">
              <a:lnSpc>
                <a:spcPct val="100000"/>
              </a:lnSpc>
              <a:spcBef>
                <a:spcPts val="2133"/>
              </a:spcBef>
              <a:spcAft>
                <a:spcPts val="2133"/>
              </a:spcAft>
              <a:buSzPts val="1400"/>
              <a:buChar char="■"/>
              <a:defRPr/>
            </a:lvl9pPr>
          </a:lstStyle>
          <a:p>
            <a:endParaRPr/>
          </a:p>
        </p:txBody>
      </p:sp>
    </p:spTree>
    <p:extLst>
      <p:ext uri="{BB962C8B-B14F-4D97-AF65-F5344CB8AC3E}">
        <p14:creationId xmlns:p14="http://schemas.microsoft.com/office/powerpoint/2010/main" val="39998229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853"/>
        <p:cNvGrpSpPr/>
        <p:nvPr/>
      </p:nvGrpSpPr>
      <p:grpSpPr>
        <a:xfrm>
          <a:off x="0" y="0"/>
          <a:ext cx="0" cy="0"/>
          <a:chOff x="0" y="0"/>
          <a:chExt cx="0" cy="0"/>
        </a:xfrm>
      </p:grpSpPr>
      <p:sp>
        <p:nvSpPr>
          <p:cNvPr id="854" name="Google Shape;854;p33"/>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55" name="Google Shape;855;p33"/>
          <p:cNvSpPr txBox="1">
            <a:spLocks noGrp="1"/>
          </p:cNvSpPr>
          <p:nvPr>
            <p:ph type="subTitle" idx="1"/>
          </p:nvPr>
        </p:nvSpPr>
        <p:spPr>
          <a:xfrm>
            <a:off x="3233133" y="2560533"/>
            <a:ext cx="2637600" cy="88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856" name="Google Shape;856;p33"/>
          <p:cNvSpPr txBox="1">
            <a:spLocks noGrp="1"/>
          </p:cNvSpPr>
          <p:nvPr>
            <p:ph type="subTitle" idx="2"/>
          </p:nvPr>
        </p:nvSpPr>
        <p:spPr>
          <a:xfrm>
            <a:off x="6321272" y="2560533"/>
            <a:ext cx="2637600" cy="88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857" name="Google Shape;857;p33"/>
          <p:cNvSpPr txBox="1">
            <a:spLocks noGrp="1"/>
          </p:cNvSpPr>
          <p:nvPr>
            <p:ph type="subTitle" idx="3"/>
          </p:nvPr>
        </p:nvSpPr>
        <p:spPr>
          <a:xfrm>
            <a:off x="3233133" y="4471733"/>
            <a:ext cx="2637600" cy="88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858" name="Google Shape;858;p33"/>
          <p:cNvSpPr txBox="1">
            <a:spLocks noGrp="1"/>
          </p:cNvSpPr>
          <p:nvPr>
            <p:ph type="subTitle" idx="4"/>
          </p:nvPr>
        </p:nvSpPr>
        <p:spPr>
          <a:xfrm>
            <a:off x="6321272" y="4471733"/>
            <a:ext cx="2637600" cy="887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859" name="Google Shape;859;p33"/>
          <p:cNvSpPr txBox="1">
            <a:spLocks noGrp="1"/>
          </p:cNvSpPr>
          <p:nvPr>
            <p:ph type="subTitle" idx="5"/>
          </p:nvPr>
        </p:nvSpPr>
        <p:spPr>
          <a:xfrm>
            <a:off x="3233133" y="2182400"/>
            <a:ext cx="2637600" cy="502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860" name="Google Shape;860;p33"/>
          <p:cNvSpPr txBox="1">
            <a:spLocks noGrp="1"/>
          </p:cNvSpPr>
          <p:nvPr>
            <p:ph type="subTitle" idx="6"/>
          </p:nvPr>
        </p:nvSpPr>
        <p:spPr>
          <a:xfrm>
            <a:off x="3233133" y="4093700"/>
            <a:ext cx="2637600" cy="502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861" name="Google Shape;861;p33"/>
          <p:cNvSpPr txBox="1">
            <a:spLocks noGrp="1"/>
          </p:cNvSpPr>
          <p:nvPr>
            <p:ph type="subTitle" idx="7"/>
          </p:nvPr>
        </p:nvSpPr>
        <p:spPr>
          <a:xfrm>
            <a:off x="6321267" y="2182400"/>
            <a:ext cx="2637600" cy="502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862" name="Google Shape;862;p33"/>
          <p:cNvSpPr txBox="1">
            <a:spLocks noGrp="1"/>
          </p:cNvSpPr>
          <p:nvPr>
            <p:ph type="subTitle" idx="8"/>
          </p:nvPr>
        </p:nvSpPr>
        <p:spPr>
          <a:xfrm>
            <a:off x="6321267" y="4093700"/>
            <a:ext cx="2637600" cy="502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191869351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443"/>
        <p:cNvGrpSpPr/>
        <p:nvPr/>
      </p:nvGrpSpPr>
      <p:grpSpPr>
        <a:xfrm>
          <a:off x="0" y="0"/>
          <a:ext cx="0" cy="0"/>
          <a:chOff x="0" y="0"/>
          <a:chExt cx="0" cy="0"/>
        </a:xfrm>
      </p:grpSpPr>
      <p:sp>
        <p:nvSpPr>
          <p:cNvPr id="444" name="Google Shape;444;p17"/>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20756323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6">
  <p:cSld name="Title only 6">
    <p:spTree>
      <p:nvGrpSpPr>
        <p:cNvPr id="1" name="Shape 545"/>
        <p:cNvGrpSpPr/>
        <p:nvPr/>
      </p:nvGrpSpPr>
      <p:grpSpPr>
        <a:xfrm>
          <a:off x="0" y="0"/>
          <a:ext cx="0" cy="0"/>
          <a:chOff x="0" y="0"/>
          <a:chExt cx="0" cy="0"/>
        </a:xfrm>
      </p:grpSpPr>
      <p:sp>
        <p:nvSpPr>
          <p:cNvPr id="575" name="Google Shape;575;p21"/>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extLst>
      <p:ext uri="{BB962C8B-B14F-4D97-AF65-F5344CB8AC3E}">
        <p14:creationId xmlns:p14="http://schemas.microsoft.com/office/powerpoint/2010/main" val="32475446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696"/>
        <p:cNvGrpSpPr/>
        <p:nvPr/>
      </p:nvGrpSpPr>
      <p:grpSpPr>
        <a:xfrm>
          <a:off x="0" y="0"/>
          <a:ext cx="0" cy="0"/>
          <a:chOff x="0" y="0"/>
          <a:chExt cx="0" cy="0"/>
        </a:xfrm>
      </p:grpSpPr>
      <p:sp>
        <p:nvSpPr>
          <p:cNvPr id="697" name="Google Shape;697;p29"/>
          <p:cNvSpPr txBox="1">
            <a:spLocks noGrp="1"/>
          </p:cNvSpPr>
          <p:nvPr>
            <p:ph type="title"/>
          </p:nvPr>
        </p:nvSpPr>
        <p:spPr>
          <a:xfrm>
            <a:off x="963167" y="597400"/>
            <a:ext cx="10272000" cy="7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98" name="Google Shape;698;p29"/>
          <p:cNvSpPr txBox="1">
            <a:spLocks noGrp="1"/>
          </p:cNvSpPr>
          <p:nvPr>
            <p:ph type="subTitle" idx="1"/>
          </p:nvPr>
        </p:nvSpPr>
        <p:spPr>
          <a:xfrm>
            <a:off x="2310200" y="1365400"/>
            <a:ext cx="7571600" cy="53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42615700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576"/>
        <p:cNvGrpSpPr/>
        <p:nvPr/>
      </p:nvGrpSpPr>
      <p:grpSpPr>
        <a:xfrm>
          <a:off x="0" y="0"/>
          <a:ext cx="0" cy="0"/>
          <a:chOff x="0" y="0"/>
          <a:chExt cx="0" cy="0"/>
        </a:xfrm>
      </p:grpSpPr>
      <p:sp>
        <p:nvSpPr>
          <p:cNvPr id="586" name="Google Shape;586;p22"/>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87" name="Google Shape;587;p22"/>
          <p:cNvSpPr txBox="1">
            <a:spLocks noGrp="1"/>
          </p:cNvSpPr>
          <p:nvPr>
            <p:ph type="subTitle" idx="1"/>
          </p:nvPr>
        </p:nvSpPr>
        <p:spPr>
          <a:xfrm>
            <a:off x="960000" y="3669933"/>
            <a:ext cx="30740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588" name="Google Shape;588;p22"/>
          <p:cNvSpPr txBox="1">
            <a:spLocks noGrp="1"/>
          </p:cNvSpPr>
          <p:nvPr>
            <p:ph type="subTitle" idx="2"/>
          </p:nvPr>
        </p:nvSpPr>
        <p:spPr>
          <a:xfrm>
            <a:off x="4559029" y="3669933"/>
            <a:ext cx="30740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589" name="Google Shape;589;p22"/>
          <p:cNvSpPr txBox="1">
            <a:spLocks noGrp="1"/>
          </p:cNvSpPr>
          <p:nvPr>
            <p:ph type="subTitle" idx="3"/>
          </p:nvPr>
        </p:nvSpPr>
        <p:spPr>
          <a:xfrm>
            <a:off x="8158064" y="3669933"/>
            <a:ext cx="3074000" cy="64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590" name="Google Shape;590;p22"/>
          <p:cNvSpPr txBox="1">
            <a:spLocks noGrp="1"/>
          </p:cNvSpPr>
          <p:nvPr>
            <p:ph type="title" idx="4" hasCustomPrompt="1"/>
          </p:nvPr>
        </p:nvSpPr>
        <p:spPr>
          <a:xfrm>
            <a:off x="2007168" y="2141033"/>
            <a:ext cx="979600" cy="596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4">
                    <a:lumMod val="100000"/>
                  </a:schemeClr>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91" name="Google Shape;591;p22"/>
          <p:cNvSpPr txBox="1">
            <a:spLocks noGrp="1"/>
          </p:cNvSpPr>
          <p:nvPr>
            <p:ph type="title" idx="5" hasCustomPrompt="1"/>
          </p:nvPr>
        </p:nvSpPr>
        <p:spPr>
          <a:xfrm>
            <a:off x="5606197" y="2141033"/>
            <a:ext cx="979600" cy="596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4">
                    <a:lumMod val="100000"/>
                  </a:schemeClr>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92" name="Google Shape;592;p22"/>
          <p:cNvSpPr txBox="1">
            <a:spLocks noGrp="1"/>
          </p:cNvSpPr>
          <p:nvPr>
            <p:ph type="title" idx="6" hasCustomPrompt="1"/>
          </p:nvPr>
        </p:nvSpPr>
        <p:spPr>
          <a:xfrm>
            <a:off x="9205232" y="2141033"/>
            <a:ext cx="979600" cy="596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3000"/>
              <a:buNone/>
              <a:defRPr sz="4000">
                <a:solidFill>
                  <a:schemeClr val="accent4">
                    <a:lumMod val="100000"/>
                  </a:schemeClr>
                </a:solidFill>
              </a:defRPr>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593" name="Google Shape;593;p22"/>
          <p:cNvSpPr txBox="1">
            <a:spLocks noGrp="1"/>
          </p:cNvSpPr>
          <p:nvPr>
            <p:ph type="subTitle" idx="7"/>
          </p:nvPr>
        </p:nvSpPr>
        <p:spPr>
          <a:xfrm>
            <a:off x="960000" y="3119500"/>
            <a:ext cx="3074000" cy="5260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594" name="Google Shape;594;p22"/>
          <p:cNvSpPr txBox="1">
            <a:spLocks noGrp="1"/>
          </p:cNvSpPr>
          <p:nvPr>
            <p:ph type="subTitle" idx="8"/>
          </p:nvPr>
        </p:nvSpPr>
        <p:spPr>
          <a:xfrm>
            <a:off x="4559029" y="3119500"/>
            <a:ext cx="3074000" cy="5260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595" name="Google Shape;595;p22"/>
          <p:cNvSpPr txBox="1">
            <a:spLocks noGrp="1"/>
          </p:cNvSpPr>
          <p:nvPr>
            <p:ph type="subTitle" idx="9"/>
          </p:nvPr>
        </p:nvSpPr>
        <p:spPr>
          <a:xfrm>
            <a:off x="8158064" y="3119500"/>
            <a:ext cx="3074000" cy="526000"/>
          </a:xfrm>
          <a:prstGeom prst="rect">
            <a:avLst/>
          </a:prstGeom>
          <a:noFill/>
        </p:spPr>
        <p:txBody>
          <a:bodyPr spcFirstLastPara="1" wrap="square" lIns="91425" tIns="91425" rIns="91425" bIns="91425" anchor="ctr" anchorCtr="0">
            <a:noAutofit/>
          </a:bodyPr>
          <a:lstStyle>
            <a:lvl1pPr lvl="0" algn="ctr"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32801549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792"/>
        <p:cNvGrpSpPr/>
        <p:nvPr/>
      </p:nvGrpSpPr>
      <p:grpSpPr>
        <a:xfrm>
          <a:off x="0" y="0"/>
          <a:ext cx="0" cy="0"/>
          <a:chOff x="0" y="0"/>
          <a:chExt cx="0" cy="0"/>
        </a:xfrm>
      </p:grpSpPr>
      <p:sp>
        <p:nvSpPr>
          <p:cNvPr id="793" name="Google Shape;793;p32"/>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94" name="Google Shape;794;p32"/>
          <p:cNvSpPr txBox="1">
            <a:spLocks noGrp="1"/>
          </p:cNvSpPr>
          <p:nvPr>
            <p:ph type="subTitle" idx="1"/>
          </p:nvPr>
        </p:nvSpPr>
        <p:spPr>
          <a:xfrm>
            <a:off x="5173080" y="3508052"/>
            <a:ext cx="3023600" cy="115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795" name="Google Shape;795;p32"/>
          <p:cNvSpPr txBox="1">
            <a:spLocks noGrp="1"/>
          </p:cNvSpPr>
          <p:nvPr>
            <p:ph type="subTitle" idx="2"/>
          </p:nvPr>
        </p:nvSpPr>
        <p:spPr>
          <a:xfrm>
            <a:off x="2178851" y="1999739"/>
            <a:ext cx="3023600" cy="1159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796" name="Google Shape;796;p32"/>
          <p:cNvSpPr txBox="1">
            <a:spLocks noGrp="1"/>
          </p:cNvSpPr>
          <p:nvPr>
            <p:ph type="subTitle" idx="3"/>
          </p:nvPr>
        </p:nvSpPr>
        <p:spPr>
          <a:xfrm>
            <a:off x="8176475" y="5014816"/>
            <a:ext cx="3023600" cy="116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797" name="Google Shape;797;p32"/>
          <p:cNvSpPr txBox="1">
            <a:spLocks noGrp="1"/>
          </p:cNvSpPr>
          <p:nvPr>
            <p:ph type="subTitle" idx="4"/>
          </p:nvPr>
        </p:nvSpPr>
        <p:spPr>
          <a:xfrm>
            <a:off x="5173079" y="3003548"/>
            <a:ext cx="3023600" cy="703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798" name="Google Shape;798;p32"/>
          <p:cNvSpPr txBox="1">
            <a:spLocks noGrp="1"/>
          </p:cNvSpPr>
          <p:nvPr>
            <p:ph type="subTitle" idx="5"/>
          </p:nvPr>
        </p:nvSpPr>
        <p:spPr>
          <a:xfrm>
            <a:off x="2178852" y="1495236"/>
            <a:ext cx="3023600" cy="703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
        <p:nvSpPr>
          <p:cNvPr id="799" name="Google Shape;799;p32"/>
          <p:cNvSpPr txBox="1">
            <a:spLocks noGrp="1"/>
          </p:cNvSpPr>
          <p:nvPr>
            <p:ph type="subTitle" idx="6"/>
          </p:nvPr>
        </p:nvSpPr>
        <p:spPr>
          <a:xfrm>
            <a:off x="8176476" y="4519673"/>
            <a:ext cx="3023600" cy="704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3200">
                <a:solidFill>
                  <a:schemeClr val="lt1"/>
                </a:solidFill>
                <a:latin typeface="Fredoka One"/>
                <a:ea typeface="Fredoka One"/>
                <a:cs typeface="Fredoka One"/>
                <a:sym typeface="Fredoka One"/>
              </a:defRPr>
            </a:lvl1pPr>
            <a:lvl2pPr lvl="1" algn="ctr" rtl="0">
              <a:lnSpc>
                <a:spcPct val="100000"/>
              </a:lnSpc>
              <a:spcBef>
                <a:spcPts val="0"/>
              </a:spcBef>
              <a:spcAft>
                <a:spcPts val="0"/>
              </a:spcAft>
              <a:buSzPts val="2400"/>
              <a:buFont typeface="Bebas Neue"/>
              <a:buNone/>
              <a:defRPr sz="32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32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32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32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32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32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32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3200">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250900937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662"/>
        <p:cNvGrpSpPr/>
        <p:nvPr/>
      </p:nvGrpSpPr>
      <p:grpSpPr>
        <a:xfrm>
          <a:off x="0" y="0"/>
          <a:ext cx="0" cy="0"/>
          <a:chOff x="0" y="0"/>
          <a:chExt cx="0" cy="0"/>
        </a:xfrm>
      </p:grpSpPr>
      <p:sp>
        <p:nvSpPr>
          <p:cNvPr id="663" name="Google Shape;663;p26"/>
          <p:cNvSpPr txBox="1">
            <a:spLocks noGrp="1"/>
          </p:cNvSpPr>
          <p:nvPr>
            <p:ph type="title"/>
          </p:nvPr>
        </p:nvSpPr>
        <p:spPr>
          <a:xfrm>
            <a:off x="950973" y="1890833"/>
            <a:ext cx="3925200" cy="16184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64" name="Google Shape;664;p26"/>
          <p:cNvSpPr txBox="1">
            <a:spLocks noGrp="1"/>
          </p:cNvSpPr>
          <p:nvPr>
            <p:ph type="subTitle" idx="1"/>
          </p:nvPr>
        </p:nvSpPr>
        <p:spPr>
          <a:xfrm>
            <a:off x="950967" y="3509233"/>
            <a:ext cx="3925200" cy="1353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121638130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EE8DF057-824A-CEA0-5112-CEF5C9F2C1F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4783062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hyperlink" Target="https://www.hoc10.vn/doc-sach/mi-thuat-5/1/688/19/"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hyperlink" Target="https://www.hoc10.vn/doc-sach/mi-thuat-5/1/688/19/"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2.png"/><Relationship Id="rId5" Type="http://schemas.openxmlformats.org/officeDocument/2006/relationships/image" Target="../media/image8.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hyperlink" Target="https://www.hoc10.vn/doc-sach/mi-thuat-5/1/688/20/"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27.sv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5.png"/><Relationship Id="rId7" Type="http://schemas.openxmlformats.org/officeDocument/2006/relationships/hyperlink" Target="https://youtu.be/82jOG2sARe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25.png"/><Relationship Id="rId7" Type="http://schemas.microsoft.com/office/2007/relationships/hdphoto" Target="../media/hdphoto2.wdp"/><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8.png"/><Relationship Id="rId5" Type="http://schemas.microsoft.com/office/2007/relationships/hdphoto" Target="../media/hdphoto1.wdp"/><Relationship Id="rId4" Type="http://schemas.openxmlformats.org/officeDocument/2006/relationships/image" Target="../media/image37.png"/><Relationship Id="rId9" Type="http://schemas.microsoft.com/office/2007/relationships/hdphoto" Target="../media/hdphoto3.wdp"/></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7" Type="http://schemas.microsoft.com/office/2007/relationships/hdphoto" Target="../media/hdphoto5.wdp"/><Relationship Id="rId2" Type="http://schemas.openxmlformats.org/officeDocument/2006/relationships/notesSlide" Target="../notesSlides/notesSlide23.xml"/><Relationship Id="rId1" Type="http://schemas.openxmlformats.org/officeDocument/2006/relationships/slideLayout" Target="../slideLayouts/slideLayout16.xml"/><Relationship Id="rId6" Type="http://schemas.openxmlformats.org/officeDocument/2006/relationships/image" Target="../media/image41.png"/><Relationship Id="rId5" Type="http://schemas.microsoft.com/office/2007/relationships/hdphoto" Target="../media/hdphoto4.wdp"/><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7" Type="http://schemas.microsoft.com/office/2007/relationships/hdphoto" Target="../media/hdphoto7.wdp"/><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43.png"/><Relationship Id="rId5" Type="http://schemas.microsoft.com/office/2007/relationships/hdphoto" Target="../media/hdphoto6.wdp"/><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45.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6.xml"/><Relationship Id="rId5" Type="http://schemas.openxmlformats.org/officeDocument/2006/relationships/image" Target="../media/image47.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51.jpg"/></Relationships>
</file>

<file path=ppt/slides/_rels/slide31.xml.rels><?xml version="1.0" encoding="UTF-8" standalone="yes"?>
<Relationships xmlns="http://schemas.openxmlformats.org/package/2006/relationships"><Relationship Id="rId3" Type="http://schemas.openxmlformats.org/officeDocument/2006/relationships/image" Target="../media/image52.jpg"/><Relationship Id="rId7" Type="http://schemas.openxmlformats.org/officeDocument/2006/relationships/image" Target="../media/image54.png"/><Relationship Id="rId2" Type="http://schemas.openxmlformats.org/officeDocument/2006/relationships/slideLayout" Target="../slideLayouts/slideLayout2.xml"/><Relationship Id="rId1" Type="http://schemas.openxmlformats.org/officeDocument/2006/relationships/tags" Target="../tags/tag7.xml"/><Relationship Id="rId6" Type="http://schemas.microsoft.com/office/2007/relationships/hdphoto" Target="../media/hdphoto8.wdp"/><Relationship Id="rId5" Type="http://schemas.openxmlformats.org/officeDocument/2006/relationships/image" Target="../media/image53.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28648" y="195308"/>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Mĩ thuật 5</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1989708"/>
            <a:ext cx="10820462" cy="196418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Chủ</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đề</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2: </a:t>
            </a: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Bạn</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bè</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năm</a:t>
            </a:r>
            <a:r>
              <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kumimoji="0" lang="en-US" sz="4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châu</a:t>
            </a:r>
            <a:endParaRPr kumimoji="0" lang="en-US" sz="4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923085" y="3505200"/>
            <a:ext cx="10583146" cy="144844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4400" b="1" i="0" u="none" strike="noStrike" kern="0" cap="none" spc="0" normalizeH="0" baseline="0" noProof="0">
                <a:ln>
                  <a:noFill/>
                </a:ln>
                <a:solidFill>
                  <a:srgbClr val="FF0000"/>
                </a:solidFill>
                <a:effectLst/>
                <a:uLnTx/>
                <a:uFillTx/>
                <a:latin typeface="UTM Avo" panose="02040603050506020204" pitchFamily="18" charset="0"/>
                <a:cs typeface="Arial" panose="020B0604020202020204" pitchFamily="34" charset="0"/>
                <a:sym typeface="Calibri"/>
              </a:rPr>
              <a:t>Bài 4: Em yêu hoà bình (Tiết 1)</a:t>
            </a:r>
            <a:endParaRPr kumimoji="0" lang="en-US" sz="44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Tree>
    <p:custDataLst>
      <p:tags r:id="rId1"/>
    </p:custDataLst>
    <p:extLst>
      <p:ext uri="{BB962C8B-B14F-4D97-AF65-F5344CB8AC3E}">
        <p14:creationId xmlns:p14="http://schemas.microsoft.com/office/powerpoint/2010/main" val="59820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5" name="Picture 4">
            <a:hlinkClick r:id="rId5"/>
            <a:extLst>
              <a:ext uri="{FF2B5EF4-FFF2-40B4-BE49-F238E27FC236}">
                <a16:creationId xmlns:a16="http://schemas.microsoft.com/office/drawing/2014/main" id="{88E69AB7-03A1-E1B1-9A37-D1B0FB9BA743}"/>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extLst>
      <p:ext uri="{BB962C8B-B14F-4D97-AF65-F5344CB8AC3E}">
        <p14:creationId xmlns:p14="http://schemas.microsoft.com/office/powerpoint/2010/main" val="406436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1250"/>
        <p:cNvGrpSpPr/>
        <p:nvPr/>
      </p:nvGrpSpPr>
      <p:grpSpPr>
        <a:xfrm>
          <a:off x="0" y="0"/>
          <a:ext cx="0" cy="0"/>
          <a:chOff x="0" y="0"/>
          <a:chExt cx="0" cy="0"/>
        </a:xfrm>
      </p:grpSpPr>
      <p:pic>
        <p:nvPicPr>
          <p:cNvPr id="5" name="Picture 4">
            <a:extLst>
              <a:ext uri="{FF2B5EF4-FFF2-40B4-BE49-F238E27FC236}">
                <a16:creationId xmlns:a16="http://schemas.microsoft.com/office/drawing/2014/main" id="{39CC50AE-B3E6-8B43-54D4-2C856E45517C}"/>
              </a:ext>
            </a:extLst>
          </p:cNvPr>
          <p:cNvPicPr>
            <a:picLocks noChangeAspect="1"/>
          </p:cNvPicPr>
          <p:nvPr/>
        </p:nvPicPr>
        <p:blipFill>
          <a:blip r:embed="rId6"/>
          <a:stretch>
            <a:fillRect/>
          </a:stretch>
        </p:blipFill>
        <p:spPr>
          <a:xfrm>
            <a:off x="7109874" y="2772688"/>
            <a:ext cx="3834498" cy="3834498"/>
          </a:xfrm>
          <a:prstGeom prst="rect">
            <a:avLst/>
          </a:prstGeom>
        </p:spPr>
      </p:pic>
      <p:grpSp>
        <p:nvGrpSpPr>
          <p:cNvPr id="1404" name="Google Shape;1404;p44"/>
          <p:cNvGrpSpPr/>
          <p:nvPr/>
        </p:nvGrpSpPr>
        <p:grpSpPr>
          <a:xfrm rot="10800000">
            <a:off x="10760001" y="2312865"/>
            <a:ext cx="1034099" cy="1062225"/>
            <a:chOff x="46900" y="3104236"/>
            <a:chExt cx="775574" cy="796669"/>
          </a:xfrm>
        </p:grpSpPr>
        <p:sp>
          <p:nvSpPr>
            <p:cNvPr id="1405" name="Google Shape;1405;p44"/>
            <p:cNvSpPr/>
            <p:nvPr/>
          </p:nvSpPr>
          <p:spPr>
            <a:xfrm>
              <a:off x="46900" y="3104236"/>
              <a:ext cx="775574" cy="796669"/>
            </a:xfrm>
            <a:custGeom>
              <a:avLst/>
              <a:gdLst/>
              <a:ahLst/>
              <a:cxnLst/>
              <a:rect l="l" t="t" r="r" b="b"/>
              <a:pathLst>
                <a:path w="6140" h="6307" extrusionOk="0">
                  <a:moveTo>
                    <a:pt x="1672" y="0"/>
                  </a:moveTo>
                  <a:cubicBezTo>
                    <a:pt x="1663" y="0"/>
                    <a:pt x="1654" y="1"/>
                    <a:pt x="1644" y="3"/>
                  </a:cubicBezTo>
                  <a:cubicBezTo>
                    <a:pt x="1598" y="12"/>
                    <a:pt x="1566" y="44"/>
                    <a:pt x="1534" y="81"/>
                  </a:cubicBezTo>
                  <a:cubicBezTo>
                    <a:pt x="1396" y="260"/>
                    <a:pt x="1346" y="494"/>
                    <a:pt x="1341" y="719"/>
                  </a:cubicBezTo>
                  <a:cubicBezTo>
                    <a:pt x="1309" y="1606"/>
                    <a:pt x="1833" y="2143"/>
                    <a:pt x="2329" y="2795"/>
                  </a:cubicBezTo>
                  <a:cubicBezTo>
                    <a:pt x="2026" y="2515"/>
                    <a:pt x="1709" y="2221"/>
                    <a:pt x="1314" y="2097"/>
                  </a:cubicBezTo>
                  <a:cubicBezTo>
                    <a:pt x="1135" y="2040"/>
                    <a:pt x="950" y="2020"/>
                    <a:pt x="764" y="2020"/>
                  </a:cubicBezTo>
                  <a:cubicBezTo>
                    <a:pt x="541" y="2020"/>
                    <a:pt x="316" y="2049"/>
                    <a:pt x="97" y="2079"/>
                  </a:cubicBezTo>
                  <a:cubicBezTo>
                    <a:pt x="79" y="2079"/>
                    <a:pt x="56" y="2083"/>
                    <a:pt x="42" y="2097"/>
                  </a:cubicBezTo>
                  <a:cubicBezTo>
                    <a:pt x="24" y="2111"/>
                    <a:pt x="24" y="2138"/>
                    <a:pt x="19" y="2161"/>
                  </a:cubicBezTo>
                  <a:cubicBezTo>
                    <a:pt x="1" y="2492"/>
                    <a:pt x="239" y="2786"/>
                    <a:pt x="506" y="2988"/>
                  </a:cubicBezTo>
                  <a:cubicBezTo>
                    <a:pt x="857" y="3255"/>
                    <a:pt x="1264" y="3408"/>
                    <a:pt x="1687" y="3408"/>
                  </a:cubicBezTo>
                  <a:cubicBezTo>
                    <a:pt x="1861" y="3408"/>
                    <a:pt x="2037" y="3382"/>
                    <a:pt x="2214" y="3327"/>
                  </a:cubicBezTo>
                  <a:lnTo>
                    <a:pt x="2214" y="3327"/>
                  </a:lnTo>
                  <a:cubicBezTo>
                    <a:pt x="1644" y="3507"/>
                    <a:pt x="1057" y="3658"/>
                    <a:pt x="657" y="4140"/>
                  </a:cubicBezTo>
                  <a:cubicBezTo>
                    <a:pt x="487" y="4347"/>
                    <a:pt x="368" y="4604"/>
                    <a:pt x="354" y="4875"/>
                  </a:cubicBezTo>
                  <a:cubicBezTo>
                    <a:pt x="354" y="4898"/>
                    <a:pt x="354" y="4925"/>
                    <a:pt x="372" y="4944"/>
                  </a:cubicBezTo>
                  <a:cubicBezTo>
                    <a:pt x="382" y="4953"/>
                    <a:pt x="400" y="4953"/>
                    <a:pt x="414" y="4958"/>
                  </a:cubicBezTo>
                  <a:cubicBezTo>
                    <a:pt x="524" y="4975"/>
                    <a:pt x="636" y="4984"/>
                    <a:pt x="748" y="4984"/>
                  </a:cubicBezTo>
                  <a:cubicBezTo>
                    <a:pt x="1079" y="4984"/>
                    <a:pt x="1410" y="4909"/>
                    <a:pt x="1709" y="4765"/>
                  </a:cubicBezTo>
                  <a:cubicBezTo>
                    <a:pt x="2039" y="4609"/>
                    <a:pt x="2306" y="4260"/>
                    <a:pt x="2544" y="3984"/>
                  </a:cubicBezTo>
                  <a:lnTo>
                    <a:pt x="2544" y="3984"/>
                  </a:lnTo>
                  <a:cubicBezTo>
                    <a:pt x="2228" y="4351"/>
                    <a:pt x="2053" y="4861"/>
                    <a:pt x="2154" y="5339"/>
                  </a:cubicBezTo>
                  <a:cubicBezTo>
                    <a:pt x="2214" y="5623"/>
                    <a:pt x="2352" y="5894"/>
                    <a:pt x="2517" y="6138"/>
                  </a:cubicBezTo>
                  <a:cubicBezTo>
                    <a:pt x="2558" y="6207"/>
                    <a:pt x="2613" y="6275"/>
                    <a:pt x="2691" y="6298"/>
                  </a:cubicBezTo>
                  <a:cubicBezTo>
                    <a:pt x="2711" y="6304"/>
                    <a:pt x="2730" y="6306"/>
                    <a:pt x="2750" y="6306"/>
                  </a:cubicBezTo>
                  <a:cubicBezTo>
                    <a:pt x="3019" y="6306"/>
                    <a:pt x="3251" y="5798"/>
                    <a:pt x="3311" y="5600"/>
                  </a:cubicBezTo>
                  <a:cubicBezTo>
                    <a:pt x="3463" y="5082"/>
                    <a:pt x="3440" y="4555"/>
                    <a:pt x="3293" y="4041"/>
                  </a:cubicBezTo>
                  <a:lnTo>
                    <a:pt x="3293" y="4041"/>
                  </a:lnTo>
                  <a:cubicBezTo>
                    <a:pt x="3500" y="4762"/>
                    <a:pt x="4269" y="5284"/>
                    <a:pt x="5010" y="5284"/>
                  </a:cubicBezTo>
                  <a:cubicBezTo>
                    <a:pt x="5079" y="5284"/>
                    <a:pt x="5148" y="5279"/>
                    <a:pt x="5217" y="5270"/>
                  </a:cubicBezTo>
                  <a:cubicBezTo>
                    <a:pt x="5240" y="5265"/>
                    <a:pt x="5267" y="5261"/>
                    <a:pt x="5286" y="5242"/>
                  </a:cubicBezTo>
                  <a:cubicBezTo>
                    <a:pt x="5304" y="5224"/>
                    <a:pt x="5304" y="5192"/>
                    <a:pt x="5304" y="5164"/>
                  </a:cubicBezTo>
                  <a:cubicBezTo>
                    <a:pt x="5295" y="4765"/>
                    <a:pt x="5111" y="4379"/>
                    <a:pt x="4840" y="4081"/>
                  </a:cubicBezTo>
                  <a:cubicBezTo>
                    <a:pt x="4569" y="3782"/>
                    <a:pt x="4216" y="3571"/>
                    <a:pt x="3844" y="3419"/>
                  </a:cubicBezTo>
                  <a:lnTo>
                    <a:pt x="3844" y="3419"/>
                  </a:lnTo>
                  <a:cubicBezTo>
                    <a:pt x="4045" y="3501"/>
                    <a:pt x="4264" y="3541"/>
                    <a:pt x="4485" y="3541"/>
                  </a:cubicBezTo>
                  <a:cubicBezTo>
                    <a:pt x="4947" y="3541"/>
                    <a:pt x="5414" y="3369"/>
                    <a:pt x="5731" y="3052"/>
                  </a:cubicBezTo>
                  <a:cubicBezTo>
                    <a:pt x="5777" y="3006"/>
                    <a:pt x="6140" y="2538"/>
                    <a:pt x="6043" y="2478"/>
                  </a:cubicBezTo>
                  <a:cubicBezTo>
                    <a:pt x="5724" y="2293"/>
                    <a:pt x="5389" y="2210"/>
                    <a:pt x="5056" y="2210"/>
                  </a:cubicBezTo>
                  <a:cubicBezTo>
                    <a:pt x="4535" y="2210"/>
                    <a:pt x="4020" y="2413"/>
                    <a:pt x="3578" y="2749"/>
                  </a:cubicBezTo>
                  <a:cubicBezTo>
                    <a:pt x="3945" y="2469"/>
                    <a:pt x="4266" y="2111"/>
                    <a:pt x="4445" y="1684"/>
                  </a:cubicBezTo>
                  <a:cubicBezTo>
                    <a:pt x="4624" y="1257"/>
                    <a:pt x="4647" y="752"/>
                    <a:pt x="4455" y="334"/>
                  </a:cubicBezTo>
                  <a:cubicBezTo>
                    <a:pt x="4436" y="292"/>
                    <a:pt x="4413" y="256"/>
                    <a:pt x="4381" y="228"/>
                  </a:cubicBezTo>
                  <a:cubicBezTo>
                    <a:pt x="4347" y="200"/>
                    <a:pt x="4303" y="190"/>
                    <a:pt x="4257" y="190"/>
                  </a:cubicBezTo>
                  <a:cubicBezTo>
                    <a:pt x="4211" y="190"/>
                    <a:pt x="4163" y="200"/>
                    <a:pt x="4119" y="214"/>
                  </a:cubicBezTo>
                  <a:cubicBezTo>
                    <a:pt x="3173" y="504"/>
                    <a:pt x="2838" y="1477"/>
                    <a:pt x="2861" y="2382"/>
                  </a:cubicBezTo>
                  <a:cubicBezTo>
                    <a:pt x="2838" y="1573"/>
                    <a:pt x="2655" y="361"/>
                    <a:pt x="1768" y="21"/>
                  </a:cubicBezTo>
                  <a:cubicBezTo>
                    <a:pt x="1736" y="11"/>
                    <a:pt x="1704" y="0"/>
                    <a:pt x="1672"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406" name="Google Shape;1406;p44"/>
            <p:cNvSpPr/>
            <p:nvPr/>
          </p:nvSpPr>
          <p:spPr>
            <a:xfrm>
              <a:off x="92753" y="3152742"/>
              <a:ext cx="705343" cy="698648"/>
            </a:xfrm>
            <a:custGeom>
              <a:avLst/>
              <a:gdLst/>
              <a:ahLst/>
              <a:cxnLst/>
              <a:rect l="l" t="t" r="r" b="b"/>
              <a:pathLst>
                <a:path w="5584" h="5531" extrusionOk="0">
                  <a:moveTo>
                    <a:pt x="2567" y="0"/>
                  </a:moveTo>
                  <a:cubicBezTo>
                    <a:pt x="2103" y="459"/>
                    <a:pt x="1915" y="1185"/>
                    <a:pt x="2094" y="1814"/>
                  </a:cubicBezTo>
                  <a:cubicBezTo>
                    <a:pt x="1778" y="1250"/>
                    <a:pt x="1139" y="880"/>
                    <a:pt x="489" y="880"/>
                  </a:cubicBezTo>
                  <a:cubicBezTo>
                    <a:pt x="441" y="880"/>
                    <a:pt x="393" y="882"/>
                    <a:pt x="345" y="886"/>
                  </a:cubicBezTo>
                  <a:cubicBezTo>
                    <a:pt x="437" y="1203"/>
                    <a:pt x="524" y="1525"/>
                    <a:pt x="689" y="1809"/>
                  </a:cubicBezTo>
                  <a:cubicBezTo>
                    <a:pt x="905" y="2177"/>
                    <a:pt x="1272" y="2443"/>
                    <a:pt x="1690" y="2539"/>
                  </a:cubicBezTo>
                  <a:cubicBezTo>
                    <a:pt x="1585" y="2515"/>
                    <a:pt x="1479" y="2504"/>
                    <a:pt x="1372" y="2504"/>
                  </a:cubicBezTo>
                  <a:cubicBezTo>
                    <a:pt x="822" y="2504"/>
                    <a:pt x="269" y="2808"/>
                    <a:pt x="0" y="3292"/>
                  </a:cubicBezTo>
                  <a:cubicBezTo>
                    <a:pt x="253" y="3543"/>
                    <a:pt x="623" y="3650"/>
                    <a:pt x="997" y="3650"/>
                  </a:cubicBezTo>
                  <a:cubicBezTo>
                    <a:pt x="1328" y="3650"/>
                    <a:pt x="1661" y="3566"/>
                    <a:pt x="1918" y="3422"/>
                  </a:cubicBezTo>
                  <a:lnTo>
                    <a:pt x="1918" y="3422"/>
                  </a:lnTo>
                  <a:cubicBezTo>
                    <a:pt x="1584" y="3610"/>
                    <a:pt x="1355" y="3904"/>
                    <a:pt x="1286" y="4293"/>
                  </a:cubicBezTo>
                  <a:cubicBezTo>
                    <a:pt x="1240" y="4587"/>
                    <a:pt x="1263" y="4890"/>
                    <a:pt x="1249" y="5193"/>
                  </a:cubicBezTo>
                  <a:cubicBezTo>
                    <a:pt x="1249" y="5194"/>
                    <a:pt x="1250" y="5194"/>
                    <a:pt x="1251" y="5194"/>
                  </a:cubicBezTo>
                  <a:cubicBezTo>
                    <a:pt x="1282" y="5194"/>
                    <a:pt x="1632" y="5055"/>
                    <a:pt x="1672" y="5037"/>
                  </a:cubicBezTo>
                  <a:cubicBezTo>
                    <a:pt x="1883" y="4941"/>
                    <a:pt x="2053" y="4822"/>
                    <a:pt x="2200" y="4638"/>
                  </a:cubicBezTo>
                  <a:cubicBezTo>
                    <a:pt x="2374" y="4413"/>
                    <a:pt x="2489" y="4147"/>
                    <a:pt x="2604" y="3885"/>
                  </a:cubicBezTo>
                  <a:cubicBezTo>
                    <a:pt x="2627" y="4289"/>
                    <a:pt x="2659" y="4716"/>
                    <a:pt x="2902" y="5042"/>
                  </a:cubicBezTo>
                  <a:cubicBezTo>
                    <a:pt x="3068" y="5267"/>
                    <a:pt x="3320" y="5418"/>
                    <a:pt x="3582" y="5529"/>
                  </a:cubicBezTo>
                  <a:cubicBezTo>
                    <a:pt x="3585" y="5530"/>
                    <a:pt x="3587" y="5530"/>
                    <a:pt x="3590" y="5530"/>
                  </a:cubicBezTo>
                  <a:cubicBezTo>
                    <a:pt x="3708" y="5530"/>
                    <a:pt x="3853" y="4590"/>
                    <a:pt x="3853" y="4505"/>
                  </a:cubicBezTo>
                  <a:cubicBezTo>
                    <a:pt x="3853" y="4225"/>
                    <a:pt x="3761" y="3917"/>
                    <a:pt x="3490" y="3775"/>
                  </a:cubicBezTo>
                  <a:lnTo>
                    <a:pt x="3490" y="3775"/>
                  </a:lnTo>
                  <a:cubicBezTo>
                    <a:pt x="3834" y="3880"/>
                    <a:pt x="4186" y="3982"/>
                    <a:pt x="4550" y="3982"/>
                  </a:cubicBezTo>
                  <a:cubicBezTo>
                    <a:pt x="4566" y="3982"/>
                    <a:pt x="4581" y="3982"/>
                    <a:pt x="4597" y="3981"/>
                  </a:cubicBezTo>
                  <a:cubicBezTo>
                    <a:pt x="4973" y="3972"/>
                    <a:pt x="5373" y="3821"/>
                    <a:pt x="5584" y="3508"/>
                  </a:cubicBezTo>
                  <a:cubicBezTo>
                    <a:pt x="5308" y="3256"/>
                    <a:pt x="5001" y="3026"/>
                    <a:pt x="4647" y="2888"/>
                  </a:cubicBezTo>
                  <a:cubicBezTo>
                    <a:pt x="4434" y="2804"/>
                    <a:pt x="4204" y="2754"/>
                    <a:pt x="3975" y="2754"/>
                  </a:cubicBezTo>
                  <a:cubicBezTo>
                    <a:pt x="3828" y="2754"/>
                    <a:pt x="3682" y="2775"/>
                    <a:pt x="3541" y="2820"/>
                  </a:cubicBezTo>
                  <a:cubicBezTo>
                    <a:pt x="3876" y="2645"/>
                    <a:pt x="4206" y="2448"/>
                    <a:pt x="4454" y="2167"/>
                  </a:cubicBezTo>
                  <a:cubicBezTo>
                    <a:pt x="4707" y="1887"/>
                    <a:pt x="4868" y="1506"/>
                    <a:pt x="4808" y="1134"/>
                  </a:cubicBezTo>
                  <a:lnTo>
                    <a:pt x="4808" y="1134"/>
                  </a:lnTo>
                  <a:cubicBezTo>
                    <a:pt x="4505" y="1148"/>
                    <a:pt x="4197" y="1157"/>
                    <a:pt x="3908" y="1240"/>
                  </a:cubicBezTo>
                  <a:cubicBezTo>
                    <a:pt x="3600" y="1332"/>
                    <a:pt x="3091" y="1626"/>
                    <a:pt x="3022" y="1979"/>
                  </a:cubicBezTo>
                  <a:cubicBezTo>
                    <a:pt x="3146" y="1336"/>
                    <a:pt x="3068" y="473"/>
                    <a:pt x="2567"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407" name="Google Shape;1407;p44"/>
            <p:cNvSpPr/>
            <p:nvPr/>
          </p:nvSpPr>
          <p:spPr>
            <a:xfrm>
              <a:off x="281218" y="3383648"/>
              <a:ext cx="278777" cy="270314"/>
            </a:xfrm>
            <a:custGeom>
              <a:avLst/>
              <a:gdLst/>
              <a:ahLst/>
              <a:cxnLst/>
              <a:rect l="l" t="t" r="r" b="b"/>
              <a:pathLst>
                <a:path w="2207" h="2140" extrusionOk="0">
                  <a:moveTo>
                    <a:pt x="1119" y="1"/>
                  </a:moveTo>
                  <a:cubicBezTo>
                    <a:pt x="866" y="1"/>
                    <a:pt x="626" y="114"/>
                    <a:pt x="441" y="294"/>
                  </a:cubicBezTo>
                  <a:cubicBezTo>
                    <a:pt x="148" y="583"/>
                    <a:pt x="1" y="1047"/>
                    <a:pt x="175" y="1483"/>
                  </a:cubicBezTo>
                  <a:cubicBezTo>
                    <a:pt x="361" y="1939"/>
                    <a:pt x="731" y="2139"/>
                    <a:pt x="1099" y="2139"/>
                  </a:cubicBezTo>
                  <a:cubicBezTo>
                    <a:pt x="1656" y="2139"/>
                    <a:pt x="2207" y="1678"/>
                    <a:pt x="2099" y="950"/>
                  </a:cubicBezTo>
                  <a:cubicBezTo>
                    <a:pt x="2062" y="679"/>
                    <a:pt x="1934" y="418"/>
                    <a:pt x="1723" y="238"/>
                  </a:cubicBezTo>
                  <a:cubicBezTo>
                    <a:pt x="1528" y="72"/>
                    <a:pt x="1319" y="1"/>
                    <a:pt x="1119"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1408" name="Google Shape;1408;p44"/>
          <p:cNvGrpSpPr/>
          <p:nvPr/>
        </p:nvGrpSpPr>
        <p:grpSpPr>
          <a:xfrm rot="-311111">
            <a:off x="10315116" y="2850519"/>
            <a:ext cx="1282952" cy="1147083"/>
            <a:chOff x="7685518" y="1050123"/>
            <a:chExt cx="1144210" cy="1022903"/>
          </a:xfrm>
        </p:grpSpPr>
        <p:sp>
          <p:nvSpPr>
            <p:cNvPr id="1409" name="Google Shape;1409;p44"/>
            <p:cNvSpPr/>
            <p:nvPr/>
          </p:nvSpPr>
          <p:spPr>
            <a:xfrm>
              <a:off x="7685518" y="1050123"/>
              <a:ext cx="1144210" cy="1022903"/>
            </a:xfrm>
            <a:custGeom>
              <a:avLst/>
              <a:gdLst/>
              <a:ahLst/>
              <a:cxnLst/>
              <a:rect l="l" t="t" r="r" b="b"/>
              <a:pathLst>
                <a:path w="11215" h="10026" extrusionOk="0">
                  <a:moveTo>
                    <a:pt x="7504" y="1"/>
                  </a:moveTo>
                  <a:cubicBezTo>
                    <a:pt x="5916" y="1"/>
                    <a:pt x="5304" y="1338"/>
                    <a:pt x="5304" y="1338"/>
                  </a:cubicBezTo>
                  <a:cubicBezTo>
                    <a:pt x="4641" y="392"/>
                    <a:pt x="3767" y="188"/>
                    <a:pt x="3138" y="188"/>
                  </a:cubicBezTo>
                  <a:cubicBezTo>
                    <a:pt x="2661" y="188"/>
                    <a:pt x="2324" y="305"/>
                    <a:pt x="2324" y="305"/>
                  </a:cubicBezTo>
                  <a:cubicBezTo>
                    <a:pt x="2324" y="305"/>
                    <a:pt x="1" y="819"/>
                    <a:pt x="175" y="3859"/>
                  </a:cubicBezTo>
                  <a:cubicBezTo>
                    <a:pt x="355" y="6894"/>
                    <a:pt x="5304" y="10026"/>
                    <a:pt x="5304" y="10026"/>
                  </a:cubicBezTo>
                  <a:cubicBezTo>
                    <a:pt x="9662" y="7817"/>
                    <a:pt x="10447" y="4383"/>
                    <a:pt x="10447" y="4383"/>
                  </a:cubicBezTo>
                  <a:cubicBezTo>
                    <a:pt x="10447" y="4383"/>
                    <a:pt x="11214" y="1155"/>
                    <a:pt x="8771" y="250"/>
                  </a:cubicBezTo>
                  <a:cubicBezTo>
                    <a:pt x="8293" y="73"/>
                    <a:pt x="7872" y="1"/>
                    <a:pt x="7504" y="1"/>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410" name="Google Shape;1410;p44"/>
            <p:cNvSpPr/>
            <p:nvPr/>
          </p:nvSpPr>
          <p:spPr>
            <a:xfrm>
              <a:off x="7733368" y="1098687"/>
              <a:ext cx="1041981" cy="932713"/>
            </a:xfrm>
            <a:custGeom>
              <a:avLst/>
              <a:gdLst/>
              <a:ahLst/>
              <a:cxnLst/>
              <a:rect l="l" t="t" r="r" b="b"/>
              <a:pathLst>
                <a:path w="10213" h="9142" extrusionOk="0">
                  <a:moveTo>
                    <a:pt x="6830" y="1"/>
                  </a:moveTo>
                  <a:cubicBezTo>
                    <a:pt x="5387" y="1"/>
                    <a:pt x="4831" y="1216"/>
                    <a:pt x="4831" y="1216"/>
                  </a:cubicBezTo>
                  <a:cubicBezTo>
                    <a:pt x="4226" y="354"/>
                    <a:pt x="3429" y="169"/>
                    <a:pt x="2855" y="169"/>
                  </a:cubicBezTo>
                  <a:cubicBezTo>
                    <a:pt x="2422" y="169"/>
                    <a:pt x="2117" y="274"/>
                    <a:pt x="2117" y="274"/>
                  </a:cubicBezTo>
                  <a:cubicBezTo>
                    <a:pt x="2117" y="274"/>
                    <a:pt x="0" y="747"/>
                    <a:pt x="166" y="3516"/>
                  </a:cubicBezTo>
                  <a:cubicBezTo>
                    <a:pt x="326" y="6290"/>
                    <a:pt x="4831" y="9141"/>
                    <a:pt x="4831" y="9141"/>
                  </a:cubicBezTo>
                  <a:cubicBezTo>
                    <a:pt x="8798" y="7130"/>
                    <a:pt x="9514" y="3998"/>
                    <a:pt x="9514" y="3998"/>
                  </a:cubicBezTo>
                  <a:cubicBezTo>
                    <a:pt x="9514" y="3998"/>
                    <a:pt x="10212" y="1050"/>
                    <a:pt x="7985" y="229"/>
                  </a:cubicBezTo>
                  <a:cubicBezTo>
                    <a:pt x="7550" y="67"/>
                    <a:pt x="7166" y="1"/>
                    <a:pt x="6830"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411" name="Google Shape;1411;p44"/>
            <p:cNvSpPr/>
            <p:nvPr/>
          </p:nvSpPr>
          <p:spPr>
            <a:xfrm>
              <a:off x="7980678" y="1275599"/>
              <a:ext cx="506044" cy="511247"/>
            </a:xfrm>
            <a:custGeom>
              <a:avLst/>
              <a:gdLst/>
              <a:ahLst/>
              <a:cxnLst/>
              <a:rect l="l" t="t" r="r" b="b"/>
              <a:pathLst>
                <a:path w="4960" h="5011" extrusionOk="0">
                  <a:moveTo>
                    <a:pt x="2228" y="400"/>
                  </a:moveTo>
                  <a:lnTo>
                    <a:pt x="2228" y="2260"/>
                  </a:lnTo>
                  <a:lnTo>
                    <a:pt x="667" y="3587"/>
                  </a:lnTo>
                  <a:cubicBezTo>
                    <a:pt x="478" y="3270"/>
                    <a:pt x="373" y="2903"/>
                    <a:pt x="373" y="2508"/>
                  </a:cubicBezTo>
                  <a:cubicBezTo>
                    <a:pt x="373" y="1419"/>
                    <a:pt x="1181" y="520"/>
                    <a:pt x="2228" y="400"/>
                  </a:cubicBezTo>
                  <a:close/>
                  <a:moveTo>
                    <a:pt x="2719" y="400"/>
                  </a:moveTo>
                  <a:cubicBezTo>
                    <a:pt x="3761" y="520"/>
                    <a:pt x="4574" y="1419"/>
                    <a:pt x="4574" y="2508"/>
                  </a:cubicBezTo>
                  <a:cubicBezTo>
                    <a:pt x="4574" y="2926"/>
                    <a:pt x="4450" y="3316"/>
                    <a:pt x="4244" y="3647"/>
                  </a:cubicBezTo>
                  <a:lnTo>
                    <a:pt x="2719" y="2218"/>
                  </a:lnTo>
                  <a:lnTo>
                    <a:pt x="2719" y="400"/>
                  </a:lnTo>
                  <a:close/>
                  <a:moveTo>
                    <a:pt x="2228" y="2825"/>
                  </a:moveTo>
                  <a:lnTo>
                    <a:pt x="2228" y="4615"/>
                  </a:lnTo>
                  <a:cubicBezTo>
                    <a:pt x="1709" y="4551"/>
                    <a:pt x="1250" y="4303"/>
                    <a:pt x="919" y="3936"/>
                  </a:cubicBezTo>
                  <a:lnTo>
                    <a:pt x="2228" y="2825"/>
                  </a:lnTo>
                  <a:close/>
                  <a:moveTo>
                    <a:pt x="2719" y="2802"/>
                  </a:moveTo>
                  <a:lnTo>
                    <a:pt x="3982" y="3982"/>
                  </a:lnTo>
                  <a:cubicBezTo>
                    <a:pt x="3651" y="4326"/>
                    <a:pt x="3210" y="4556"/>
                    <a:pt x="2719" y="4615"/>
                  </a:cubicBezTo>
                  <a:lnTo>
                    <a:pt x="2719" y="2802"/>
                  </a:lnTo>
                  <a:close/>
                  <a:moveTo>
                    <a:pt x="2480" y="1"/>
                  </a:moveTo>
                  <a:cubicBezTo>
                    <a:pt x="1112" y="1"/>
                    <a:pt x="1" y="1121"/>
                    <a:pt x="1" y="2508"/>
                  </a:cubicBezTo>
                  <a:cubicBezTo>
                    <a:pt x="1" y="3890"/>
                    <a:pt x="1112" y="5010"/>
                    <a:pt x="2480" y="5010"/>
                  </a:cubicBezTo>
                  <a:cubicBezTo>
                    <a:pt x="3849" y="5010"/>
                    <a:pt x="4960" y="3890"/>
                    <a:pt x="4960" y="2508"/>
                  </a:cubicBezTo>
                  <a:cubicBezTo>
                    <a:pt x="4960" y="1121"/>
                    <a:pt x="3849" y="1"/>
                    <a:pt x="2480"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9" name="Group 8">
            <a:extLst>
              <a:ext uri="{FF2B5EF4-FFF2-40B4-BE49-F238E27FC236}">
                <a16:creationId xmlns:a16="http://schemas.microsoft.com/office/drawing/2014/main" id="{C39D802F-D3DA-E980-1FA6-3BF38EB93854}"/>
              </a:ext>
            </a:extLst>
          </p:cNvPr>
          <p:cNvGrpSpPr/>
          <p:nvPr/>
        </p:nvGrpSpPr>
        <p:grpSpPr>
          <a:xfrm>
            <a:off x="600764" y="1985831"/>
            <a:ext cx="7815944" cy="4540355"/>
            <a:chOff x="3050202" y="599497"/>
            <a:chExt cx="5861958" cy="3040771"/>
          </a:xfrm>
          <a:solidFill>
            <a:schemeClr val="accent2">
              <a:lumMod val="20000"/>
              <a:lumOff val="80000"/>
            </a:schemeClr>
          </a:solidFill>
        </p:grpSpPr>
        <p:sp>
          <p:nvSpPr>
            <p:cNvPr id="10" name="Rectangle: Rounded Corners 9">
              <a:extLst>
                <a:ext uri="{FF2B5EF4-FFF2-40B4-BE49-F238E27FC236}">
                  <a16:creationId xmlns:a16="http://schemas.microsoft.com/office/drawing/2014/main" id="{521F34B4-306A-4FA1-21DA-A2E06495F1A9}"/>
                </a:ext>
              </a:extLst>
            </p:cNvPr>
            <p:cNvSpPr/>
            <p:nvPr/>
          </p:nvSpPr>
          <p:spPr>
            <a:xfrm>
              <a:off x="3098894" y="1214770"/>
              <a:ext cx="4146578" cy="541291"/>
            </a:xfrm>
            <a:prstGeom prst="roundRect">
              <a:avLst>
                <a:gd name="adj" fmla="val 18210"/>
              </a:avLst>
            </a:prstGeom>
            <a:grpFill/>
            <a:ln>
              <a:solidFill>
                <a:schemeClr val="bg1"/>
              </a:solidFill>
            </a:ln>
          </p:spPr>
          <p:style>
            <a:lnRef idx="2">
              <a:schemeClr val="dk1"/>
            </a:lnRef>
            <a:fillRef idx="1">
              <a:schemeClr val="lt1"/>
            </a:fillRef>
            <a:effectRef idx="0">
              <a:schemeClr val="dk1"/>
            </a:effectRef>
            <a:fontRef idx="minor">
              <a:schemeClr val="dk1"/>
            </a:fontRef>
          </p:style>
          <p:txBody>
            <a:bodyPr tIns="96000" bIns="96000" rtlCol="0" anchor="ctr"/>
            <a:lstStyle/>
            <a:p>
              <a:pPr algn="ctr" defTabSz="1219170">
                <a:lnSpc>
                  <a:spcPct val="114000"/>
                </a:lnSpc>
                <a:buClr>
                  <a:srgbClr val="000000"/>
                </a:buClr>
              </a:pPr>
              <a:r>
                <a:rPr lang="vi-VN" sz="2400" kern="0" dirty="0">
                  <a:solidFill>
                    <a:srgbClr val="000000"/>
                  </a:solidFill>
                  <a:cs typeface="+mn-ea"/>
                  <a:sym typeface="+mn-lt"/>
                </a:rPr>
                <a:t>Bài hát có nội dung gì?</a:t>
              </a:r>
            </a:p>
          </p:txBody>
        </p:sp>
        <p:sp>
          <p:nvSpPr>
            <p:cNvPr id="11" name="Rectangle: Rounded Corners 10">
              <a:extLst>
                <a:ext uri="{FF2B5EF4-FFF2-40B4-BE49-F238E27FC236}">
                  <a16:creationId xmlns:a16="http://schemas.microsoft.com/office/drawing/2014/main" id="{C0D386BA-FCFA-3666-86BB-711508300507}"/>
                </a:ext>
              </a:extLst>
            </p:cNvPr>
            <p:cNvSpPr/>
            <p:nvPr/>
          </p:nvSpPr>
          <p:spPr>
            <a:xfrm>
              <a:off x="3050202" y="599497"/>
              <a:ext cx="5861958" cy="459229"/>
            </a:xfrm>
            <a:prstGeom prst="roundRect">
              <a:avLst>
                <a:gd name="adj" fmla="val 50000"/>
              </a:avLst>
            </a:prstGeom>
            <a:grpFill/>
            <a:ln/>
          </p:spPr>
          <p:style>
            <a:lnRef idx="3">
              <a:schemeClr val="lt1"/>
            </a:lnRef>
            <a:fillRef idx="1">
              <a:schemeClr val="accent3"/>
            </a:fillRef>
            <a:effectRef idx="1">
              <a:schemeClr val="accent3"/>
            </a:effectRef>
            <a:fontRef idx="minor">
              <a:schemeClr val="lt1"/>
            </a:fontRef>
          </p:style>
          <p:txBody>
            <a:bodyPr rtlCol="0" anchor="ctr"/>
            <a:lstStyle/>
            <a:p>
              <a:pPr algn="ctr" defTabSz="1219170">
                <a:lnSpc>
                  <a:spcPct val="114000"/>
                </a:lnSpc>
                <a:buClr>
                  <a:srgbClr val="000000"/>
                </a:buClr>
              </a:pPr>
              <a:r>
                <a:rPr lang="vi-VN" sz="2400" b="1" kern="0" dirty="0">
                  <a:solidFill>
                    <a:srgbClr val="000000">
                      <a:lumMod val="100000"/>
                    </a:srgbClr>
                  </a:solidFill>
                  <a:cs typeface="+mn-ea"/>
                  <a:sym typeface="+mn-lt"/>
                </a:rPr>
                <a:t>Lắng nghe bài hát Em yêu hòa bình</a:t>
              </a:r>
              <a:endParaRPr lang="it-IT" sz="2400" b="1" kern="0" dirty="0">
                <a:solidFill>
                  <a:srgbClr val="000000">
                    <a:lumMod val="100000"/>
                  </a:srgbClr>
                </a:solidFill>
                <a:latin typeface="UTM Avo"/>
                <a:cs typeface="+mn-ea"/>
                <a:sym typeface="+mn-lt"/>
              </a:endParaRPr>
            </a:p>
          </p:txBody>
        </p:sp>
        <p:sp>
          <p:nvSpPr>
            <p:cNvPr id="2" name="Rectangle: Rounded Corners 1">
              <a:extLst>
                <a:ext uri="{FF2B5EF4-FFF2-40B4-BE49-F238E27FC236}">
                  <a16:creationId xmlns:a16="http://schemas.microsoft.com/office/drawing/2014/main" id="{D5EF3520-41DE-3722-015E-96BED4892C28}"/>
                </a:ext>
              </a:extLst>
            </p:cNvPr>
            <p:cNvSpPr/>
            <p:nvPr/>
          </p:nvSpPr>
          <p:spPr>
            <a:xfrm>
              <a:off x="3089564" y="1951800"/>
              <a:ext cx="4157225" cy="539466"/>
            </a:xfrm>
            <a:prstGeom prst="roundRect">
              <a:avLst>
                <a:gd name="adj" fmla="val 13763"/>
              </a:avLst>
            </a:prstGeom>
            <a:grpFill/>
            <a:ln>
              <a:solidFill>
                <a:schemeClr val="bg1"/>
              </a:solidFill>
            </a:ln>
          </p:spPr>
          <p:style>
            <a:lnRef idx="2">
              <a:schemeClr val="dk1"/>
            </a:lnRef>
            <a:fillRef idx="1">
              <a:schemeClr val="lt1"/>
            </a:fillRef>
            <a:effectRef idx="0">
              <a:schemeClr val="dk1"/>
            </a:effectRef>
            <a:fontRef idx="minor">
              <a:schemeClr val="dk1"/>
            </a:fontRef>
          </p:style>
          <p:txBody>
            <a:bodyPr tIns="96000" bIns="144000" rtlCol="0" anchor="ctr"/>
            <a:lstStyle/>
            <a:p>
              <a:pPr algn="ctr" defTabSz="1219170">
                <a:buClr>
                  <a:srgbClr val="000000"/>
                </a:buClr>
              </a:pPr>
              <a:r>
                <a:rPr lang="vi-VN" sz="2400" kern="0" dirty="0">
                  <a:solidFill>
                    <a:srgbClr val="000000"/>
                  </a:solidFill>
                  <a:cs typeface="+mn-ea"/>
                  <a:sym typeface="+mn-lt"/>
                </a:rPr>
                <a:t>Từ nào lặp đi, lặp lại trong bài hát?</a:t>
              </a:r>
            </a:p>
          </p:txBody>
        </p:sp>
        <p:sp>
          <p:nvSpPr>
            <p:cNvPr id="3" name="Rectangle: Rounded Corners 2">
              <a:extLst>
                <a:ext uri="{FF2B5EF4-FFF2-40B4-BE49-F238E27FC236}">
                  <a16:creationId xmlns:a16="http://schemas.microsoft.com/office/drawing/2014/main" id="{FCD598E5-4E34-7A91-20C8-3059AEAB38A1}"/>
                </a:ext>
              </a:extLst>
            </p:cNvPr>
            <p:cNvSpPr/>
            <p:nvPr/>
          </p:nvSpPr>
          <p:spPr>
            <a:xfrm>
              <a:off x="3098894" y="2687089"/>
              <a:ext cx="4146578" cy="953179"/>
            </a:xfrm>
            <a:prstGeom prst="roundRect">
              <a:avLst>
                <a:gd name="adj" fmla="val 14131"/>
              </a:avLst>
            </a:prstGeom>
            <a:grpFill/>
            <a:ln>
              <a:solidFill>
                <a:schemeClr val="bg1"/>
              </a:solidFill>
            </a:ln>
          </p:spPr>
          <p:style>
            <a:lnRef idx="2">
              <a:schemeClr val="dk1"/>
            </a:lnRef>
            <a:fillRef idx="1">
              <a:schemeClr val="lt1"/>
            </a:fillRef>
            <a:effectRef idx="0">
              <a:schemeClr val="dk1"/>
            </a:effectRef>
            <a:fontRef idx="minor">
              <a:schemeClr val="dk1"/>
            </a:fontRef>
          </p:style>
          <p:txBody>
            <a:bodyPr tIns="96000" bIns="96000" rtlCol="0" anchor="ctr"/>
            <a:lstStyle/>
            <a:p>
              <a:pPr algn="ctr" defTabSz="1219170">
                <a:lnSpc>
                  <a:spcPct val="150000"/>
                </a:lnSpc>
                <a:buClr>
                  <a:srgbClr val="000000"/>
                </a:buClr>
              </a:pPr>
              <a:r>
                <a:rPr lang="vi-VN" sz="2400" kern="0" dirty="0">
                  <a:solidFill>
                    <a:srgbClr val="000000"/>
                  </a:solidFill>
                  <a:cs typeface="+mn-ea"/>
                  <a:sym typeface="+mn-lt"/>
                </a:rPr>
                <a:t>Những hình ảnh nào </a:t>
              </a:r>
            </a:p>
            <a:p>
              <a:pPr algn="ctr" defTabSz="1219170">
                <a:lnSpc>
                  <a:spcPct val="150000"/>
                </a:lnSpc>
                <a:buClr>
                  <a:srgbClr val="000000"/>
                </a:buClr>
              </a:pPr>
              <a:r>
                <a:rPr lang="vi-VN" sz="2400" kern="0" dirty="0">
                  <a:solidFill>
                    <a:srgbClr val="000000"/>
                  </a:solidFill>
                  <a:cs typeface="+mn-ea"/>
                  <a:sym typeface="+mn-lt"/>
                </a:rPr>
                <a:t>xuất hiện trong lời bài hát? </a:t>
              </a:r>
            </a:p>
          </p:txBody>
        </p:sp>
      </p:grpSp>
      <p:pic>
        <p:nvPicPr>
          <p:cNvPr id="4" name="yt1s.com - Bài 1  Em Yêu Hòa Bình  Âm Nhạc Lớp 4  Tập Hát Theo Lời  CD Bộ Giáo Dục">
            <a:hlinkClick r:id="" action="ppaction://media"/>
            <a:extLst>
              <a:ext uri="{FF2B5EF4-FFF2-40B4-BE49-F238E27FC236}">
                <a16:creationId xmlns:a16="http://schemas.microsoft.com/office/drawing/2014/main" id="{1983555F-FED6-18D3-0439-813A11EF0E2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971889" y="2222626"/>
            <a:ext cx="313267" cy="313267"/>
          </a:xfrm>
          <a:prstGeom prst="rect">
            <a:avLst/>
          </a:prstGeom>
          <a:solidFill>
            <a:schemeClr val="accent2">
              <a:lumMod val="20000"/>
              <a:lumOff val="80000"/>
            </a:schemeClr>
          </a:solid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253335" fill="hold"/>
                                        <p:tgtEl>
                                          <p:spTgt spid="4"/>
                                        </p:tgtEl>
                                      </p:cBhvr>
                                    </p:cmd>
                                  </p:childTnLst>
                                </p:cTn>
                              </p:par>
                              <p:par>
                                <p:cTn id="16" presetID="2" presetClass="entr" presetSubtype="4" fill="hold" nodeType="withEffect">
                                  <p:stCondLst>
                                    <p:cond delay="0"/>
                                  </p:stCondLst>
                                  <p:childTnLst>
                                    <p:set>
                                      <p:cBhvr>
                                        <p:cTn id="17" dur="1" fill="hold">
                                          <p:stCondLst>
                                            <p:cond delay="0"/>
                                          </p:stCondLst>
                                        </p:cTn>
                                        <p:tgtEl>
                                          <p:spTgt spid="1408"/>
                                        </p:tgtEl>
                                        <p:attrNameLst>
                                          <p:attrName>style.visibility</p:attrName>
                                        </p:attrNameLst>
                                      </p:cBhvr>
                                      <p:to>
                                        <p:strVal val="visible"/>
                                      </p:to>
                                    </p:set>
                                    <p:anim calcmode="lin" valueType="num">
                                      <p:cBhvr additive="base">
                                        <p:cTn id="18" dur="500" fill="hold"/>
                                        <p:tgtEl>
                                          <p:spTgt spid="1408"/>
                                        </p:tgtEl>
                                        <p:attrNameLst>
                                          <p:attrName>ppt_x</p:attrName>
                                        </p:attrNameLst>
                                      </p:cBhvr>
                                      <p:tavLst>
                                        <p:tav tm="0">
                                          <p:val>
                                            <p:strVal val="#ppt_x"/>
                                          </p:val>
                                        </p:tav>
                                        <p:tav tm="100000">
                                          <p:val>
                                            <p:strVal val="#ppt_x"/>
                                          </p:val>
                                        </p:tav>
                                      </p:tavLst>
                                    </p:anim>
                                    <p:anim calcmode="lin" valueType="num">
                                      <p:cBhvr additive="base">
                                        <p:cTn id="19" dur="500" fill="hold"/>
                                        <p:tgtEl>
                                          <p:spTgt spid="140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404"/>
                                        </p:tgtEl>
                                        <p:attrNameLst>
                                          <p:attrName>style.visibility</p:attrName>
                                        </p:attrNameLst>
                                      </p:cBhvr>
                                      <p:to>
                                        <p:strVal val="visible"/>
                                      </p:to>
                                    </p:set>
                                    <p:anim calcmode="lin" valueType="num">
                                      <p:cBhvr additive="base">
                                        <p:cTn id="22" dur="500" fill="hold"/>
                                        <p:tgtEl>
                                          <p:spTgt spid="1404"/>
                                        </p:tgtEl>
                                        <p:attrNameLst>
                                          <p:attrName>ppt_x</p:attrName>
                                        </p:attrNameLst>
                                      </p:cBhvr>
                                      <p:tavLst>
                                        <p:tav tm="0">
                                          <p:val>
                                            <p:strVal val="#ppt_x"/>
                                          </p:val>
                                        </p:tav>
                                        <p:tav tm="100000">
                                          <p:val>
                                            <p:strVal val="#ppt_x"/>
                                          </p:val>
                                        </p:tav>
                                      </p:tavLst>
                                    </p:anim>
                                    <p:anim calcmode="lin" valueType="num">
                                      <p:cBhvr additive="base">
                                        <p:cTn id="23" dur="500" fill="hold"/>
                                        <p:tgtEl>
                                          <p:spTgt spid="140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24"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A219EF51-F206-9C57-03E6-697EC1D73D93}"/>
              </a:ext>
            </a:extLst>
          </p:cNvPr>
          <p:cNvPicPr>
            <a:picLocks noChangeAspect="1"/>
          </p:cNvPicPr>
          <p:nvPr/>
        </p:nvPicPr>
        <p:blipFill>
          <a:blip r:embed="rId6"/>
          <a:stretch>
            <a:fillRect/>
          </a:stretch>
        </p:blipFill>
        <p:spPr>
          <a:xfrm>
            <a:off x="4501082" y="3276600"/>
            <a:ext cx="3189835" cy="1764777"/>
          </a:xfrm>
          <a:prstGeom prst="rect">
            <a:avLst/>
          </a:prstGeom>
        </p:spPr>
      </p:pic>
    </p:spTree>
    <p:custDataLst>
      <p:tags r:id="rId1"/>
    </p:custDataLst>
    <p:extLst>
      <p:ext uri="{BB962C8B-B14F-4D97-AF65-F5344CB8AC3E}">
        <p14:creationId xmlns:p14="http://schemas.microsoft.com/office/powerpoint/2010/main" val="275247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31"/>
        <p:cNvGrpSpPr/>
        <p:nvPr/>
      </p:nvGrpSpPr>
      <p:grpSpPr>
        <a:xfrm>
          <a:off x="0" y="0"/>
          <a:ext cx="0" cy="0"/>
          <a:chOff x="0" y="0"/>
          <a:chExt cx="0" cy="0"/>
        </a:xfrm>
      </p:grpSpPr>
      <p:sp>
        <p:nvSpPr>
          <p:cNvPr id="9" name="Title 2">
            <a:extLst>
              <a:ext uri="{FF2B5EF4-FFF2-40B4-BE49-F238E27FC236}">
                <a16:creationId xmlns:a16="http://schemas.microsoft.com/office/drawing/2014/main" id="{23A43B16-F17A-6F90-E9DA-15D28589095F}"/>
              </a:ext>
            </a:extLst>
          </p:cNvPr>
          <p:cNvSpPr>
            <a:spLocks noGrp="1"/>
          </p:cNvSpPr>
          <p:nvPr>
            <p:ph type="title"/>
          </p:nvPr>
        </p:nvSpPr>
        <p:spPr>
          <a:xfrm flipH="1">
            <a:off x="1249600" y="1502558"/>
            <a:ext cx="9692800" cy="729676"/>
          </a:xfrm>
        </p:spPr>
        <p:txBody>
          <a:bodyPr anchor="ctr"/>
          <a:lstStyle/>
          <a:p>
            <a:r>
              <a:rPr lang="vi-VN" sz="2400" b="1" dirty="0">
                <a:solidFill>
                  <a:schemeClr val="tx1"/>
                </a:solidFill>
                <a:latin typeface="+mn-lt"/>
                <a:ea typeface="+mn-ea"/>
                <a:cs typeface="+mn-ea"/>
                <a:sym typeface="+mn-lt"/>
              </a:rPr>
              <a:t>Quan sát hình ảnh SGK tr.18 – 19 và cho biết</a:t>
            </a:r>
          </a:p>
        </p:txBody>
      </p:sp>
      <p:pic>
        <p:nvPicPr>
          <p:cNvPr id="2" name="Picture 1">
            <a:extLst>
              <a:ext uri="{FF2B5EF4-FFF2-40B4-BE49-F238E27FC236}">
                <a16:creationId xmlns:a16="http://schemas.microsoft.com/office/drawing/2014/main" id="{F3991702-E69C-8B63-123F-75178FE4DD34}"/>
              </a:ext>
            </a:extLst>
          </p:cNvPr>
          <p:cNvPicPr>
            <a:picLocks noChangeAspect="1"/>
          </p:cNvPicPr>
          <p:nvPr/>
        </p:nvPicPr>
        <p:blipFill rotWithShape="1">
          <a:blip r:embed="rId4"/>
          <a:srcRect l="15818" t="32959" r="53200" b="7056"/>
          <a:stretch/>
        </p:blipFill>
        <p:spPr>
          <a:xfrm>
            <a:off x="762000" y="2212900"/>
            <a:ext cx="1951109" cy="2432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a:extLst>
              <a:ext uri="{FF2B5EF4-FFF2-40B4-BE49-F238E27FC236}">
                <a16:creationId xmlns:a16="http://schemas.microsoft.com/office/drawing/2014/main" id="{EB224509-1CDA-6B88-011A-391DC5EEDBC9}"/>
              </a:ext>
            </a:extLst>
          </p:cNvPr>
          <p:cNvSpPr/>
          <p:nvPr/>
        </p:nvSpPr>
        <p:spPr>
          <a:xfrm>
            <a:off x="246110" y="4876800"/>
            <a:ext cx="3192905" cy="1776951"/>
          </a:xfrm>
          <a:prstGeom prst="rect">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defTabSz="1219170">
              <a:lnSpc>
                <a:spcPct val="150000"/>
              </a:lnSpc>
              <a:buClr>
                <a:srgbClr val="000000"/>
              </a:buClr>
            </a:pPr>
            <a:r>
              <a:rPr lang="vi-VN" sz="2400" kern="0" dirty="0">
                <a:solidFill>
                  <a:srgbClr val="000000">
                    <a:lumMod val="95000"/>
                    <a:lumOff val="5000"/>
                  </a:srgbClr>
                </a:solidFill>
                <a:cs typeface="+mn-ea"/>
                <a:sym typeface="+mn-lt"/>
              </a:rPr>
              <a:t>Chim bồ câu trắng được coi là biểu tượng cho điều gì?</a:t>
            </a:r>
          </a:p>
        </p:txBody>
      </p:sp>
      <p:pic>
        <p:nvPicPr>
          <p:cNvPr id="5" name="Picture 4">
            <a:extLst>
              <a:ext uri="{FF2B5EF4-FFF2-40B4-BE49-F238E27FC236}">
                <a16:creationId xmlns:a16="http://schemas.microsoft.com/office/drawing/2014/main" id="{AC05E505-168A-6949-D443-F881CC2A5864}"/>
              </a:ext>
            </a:extLst>
          </p:cNvPr>
          <p:cNvPicPr>
            <a:picLocks noChangeAspect="1"/>
          </p:cNvPicPr>
          <p:nvPr/>
        </p:nvPicPr>
        <p:blipFill rotWithShape="1">
          <a:blip r:embed="rId5"/>
          <a:srcRect l="20498" t="5962" r="21129" b="6254"/>
          <a:stretch/>
        </p:blipFill>
        <p:spPr>
          <a:xfrm>
            <a:off x="4483501" y="2212901"/>
            <a:ext cx="3224998" cy="24321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6" name="Picture 5">
            <a:extLst>
              <a:ext uri="{FF2B5EF4-FFF2-40B4-BE49-F238E27FC236}">
                <a16:creationId xmlns:a16="http://schemas.microsoft.com/office/drawing/2014/main" id="{77B2934C-3733-4E4F-8E68-3E85A38F543E}"/>
              </a:ext>
            </a:extLst>
          </p:cNvPr>
          <p:cNvPicPr>
            <a:picLocks noChangeAspect="1"/>
          </p:cNvPicPr>
          <p:nvPr/>
        </p:nvPicPr>
        <p:blipFill rotWithShape="1">
          <a:blip r:embed="rId6"/>
          <a:srcRect l="28388" t="4088" r="29877" b="1701"/>
          <a:stretch/>
        </p:blipFill>
        <p:spPr>
          <a:xfrm>
            <a:off x="9207359" y="2212902"/>
            <a:ext cx="2136686" cy="24321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a:extLst>
              <a:ext uri="{FF2B5EF4-FFF2-40B4-BE49-F238E27FC236}">
                <a16:creationId xmlns:a16="http://schemas.microsoft.com/office/drawing/2014/main" id="{D7D7DF83-6AF6-13EF-7492-5B5F79931C7F}"/>
              </a:ext>
            </a:extLst>
          </p:cNvPr>
          <p:cNvSpPr/>
          <p:nvPr/>
        </p:nvSpPr>
        <p:spPr>
          <a:xfrm>
            <a:off x="3790279" y="4876799"/>
            <a:ext cx="4465195" cy="1776951"/>
          </a:xfrm>
          <a:prstGeom prst="rect">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defTabSz="1219170">
              <a:lnSpc>
                <a:spcPct val="150000"/>
              </a:lnSpc>
              <a:buClr>
                <a:srgbClr val="000000"/>
              </a:buClr>
            </a:pPr>
            <a:r>
              <a:rPr lang="vi-VN" sz="2400" kern="0" dirty="0">
                <a:solidFill>
                  <a:srgbClr val="000000"/>
                </a:solidFill>
                <a:cs typeface="+mn-ea"/>
                <a:sym typeface="+mn-lt"/>
              </a:rPr>
              <a:t>Các nhân vật đang làm gì? Vị trí của các nhân vật tạo nên nhịp điệu như thế nào?</a:t>
            </a:r>
          </a:p>
        </p:txBody>
      </p:sp>
      <p:sp>
        <p:nvSpPr>
          <p:cNvPr id="13" name="Rectangle 12">
            <a:extLst>
              <a:ext uri="{FF2B5EF4-FFF2-40B4-BE49-F238E27FC236}">
                <a16:creationId xmlns:a16="http://schemas.microsoft.com/office/drawing/2014/main" id="{DE792388-BDE6-B3DD-B304-335C420C1A81}"/>
              </a:ext>
            </a:extLst>
          </p:cNvPr>
          <p:cNvSpPr/>
          <p:nvPr/>
        </p:nvSpPr>
        <p:spPr>
          <a:xfrm>
            <a:off x="8746220" y="4876798"/>
            <a:ext cx="3058965" cy="1776951"/>
          </a:xfrm>
          <a:prstGeom prst="rect">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defTabSz="1219170">
              <a:lnSpc>
                <a:spcPct val="150000"/>
              </a:lnSpc>
              <a:buClr>
                <a:srgbClr val="000000"/>
              </a:buClr>
            </a:pPr>
            <a:r>
              <a:rPr lang="vi-VN" sz="2400" kern="0" dirty="0">
                <a:solidFill>
                  <a:srgbClr val="000000"/>
                </a:solidFill>
                <a:cs typeface="+mn-ea"/>
                <a:sym typeface="+mn-lt"/>
              </a:rPr>
              <a:t>Có những hình ảnh nào? Các hình ảnh đó có ý nghĩa gì?</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par>
                          <p:cTn id="23" fill="hold">
                            <p:stCondLst>
                              <p:cond delay="500"/>
                            </p:stCondLst>
                            <p:childTnLst>
                              <p:par>
                                <p:cTn id="24" presetID="22" presetClass="entr" presetSubtype="4"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P spid="7"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31"/>
        <p:cNvGrpSpPr/>
        <p:nvPr/>
      </p:nvGrpSpPr>
      <p:grpSpPr>
        <a:xfrm>
          <a:off x="0" y="0"/>
          <a:ext cx="0" cy="0"/>
          <a:chOff x="0" y="0"/>
          <a:chExt cx="0" cy="0"/>
        </a:xfrm>
      </p:grpSpPr>
      <p:sp>
        <p:nvSpPr>
          <p:cNvPr id="9" name="Title 2">
            <a:extLst>
              <a:ext uri="{FF2B5EF4-FFF2-40B4-BE49-F238E27FC236}">
                <a16:creationId xmlns:a16="http://schemas.microsoft.com/office/drawing/2014/main" id="{23A43B16-F17A-6F90-E9DA-15D28589095F}"/>
              </a:ext>
            </a:extLst>
          </p:cNvPr>
          <p:cNvSpPr>
            <a:spLocks noGrp="1"/>
          </p:cNvSpPr>
          <p:nvPr>
            <p:ph type="title"/>
          </p:nvPr>
        </p:nvSpPr>
        <p:spPr>
          <a:xfrm>
            <a:off x="3254468" y="1778655"/>
            <a:ext cx="8863387" cy="735944"/>
          </a:xfrm>
        </p:spPr>
        <p:txBody>
          <a:bodyPr anchor="ctr"/>
          <a:lstStyle/>
          <a:p>
            <a:r>
              <a:rPr lang="vi-VN" sz="2400" b="1" dirty="0">
                <a:solidFill>
                  <a:schemeClr val="tx1"/>
                </a:solidFill>
                <a:latin typeface="+mn-lt"/>
                <a:ea typeface="+mn-ea"/>
                <a:cs typeface="+mn-ea"/>
                <a:sym typeface="+mn-lt"/>
              </a:rPr>
              <a:t>Nhận xét hình ảnh SGK tr.18 – 19</a:t>
            </a:r>
          </a:p>
        </p:txBody>
      </p:sp>
      <p:pic>
        <p:nvPicPr>
          <p:cNvPr id="2" name="Picture 1">
            <a:extLst>
              <a:ext uri="{FF2B5EF4-FFF2-40B4-BE49-F238E27FC236}">
                <a16:creationId xmlns:a16="http://schemas.microsoft.com/office/drawing/2014/main" id="{F3991702-E69C-8B63-123F-75178FE4DD34}"/>
              </a:ext>
            </a:extLst>
          </p:cNvPr>
          <p:cNvPicPr>
            <a:picLocks noChangeAspect="1"/>
          </p:cNvPicPr>
          <p:nvPr/>
        </p:nvPicPr>
        <p:blipFill rotWithShape="1">
          <a:blip r:embed="rId4"/>
          <a:srcRect l="15818" t="32959" r="53200" b="7056"/>
          <a:stretch/>
        </p:blipFill>
        <p:spPr>
          <a:xfrm>
            <a:off x="1066800" y="2362200"/>
            <a:ext cx="3182696" cy="39674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a:extLst>
              <a:ext uri="{FF2B5EF4-FFF2-40B4-BE49-F238E27FC236}">
                <a16:creationId xmlns:a16="http://schemas.microsoft.com/office/drawing/2014/main" id="{EB224509-1CDA-6B88-011A-391DC5EEDBC9}"/>
              </a:ext>
            </a:extLst>
          </p:cNvPr>
          <p:cNvSpPr/>
          <p:nvPr/>
        </p:nvSpPr>
        <p:spPr>
          <a:xfrm>
            <a:off x="5176221" y="2514599"/>
            <a:ext cx="5532569" cy="3662663"/>
          </a:xfrm>
          <a:prstGeom prst="rect">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lIns="240000" tIns="96000" rIns="240000" bIns="144000" rtlCol="0" anchor="ctr"/>
          <a:lstStyle/>
          <a:p>
            <a:pPr algn="just" defTabSz="1219170">
              <a:lnSpc>
                <a:spcPct val="150000"/>
              </a:lnSpc>
              <a:buClr>
                <a:srgbClr val="000000"/>
              </a:buClr>
            </a:pPr>
            <a:r>
              <a:rPr lang="vi-VN" sz="2400" kern="0" dirty="0">
                <a:solidFill>
                  <a:srgbClr val="000000"/>
                </a:solidFill>
                <a:cs typeface="+mn-ea"/>
                <a:sym typeface="+mn-lt"/>
              </a:rPr>
              <a:t>Chim bồ câu được coi là biểu tượng của hòa bình trong thế giới hiện đại. Bởi theo quan niệm tôn giáo, chim bồ câu là đại diện cho sự trong trắng, thanh khiết và tình yêu cao cả của con người. </a:t>
            </a:r>
          </a:p>
        </p:txBody>
      </p:sp>
    </p:spTree>
    <p:extLst>
      <p:ext uri="{BB962C8B-B14F-4D97-AF65-F5344CB8AC3E}">
        <p14:creationId xmlns:p14="http://schemas.microsoft.com/office/powerpoint/2010/main" val="1018469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31"/>
        <p:cNvGrpSpPr/>
        <p:nvPr/>
      </p:nvGrpSpPr>
      <p:grpSpPr>
        <a:xfrm>
          <a:off x="0" y="0"/>
          <a:ext cx="0" cy="0"/>
          <a:chOff x="0" y="0"/>
          <a:chExt cx="0" cy="0"/>
        </a:xfrm>
      </p:grpSpPr>
      <p:sp>
        <p:nvSpPr>
          <p:cNvPr id="9" name="Title 2">
            <a:extLst>
              <a:ext uri="{FF2B5EF4-FFF2-40B4-BE49-F238E27FC236}">
                <a16:creationId xmlns:a16="http://schemas.microsoft.com/office/drawing/2014/main" id="{23A43B16-F17A-6F90-E9DA-15D28589095F}"/>
              </a:ext>
            </a:extLst>
          </p:cNvPr>
          <p:cNvSpPr>
            <a:spLocks noGrp="1"/>
          </p:cNvSpPr>
          <p:nvPr>
            <p:ph type="title"/>
          </p:nvPr>
        </p:nvSpPr>
        <p:spPr>
          <a:xfrm flipH="1">
            <a:off x="-2049208" y="1982395"/>
            <a:ext cx="9692800" cy="681295"/>
          </a:xfrm>
        </p:spPr>
        <p:txBody>
          <a:bodyPr anchor="ctr"/>
          <a:lstStyle/>
          <a:p>
            <a:r>
              <a:rPr lang="vi-VN" sz="2400" b="1" dirty="0">
                <a:solidFill>
                  <a:schemeClr val="tx1"/>
                </a:solidFill>
                <a:latin typeface="+mn-lt"/>
                <a:ea typeface="+mn-ea"/>
                <a:cs typeface="+mn-ea"/>
                <a:sym typeface="+mn-lt"/>
              </a:rPr>
              <a:t>Nhận xét hình ảnh SGK tr.18 – 19</a:t>
            </a:r>
          </a:p>
        </p:txBody>
      </p:sp>
      <p:pic>
        <p:nvPicPr>
          <p:cNvPr id="2" name="Picture 1">
            <a:extLst>
              <a:ext uri="{FF2B5EF4-FFF2-40B4-BE49-F238E27FC236}">
                <a16:creationId xmlns:a16="http://schemas.microsoft.com/office/drawing/2014/main" id="{F3991702-E69C-8B63-123F-75178FE4DD34}"/>
              </a:ext>
            </a:extLst>
          </p:cNvPr>
          <p:cNvPicPr>
            <a:picLocks noChangeAspect="1"/>
          </p:cNvPicPr>
          <p:nvPr/>
        </p:nvPicPr>
        <p:blipFill rotWithShape="1">
          <a:blip r:embed="rId4"/>
          <a:srcRect l="121" r="121"/>
          <a:stretch/>
        </p:blipFill>
        <p:spPr>
          <a:xfrm>
            <a:off x="533400" y="2815579"/>
            <a:ext cx="4527585" cy="34258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a:extLst>
              <a:ext uri="{FF2B5EF4-FFF2-40B4-BE49-F238E27FC236}">
                <a16:creationId xmlns:a16="http://schemas.microsoft.com/office/drawing/2014/main" id="{EB224509-1CDA-6B88-011A-391DC5EEDBC9}"/>
              </a:ext>
            </a:extLst>
          </p:cNvPr>
          <p:cNvSpPr/>
          <p:nvPr/>
        </p:nvSpPr>
        <p:spPr>
          <a:xfrm>
            <a:off x="5562600" y="1296110"/>
            <a:ext cx="6218368" cy="3258754"/>
          </a:xfrm>
          <a:prstGeom prst="rect">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lIns="240000" tIns="96000" rIns="240000" bIns="144000" rtlCol="0" anchor="ctr"/>
          <a:lstStyle/>
          <a:p>
            <a:pPr algn="just" defTabSz="1219170">
              <a:lnSpc>
                <a:spcPct val="150000"/>
              </a:lnSpc>
              <a:buClr>
                <a:srgbClr val="000000"/>
              </a:buClr>
            </a:pPr>
            <a:r>
              <a:rPr lang="vi-VN" sz="2400" kern="0" dirty="0">
                <a:solidFill>
                  <a:srgbClr val="000000"/>
                </a:solidFill>
                <a:cs typeface="+mn-ea"/>
                <a:sym typeface="+mn-lt"/>
              </a:rPr>
              <a:t>Các nhân vật trong hình đại diện cho các dân tộc Việt Nam, cùng nhau nắm tay thả những chú chim bồ câu đại diện cho hình ảnh dân tộc Việt Nam luôn gắn bó, đoàn kết xây dựng nền hòa bình dân tộc. </a:t>
            </a:r>
          </a:p>
        </p:txBody>
      </p:sp>
      <p:sp>
        <p:nvSpPr>
          <p:cNvPr id="4" name="Rectangle 3">
            <a:extLst>
              <a:ext uri="{FF2B5EF4-FFF2-40B4-BE49-F238E27FC236}">
                <a16:creationId xmlns:a16="http://schemas.microsoft.com/office/drawing/2014/main" id="{8AD48D38-8B20-C8D2-1BDE-3BC1B971112F}"/>
              </a:ext>
            </a:extLst>
          </p:cNvPr>
          <p:cNvSpPr/>
          <p:nvPr/>
        </p:nvSpPr>
        <p:spPr>
          <a:xfrm>
            <a:off x="5562600" y="4715096"/>
            <a:ext cx="6239425" cy="1646871"/>
          </a:xfrm>
          <a:prstGeom prst="rect">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lIns="240000" tIns="96000" rIns="240000" bIns="144000" rtlCol="0" anchor="ctr"/>
          <a:lstStyle/>
          <a:p>
            <a:pPr algn="just" defTabSz="1219170">
              <a:lnSpc>
                <a:spcPct val="150000"/>
              </a:lnSpc>
              <a:buClr>
                <a:srgbClr val="000000"/>
              </a:buClr>
            </a:pPr>
            <a:r>
              <a:rPr lang="vi-VN" sz="2400" kern="0" dirty="0">
                <a:solidFill>
                  <a:srgbClr val="000000"/>
                </a:solidFill>
                <a:cs typeface="+mn-ea"/>
                <a:sym typeface="+mn-lt"/>
              </a:rPr>
              <a:t>Vị trí các nhân vật và chim bồ câu tạo đường lượn lên xuống thay đổi về khoảng cách, tạo thêm sự vui mắt.</a:t>
            </a:r>
          </a:p>
        </p:txBody>
      </p:sp>
    </p:spTree>
    <p:extLst>
      <p:ext uri="{BB962C8B-B14F-4D97-AF65-F5344CB8AC3E}">
        <p14:creationId xmlns:p14="http://schemas.microsoft.com/office/powerpoint/2010/main" val="363190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par>
                          <p:cTn id="18" fill="hold">
                            <p:stCondLst>
                              <p:cond delay="500"/>
                            </p:stCondLst>
                            <p:childTnLst>
                              <p:par>
                                <p:cTn id="19" presetID="22" presetClass="entr" presetSubtype="4"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31"/>
        <p:cNvGrpSpPr/>
        <p:nvPr/>
      </p:nvGrpSpPr>
      <p:grpSpPr>
        <a:xfrm>
          <a:off x="0" y="0"/>
          <a:ext cx="0" cy="0"/>
          <a:chOff x="0" y="0"/>
          <a:chExt cx="0" cy="0"/>
        </a:xfrm>
      </p:grpSpPr>
      <p:sp>
        <p:nvSpPr>
          <p:cNvPr id="9" name="Title 2">
            <a:extLst>
              <a:ext uri="{FF2B5EF4-FFF2-40B4-BE49-F238E27FC236}">
                <a16:creationId xmlns:a16="http://schemas.microsoft.com/office/drawing/2014/main" id="{23A43B16-F17A-6F90-E9DA-15D28589095F}"/>
              </a:ext>
            </a:extLst>
          </p:cNvPr>
          <p:cNvSpPr>
            <a:spLocks noGrp="1"/>
          </p:cNvSpPr>
          <p:nvPr>
            <p:ph type="title"/>
          </p:nvPr>
        </p:nvSpPr>
        <p:spPr>
          <a:xfrm>
            <a:off x="3244308" y="1957929"/>
            <a:ext cx="8863387" cy="735944"/>
          </a:xfrm>
        </p:spPr>
        <p:txBody>
          <a:bodyPr anchor="ctr"/>
          <a:lstStyle/>
          <a:p>
            <a:r>
              <a:rPr lang="vi-VN" sz="2400" b="1" dirty="0">
                <a:solidFill>
                  <a:schemeClr val="tx1"/>
                </a:solidFill>
                <a:latin typeface="+mn-lt"/>
                <a:ea typeface="+mn-ea"/>
                <a:cs typeface="+mn-ea"/>
                <a:sym typeface="+mn-lt"/>
              </a:rPr>
              <a:t>Nhận xét hình ảnh SGK tr.18 – 19</a:t>
            </a:r>
          </a:p>
        </p:txBody>
      </p:sp>
      <p:pic>
        <p:nvPicPr>
          <p:cNvPr id="2" name="Picture 1">
            <a:extLst>
              <a:ext uri="{FF2B5EF4-FFF2-40B4-BE49-F238E27FC236}">
                <a16:creationId xmlns:a16="http://schemas.microsoft.com/office/drawing/2014/main" id="{F3991702-E69C-8B63-123F-75178FE4DD34}"/>
              </a:ext>
            </a:extLst>
          </p:cNvPr>
          <p:cNvPicPr>
            <a:picLocks noChangeAspect="1"/>
          </p:cNvPicPr>
          <p:nvPr/>
        </p:nvPicPr>
        <p:blipFill rotWithShape="1">
          <a:blip r:embed="rId4"/>
          <a:srcRect l="4277" r="4277"/>
          <a:stretch/>
        </p:blipFill>
        <p:spPr>
          <a:xfrm>
            <a:off x="914400" y="2186820"/>
            <a:ext cx="3366079" cy="41960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a:extLst>
              <a:ext uri="{FF2B5EF4-FFF2-40B4-BE49-F238E27FC236}">
                <a16:creationId xmlns:a16="http://schemas.microsoft.com/office/drawing/2014/main" id="{EB224509-1CDA-6B88-011A-391DC5EEDBC9}"/>
              </a:ext>
            </a:extLst>
          </p:cNvPr>
          <p:cNvSpPr/>
          <p:nvPr/>
        </p:nvSpPr>
        <p:spPr>
          <a:xfrm>
            <a:off x="5117495" y="2739164"/>
            <a:ext cx="5410199" cy="3091373"/>
          </a:xfrm>
          <a:prstGeom prst="rect">
            <a:avLst/>
          </a:prstGeom>
          <a:solidFill>
            <a:schemeClr val="accent2">
              <a:lumMod val="20000"/>
              <a:lumOff val="80000"/>
            </a:schemeClr>
          </a:solidFill>
        </p:spPr>
        <p:style>
          <a:lnRef idx="1">
            <a:schemeClr val="accent5"/>
          </a:lnRef>
          <a:fillRef idx="2">
            <a:schemeClr val="accent5"/>
          </a:fillRef>
          <a:effectRef idx="1">
            <a:schemeClr val="accent5"/>
          </a:effectRef>
          <a:fontRef idx="minor">
            <a:schemeClr val="dk1"/>
          </a:fontRef>
        </p:style>
        <p:txBody>
          <a:bodyPr lIns="240000" tIns="96000" rIns="240000" bIns="144000" rtlCol="0" anchor="ctr"/>
          <a:lstStyle/>
          <a:p>
            <a:pPr algn="just" defTabSz="1219170">
              <a:lnSpc>
                <a:spcPct val="150000"/>
              </a:lnSpc>
              <a:buClr>
                <a:srgbClr val="000000"/>
              </a:buClr>
            </a:pPr>
            <a:r>
              <a:rPr lang="vi-VN" sz="2400" kern="0" dirty="0">
                <a:solidFill>
                  <a:srgbClr val="000000"/>
                </a:solidFill>
                <a:cs typeface="+mn-ea"/>
                <a:sym typeface="+mn-lt"/>
              </a:rPr>
              <a:t>Các bạn đang múa hát. Hình ảnh chim hòa bình, trái đất và những tòa nhà cao tầng cùng bầu trời xanh thể hiện mong ước hòa bình trong cuộc sống.</a:t>
            </a:r>
          </a:p>
        </p:txBody>
      </p:sp>
    </p:spTree>
    <p:extLst>
      <p:ext uri="{BB962C8B-B14F-4D97-AF65-F5344CB8AC3E}">
        <p14:creationId xmlns:p14="http://schemas.microsoft.com/office/powerpoint/2010/main" val="1720796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95"/>
        <p:cNvGrpSpPr/>
        <p:nvPr/>
      </p:nvGrpSpPr>
      <p:grpSpPr>
        <a:xfrm>
          <a:off x="0" y="0"/>
          <a:ext cx="0" cy="0"/>
          <a:chOff x="0" y="0"/>
          <a:chExt cx="0" cy="0"/>
        </a:xfrm>
      </p:grpSpPr>
      <p:sp>
        <p:nvSpPr>
          <p:cNvPr id="6" name="Title 2">
            <a:extLst>
              <a:ext uri="{FF2B5EF4-FFF2-40B4-BE49-F238E27FC236}">
                <a16:creationId xmlns:a16="http://schemas.microsoft.com/office/drawing/2014/main" id="{472B9767-C81B-87BE-AE89-C11D4FBF3447}"/>
              </a:ext>
            </a:extLst>
          </p:cNvPr>
          <p:cNvSpPr>
            <a:spLocks noGrp="1"/>
          </p:cNvSpPr>
          <p:nvPr>
            <p:ph type="title"/>
          </p:nvPr>
        </p:nvSpPr>
        <p:spPr>
          <a:xfrm>
            <a:off x="1143000" y="1828800"/>
            <a:ext cx="10272000" cy="763600"/>
          </a:xfrm>
        </p:spPr>
        <p:txBody>
          <a:bodyPr anchor="ctr"/>
          <a:lstStyle/>
          <a:p>
            <a:r>
              <a:rPr lang="vi-VN" sz="2400" b="1" dirty="0">
                <a:solidFill>
                  <a:schemeClr val="tx1"/>
                </a:solidFill>
                <a:latin typeface="+mn-lt"/>
                <a:ea typeface="+mn-ea"/>
                <a:cs typeface="+mn-ea"/>
                <a:sym typeface="+mn-lt"/>
              </a:rPr>
              <a:t>Quan sát hình ảnh về tình hữu nghị giữa các nước</a:t>
            </a:r>
          </a:p>
        </p:txBody>
      </p:sp>
      <p:pic>
        <p:nvPicPr>
          <p:cNvPr id="12" name="Picture 11">
            <a:extLst>
              <a:ext uri="{FF2B5EF4-FFF2-40B4-BE49-F238E27FC236}">
                <a16:creationId xmlns:a16="http://schemas.microsoft.com/office/drawing/2014/main" id="{7D1D21D5-E423-A1B3-097E-06A5C87FF02A}"/>
              </a:ext>
            </a:extLst>
          </p:cNvPr>
          <p:cNvPicPr>
            <a:picLocks noChangeAspect="1"/>
          </p:cNvPicPr>
          <p:nvPr/>
        </p:nvPicPr>
        <p:blipFill rotWithShape="1">
          <a:blip r:embed="rId4"/>
          <a:srcRect t="2891" b="2891"/>
          <a:stretch/>
        </p:blipFill>
        <p:spPr>
          <a:xfrm>
            <a:off x="5270317" y="2667000"/>
            <a:ext cx="5964713" cy="3962398"/>
          </a:xfrm>
          <a:prstGeom prst="roundRect">
            <a:avLst>
              <a:gd name="adj" fmla="val 4092"/>
            </a:avLst>
          </a:prstGeom>
        </p:spPr>
      </p:pic>
      <p:pic>
        <p:nvPicPr>
          <p:cNvPr id="4" name="Picture 3">
            <a:extLst>
              <a:ext uri="{FF2B5EF4-FFF2-40B4-BE49-F238E27FC236}">
                <a16:creationId xmlns:a16="http://schemas.microsoft.com/office/drawing/2014/main" id="{CD0471B2-88B5-F2C7-B240-9E1996727900}"/>
              </a:ext>
            </a:extLst>
          </p:cNvPr>
          <p:cNvPicPr>
            <a:picLocks noChangeAspect="1"/>
          </p:cNvPicPr>
          <p:nvPr/>
        </p:nvPicPr>
        <p:blipFill rotWithShape="1">
          <a:blip r:embed="rId5"/>
          <a:srcRect t="247" b="247"/>
          <a:stretch/>
        </p:blipFill>
        <p:spPr>
          <a:xfrm>
            <a:off x="1449014" y="2667000"/>
            <a:ext cx="2788205" cy="3962400"/>
          </a:xfrm>
          <a:prstGeom prst="roundRect">
            <a:avLst>
              <a:gd name="adj" fmla="val 4092"/>
            </a:avLst>
          </a:prstGeom>
        </p:spPr>
      </p:pic>
    </p:spTree>
    <p:extLst>
      <p:ext uri="{BB962C8B-B14F-4D97-AF65-F5344CB8AC3E}">
        <p14:creationId xmlns:p14="http://schemas.microsoft.com/office/powerpoint/2010/main" val="3622964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95"/>
        <p:cNvGrpSpPr/>
        <p:nvPr/>
      </p:nvGrpSpPr>
      <p:grpSpPr>
        <a:xfrm>
          <a:off x="0" y="0"/>
          <a:ext cx="0" cy="0"/>
          <a:chOff x="0" y="0"/>
          <a:chExt cx="0" cy="0"/>
        </a:xfrm>
      </p:grpSpPr>
      <p:sp>
        <p:nvSpPr>
          <p:cNvPr id="6" name="Title 2">
            <a:extLst>
              <a:ext uri="{FF2B5EF4-FFF2-40B4-BE49-F238E27FC236}">
                <a16:creationId xmlns:a16="http://schemas.microsoft.com/office/drawing/2014/main" id="{472B9767-C81B-87BE-AE89-C11D4FBF3447}"/>
              </a:ext>
            </a:extLst>
          </p:cNvPr>
          <p:cNvSpPr>
            <a:spLocks noGrp="1"/>
          </p:cNvSpPr>
          <p:nvPr>
            <p:ph type="title"/>
          </p:nvPr>
        </p:nvSpPr>
        <p:spPr>
          <a:xfrm>
            <a:off x="914400" y="1600200"/>
            <a:ext cx="10759923" cy="754743"/>
          </a:xfrm>
        </p:spPr>
        <p:txBody>
          <a:bodyPr anchor="ctr"/>
          <a:lstStyle/>
          <a:p>
            <a:pPr>
              <a:lnSpc>
                <a:spcPct val="100000"/>
              </a:lnSpc>
            </a:pPr>
            <a:r>
              <a:rPr lang="vi-VN" sz="2400" b="1" dirty="0">
                <a:solidFill>
                  <a:schemeClr val="tx1"/>
                </a:solidFill>
                <a:latin typeface="+mn-lt"/>
                <a:ea typeface="+mn-ea"/>
                <a:cs typeface="+mn-ea"/>
                <a:sym typeface="+mn-lt"/>
              </a:rPr>
              <a:t>Quan sát hình ảnh về tình hữu nghị giữa các nước</a:t>
            </a:r>
          </a:p>
        </p:txBody>
      </p:sp>
      <p:pic>
        <p:nvPicPr>
          <p:cNvPr id="12" name="Picture 11">
            <a:extLst>
              <a:ext uri="{FF2B5EF4-FFF2-40B4-BE49-F238E27FC236}">
                <a16:creationId xmlns:a16="http://schemas.microsoft.com/office/drawing/2014/main" id="{7D1D21D5-E423-A1B3-097E-06A5C87FF02A}"/>
              </a:ext>
            </a:extLst>
          </p:cNvPr>
          <p:cNvPicPr>
            <a:picLocks noChangeAspect="1"/>
          </p:cNvPicPr>
          <p:nvPr/>
        </p:nvPicPr>
        <p:blipFill rotWithShape="1">
          <a:blip r:embed="rId4"/>
          <a:srcRect l="11547" r="11547"/>
          <a:stretch/>
        </p:blipFill>
        <p:spPr>
          <a:xfrm>
            <a:off x="5791200" y="2438400"/>
            <a:ext cx="5415817" cy="3961166"/>
          </a:xfrm>
          <a:prstGeom prst="roundRect">
            <a:avLst>
              <a:gd name="adj" fmla="val 4092"/>
            </a:avLst>
          </a:prstGeom>
        </p:spPr>
      </p:pic>
      <p:pic>
        <p:nvPicPr>
          <p:cNvPr id="4" name="Picture 3">
            <a:extLst>
              <a:ext uri="{FF2B5EF4-FFF2-40B4-BE49-F238E27FC236}">
                <a16:creationId xmlns:a16="http://schemas.microsoft.com/office/drawing/2014/main" id="{CD0471B2-88B5-F2C7-B240-9E1996727900}"/>
              </a:ext>
            </a:extLst>
          </p:cNvPr>
          <p:cNvPicPr>
            <a:picLocks noChangeAspect="1"/>
          </p:cNvPicPr>
          <p:nvPr/>
        </p:nvPicPr>
        <p:blipFill rotWithShape="1">
          <a:blip r:embed="rId5"/>
          <a:srcRect t="201" b="201"/>
          <a:stretch/>
        </p:blipFill>
        <p:spPr>
          <a:xfrm>
            <a:off x="1755079" y="2438402"/>
            <a:ext cx="2787339" cy="3961168"/>
          </a:xfrm>
          <a:prstGeom prst="roundRect">
            <a:avLst>
              <a:gd name="adj" fmla="val 4092"/>
            </a:avLst>
          </a:prstGeom>
        </p:spPr>
      </p:pic>
    </p:spTree>
    <p:extLst>
      <p:ext uri="{BB962C8B-B14F-4D97-AF65-F5344CB8AC3E}">
        <p14:creationId xmlns:p14="http://schemas.microsoft.com/office/powerpoint/2010/main" val="4292055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95"/>
        <p:cNvGrpSpPr/>
        <p:nvPr/>
      </p:nvGrpSpPr>
      <p:grpSpPr>
        <a:xfrm>
          <a:off x="0" y="0"/>
          <a:ext cx="0" cy="0"/>
          <a:chOff x="0" y="0"/>
          <a:chExt cx="0" cy="0"/>
        </a:xfrm>
      </p:grpSpPr>
      <p:sp>
        <p:nvSpPr>
          <p:cNvPr id="6" name="Title 2">
            <a:extLst>
              <a:ext uri="{FF2B5EF4-FFF2-40B4-BE49-F238E27FC236}">
                <a16:creationId xmlns:a16="http://schemas.microsoft.com/office/drawing/2014/main" id="{472B9767-C81B-87BE-AE89-C11D4FBF3447}"/>
              </a:ext>
            </a:extLst>
          </p:cNvPr>
          <p:cNvSpPr>
            <a:spLocks noGrp="1"/>
          </p:cNvSpPr>
          <p:nvPr>
            <p:ph type="title"/>
          </p:nvPr>
        </p:nvSpPr>
        <p:spPr>
          <a:xfrm>
            <a:off x="716038" y="1759855"/>
            <a:ext cx="10759923" cy="754743"/>
          </a:xfrm>
        </p:spPr>
        <p:txBody>
          <a:bodyPr anchor="ctr"/>
          <a:lstStyle/>
          <a:p>
            <a:pPr>
              <a:lnSpc>
                <a:spcPct val="100000"/>
              </a:lnSpc>
            </a:pPr>
            <a:r>
              <a:rPr lang="vi-VN" sz="2400" b="1" dirty="0">
                <a:solidFill>
                  <a:schemeClr val="tx1"/>
                </a:solidFill>
                <a:latin typeface="+mn-lt"/>
                <a:ea typeface="+mn-ea"/>
                <a:cs typeface="+mn-ea"/>
                <a:sym typeface="+mn-lt"/>
              </a:rPr>
              <a:t>Quan sát hình ảnh về tình hữu nghị giữa các nước</a:t>
            </a:r>
          </a:p>
        </p:txBody>
      </p:sp>
      <p:pic>
        <p:nvPicPr>
          <p:cNvPr id="12" name="Picture 11">
            <a:extLst>
              <a:ext uri="{FF2B5EF4-FFF2-40B4-BE49-F238E27FC236}">
                <a16:creationId xmlns:a16="http://schemas.microsoft.com/office/drawing/2014/main" id="{7D1D21D5-E423-A1B3-097E-06A5C87FF02A}"/>
              </a:ext>
            </a:extLst>
          </p:cNvPr>
          <p:cNvPicPr>
            <a:picLocks noChangeAspect="1"/>
          </p:cNvPicPr>
          <p:nvPr/>
        </p:nvPicPr>
        <p:blipFill rotWithShape="1">
          <a:blip r:embed="rId4"/>
          <a:srcRect t="1280" b="1280"/>
          <a:stretch/>
        </p:blipFill>
        <p:spPr>
          <a:xfrm>
            <a:off x="5712521" y="2514598"/>
            <a:ext cx="5415817" cy="3961166"/>
          </a:xfrm>
          <a:prstGeom prst="roundRect">
            <a:avLst>
              <a:gd name="adj" fmla="val 4092"/>
            </a:avLst>
          </a:prstGeom>
        </p:spPr>
      </p:pic>
      <p:pic>
        <p:nvPicPr>
          <p:cNvPr id="4" name="Picture 3">
            <a:extLst>
              <a:ext uri="{FF2B5EF4-FFF2-40B4-BE49-F238E27FC236}">
                <a16:creationId xmlns:a16="http://schemas.microsoft.com/office/drawing/2014/main" id="{CD0471B2-88B5-F2C7-B240-9E1996727900}"/>
              </a:ext>
            </a:extLst>
          </p:cNvPr>
          <p:cNvPicPr>
            <a:picLocks noChangeAspect="1"/>
          </p:cNvPicPr>
          <p:nvPr/>
        </p:nvPicPr>
        <p:blipFill rotWithShape="1">
          <a:blip r:embed="rId5"/>
          <a:srcRect t="5086" b="5086"/>
          <a:stretch/>
        </p:blipFill>
        <p:spPr>
          <a:xfrm>
            <a:off x="1676400" y="2514600"/>
            <a:ext cx="2787339" cy="3961168"/>
          </a:xfrm>
          <a:prstGeom prst="roundRect">
            <a:avLst>
              <a:gd name="adj" fmla="val 4092"/>
            </a:avLst>
          </a:prstGeom>
        </p:spPr>
      </p:pic>
    </p:spTree>
    <p:extLst>
      <p:ext uri="{BB962C8B-B14F-4D97-AF65-F5344CB8AC3E}">
        <p14:creationId xmlns:p14="http://schemas.microsoft.com/office/powerpoint/2010/main" val="2688920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95"/>
        <p:cNvGrpSpPr/>
        <p:nvPr/>
      </p:nvGrpSpPr>
      <p:grpSpPr>
        <a:xfrm>
          <a:off x="0" y="0"/>
          <a:ext cx="0" cy="0"/>
          <a:chOff x="0" y="0"/>
          <a:chExt cx="0" cy="0"/>
        </a:xfrm>
      </p:grpSpPr>
      <p:sp>
        <p:nvSpPr>
          <p:cNvPr id="6" name="Title 2">
            <a:extLst>
              <a:ext uri="{FF2B5EF4-FFF2-40B4-BE49-F238E27FC236}">
                <a16:creationId xmlns:a16="http://schemas.microsoft.com/office/drawing/2014/main" id="{472B9767-C81B-87BE-AE89-C11D4FBF3447}"/>
              </a:ext>
            </a:extLst>
          </p:cNvPr>
          <p:cNvSpPr>
            <a:spLocks noGrp="1"/>
          </p:cNvSpPr>
          <p:nvPr>
            <p:ph type="title"/>
          </p:nvPr>
        </p:nvSpPr>
        <p:spPr>
          <a:xfrm>
            <a:off x="533400" y="1607457"/>
            <a:ext cx="10759923" cy="754743"/>
          </a:xfrm>
        </p:spPr>
        <p:txBody>
          <a:bodyPr anchor="ctr"/>
          <a:lstStyle/>
          <a:p>
            <a:pPr>
              <a:lnSpc>
                <a:spcPct val="100000"/>
              </a:lnSpc>
            </a:pPr>
            <a:r>
              <a:rPr lang="vi-VN" sz="2400" b="1" dirty="0">
                <a:solidFill>
                  <a:schemeClr val="tx1"/>
                </a:solidFill>
                <a:latin typeface="+mn-lt"/>
                <a:ea typeface="+mn-ea"/>
                <a:cs typeface="+mn-ea"/>
                <a:sym typeface="+mn-lt"/>
              </a:rPr>
              <a:t>Quan sát hình ảnh về tình hữu nghị giữa các nước</a:t>
            </a:r>
          </a:p>
        </p:txBody>
      </p:sp>
      <p:pic>
        <p:nvPicPr>
          <p:cNvPr id="12" name="Picture 11">
            <a:extLst>
              <a:ext uri="{FF2B5EF4-FFF2-40B4-BE49-F238E27FC236}">
                <a16:creationId xmlns:a16="http://schemas.microsoft.com/office/drawing/2014/main" id="{7D1D21D5-E423-A1B3-097E-06A5C87FF02A}"/>
              </a:ext>
            </a:extLst>
          </p:cNvPr>
          <p:cNvPicPr>
            <a:picLocks noChangeAspect="1"/>
          </p:cNvPicPr>
          <p:nvPr/>
        </p:nvPicPr>
        <p:blipFill rotWithShape="1">
          <a:blip r:embed="rId4"/>
          <a:srcRect l="2284" r="2284"/>
          <a:stretch/>
        </p:blipFill>
        <p:spPr>
          <a:xfrm>
            <a:off x="5562600" y="2362200"/>
            <a:ext cx="5624182" cy="4113566"/>
          </a:xfrm>
          <a:prstGeom prst="roundRect">
            <a:avLst>
              <a:gd name="adj" fmla="val 4092"/>
            </a:avLst>
          </a:prstGeom>
        </p:spPr>
      </p:pic>
      <p:pic>
        <p:nvPicPr>
          <p:cNvPr id="4" name="Picture 3">
            <a:extLst>
              <a:ext uri="{FF2B5EF4-FFF2-40B4-BE49-F238E27FC236}">
                <a16:creationId xmlns:a16="http://schemas.microsoft.com/office/drawing/2014/main" id="{CD0471B2-88B5-F2C7-B240-9E1996727900}"/>
              </a:ext>
            </a:extLst>
          </p:cNvPr>
          <p:cNvPicPr>
            <a:picLocks noChangeAspect="1"/>
          </p:cNvPicPr>
          <p:nvPr/>
        </p:nvPicPr>
        <p:blipFill rotWithShape="1">
          <a:blip r:embed="rId5"/>
          <a:srcRect l="20" r="20"/>
          <a:stretch/>
        </p:blipFill>
        <p:spPr>
          <a:xfrm>
            <a:off x="1309692" y="2362202"/>
            <a:ext cx="3083916" cy="4113568"/>
          </a:xfrm>
          <a:prstGeom prst="roundRect">
            <a:avLst>
              <a:gd name="adj" fmla="val 4092"/>
            </a:avLst>
          </a:prstGeom>
        </p:spPr>
      </p:pic>
    </p:spTree>
    <p:extLst>
      <p:ext uri="{BB962C8B-B14F-4D97-AF65-F5344CB8AC3E}">
        <p14:creationId xmlns:p14="http://schemas.microsoft.com/office/powerpoint/2010/main" val="689020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2106"/>
        <p:cNvGrpSpPr/>
        <p:nvPr/>
      </p:nvGrpSpPr>
      <p:grpSpPr>
        <a:xfrm>
          <a:off x="0" y="0"/>
          <a:ext cx="0" cy="0"/>
          <a:chOff x="0" y="0"/>
          <a:chExt cx="0" cy="0"/>
        </a:xfrm>
      </p:grpSpPr>
      <p:grpSp>
        <p:nvGrpSpPr>
          <p:cNvPr id="29" name="Group 28">
            <a:extLst>
              <a:ext uri="{FF2B5EF4-FFF2-40B4-BE49-F238E27FC236}">
                <a16:creationId xmlns:a16="http://schemas.microsoft.com/office/drawing/2014/main" id="{8F746C33-E045-1505-661A-8A1E7F4C6B4B}"/>
              </a:ext>
            </a:extLst>
          </p:cNvPr>
          <p:cNvGrpSpPr/>
          <p:nvPr/>
        </p:nvGrpSpPr>
        <p:grpSpPr>
          <a:xfrm>
            <a:off x="674964" y="2057400"/>
            <a:ext cx="6121621" cy="4278672"/>
            <a:chOff x="2427527" y="1237139"/>
            <a:chExt cx="4025667" cy="2813714"/>
          </a:xfrm>
        </p:grpSpPr>
        <p:pic>
          <p:nvPicPr>
            <p:cNvPr id="30" name="Picture 29">
              <a:extLst>
                <a:ext uri="{FF2B5EF4-FFF2-40B4-BE49-F238E27FC236}">
                  <a16:creationId xmlns:a16="http://schemas.microsoft.com/office/drawing/2014/main" id="{1F817257-0239-3A24-1182-D6C511CCA65B}"/>
                </a:ext>
              </a:extLst>
            </p:cNvPr>
            <p:cNvPicPr>
              <a:picLocks noChangeAspect="1"/>
            </p:cNvPicPr>
            <p:nvPr/>
          </p:nvPicPr>
          <p:blipFill rotWithShape="1">
            <a:blip r:embed="rId6"/>
            <a:srcRect l="4087" r="4087" b="11932"/>
            <a:stretch/>
          </p:blipFill>
          <p:spPr>
            <a:xfrm>
              <a:off x="2427527" y="1237139"/>
              <a:ext cx="4025667" cy="2355178"/>
            </a:xfrm>
            <a:prstGeom prst="roundRect">
              <a:avLst>
                <a:gd name="adj" fmla="val 4092"/>
              </a:avLst>
            </a:prstGeom>
          </p:spPr>
        </p:pic>
        <p:sp>
          <p:nvSpPr>
            <p:cNvPr id="31" name="TextBox 30">
              <a:extLst>
                <a:ext uri="{FF2B5EF4-FFF2-40B4-BE49-F238E27FC236}">
                  <a16:creationId xmlns:a16="http://schemas.microsoft.com/office/drawing/2014/main" id="{1C8F399A-628A-1B51-F8B7-11A5D4A7D812}"/>
                </a:ext>
              </a:extLst>
            </p:cNvPr>
            <p:cNvSpPr txBox="1"/>
            <p:nvPr/>
          </p:nvSpPr>
          <p:spPr>
            <a:xfrm>
              <a:off x="2834976" y="3747256"/>
              <a:ext cx="3210767" cy="303597"/>
            </a:xfrm>
            <a:prstGeom prst="rect">
              <a:avLst/>
            </a:prstGeom>
            <a:noFill/>
          </p:spPr>
          <p:txBody>
            <a:bodyPr wrap="square" rtlCol="0">
              <a:spAutoFit/>
            </a:bodyPr>
            <a:lstStyle/>
            <a:p>
              <a:pPr algn="ctr" defTabSz="1219170">
                <a:buClr>
                  <a:srgbClr val="000000"/>
                </a:buClr>
              </a:pPr>
              <a:r>
                <a:rPr lang="vi-VN" sz="2400" kern="0" dirty="0">
                  <a:solidFill>
                    <a:srgbClr val="000000"/>
                  </a:solidFill>
                  <a:cs typeface="+mn-ea"/>
                  <a:sym typeface="+mn-lt"/>
                </a:rPr>
                <a:t>Vẽ tranh hòa bình</a:t>
              </a:r>
            </a:p>
          </p:txBody>
        </p:sp>
      </p:grpSp>
      <p:grpSp>
        <p:nvGrpSpPr>
          <p:cNvPr id="2" name="Google Shape;2291;p59">
            <a:extLst>
              <a:ext uri="{FF2B5EF4-FFF2-40B4-BE49-F238E27FC236}">
                <a16:creationId xmlns:a16="http://schemas.microsoft.com/office/drawing/2014/main" id="{4E092269-337B-7D0B-191A-45DD5DA42393}"/>
              </a:ext>
            </a:extLst>
          </p:cNvPr>
          <p:cNvGrpSpPr/>
          <p:nvPr/>
        </p:nvGrpSpPr>
        <p:grpSpPr>
          <a:xfrm>
            <a:off x="7209587" y="2879898"/>
            <a:ext cx="4502896" cy="2994509"/>
            <a:chOff x="331763" y="414153"/>
            <a:chExt cx="6903246" cy="5019697"/>
          </a:xfrm>
          <a:solidFill>
            <a:schemeClr val="accent3"/>
          </a:solidFill>
        </p:grpSpPr>
        <p:sp>
          <p:nvSpPr>
            <p:cNvPr id="3" name="Google Shape;2292;p59">
              <a:extLst>
                <a:ext uri="{FF2B5EF4-FFF2-40B4-BE49-F238E27FC236}">
                  <a16:creationId xmlns:a16="http://schemas.microsoft.com/office/drawing/2014/main" id="{83E13AA1-1DDA-3F1D-3F39-F93D1090EBCA}"/>
                </a:ext>
              </a:extLst>
            </p:cNvPr>
            <p:cNvSpPr/>
            <p:nvPr/>
          </p:nvSpPr>
          <p:spPr>
            <a:xfrm>
              <a:off x="2953125" y="4725150"/>
              <a:ext cx="1660725" cy="708700"/>
            </a:xfrm>
            <a:custGeom>
              <a:avLst/>
              <a:gdLst/>
              <a:ahLst/>
              <a:cxnLst/>
              <a:rect l="l" t="t" r="r" b="b"/>
              <a:pathLst>
                <a:path w="66429" h="28348" extrusionOk="0">
                  <a:moveTo>
                    <a:pt x="6889" y="1"/>
                  </a:moveTo>
                  <a:lnTo>
                    <a:pt x="1" y="28347"/>
                  </a:lnTo>
                  <a:lnTo>
                    <a:pt x="66429" y="28347"/>
                  </a:lnTo>
                  <a:lnTo>
                    <a:pt x="59475" y="1"/>
                  </a:lnTo>
                  <a:lnTo>
                    <a:pt x="33182" y="464"/>
                  </a:lnTo>
                  <a:lnTo>
                    <a:pt x="6889" y="1"/>
                  </a:ln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 name="Google Shape;2293;p59">
              <a:extLst>
                <a:ext uri="{FF2B5EF4-FFF2-40B4-BE49-F238E27FC236}">
                  <a16:creationId xmlns:a16="http://schemas.microsoft.com/office/drawing/2014/main" id="{96A04971-CBEA-4828-3801-D1441C5E2C36}"/>
                </a:ext>
              </a:extLst>
            </p:cNvPr>
            <p:cNvSpPr/>
            <p:nvPr/>
          </p:nvSpPr>
          <p:spPr>
            <a:xfrm>
              <a:off x="331763" y="414153"/>
              <a:ext cx="6903246" cy="4353879"/>
            </a:xfrm>
            <a:custGeom>
              <a:avLst/>
              <a:gdLst/>
              <a:ahLst/>
              <a:cxnLst/>
              <a:rect l="l" t="t" r="r" b="b"/>
              <a:pathLst>
                <a:path w="248162" h="181204" extrusionOk="0">
                  <a:moveTo>
                    <a:pt x="4636" y="0"/>
                  </a:moveTo>
                  <a:cubicBezTo>
                    <a:pt x="2053" y="0"/>
                    <a:pt x="0" y="2053"/>
                    <a:pt x="0" y="4636"/>
                  </a:cubicBezTo>
                  <a:lnTo>
                    <a:pt x="0" y="176634"/>
                  </a:lnTo>
                  <a:cubicBezTo>
                    <a:pt x="0" y="179151"/>
                    <a:pt x="2053" y="181204"/>
                    <a:pt x="4636" y="181204"/>
                  </a:cubicBezTo>
                  <a:lnTo>
                    <a:pt x="243526" y="181204"/>
                  </a:lnTo>
                  <a:cubicBezTo>
                    <a:pt x="246109" y="181204"/>
                    <a:pt x="248162" y="179151"/>
                    <a:pt x="248162" y="176634"/>
                  </a:cubicBezTo>
                  <a:lnTo>
                    <a:pt x="248162" y="4636"/>
                  </a:lnTo>
                  <a:cubicBezTo>
                    <a:pt x="248162" y="2053"/>
                    <a:pt x="246109" y="0"/>
                    <a:pt x="243526" y="0"/>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5" name="Google Shape;2294;p59">
              <a:extLst>
                <a:ext uri="{FF2B5EF4-FFF2-40B4-BE49-F238E27FC236}">
                  <a16:creationId xmlns:a16="http://schemas.microsoft.com/office/drawing/2014/main" id="{A046BE5D-CDCD-E120-E71A-4A7DCB62822D}"/>
                </a:ext>
              </a:extLst>
            </p:cNvPr>
            <p:cNvSpPr/>
            <p:nvPr/>
          </p:nvSpPr>
          <p:spPr>
            <a:xfrm>
              <a:off x="2772650" y="5206975"/>
              <a:ext cx="2020025" cy="226875"/>
            </a:xfrm>
            <a:custGeom>
              <a:avLst/>
              <a:gdLst/>
              <a:ahLst/>
              <a:cxnLst/>
              <a:rect l="l" t="t" r="r" b="b"/>
              <a:pathLst>
                <a:path w="80801" h="9075" extrusionOk="0">
                  <a:moveTo>
                    <a:pt x="4571" y="1"/>
                  </a:moveTo>
                  <a:cubicBezTo>
                    <a:pt x="2054" y="1"/>
                    <a:pt x="1" y="2054"/>
                    <a:pt x="1" y="4570"/>
                  </a:cubicBezTo>
                  <a:cubicBezTo>
                    <a:pt x="1" y="7021"/>
                    <a:pt x="2054" y="9074"/>
                    <a:pt x="4571" y="9074"/>
                  </a:cubicBezTo>
                  <a:lnTo>
                    <a:pt x="76297" y="9074"/>
                  </a:lnTo>
                  <a:cubicBezTo>
                    <a:pt x="78814" y="9074"/>
                    <a:pt x="80801" y="7021"/>
                    <a:pt x="80801" y="4570"/>
                  </a:cubicBezTo>
                  <a:cubicBezTo>
                    <a:pt x="80801" y="2054"/>
                    <a:pt x="78814" y="1"/>
                    <a:pt x="76297" y="1"/>
                  </a:cubicBezTo>
                  <a:close/>
                </a:path>
              </a:pathLst>
            </a:custGeom>
            <a:grp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pic>
        <p:nvPicPr>
          <p:cNvPr id="6" name="yt1s.com - Cuộc thi vẽ tranh thiếu nhi quốc tế Hòa bình trong mắt trẻ thơ_v720P">
            <a:hlinkClick r:id="" action="ppaction://media"/>
            <a:extLst>
              <a:ext uri="{FF2B5EF4-FFF2-40B4-BE49-F238E27FC236}">
                <a16:creationId xmlns:a16="http://schemas.microsoft.com/office/drawing/2014/main" id="{899BE86F-E269-D84E-31F5-4AD99CC5990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404089" y="3021588"/>
            <a:ext cx="4112947" cy="2313935"/>
          </a:xfrm>
          <a:prstGeom prst="rect">
            <a:avLst/>
          </a:prstGeom>
        </p:spPr>
      </p:pic>
    </p:spTree>
    <p:extLst>
      <p:ext uri="{BB962C8B-B14F-4D97-AF65-F5344CB8AC3E}">
        <p14:creationId xmlns:p14="http://schemas.microsoft.com/office/powerpoint/2010/main" val="2358853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500"/>
                            </p:stCondLst>
                            <p:childTnLst>
                              <p:par>
                                <p:cTn id="16" presetID="14"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7291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23" fill="hold" display="0">
                  <p:stCondLst>
                    <p:cond delay="indefinite"/>
                  </p:stCondLst>
                </p:cTn>
                <p:tgtEl>
                  <p:spTgt spid="6"/>
                </p:tgtEl>
              </p:cMediaNode>
            </p:video>
            <p:seq concurrent="1" nextAc="seek">
              <p:cTn id="24" restart="whenNotActive" fill="hold" evtFilter="cancelBubble" nodeType="interactiveSeq">
                <p:stCondLst>
                  <p:cond evt="onClick" delay="0">
                    <p:tgtEl>
                      <p:spTgt spid="6"/>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443"/>
        <p:cNvGrpSpPr/>
        <p:nvPr/>
      </p:nvGrpSpPr>
      <p:grpSpPr>
        <a:xfrm>
          <a:off x="0" y="0"/>
          <a:ext cx="0" cy="0"/>
          <a:chOff x="0" y="0"/>
          <a:chExt cx="0" cy="0"/>
        </a:xfrm>
      </p:grpSpPr>
      <p:sp>
        <p:nvSpPr>
          <p:cNvPr id="6" name="Title 2">
            <a:extLst>
              <a:ext uri="{FF2B5EF4-FFF2-40B4-BE49-F238E27FC236}">
                <a16:creationId xmlns:a16="http://schemas.microsoft.com/office/drawing/2014/main" id="{407C5B0F-DE7E-9CCA-DD91-42A3EB6EA82A}"/>
              </a:ext>
            </a:extLst>
          </p:cNvPr>
          <p:cNvSpPr>
            <a:spLocks noGrp="1"/>
          </p:cNvSpPr>
          <p:nvPr>
            <p:ph type="title"/>
          </p:nvPr>
        </p:nvSpPr>
        <p:spPr>
          <a:xfrm>
            <a:off x="7207537" y="1981200"/>
            <a:ext cx="3810000" cy="1009163"/>
          </a:xfrm>
        </p:spPr>
        <p:txBody>
          <a:bodyPr anchor="ctr"/>
          <a:lstStyle/>
          <a:p>
            <a:pPr algn="ctr"/>
            <a:r>
              <a:rPr lang="vi-VN" sz="2400" b="1" dirty="0">
                <a:solidFill>
                  <a:srgbClr val="C00000"/>
                </a:solidFill>
                <a:latin typeface="+mn-lt"/>
                <a:ea typeface="+mn-ea"/>
                <a:cs typeface="+mn-ea"/>
                <a:sym typeface="+mn-lt"/>
              </a:rPr>
              <a:t>KẾT LUẬN</a:t>
            </a:r>
          </a:p>
        </p:txBody>
      </p:sp>
      <p:sp>
        <p:nvSpPr>
          <p:cNvPr id="7" name="TextBox 6">
            <a:extLst>
              <a:ext uri="{FF2B5EF4-FFF2-40B4-BE49-F238E27FC236}">
                <a16:creationId xmlns:a16="http://schemas.microsoft.com/office/drawing/2014/main" id="{9B1AC603-EE6E-EB6D-B759-29CD19EC3032}"/>
              </a:ext>
            </a:extLst>
          </p:cNvPr>
          <p:cNvSpPr txBox="1"/>
          <p:nvPr/>
        </p:nvSpPr>
        <p:spPr>
          <a:xfrm>
            <a:off x="6487185" y="2709156"/>
            <a:ext cx="5250704" cy="2783839"/>
          </a:xfrm>
          <a:prstGeom prst="rect">
            <a:avLst/>
          </a:prstGeom>
          <a:noFill/>
        </p:spPr>
        <p:txBody>
          <a:bodyPr wrap="square">
            <a:spAutoFit/>
          </a:bodyPr>
          <a:lstStyle/>
          <a:p>
            <a:pPr algn="just" defTabSz="1219170">
              <a:lnSpc>
                <a:spcPct val="150000"/>
              </a:lnSpc>
              <a:buClr>
                <a:srgbClr val="000000"/>
              </a:buClr>
            </a:pPr>
            <a:r>
              <a:rPr lang="vi-VN" sz="2400" kern="0" dirty="0">
                <a:solidFill>
                  <a:srgbClr val="000000"/>
                </a:solidFill>
                <a:cs typeface="+mn-ea"/>
                <a:sym typeface="+mn-lt"/>
              </a:rPr>
              <a:t>Có thể nhận ra nhiều hoạt động trong đời sống, xã hội và trong sản phẩm, tác phẩm mĩ thuật có màu sắc, hình dạng mang ý nghĩa về hoà bình.</a:t>
            </a:r>
          </a:p>
        </p:txBody>
      </p:sp>
      <p:pic>
        <p:nvPicPr>
          <p:cNvPr id="2" name="Picture 1">
            <a:extLst>
              <a:ext uri="{FF2B5EF4-FFF2-40B4-BE49-F238E27FC236}">
                <a16:creationId xmlns:a16="http://schemas.microsoft.com/office/drawing/2014/main" id="{8BF7EF5E-D32A-1E09-6A95-4AB8E9F1859B}"/>
              </a:ext>
            </a:extLst>
          </p:cNvPr>
          <p:cNvPicPr>
            <a:picLocks noChangeAspect="1"/>
          </p:cNvPicPr>
          <p:nvPr/>
        </p:nvPicPr>
        <p:blipFill>
          <a:blip r:embed="rId4"/>
          <a:stretch>
            <a:fillRect/>
          </a:stretch>
        </p:blipFill>
        <p:spPr>
          <a:xfrm>
            <a:off x="596637" y="1902080"/>
            <a:ext cx="4495038" cy="44950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DF0808F4-42A6-ECA7-DE77-0535B2DC5E8B}"/>
              </a:ext>
            </a:extLst>
          </p:cNvPr>
          <p:cNvPicPr>
            <a:picLocks noChangeAspect="1"/>
          </p:cNvPicPr>
          <p:nvPr/>
        </p:nvPicPr>
        <p:blipFill>
          <a:blip r:embed="rId5"/>
          <a:stretch>
            <a:fillRect/>
          </a:stretch>
        </p:blipFill>
        <p:spPr>
          <a:xfrm>
            <a:off x="4501083" y="3015453"/>
            <a:ext cx="3189835" cy="1764777"/>
          </a:xfrm>
          <a:prstGeom prst="rect">
            <a:avLst/>
          </a:prstGeom>
        </p:spPr>
      </p:pic>
    </p:spTree>
    <p:custDataLst>
      <p:tags r:id="rId1"/>
    </p:custDataLst>
    <p:extLst>
      <p:ext uri="{BB962C8B-B14F-4D97-AF65-F5344CB8AC3E}">
        <p14:creationId xmlns:p14="http://schemas.microsoft.com/office/powerpoint/2010/main" val="3958617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851"/>
        <p:cNvGrpSpPr/>
        <p:nvPr/>
      </p:nvGrpSpPr>
      <p:grpSpPr>
        <a:xfrm>
          <a:off x="0" y="0"/>
          <a:ext cx="0" cy="0"/>
          <a:chOff x="0" y="0"/>
          <a:chExt cx="0" cy="0"/>
        </a:xfrm>
      </p:grpSpPr>
      <p:sp>
        <p:nvSpPr>
          <p:cNvPr id="12" name="Title 2">
            <a:extLst>
              <a:ext uri="{FF2B5EF4-FFF2-40B4-BE49-F238E27FC236}">
                <a16:creationId xmlns:a16="http://schemas.microsoft.com/office/drawing/2014/main" id="{D695E916-886B-9B79-8C3F-EE387143B1B3}"/>
              </a:ext>
            </a:extLst>
          </p:cNvPr>
          <p:cNvSpPr>
            <a:spLocks noGrp="1"/>
          </p:cNvSpPr>
          <p:nvPr>
            <p:ph type="title"/>
          </p:nvPr>
        </p:nvSpPr>
        <p:spPr>
          <a:xfrm>
            <a:off x="-228600" y="1914140"/>
            <a:ext cx="8621485" cy="829060"/>
          </a:xfrm>
        </p:spPr>
        <p:txBody>
          <a:bodyPr anchor="ctr"/>
          <a:lstStyle/>
          <a:p>
            <a:r>
              <a:rPr lang="vi-VN" sz="2400" b="1" dirty="0">
                <a:solidFill>
                  <a:schemeClr val="tx1"/>
                </a:solidFill>
                <a:latin typeface="+mn-lt"/>
                <a:ea typeface="+mn-ea"/>
                <a:cs typeface="+mn-ea"/>
                <a:sym typeface="+mn-lt"/>
              </a:rPr>
              <a:t>Quan sát hình ảnh SGK tr.19 và cho biết</a:t>
            </a:r>
          </a:p>
        </p:txBody>
      </p:sp>
      <p:sp>
        <p:nvSpPr>
          <p:cNvPr id="13" name="TextBox 12">
            <a:extLst>
              <a:ext uri="{FF2B5EF4-FFF2-40B4-BE49-F238E27FC236}">
                <a16:creationId xmlns:a16="http://schemas.microsoft.com/office/drawing/2014/main" id="{B497C409-AEF5-0D12-C548-8941704A62F1}"/>
              </a:ext>
            </a:extLst>
          </p:cNvPr>
          <p:cNvSpPr txBox="1"/>
          <p:nvPr/>
        </p:nvSpPr>
        <p:spPr>
          <a:xfrm>
            <a:off x="990600" y="2590800"/>
            <a:ext cx="4672648" cy="3337837"/>
          </a:xfrm>
          <a:prstGeom prst="rect">
            <a:avLst/>
          </a:prstGeom>
          <a:noFill/>
        </p:spPr>
        <p:txBody>
          <a:bodyPr wrap="square">
            <a:spAutoFit/>
          </a:bodyPr>
          <a:lstStyle/>
          <a:p>
            <a:pPr algn="just" defTabSz="1219170">
              <a:lnSpc>
                <a:spcPct val="150000"/>
              </a:lnSpc>
              <a:buClr>
                <a:srgbClr val="000000"/>
              </a:buClr>
            </a:pPr>
            <a:r>
              <a:rPr lang="vi-VN" sz="2400" kern="0" dirty="0">
                <a:solidFill>
                  <a:srgbClr val="000000"/>
                </a:solidFill>
                <a:cs typeface="+mn-ea"/>
                <a:sym typeface="+mn-lt"/>
              </a:rPr>
              <a:t>+ Có mấy bước thực hành? </a:t>
            </a:r>
          </a:p>
          <a:p>
            <a:pPr algn="just" defTabSz="1219170">
              <a:lnSpc>
                <a:spcPct val="150000"/>
              </a:lnSpc>
              <a:buClr>
                <a:srgbClr val="000000"/>
              </a:buClr>
            </a:pPr>
            <a:r>
              <a:rPr lang="vi-VN" sz="2400" kern="0" dirty="0">
                <a:solidFill>
                  <a:srgbClr val="000000"/>
                </a:solidFill>
                <a:cs typeface="+mn-ea"/>
                <a:sym typeface="+mn-lt"/>
              </a:rPr>
              <a:t>+ Các nhân vật đang làm gì? </a:t>
            </a:r>
          </a:p>
          <a:p>
            <a:pPr algn="just" defTabSz="1219170">
              <a:lnSpc>
                <a:spcPct val="150000"/>
              </a:lnSpc>
              <a:buClr>
                <a:srgbClr val="000000"/>
              </a:buClr>
            </a:pPr>
            <a:r>
              <a:rPr lang="vi-VN" sz="2400" kern="0" dirty="0">
                <a:solidFill>
                  <a:srgbClr val="000000"/>
                </a:solidFill>
                <a:cs typeface="+mn-ea"/>
                <a:sym typeface="+mn-lt"/>
              </a:rPr>
              <a:t>+ Nêu sự khác nhau về trang phục giữa các nhân vật. </a:t>
            </a:r>
          </a:p>
          <a:p>
            <a:pPr algn="just" defTabSz="1219170">
              <a:lnSpc>
                <a:spcPct val="150000"/>
              </a:lnSpc>
              <a:buClr>
                <a:srgbClr val="000000"/>
              </a:buClr>
            </a:pPr>
            <a:r>
              <a:rPr lang="vi-VN" sz="2400" kern="0" dirty="0">
                <a:solidFill>
                  <a:srgbClr val="000000"/>
                </a:solidFill>
                <a:cs typeface="+mn-ea"/>
                <a:sym typeface="+mn-lt"/>
              </a:rPr>
              <a:t>+ Vị trí nhân vật tạo nhịp điệu như thế nào? </a:t>
            </a:r>
          </a:p>
        </p:txBody>
      </p:sp>
      <p:sp>
        <p:nvSpPr>
          <p:cNvPr id="3" name="Freeform 18">
            <a:extLst>
              <a:ext uri="{FF2B5EF4-FFF2-40B4-BE49-F238E27FC236}">
                <a16:creationId xmlns:a16="http://schemas.microsoft.com/office/drawing/2014/main" id="{58D8344B-7D92-A537-D87E-49FA34EBA253}"/>
              </a:ext>
            </a:extLst>
          </p:cNvPr>
          <p:cNvSpPr/>
          <p:nvPr/>
        </p:nvSpPr>
        <p:spPr>
          <a:xfrm>
            <a:off x="7543800" y="2209800"/>
            <a:ext cx="2997189" cy="4723083"/>
          </a:xfrm>
          <a:custGeom>
            <a:avLst/>
            <a:gdLst/>
            <a:ahLst/>
            <a:cxnLst/>
            <a:rect l="l" t="t" r="r" b="b"/>
            <a:pathLst>
              <a:path w="860444" h="1355919">
                <a:moveTo>
                  <a:pt x="0" y="0"/>
                </a:moveTo>
                <a:lnTo>
                  <a:pt x="860443" y="0"/>
                </a:lnTo>
                <a:lnTo>
                  <a:pt x="860443" y="1355919"/>
                </a:lnTo>
                <a:lnTo>
                  <a:pt x="0" y="135591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1219170">
              <a:buClr>
                <a:srgbClr val="000000"/>
              </a:buClr>
            </a:pPr>
            <a:endParaRPr lang="en-US" sz="1867" kern="0">
              <a:solidFill>
                <a:srgbClr val="000000"/>
              </a:solidFill>
              <a:latin typeface="UTM Avo"/>
              <a:cs typeface="+mn-ea"/>
              <a:sym typeface="+mn-lt"/>
            </a:endParaRPr>
          </a:p>
        </p:txBody>
      </p:sp>
    </p:spTree>
    <p:extLst>
      <p:ext uri="{BB962C8B-B14F-4D97-AF65-F5344CB8AC3E}">
        <p14:creationId xmlns:p14="http://schemas.microsoft.com/office/powerpoint/2010/main" val="1027719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ppt_x"/>
                                          </p:val>
                                        </p:tav>
                                        <p:tav tm="100000">
                                          <p:val>
                                            <p:strVal val="#ppt_x"/>
                                          </p:val>
                                        </p:tav>
                                      </p:tavLst>
                                    </p:anim>
                                    <p:anim calcmode="lin" valueType="num">
                                      <p:cBhvr additive="base">
                                        <p:cTn id="1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wipe(left)">
                                      <p:cBhvr>
                                        <p:cTn id="16" dur="500"/>
                                        <p:tgtEl>
                                          <p:spTgt spid="1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wipe(left)">
                                      <p:cBhvr>
                                        <p:cTn id="21" dur="500"/>
                                        <p:tgtEl>
                                          <p:spTgt spid="1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3">
                                            <p:txEl>
                                              <p:pRg st="2" end="2"/>
                                            </p:txEl>
                                          </p:spTgt>
                                        </p:tgtEl>
                                        <p:attrNameLst>
                                          <p:attrName>style.visibility</p:attrName>
                                        </p:attrNameLst>
                                      </p:cBhvr>
                                      <p:to>
                                        <p:strVal val="visible"/>
                                      </p:to>
                                    </p:set>
                                    <p:animEffect transition="in" filter="wipe(left)">
                                      <p:cBhvr>
                                        <p:cTn id="26" dur="500"/>
                                        <p:tgtEl>
                                          <p:spTgt spid="1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3">
                                            <p:txEl>
                                              <p:pRg st="3" end="3"/>
                                            </p:txEl>
                                          </p:spTgt>
                                        </p:tgtEl>
                                        <p:attrNameLst>
                                          <p:attrName>style.visibility</p:attrName>
                                        </p:attrNameLst>
                                      </p:cBhvr>
                                      <p:to>
                                        <p:strVal val="visible"/>
                                      </p:to>
                                    </p:set>
                                    <p:animEffect transition="in" filter="wipe(left)">
                                      <p:cBhvr>
                                        <p:cTn id="31"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uiExpand="1" build="p"/>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851"/>
        <p:cNvGrpSpPr/>
        <p:nvPr/>
      </p:nvGrpSpPr>
      <p:grpSpPr>
        <a:xfrm>
          <a:off x="0" y="0"/>
          <a:ext cx="0" cy="0"/>
          <a:chOff x="0" y="0"/>
          <a:chExt cx="0" cy="0"/>
        </a:xfrm>
      </p:grpSpPr>
      <p:sp>
        <p:nvSpPr>
          <p:cNvPr id="12" name="Title 2">
            <a:extLst>
              <a:ext uri="{FF2B5EF4-FFF2-40B4-BE49-F238E27FC236}">
                <a16:creationId xmlns:a16="http://schemas.microsoft.com/office/drawing/2014/main" id="{D695E916-886B-9B79-8C3F-EE387143B1B3}"/>
              </a:ext>
            </a:extLst>
          </p:cNvPr>
          <p:cNvSpPr>
            <a:spLocks noGrp="1"/>
          </p:cNvSpPr>
          <p:nvPr>
            <p:ph type="title"/>
          </p:nvPr>
        </p:nvSpPr>
        <p:spPr>
          <a:xfrm>
            <a:off x="533400" y="1791708"/>
            <a:ext cx="10825752" cy="763208"/>
          </a:xfrm>
        </p:spPr>
        <p:txBody>
          <a:bodyPr anchor="ctr"/>
          <a:lstStyle/>
          <a:p>
            <a:pPr>
              <a:lnSpc>
                <a:spcPct val="100000"/>
              </a:lnSpc>
            </a:pPr>
            <a:r>
              <a:rPr lang="vi-VN" sz="2400" b="1" dirty="0">
                <a:solidFill>
                  <a:schemeClr val="tx1"/>
                </a:solidFill>
                <a:latin typeface="+mn-lt"/>
                <a:ea typeface="+mn-ea"/>
                <a:cs typeface="+mn-ea"/>
                <a:sym typeface="+mn-lt"/>
              </a:rPr>
              <a:t>Các bước vẽ tranh đề tài Trại hè thiếu nhi đoàn kết </a:t>
            </a:r>
          </a:p>
        </p:txBody>
      </p:sp>
      <p:sp>
        <p:nvSpPr>
          <p:cNvPr id="13" name="TextBox 12">
            <a:extLst>
              <a:ext uri="{FF2B5EF4-FFF2-40B4-BE49-F238E27FC236}">
                <a16:creationId xmlns:a16="http://schemas.microsoft.com/office/drawing/2014/main" id="{B497C409-AEF5-0D12-C548-8941704A62F1}"/>
              </a:ext>
            </a:extLst>
          </p:cNvPr>
          <p:cNvSpPr txBox="1"/>
          <p:nvPr/>
        </p:nvSpPr>
        <p:spPr>
          <a:xfrm>
            <a:off x="683123" y="4993272"/>
            <a:ext cx="3708425" cy="1675843"/>
          </a:xfrm>
          <a:prstGeom prst="rect">
            <a:avLst/>
          </a:prstGeom>
          <a:noFill/>
        </p:spPr>
        <p:txBody>
          <a:bodyPr wrap="square">
            <a:spAutoFit/>
          </a:bodyPr>
          <a:lstStyle/>
          <a:p>
            <a:pPr algn="ctr" defTabSz="1219170">
              <a:lnSpc>
                <a:spcPct val="150000"/>
              </a:lnSpc>
              <a:buClr>
                <a:srgbClr val="000000"/>
              </a:buClr>
            </a:pPr>
            <a:r>
              <a:rPr lang="vi-VN" sz="2400" kern="0" dirty="0">
                <a:solidFill>
                  <a:srgbClr val="000000"/>
                </a:solidFill>
                <a:cs typeface="+mn-ea"/>
                <a:sym typeface="+mn-lt"/>
              </a:rPr>
              <a:t>Bước 1:</a:t>
            </a:r>
          </a:p>
          <a:p>
            <a:pPr algn="ctr" defTabSz="1219170">
              <a:lnSpc>
                <a:spcPct val="150000"/>
              </a:lnSpc>
              <a:buClr>
                <a:srgbClr val="000000"/>
              </a:buClr>
            </a:pPr>
            <a:r>
              <a:rPr lang="vi-VN" sz="2400" kern="0" dirty="0">
                <a:solidFill>
                  <a:srgbClr val="000000"/>
                </a:solidFill>
                <a:cs typeface="+mn-ea"/>
                <a:sym typeface="+mn-lt"/>
              </a:rPr>
              <a:t>Vẽ phác thảo nhân vật hoạt động ở trại hè.</a:t>
            </a:r>
          </a:p>
        </p:txBody>
      </p:sp>
      <p:pic>
        <p:nvPicPr>
          <p:cNvPr id="3" name="Picture 2">
            <a:extLst>
              <a:ext uri="{FF2B5EF4-FFF2-40B4-BE49-F238E27FC236}">
                <a16:creationId xmlns:a16="http://schemas.microsoft.com/office/drawing/2014/main" id="{EC3BA90C-EB40-4A28-7517-3641AA74822E}"/>
              </a:ext>
            </a:extLst>
          </p:cNvPr>
          <p:cNvPicPr>
            <a:picLocks noChangeAspect="1"/>
          </p:cNvPicPr>
          <p:nvPr/>
        </p:nvPicPr>
        <p:blipFill rotWithShape="1">
          <a:blip r:embed="rId4">
            <a:extLst>
              <a:ext uri="{28A0092B-C50C-407E-A947-70E740481C1C}">
                <a14:useLocalDpi xmlns:a14="http://schemas.microsoft.com/office/drawing/2010/main" val="0"/>
              </a:ext>
            </a:extLst>
          </a:blip>
          <a:srcRect t="2286" b="2286"/>
          <a:stretch/>
        </p:blipFill>
        <p:spPr>
          <a:xfrm>
            <a:off x="1066800" y="2639008"/>
            <a:ext cx="2837712" cy="22412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2" name="TextBox 1">
            <a:extLst>
              <a:ext uri="{FF2B5EF4-FFF2-40B4-BE49-F238E27FC236}">
                <a16:creationId xmlns:a16="http://schemas.microsoft.com/office/drawing/2014/main" id="{C573E2D1-805E-CFC5-1D5C-D5F4945DB0D9}"/>
              </a:ext>
            </a:extLst>
          </p:cNvPr>
          <p:cNvSpPr txBox="1"/>
          <p:nvPr/>
        </p:nvSpPr>
        <p:spPr>
          <a:xfrm>
            <a:off x="4963884" y="4993272"/>
            <a:ext cx="2264232" cy="1675843"/>
          </a:xfrm>
          <a:prstGeom prst="rect">
            <a:avLst/>
          </a:prstGeom>
          <a:noFill/>
        </p:spPr>
        <p:txBody>
          <a:bodyPr wrap="square">
            <a:spAutoFit/>
          </a:bodyPr>
          <a:lstStyle/>
          <a:p>
            <a:pPr algn="ctr" defTabSz="1219170">
              <a:lnSpc>
                <a:spcPct val="150000"/>
              </a:lnSpc>
              <a:buClr>
                <a:srgbClr val="000000"/>
              </a:buClr>
            </a:pPr>
            <a:r>
              <a:rPr lang="vi-VN" sz="2400" kern="0" dirty="0">
                <a:solidFill>
                  <a:srgbClr val="000000"/>
                </a:solidFill>
                <a:cs typeface="+mn-ea"/>
                <a:sym typeface="+mn-lt"/>
              </a:rPr>
              <a:t>Bước 2:</a:t>
            </a:r>
          </a:p>
          <a:p>
            <a:pPr algn="ctr" defTabSz="1219170">
              <a:lnSpc>
                <a:spcPct val="150000"/>
              </a:lnSpc>
              <a:buClr>
                <a:srgbClr val="000000"/>
              </a:buClr>
            </a:pPr>
            <a:r>
              <a:rPr lang="vi-VN" sz="2400" kern="0" dirty="0">
                <a:solidFill>
                  <a:srgbClr val="000000"/>
                </a:solidFill>
                <a:cs typeface="+mn-ea"/>
                <a:sym typeface="+mn-lt"/>
              </a:rPr>
              <a:t>Tô màu các chi tiết chính.</a:t>
            </a:r>
          </a:p>
        </p:txBody>
      </p:sp>
      <p:pic>
        <p:nvPicPr>
          <p:cNvPr id="4" name="Picture 3">
            <a:extLst>
              <a:ext uri="{FF2B5EF4-FFF2-40B4-BE49-F238E27FC236}">
                <a16:creationId xmlns:a16="http://schemas.microsoft.com/office/drawing/2014/main" id="{4DC6DC5F-7D7B-1FDD-D59C-BA39E55B7EFC}"/>
              </a:ext>
            </a:extLst>
          </p:cNvPr>
          <p:cNvPicPr>
            <a:picLocks noChangeAspect="1"/>
          </p:cNvPicPr>
          <p:nvPr/>
        </p:nvPicPr>
        <p:blipFill rotWithShape="1">
          <a:blip r:embed="rId5"/>
          <a:srcRect l="29869" t="6855" r="29869" b="6855"/>
          <a:stretch/>
        </p:blipFill>
        <p:spPr>
          <a:xfrm>
            <a:off x="4773660" y="2667960"/>
            <a:ext cx="2830066" cy="224124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sp>
        <p:nvSpPr>
          <p:cNvPr id="5" name="TextBox 4">
            <a:extLst>
              <a:ext uri="{FF2B5EF4-FFF2-40B4-BE49-F238E27FC236}">
                <a16:creationId xmlns:a16="http://schemas.microsoft.com/office/drawing/2014/main" id="{73C3FC80-581C-E6F8-75BC-520DBFFC69F0}"/>
              </a:ext>
            </a:extLst>
          </p:cNvPr>
          <p:cNvSpPr txBox="1"/>
          <p:nvPr/>
        </p:nvSpPr>
        <p:spPr>
          <a:xfrm>
            <a:off x="8655864" y="4993272"/>
            <a:ext cx="2287909" cy="1675843"/>
          </a:xfrm>
          <a:prstGeom prst="rect">
            <a:avLst/>
          </a:prstGeom>
          <a:noFill/>
        </p:spPr>
        <p:txBody>
          <a:bodyPr wrap="square">
            <a:spAutoFit/>
          </a:bodyPr>
          <a:lstStyle/>
          <a:p>
            <a:pPr algn="ctr" defTabSz="1219170">
              <a:lnSpc>
                <a:spcPct val="150000"/>
              </a:lnSpc>
              <a:buClr>
                <a:srgbClr val="000000"/>
              </a:buClr>
            </a:pPr>
            <a:r>
              <a:rPr lang="vi-VN" sz="2400" kern="0" dirty="0">
                <a:solidFill>
                  <a:srgbClr val="000000"/>
                </a:solidFill>
                <a:cs typeface="+mn-ea"/>
                <a:sym typeface="+mn-lt"/>
              </a:rPr>
              <a:t>Bước 3:</a:t>
            </a:r>
          </a:p>
          <a:p>
            <a:pPr algn="ctr" defTabSz="1219170">
              <a:lnSpc>
                <a:spcPct val="150000"/>
              </a:lnSpc>
              <a:buClr>
                <a:srgbClr val="000000"/>
              </a:buClr>
            </a:pPr>
            <a:r>
              <a:rPr lang="vi-VN" sz="2400" kern="0" dirty="0">
                <a:solidFill>
                  <a:srgbClr val="000000"/>
                </a:solidFill>
                <a:cs typeface="+mn-ea"/>
                <a:sym typeface="+mn-lt"/>
              </a:rPr>
              <a:t>Hoàn thành bức tranh.</a:t>
            </a:r>
          </a:p>
        </p:txBody>
      </p:sp>
      <p:pic>
        <p:nvPicPr>
          <p:cNvPr id="6" name="Picture 5">
            <a:extLst>
              <a:ext uri="{FF2B5EF4-FFF2-40B4-BE49-F238E27FC236}">
                <a16:creationId xmlns:a16="http://schemas.microsoft.com/office/drawing/2014/main" id="{D83C447C-D400-C1E5-4F7D-01EFCB7CEFD6}"/>
              </a:ext>
            </a:extLst>
          </p:cNvPr>
          <p:cNvPicPr>
            <a:picLocks noChangeAspect="1"/>
          </p:cNvPicPr>
          <p:nvPr/>
        </p:nvPicPr>
        <p:blipFill rotWithShape="1">
          <a:blip r:embed="rId6"/>
          <a:srcRect l="25034" t="6301" r="25034" b="6301"/>
          <a:stretch/>
        </p:blipFill>
        <p:spPr>
          <a:xfrm>
            <a:off x="8472871" y="2667000"/>
            <a:ext cx="2830066" cy="22365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p:spPr>
      </p:pic>
      <p:pic>
        <p:nvPicPr>
          <p:cNvPr id="8" name="Picture 7" descr="A red and white play button&#10;&#10;Description automatically generated">
            <a:hlinkClick r:id="rId7"/>
            <a:extLst>
              <a:ext uri="{FF2B5EF4-FFF2-40B4-BE49-F238E27FC236}">
                <a16:creationId xmlns:a16="http://schemas.microsoft.com/office/drawing/2014/main" id="{99127759-42EE-0C73-EF46-B2CEAE0005B5}"/>
              </a:ext>
            </a:extLst>
          </p:cNvPr>
          <p:cNvPicPr>
            <a:picLocks noChangeAspect="1"/>
          </p:cNvPicPr>
          <p:nvPr/>
        </p:nvPicPr>
        <p:blipFill>
          <a:blip r:embed="rId8"/>
          <a:stretch>
            <a:fillRect/>
          </a:stretch>
        </p:blipFill>
        <p:spPr>
          <a:xfrm>
            <a:off x="10134600" y="1033945"/>
            <a:ext cx="1898068" cy="1371507"/>
          </a:xfrm>
          <a:prstGeom prst="rect">
            <a:avLst/>
          </a:prstGeom>
        </p:spPr>
      </p:pic>
    </p:spTree>
    <p:extLst>
      <p:ext uri="{BB962C8B-B14F-4D97-AF65-F5344CB8AC3E}">
        <p14:creationId xmlns:p14="http://schemas.microsoft.com/office/powerpoint/2010/main" val="3821307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wipe(left)">
                                      <p:cBhvr>
                                        <p:cTn id="16" dur="500"/>
                                        <p:tgtEl>
                                          <p:spTgt spid="1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3">
                                            <p:txEl>
                                              <p:pRg st="1" end="1"/>
                                            </p:txEl>
                                          </p:spTgt>
                                        </p:tgtEl>
                                        <p:attrNameLst>
                                          <p:attrName>style.visibility</p:attrName>
                                        </p:attrNameLst>
                                      </p:cBhvr>
                                      <p:to>
                                        <p:strVal val="visible"/>
                                      </p:to>
                                    </p:set>
                                    <p:animEffect transition="in" filter="wipe(left)">
                                      <p:cBhvr>
                                        <p:cTn id="21" dur="500"/>
                                        <p:tgtEl>
                                          <p:spTgt spid="1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inVertical)">
                                      <p:cBhvr>
                                        <p:cTn id="26" dur="500"/>
                                        <p:tgtEl>
                                          <p:spTgt spid="4"/>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2">
                                            <p:txEl>
                                              <p:pRg st="0" end="0"/>
                                            </p:txEl>
                                          </p:spTgt>
                                        </p:tgtEl>
                                        <p:attrNameLst>
                                          <p:attrName>style.visibility</p:attrName>
                                        </p:attrNameLst>
                                      </p:cBhvr>
                                      <p:to>
                                        <p:strVal val="visible"/>
                                      </p:to>
                                    </p:set>
                                    <p:animEffect transition="in" filter="wipe(left)">
                                      <p:cBhvr>
                                        <p:cTn id="30" dur="500"/>
                                        <p:tgtEl>
                                          <p:spTgt spid="2">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
                                            <p:txEl>
                                              <p:pRg st="1" end="1"/>
                                            </p:txEl>
                                          </p:spTgt>
                                        </p:tgtEl>
                                        <p:attrNameLst>
                                          <p:attrName>style.visibility</p:attrName>
                                        </p:attrNameLst>
                                      </p:cBhvr>
                                      <p:to>
                                        <p:strVal val="visible"/>
                                      </p:to>
                                    </p:set>
                                    <p:animEffect transition="in" filter="wipe(left)">
                                      <p:cBhvr>
                                        <p:cTn id="35" dur="500"/>
                                        <p:tgtEl>
                                          <p:spTgt spid="2">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barn(inVertical)">
                                      <p:cBhvr>
                                        <p:cTn id="40" dur="500"/>
                                        <p:tgtEl>
                                          <p:spTgt spid="6"/>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5">
                                            <p:txEl>
                                              <p:pRg st="0" end="0"/>
                                            </p:txEl>
                                          </p:spTgt>
                                        </p:tgtEl>
                                        <p:attrNameLst>
                                          <p:attrName>style.visibility</p:attrName>
                                        </p:attrNameLst>
                                      </p:cBhvr>
                                      <p:to>
                                        <p:strVal val="visible"/>
                                      </p:to>
                                    </p:set>
                                    <p:animEffect transition="in" filter="wipe(left)">
                                      <p:cBhvr>
                                        <p:cTn id="44" dur="500"/>
                                        <p:tgtEl>
                                          <p:spTgt spid="5">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5">
                                            <p:txEl>
                                              <p:pRg st="1" end="1"/>
                                            </p:txEl>
                                          </p:spTgt>
                                        </p:tgtEl>
                                        <p:attrNameLst>
                                          <p:attrName>style.visibility</p:attrName>
                                        </p:attrNameLst>
                                      </p:cBhvr>
                                      <p:to>
                                        <p:strVal val="visible"/>
                                      </p:to>
                                    </p:set>
                                    <p:animEffect transition="in" filter="wipe(left)">
                                      <p:cBhvr>
                                        <p:cTn id="49" dur="500"/>
                                        <p:tgtEl>
                                          <p:spTgt spid="5">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ppt_x"/>
                                          </p:val>
                                        </p:tav>
                                        <p:tav tm="100000">
                                          <p:val>
                                            <p:strVal val="#ppt_x"/>
                                          </p:val>
                                        </p:tav>
                                      </p:tavLst>
                                    </p:anim>
                                    <p:anim calcmode="lin" valueType="num">
                                      <p:cBhvr additive="base">
                                        <p:cTn id="5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uiExpand="1" build="p"/>
      <p:bldP spid="2" grpId="0" uiExpand="1" build="p"/>
      <p:bldP spid="5"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742"/>
        <p:cNvGrpSpPr/>
        <p:nvPr/>
      </p:nvGrpSpPr>
      <p:grpSpPr>
        <a:xfrm>
          <a:off x="0" y="0"/>
          <a:ext cx="0" cy="0"/>
          <a:chOff x="0" y="0"/>
          <a:chExt cx="0" cy="0"/>
        </a:xfrm>
      </p:grpSpPr>
      <p:grpSp>
        <p:nvGrpSpPr>
          <p:cNvPr id="1745" name="Google Shape;1745;p49"/>
          <p:cNvGrpSpPr/>
          <p:nvPr/>
        </p:nvGrpSpPr>
        <p:grpSpPr>
          <a:xfrm>
            <a:off x="5521026" y="5440227"/>
            <a:ext cx="12388217" cy="3271723"/>
            <a:chOff x="2845388" y="4110807"/>
            <a:chExt cx="3910422" cy="1032697"/>
          </a:xfrm>
        </p:grpSpPr>
        <p:sp>
          <p:nvSpPr>
            <p:cNvPr id="1746" name="Google Shape;1746;p49"/>
            <p:cNvSpPr/>
            <p:nvPr/>
          </p:nvSpPr>
          <p:spPr>
            <a:xfrm>
              <a:off x="2845388" y="4186102"/>
              <a:ext cx="1565676" cy="957403"/>
            </a:xfrm>
            <a:custGeom>
              <a:avLst/>
              <a:gdLst/>
              <a:ahLst/>
              <a:cxnLst/>
              <a:rect l="l" t="t" r="r" b="b"/>
              <a:pathLst>
                <a:path w="15346" h="9384" extrusionOk="0">
                  <a:moveTo>
                    <a:pt x="12136" y="1485"/>
                  </a:moveTo>
                  <a:cubicBezTo>
                    <a:pt x="12135" y="1486"/>
                    <a:pt x="12134" y="1487"/>
                    <a:pt x="12134" y="1487"/>
                  </a:cubicBezTo>
                  <a:lnTo>
                    <a:pt x="12134" y="1487"/>
                  </a:lnTo>
                  <a:cubicBezTo>
                    <a:pt x="12134" y="1487"/>
                    <a:pt x="12135" y="1486"/>
                    <a:pt x="12136" y="1485"/>
                  </a:cubicBezTo>
                  <a:close/>
                  <a:moveTo>
                    <a:pt x="10879" y="0"/>
                  </a:moveTo>
                  <a:cubicBezTo>
                    <a:pt x="10862" y="0"/>
                    <a:pt x="10847" y="4"/>
                    <a:pt x="10828" y="7"/>
                  </a:cubicBezTo>
                  <a:cubicBezTo>
                    <a:pt x="3499" y="1655"/>
                    <a:pt x="0" y="4576"/>
                    <a:pt x="0" y="4576"/>
                  </a:cubicBezTo>
                  <a:lnTo>
                    <a:pt x="0" y="9379"/>
                  </a:lnTo>
                  <a:cubicBezTo>
                    <a:pt x="184" y="9379"/>
                    <a:pt x="367" y="9374"/>
                    <a:pt x="556" y="9374"/>
                  </a:cubicBezTo>
                  <a:cubicBezTo>
                    <a:pt x="2709" y="9356"/>
                    <a:pt x="4863" y="9342"/>
                    <a:pt x="7016" y="9324"/>
                  </a:cubicBezTo>
                  <a:cubicBezTo>
                    <a:pt x="7709" y="9320"/>
                    <a:pt x="8404" y="9300"/>
                    <a:pt x="9097" y="9300"/>
                  </a:cubicBezTo>
                  <a:cubicBezTo>
                    <a:pt x="9292" y="9300"/>
                    <a:pt x="9486" y="9301"/>
                    <a:pt x="9680" y="9305"/>
                  </a:cubicBezTo>
                  <a:cubicBezTo>
                    <a:pt x="10367" y="9316"/>
                    <a:pt x="11036" y="9352"/>
                    <a:pt x="11717" y="9352"/>
                  </a:cubicBezTo>
                  <a:cubicBezTo>
                    <a:pt x="11909" y="9352"/>
                    <a:pt x="12102" y="9349"/>
                    <a:pt x="12297" y="9342"/>
                  </a:cubicBezTo>
                  <a:cubicBezTo>
                    <a:pt x="12820" y="9319"/>
                    <a:pt x="13339" y="9296"/>
                    <a:pt x="13863" y="9296"/>
                  </a:cubicBezTo>
                  <a:cubicBezTo>
                    <a:pt x="13876" y="9296"/>
                    <a:pt x="13899" y="9296"/>
                    <a:pt x="13930" y="9296"/>
                  </a:cubicBezTo>
                  <a:cubicBezTo>
                    <a:pt x="14238" y="9296"/>
                    <a:pt x="15325" y="9300"/>
                    <a:pt x="15346" y="9383"/>
                  </a:cubicBezTo>
                  <a:cubicBezTo>
                    <a:pt x="15286" y="9135"/>
                    <a:pt x="15231" y="8883"/>
                    <a:pt x="15171" y="8635"/>
                  </a:cubicBezTo>
                  <a:cubicBezTo>
                    <a:pt x="15153" y="8557"/>
                    <a:pt x="15135" y="8479"/>
                    <a:pt x="15084" y="8410"/>
                  </a:cubicBezTo>
                  <a:cubicBezTo>
                    <a:pt x="14903" y="8182"/>
                    <a:pt x="14481" y="8142"/>
                    <a:pt x="14041" y="8142"/>
                  </a:cubicBezTo>
                  <a:cubicBezTo>
                    <a:pt x="13922" y="8142"/>
                    <a:pt x="13801" y="8145"/>
                    <a:pt x="13684" y="8148"/>
                  </a:cubicBezTo>
                  <a:cubicBezTo>
                    <a:pt x="13569" y="8152"/>
                    <a:pt x="13457" y="8155"/>
                    <a:pt x="13352" y="8155"/>
                  </a:cubicBezTo>
                  <a:cubicBezTo>
                    <a:pt x="13201" y="8155"/>
                    <a:pt x="13064" y="8149"/>
                    <a:pt x="12953" y="8130"/>
                  </a:cubicBezTo>
                  <a:cubicBezTo>
                    <a:pt x="13004" y="7951"/>
                    <a:pt x="13330" y="7804"/>
                    <a:pt x="13229" y="7638"/>
                  </a:cubicBezTo>
                  <a:cubicBezTo>
                    <a:pt x="13146" y="7501"/>
                    <a:pt x="12871" y="7510"/>
                    <a:pt x="12696" y="7432"/>
                  </a:cubicBezTo>
                  <a:cubicBezTo>
                    <a:pt x="12618" y="7400"/>
                    <a:pt x="12559" y="7349"/>
                    <a:pt x="12476" y="7326"/>
                  </a:cubicBezTo>
                  <a:cubicBezTo>
                    <a:pt x="12437" y="7315"/>
                    <a:pt x="12399" y="7311"/>
                    <a:pt x="12360" y="7311"/>
                  </a:cubicBezTo>
                  <a:cubicBezTo>
                    <a:pt x="12219" y="7311"/>
                    <a:pt x="12078" y="7373"/>
                    <a:pt x="11948" y="7427"/>
                  </a:cubicBezTo>
                  <a:cubicBezTo>
                    <a:pt x="11852" y="7468"/>
                    <a:pt x="11731" y="7503"/>
                    <a:pt x="11622" y="7503"/>
                  </a:cubicBezTo>
                  <a:cubicBezTo>
                    <a:pt x="11548" y="7503"/>
                    <a:pt x="11479" y="7486"/>
                    <a:pt x="11429" y="7445"/>
                  </a:cubicBezTo>
                  <a:cubicBezTo>
                    <a:pt x="11388" y="7418"/>
                    <a:pt x="11369" y="7377"/>
                    <a:pt x="11328" y="7349"/>
                  </a:cubicBezTo>
                  <a:cubicBezTo>
                    <a:pt x="11280" y="7313"/>
                    <a:pt x="11217" y="7299"/>
                    <a:pt x="11149" y="7299"/>
                  </a:cubicBezTo>
                  <a:cubicBezTo>
                    <a:pt x="11054" y="7299"/>
                    <a:pt x="10950" y="7326"/>
                    <a:pt x="10864" y="7358"/>
                  </a:cubicBezTo>
                  <a:cubicBezTo>
                    <a:pt x="10814" y="7378"/>
                    <a:pt x="10763" y="7397"/>
                    <a:pt x="10710" y="7397"/>
                  </a:cubicBezTo>
                  <a:cubicBezTo>
                    <a:pt x="10700" y="7397"/>
                    <a:pt x="10691" y="7396"/>
                    <a:pt x="10681" y="7395"/>
                  </a:cubicBezTo>
                  <a:cubicBezTo>
                    <a:pt x="10584" y="7386"/>
                    <a:pt x="10529" y="7308"/>
                    <a:pt x="10543" y="7239"/>
                  </a:cubicBezTo>
                  <a:cubicBezTo>
                    <a:pt x="10552" y="7170"/>
                    <a:pt x="10616" y="7115"/>
                    <a:pt x="10676" y="7060"/>
                  </a:cubicBezTo>
                  <a:cubicBezTo>
                    <a:pt x="10639" y="7059"/>
                    <a:pt x="10601" y="7059"/>
                    <a:pt x="10564" y="7059"/>
                  </a:cubicBezTo>
                  <a:cubicBezTo>
                    <a:pt x="10156" y="7059"/>
                    <a:pt x="9749" y="7105"/>
                    <a:pt x="9358" y="7193"/>
                  </a:cubicBezTo>
                  <a:cubicBezTo>
                    <a:pt x="9262" y="7211"/>
                    <a:pt x="9312" y="7262"/>
                    <a:pt x="9239" y="7294"/>
                  </a:cubicBezTo>
                  <a:cubicBezTo>
                    <a:pt x="9156" y="7331"/>
                    <a:pt x="9018" y="7331"/>
                    <a:pt x="8927" y="7358"/>
                  </a:cubicBezTo>
                  <a:cubicBezTo>
                    <a:pt x="8720" y="7423"/>
                    <a:pt x="8518" y="7519"/>
                    <a:pt x="8311" y="7588"/>
                  </a:cubicBezTo>
                  <a:cubicBezTo>
                    <a:pt x="7875" y="7735"/>
                    <a:pt x="7430" y="7863"/>
                    <a:pt x="6975" y="7974"/>
                  </a:cubicBezTo>
                  <a:cubicBezTo>
                    <a:pt x="6769" y="8024"/>
                    <a:pt x="4931" y="8363"/>
                    <a:pt x="4918" y="8451"/>
                  </a:cubicBezTo>
                  <a:lnTo>
                    <a:pt x="4918" y="8451"/>
                  </a:lnTo>
                  <a:cubicBezTo>
                    <a:pt x="4978" y="7973"/>
                    <a:pt x="5901" y="7725"/>
                    <a:pt x="5956" y="7253"/>
                  </a:cubicBezTo>
                  <a:cubicBezTo>
                    <a:pt x="5969" y="7147"/>
                    <a:pt x="5937" y="7041"/>
                    <a:pt x="5969" y="6940"/>
                  </a:cubicBezTo>
                  <a:cubicBezTo>
                    <a:pt x="6061" y="6674"/>
                    <a:pt x="6562" y="6564"/>
                    <a:pt x="6704" y="6307"/>
                  </a:cubicBezTo>
                  <a:cubicBezTo>
                    <a:pt x="6553" y="6206"/>
                    <a:pt x="6520" y="6031"/>
                    <a:pt x="6631" y="5907"/>
                  </a:cubicBezTo>
                  <a:lnTo>
                    <a:pt x="6631" y="5907"/>
                  </a:lnTo>
                  <a:cubicBezTo>
                    <a:pt x="5786" y="6178"/>
                    <a:pt x="4909" y="6412"/>
                    <a:pt x="4018" y="6605"/>
                  </a:cubicBezTo>
                  <a:cubicBezTo>
                    <a:pt x="4592" y="6109"/>
                    <a:pt x="5189" y="5618"/>
                    <a:pt x="5933" y="5251"/>
                  </a:cubicBezTo>
                  <a:cubicBezTo>
                    <a:pt x="6543" y="4957"/>
                    <a:pt x="7338" y="4557"/>
                    <a:pt x="8077" y="4456"/>
                  </a:cubicBezTo>
                  <a:cubicBezTo>
                    <a:pt x="8146" y="4447"/>
                    <a:pt x="8219" y="4442"/>
                    <a:pt x="8288" y="4420"/>
                  </a:cubicBezTo>
                  <a:cubicBezTo>
                    <a:pt x="8357" y="4401"/>
                    <a:pt x="8412" y="4369"/>
                    <a:pt x="8472" y="4337"/>
                  </a:cubicBezTo>
                  <a:cubicBezTo>
                    <a:pt x="9032" y="4034"/>
                    <a:pt x="9624" y="3703"/>
                    <a:pt x="10093" y="3327"/>
                  </a:cubicBezTo>
                  <a:cubicBezTo>
                    <a:pt x="10336" y="3129"/>
                    <a:pt x="10575" y="2900"/>
                    <a:pt x="10924" y="2808"/>
                  </a:cubicBezTo>
                  <a:cubicBezTo>
                    <a:pt x="11011" y="2785"/>
                    <a:pt x="11108" y="2771"/>
                    <a:pt x="11181" y="2730"/>
                  </a:cubicBezTo>
                  <a:cubicBezTo>
                    <a:pt x="11241" y="2702"/>
                    <a:pt x="11282" y="2656"/>
                    <a:pt x="11323" y="2615"/>
                  </a:cubicBezTo>
                  <a:cubicBezTo>
                    <a:pt x="11466" y="2463"/>
                    <a:pt x="11613" y="2312"/>
                    <a:pt x="11760" y="2160"/>
                  </a:cubicBezTo>
                  <a:lnTo>
                    <a:pt x="11760" y="2160"/>
                  </a:lnTo>
                  <a:cubicBezTo>
                    <a:pt x="11635" y="2186"/>
                    <a:pt x="11409" y="2252"/>
                    <a:pt x="11236" y="2252"/>
                  </a:cubicBezTo>
                  <a:cubicBezTo>
                    <a:pt x="11161" y="2252"/>
                    <a:pt x="11095" y="2240"/>
                    <a:pt x="11052" y="2206"/>
                  </a:cubicBezTo>
                  <a:cubicBezTo>
                    <a:pt x="10919" y="2105"/>
                    <a:pt x="11020" y="1977"/>
                    <a:pt x="11172" y="1931"/>
                  </a:cubicBezTo>
                  <a:cubicBezTo>
                    <a:pt x="11287" y="1894"/>
                    <a:pt x="11415" y="1862"/>
                    <a:pt x="11461" y="1779"/>
                  </a:cubicBezTo>
                  <a:cubicBezTo>
                    <a:pt x="11475" y="1756"/>
                    <a:pt x="11480" y="1729"/>
                    <a:pt x="11498" y="1701"/>
                  </a:cubicBezTo>
                  <a:cubicBezTo>
                    <a:pt x="11544" y="1646"/>
                    <a:pt x="11654" y="1641"/>
                    <a:pt x="11746" y="1628"/>
                  </a:cubicBezTo>
                  <a:cubicBezTo>
                    <a:pt x="11892" y="1609"/>
                    <a:pt x="12028" y="1560"/>
                    <a:pt x="12134" y="1487"/>
                  </a:cubicBezTo>
                  <a:lnTo>
                    <a:pt x="12134" y="1487"/>
                  </a:lnTo>
                  <a:cubicBezTo>
                    <a:pt x="12129" y="1490"/>
                    <a:pt x="12124" y="1492"/>
                    <a:pt x="12119" y="1492"/>
                  </a:cubicBezTo>
                  <a:cubicBezTo>
                    <a:pt x="12090" y="1492"/>
                    <a:pt x="12064" y="1438"/>
                    <a:pt x="12021" y="1430"/>
                  </a:cubicBezTo>
                  <a:cubicBezTo>
                    <a:pt x="12016" y="1429"/>
                    <a:pt x="12011" y="1428"/>
                    <a:pt x="12006" y="1428"/>
                  </a:cubicBezTo>
                  <a:cubicBezTo>
                    <a:pt x="11991" y="1428"/>
                    <a:pt x="11975" y="1433"/>
                    <a:pt x="11962" y="1439"/>
                  </a:cubicBezTo>
                  <a:cubicBezTo>
                    <a:pt x="11870" y="1467"/>
                    <a:pt x="11778" y="1495"/>
                    <a:pt x="11686" y="1522"/>
                  </a:cubicBezTo>
                  <a:cubicBezTo>
                    <a:pt x="11700" y="1490"/>
                    <a:pt x="11709" y="1462"/>
                    <a:pt x="11705" y="1430"/>
                  </a:cubicBezTo>
                  <a:lnTo>
                    <a:pt x="11705" y="1430"/>
                  </a:lnTo>
                  <a:cubicBezTo>
                    <a:pt x="11420" y="1458"/>
                    <a:pt x="11094" y="1504"/>
                    <a:pt x="10956" y="1683"/>
                  </a:cubicBezTo>
                  <a:cubicBezTo>
                    <a:pt x="10938" y="1706"/>
                    <a:pt x="10924" y="1729"/>
                    <a:pt x="10892" y="1743"/>
                  </a:cubicBezTo>
                  <a:cubicBezTo>
                    <a:pt x="10878" y="1747"/>
                    <a:pt x="10863" y="1748"/>
                    <a:pt x="10848" y="1748"/>
                  </a:cubicBezTo>
                  <a:cubicBezTo>
                    <a:pt x="10832" y="1748"/>
                    <a:pt x="10816" y="1747"/>
                    <a:pt x="10800" y="1747"/>
                  </a:cubicBezTo>
                  <a:cubicBezTo>
                    <a:pt x="10778" y="1746"/>
                    <a:pt x="10756" y="1745"/>
                    <a:pt x="10733" y="1745"/>
                  </a:cubicBezTo>
                  <a:cubicBezTo>
                    <a:pt x="10331" y="1745"/>
                    <a:pt x="9876" y="1969"/>
                    <a:pt x="9523" y="2087"/>
                  </a:cubicBezTo>
                  <a:cubicBezTo>
                    <a:pt x="9028" y="2248"/>
                    <a:pt x="8545" y="2427"/>
                    <a:pt x="8045" y="2592"/>
                  </a:cubicBezTo>
                  <a:cubicBezTo>
                    <a:pt x="7943" y="2624"/>
                    <a:pt x="7830" y="2658"/>
                    <a:pt x="7719" y="2658"/>
                  </a:cubicBezTo>
                  <a:cubicBezTo>
                    <a:pt x="7685" y="2658"/>
                    <a:pt x="7651" y="2655"/>
                    <a:pt x="7618" y="2647"/>
                  </a:cubicBezTo>
                  <a:cubicBezTo>
                    <a:pt x="7866" y="2124"/>
                    <a:pt x="8702" y="1885"/>
                    <a:pt x="9266" y="1536"/>
                  </a:cubicBezTo>
                  <a:cubicBezTo>
                    <a:pt x="9367" y="1472"/>
                    <a:pt x="9473" y="1403"/>
                    <a:pt x="9592" y="1352"/>
                  </a:cubicBezTo>
                  <a:cubicBezTo>
                    <a:pt x="9661" y="1325"/>
                    <a:pt x="9735" y="1302"/>
                    <a:pt x="9794" y="1265"/>
                  </a:cubicBezTo>
                  <a:cubicBezTo>
                    <a:pt x="9849" y="1228"/>
                    <a:pt x="9886" y="1182"/>
                    <a:pt x="9923" y="1136"/>
                  </a:cubicBezTo>
                  <a:cubicBezTo>
                    <a:pt x="9969" y="1072"/>
                    <a:pt x="10019" y="1008"/>
                    <a:pt x="10070" y="944"/>
                  </a:cubicBezTo>
                  <a:cubicBezTo>
                    <a:pt x="10042" y="937"/>
                    <a:pt x="10014" y="934"/>
                    <a:pt x="9986" y="934"/>
                  </a:cubicBezTo>
                  <a:cubicBezTo>
                    <a:pt x="9936" y="934"/>
                    <a:pt x="9886" y="942"/>
                    <a:pt x="9836" y="948"/>
                  </a:cubicBezTo>
                  <a:cubicBezTo>
                    <a:pt x="9784" y="956"/>
                    <a:pt x="9733" y="964"/>
                    <a:pt x="9685" y="964"/>
                  </a:cubicBezTo>
                  <a:cubicBezTo>
                    <a:pt x="9644" y="964"/>
                    <a:pt x="9605" y="958"/>
                    <a:pt x="9569" y="939"/>
                  </a:cubicBezTo>
                  <a:cubicBezTo>
                    <a:pt x="9666" y="829"/>
                    <a:pt x="9849" y="737"/>
                    <a:pt x="10006" y="668"/>
                  </a:cubicBezTo>
                  <a:cubicBezTo>
                    <a:pt x="10062" y="644"/>
                    <a:pt x="10378" y="519"/>
                    <a:pt x="10498" y="519"/>
                  </a:cubicBezTo>
                  <a:cubicBezTo>
                    <a:pt x="10513" y="519"/>
                    <a:pt x="10526" y="521"/>
                    <a:pt x="10534" y="526"/>
                  </a:cubicBezTo>
                  <a:cubicBezTo>
                    <a:pt x="10492" y="498"/>
                    <a:pt x="10451" y="471"/>
                    <a:pt x="10433" y="434"/>
                  </a:cubicBezTo>
                  <a:cubicBezTo>
                    <a:pt x="10373" y="292"/>
                    <a:pt x="10818" y="117"/>
                    <a:pt x="10901" y="2"/>
                  </a:cubicBezTo>
                  <a:cubicBezTo>
                    <a:pt x="10893" y="1"/>
                    <a:pt x="10886" y="0"/>
                    <a:pt x="10879" y="0"/>
                  </a:cubicBezTo>
                  <a:close/>
                </a:path>
              </a:pathLst>
            </a:custGeom>
            <a:solidFill>
              <a:schemeClr val="accent1">
                <a:lumMod val="50000"/>
              </a:schemeClr>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a:cs typeface="+mn-ea"/>
                <a:sym typeface="+mn-lt"/>
              </a:endParaRPr>
            </a:p>
          </p:txBody>
        </p:sp>
        <p:sp>
          <p:nvSpPr>
            <p:cNvPr id="1747" name="Google Shape;1747;p49"/>
            <p:cNvSpPr/>
            <p:nvPr/>
          </p:nvSpPr>
          <p:spPr>
            <a:xfrm>
              <a:off x="4873856" y="4173553"/>
              <a:ext cx="1881953" cy="964238"/>
            </a:xfrm>
            <a:custGeom>
              <a:avLst/>
              <a:gdLst/>
              <a:ahLst/>
              <a:cxnLst/>
              <a:rect l="l" t="t" r="r" b="b"/>
              <a:pathLst>
                <a:path w="18446" h="9451" extrusionOk="0">
                  <a:moveTo>
                    <a:pt x="6452" y="1"/>
                  </a:moveTo>
                  <a:cubicBezTo>
                    <a:pt x="6330" y="1"/>
                    <a:pt x="6202" y="47"/>
                    <a:pt x="6112" y="111"/>
                  </a:cubicBezTo>
                  <a:cubicBezTo>
                    <a:pt x="5983" y="203"/>
                    <a:pt x="5910" y="318"/>
                    <a:pt x="5800" y="424"/>
                  </a:cubicBezTo>
                  <a:cubicBezTo>
                    <a:pt x="5120" y="1057"/>
                    <a:pt x="3476" y="855"/>
                    <a:pt x="2866" y="1526"/>
                  </a:cubicBezTo>
                  <a:cubicBezTo>
                    <a:pt x="3272" y="1487"/>
                    <a:pt x="3685" y="1450"/>
                    <a:pt x="4095" y="1450"/>
                  </a:cubicBezTo>
                  <a:cubicBezTo>
                    <a:pt x="4318" y="1450"/>
                    <a:pt x="4541" y="1461"/>
                    <a:pt x="4762" y="1489"/>
                  </a:cubicBezTo>
                  <a:cubicBezTo>
                    <a:pt x="5451" y="1576"/>
                    <a:pt x="6085" y="1829"/>
                    <a:pt x="6580" y="2173"/>
                  </a:cubicBezTo>
                  <a:cubicBezTo>
                    <a:pt x="6328" y="2380"/>
                    <a:pt x="6075" y="2586"/>
                    <a:pt x="5823" y="2793"/>
                  </a:cubicBezTo>
                  <a:cubicBezTo>
                    <a:pt x="5602" y="2968"/>
                    <a:pt x="5373" y="3206"/>
                    <a:pt x="5511" y="3418"/>
                  </a:cubicBezTo>
                  <a:cubicBezTo>
                    <a:pt x="5716" y="3338"/>
                    <a:pt x="5950" y="3298"/>
                    <a:pt x="6185" y="3298"/>
                  </a:cubicBezTo>
                  <a:cubicBezTo>
                    <a:pt x="6413" y="3298"/>
                    <a:pt x="6641" y="3336"/>
                    <a:pt x="6842" y="3413"/>
                  </a:cubicBezTo>
                  <a:cubicBezTo>
                    <a:pt x="6994" y="3473"/>
                    <a:pt x="7131" y="3551"/>
                    <a:pt x="7301" y="3578"/>
                  </a:cubicBezTo>
                  <a:cubicBezTo>
                    <a:pt x="7340" y="3584"/>
                    <a:pt x="7379" y="3586"/>
                    <a:pt x="7418" y="3586"/>
                  </a:cubicBezTo>
                  <a:cubicBezTo>
                    <a:pt x="7643" y="3586"/>
                    <a:pt x="7863" y="3504"/>
                    <a:pt x="8082" y="3450"/>
                  </a:cubicBezTo>
                  <a:cubicBezTo>
                    <a:pt x="8177" y="3427"/>
                    <a:pt x="8284" y="3413"/>
                    <a:pt x="8389" y="3413"/>
                  </a:cubicBezTo>
                  <a:cubicBezTo>
                    <a:pt x="8563" y="3413"/>
                    <a:pt x="8727" y="3452"/>
                    <a:pt x="8807" y="3555"/>
                  </a:cubicBezTo>
                  <a:cubicBezTo>
                    <a:pt x="8968" y="3757"/>
                    <a:pt x="8660" y="3982"/>
                    <a:pt x="8376" y="4093"/>
                  </a:cubicBezTo>
                  <a:cubicBezTo>
                    <a:pt x="7963" y="4253"/>
                    <a:pt x="7485" y="4382"/>
                    <a:pt x="7251" y="4666"/>
                  </a:cubicBezTo>
                  <a:cubicBezTo>
                    <a:pt x="7182" y="4754"/>
                    <a:pt x="7136" y="4855"/>
                    <a:pt x="7040" y="4924"/>
                  </a:cubicBezTo>
                  <a:cubicBezTo>
                    <a:pt x="6833" y="5080"/>
                    <a:pt x="6438" y="5080"/>
                    <a:pt x="6296" y="5268"/>
                  </a:cubicBezTo>
                  <a:cubicBezTo>
                    <a:pt x="6231" y="5346"/>
                    <a:pt x="6231" y="5452"/>
                    <a:pt x="6140" y="5516"/>
                  </a:cubicBezTo>
                  <a:cubicBezTo>
                    <a:pt x="6034" y="5585"/>
                    <a:pt x="5869" y="5576"/>
                    <a:pt x="5726" y="5594"/>
                  </a:cubicBezTo>
                  <a:cubicBezTo>
                    <a:pt x="5281" y="5654"/>
                    <a:pt x="5074" y="6007"/>
                    <a:pt x="4799" y="6260"/>
                  </a:cubicBezTo>
                  <a:cubicBezTo>
                    <a:pt x="4444" y="6584"/>
                    <a:pt x="3869" y="6779"/>
                    <a:pt x="3288" y="6779"/>
                  </a:cubicBezTo>
                  <a:cubicBezTo>
                    <a:pt x="3268" y="6779"/>
                    <a:pt x="3248" y="6779"/>
                    <a:pt x="3228" y="6779"/>
                  </a:cubicBezTo>
                  <a:cubicBezTo>
                    <a:pt x="3089" y="6776"/>
                    <a:pt x="2949" y="6762"/>
                    <a:pt x="2813" y="6762"/>
                  </a:cubicBezTo>
                  <a:cubicBezTo>
                    <a:pt x="2747" y="6762"/>
                    <a:pt x="2682" y="6765"/>
                    <a:pt x="2618" y="6774"/>
                  </a:cubicBezTo>
                  <a:cubicBezTo>
                    <a:pt x="1782" y="6875"/>
                    <a:pt x="1534" y="7757"/>
                    <a:pt x="703" y="7872"/>
                  </a:cubicBezTo>
                  <a:cubicBezTo>
                    <a:pt x="588" y="7890"/>
                    <a:pt x="469" y="7890"/>
                    <a:pt x="359" y="7913"/>
                  </a:cubicBezTo>
                  <a:cubicBezTo>
                    <a:pt x="202" y="7945"/>
                    <a:pt x="69" y="8028"/>
                    <a:pt x="0" y="8133"/>
                  </a:cubicBezTo>
                  <a:cubicBezTo>
                    <a:pt x="317" y="8322"/>
                    <a:pt x="639" y="8510"/>
                    <a:pt x="956" y="8698"/>
                  </a:cubicBezTo>
                  <a:cubicBezTo>
                    <a:pt x="1167" y="8822"/>
                    <a:pt x="1401" y="9001"/>
                    <a:pt x="1314" y="9185"/>
                  </a:cubicBezTo>
                  <a:cubicBezTo>
                    <a:pt x="1480" y="9194"/>
                    <a:pt x="1647" y="9199"/>
                    <a:pt x="1815" y="9199"/>
                  </a:cubicBezTo>
                  <a:cubicBezTo>
                    <a:pt x="2049" y="9199"/>
                    <a:pt x="2284" y="9190"/>
                    <a:pt x="2517" y="9171"/>
                  </a:cubicBezTo>
                  <a:cubicBezTo>
                    <a:pt x="2632" y="9166"/>
                    <a:pt x="2760" y="9143"/>
                    <a:pt x="2801" y="9070"/>
                  </a:cubicBezTo>
                  <a:cubicBezTo>
                    <a:pt x="2847" y="8992"/>
                    <a:pt x="2760" y="8909"/>
                    <a:pt x="2755" y="8827"/>
                  </a:cubicBezTo>
                  <a:cubicBezTo>
                    <a:pt x="2742" y="8583"/>
                    <a:pt x="3408" y="8468"/>
                    <a:pt x="3284" y="8239"/>
                  </a:cubicBezTo>
                  <a:cubicBezTo>
                    <a:pt x="3233" y="8147"/>
                    <a:pt x="3063" y="8101"/>
                    <a:pt x="3022" y="8009"/>
                  </a:cubicBezTo>
                  <a:cubicBezTo>
                    <a:pt x="2972" y="7890"/>
                    <a:pt x="3170" y="7789"/>
                    <a:pt x="3350" y="7789"/>
                  </a:cubicBezTo>
                  <a:cubicBezTo>
                    <a:pt x="3371" y="7789"/>
                    <a:pt x="3392" y="7791"/>
                    <a:pt x="3412" y="7793"/>
                  </a:cubicBezTo>
                  <a:cubicBezTo>
                    <a:pt x="3610" y="7826"/>
                    <a:pt x="3761" y="7927"/>
                    <a:pt x="3936" y="7991"/>
                  </a:cubicBezTo>
                  <a:cubicBezTo>
                    <a:pt x="4012" y="8016"/>
                    <a:pt x="4103" y="8032"/>
                    <a:pt x="4189" y="8032"/>
                  </a:cubicBezTo>
                  <a:cubicBezTo>
                    <a:pt x="4305" y="8032"/>
                    <a:pt x="4413" y="8004"/>
                    <a:pt x="4468" y="7936"/>
                  </a:cubicBezTo>
                  <a:cubicBezTo>
                    <a:pt x="4569" y="8142"/>
                    <a:pt x="4716" y="8386"/>
                    <a:pt x="5024" y="8441"/>
                  </a:cubicBezTo>
                  <a:cubicBezTo>
                    <a:pt x="5102" y="8455"/>
                    <a:pt x="5185" y="8455"/>
                    <a:pt x="5272" y="8455"/>
                  </a:cubicBezTo>
                  <a:cubicBezTo>
                    <a:pt x="5331" y="8455"/>
                    <a:pt x="5396" y="8455"/>
                    <a:pt x="5455" y="8459"/>
                  </a:cubicBezTo>
                  <a:cubicBezTo>
                    <a:pt x="5869" y="8501"/>
                    <a:pt x="6112" y="8790"/>
                    <a:pt x="6342" y="9033"/>
                  </a:cubicBezTo>
                  <a:cubicBezTo>
                    <a:pt x="6536" y="9239"/>
                    <a:pt x="6844" y="9451"/>
                    <a:pt x="7171" y="9451"/>
                  </a:cubicBezTo>
                  <a:cubicBezTo>
                    <a:pt x="7231" y="9451"/>
                    <a:pt x="7291" y="9444"/>
                    <a:pt x="7352" y="9428"/>
                  </a:cubicBezTo>
                  <a:cubicBezTo>
                    <a:pt x="7030" y="9235"/>
                    <a:pt x="7182" y="8804"/>
                    <a:pt x="7586" y="8730"/>
                  </a:cubicBezTo>
                  <a:cubicBezTo>
                    <a:pt x="7265" y="8436"/>
                    <a:pt x="6948" y="8138"/>
                    <a:pt x="6626" y="7844"/>
                  </a:cubicBezTo>
                  <a:cubicBezTo>
                    <a:pt x="6433" y="7665"/>
                    <a:pt x="6241" y="7412"/>
                    <a:pt x="6443" y="7242"/>
                  </a:cubicBezTo>
                  <a:cubicBezTo>
                    <a:pt x="6527" y="7173"/>
                    <a:pt x="6633" y="7148"/>
                    <a:pt x="6752" y="7148"/>
                  </a:cubicBezTo>
                  <a:cubicBezTo>
                    <a:pt x="7005" y="7148"/>
                    <a:pt x="7315" y="7260"/>
                    <a:pt x="7586" y="7298"/>
                  </a:cubicBezTo>
                  <a:cubicBezTo>
                    <a:pt x="7912" y="7343"/>
                    <a:pt x="8353" y="7311"/>
                    <a:pt x="8463" y="7527"/>
                  </a:cubicBezTo>
                  <a:cubicBezTo>
                    <a:pt x="8541" y="7674"/>
                    <a:pt x="8394" y="7853"/>
                    <a:pt x="8509" y="7982"/>
                  </a:cubicBezTo>
                  <a:cubicBezTo>
                    <a:pt x="8587" y="8069"/>
                    <a:pt x="8743" y="8092"/>
                    <a:pt x="8867" y="8142"/>
                  </a:cubicBezTo>
                  <a:cubicBezTo>
                    <a:pt x="9404" y="8354"/>
                    <a:pt x="9299" y="8974"/>
                    <a:pt x="9785" y="9240"/>
                  </a:cubicBezTo>
                  <a:cubicBezTo>
                    <a:pt x="10029" y="9373"/>
                    <a:pt x="10364" y="9387"/>
                    <a:pt x="10672" y="9391"/>
                  </a:cubicBezTo>
                  <a:cubicBezTo>
                    <a:pt x="11443" y="9401"/>
                    <a:pt x="12219" y="9414"/>
                    <a:pt x="12990" y="9424"/>
                  </a:cubicBezTo>
                  <a:cubicBezTo>
                    <a:pt x="12880" y="9070"/>
                    <a:pt x="13119" y="8680"/>
                    <a:pt x="13560" y="8491"/>
                  </a:cubicBezTo>
                  <a:lnTo>
                    <a:pt x="13560" y="8491"/>
                  </a:lnTo>
                  <a:cubicBezTo>
                    <a:pt x="13496" y="8569"/>
                    <a:pt x="13542" y="8684"/>
                    <a:pt x="13656" y="8726"/>
                  </a:cubicBezTo>
                  <a:cubicBezTo>
                    <a:pt x="13724" y="8653"/>
                    <a:pt x="13826" y="8624"/>
                    <a:pt x="13941" y="8624"/>
                  </a:cubicBezTo>
                  <a:cubicBezTo>
                    <a:pt x="14123" y="8624"/>
                    <a:pt x="14336" y="8698"/>
                    <a:pt x="14483" y="8785"/>
                  </a:cubicBezTo>
                  <a:cubicBezTo>
                    <a:pt x="14672" y="8898"/>
                    <a:pt x="14908" y="9031"/>
                    <a:pt x="15136" y="9031"/>
                  </a:cubicBezTo>
                  <a:cubicBezTo>
                    <a:pt x="15196" y="9031"/>
                    <a:pt x="15256" y="9022"/>
                    <a:pt x="15314" y="9001"/>
                  </a:cubicBezTo>
                  <a:cubicBezTo>
                    <a:pt x="15649" y="8877"/>
                    <a:pt x="15511" y="8524"/>
                    <a:pt x="15332" y="8289"/>
                  </a:cubicBezTo>
                  <a:cubicBezTo>
                    <a:pt x="14947" y="7784"/>
                    <a:pt x="14487" y="7238"/>
                    <a:pt x="13707" y="7063"/>
                  </a:cubicBezTo>
                  <a:cubicBezTo>
                    <a:pt x="13583" y="6958"/>
                    <a:pt x="13656" y="6792"/>
                    <a:pt x="13780" y="6682"/>
                  </a:cubicBezTo>
                  <a:cubicBezTo>
                    <a:pt x="13900" y="6577"/>
                    <a:pt x="14070" y="6489"/>
                    <a:pt x="14143" y="6361"/>
                  </a:cubicBezTo>
                  <a:cubicBezTo>
                    <a:pt x="14308" y="6095"/>
                    <a:pt x="14056" y="5700"/>
                    <a:pt x="14405" y="5544"/>
                  </a:cubicBezTo>
                  <a:cubicBezTo>
                    <a:pt x="14924" y="5557"/>
                    <a:pt x="15098" y="6039"/>
                    <a:pt x="15511" y="6255"/>
                  </a:cubicBezTo>
                  <a:cubicBezTo>
                    <a:pt x="15734" y="6368"/>
                    <a:pt x="16002" y="6396"/>
                    <a:pt x="16280" y="6396"/>
                  </a:cubicBezTo>
                  <a:cubicBezTo>
                    <a:pt x="16513" y="6396"/>
                    <a:pt x="16753" y="6376"/>
                    <a:pt x="16981" y="6370"/>
                  </a:cubicBezTo>
                  <a:cubicBezTo>
                    <a:pt x="16995" y="6370"/>
                    <a:pt x="17009" y="6370"/>
                    <a:pt x="17023" y="6370"/>
                  </a:cubicBezTo>
                  <a:cubicBezTo>
                    <a:pt x="17520" y="6370"/>
                    <a:pt x="18120" y="6527"/>
                    <a:pt x="18142" y="6871"/>
                  </a:cubicBezTo>
                  <a:cubicBezTo>
                    <a:pt x="18135" y="6926"/>
                    <a:pt x="18215" y="6976"/>
                    <a:pt x="18294" y="6976"/>
                  </a:cubicBezTo>
                  <a:cubicBezTo>
                    <a:pt x="18313" y="6976"/>
                    <a:pt x="18331" y="6973"/>
                    <a:pt x="18349" y="6967"/>
                  </a:cubicBezTo>
                  <a:cubicBezTo>
                    <a:pt x="18441" y="6935"/>
                    <a:pt x="18445" y="6829"/>
                    <a:pt x="18358" y="6792"/>
                  </a:cubicBezTo>
                  <a:lnTo>
                    <a:pt x="18381" y="4547"/>
                  </a:lnTo>
                  <a:cubicBezTo>
                    <a:pt x="14093" y="1365"/>
                    <a:pt x="6603" y="29"/>
                    <a:pt x="6603" y="29"/>
                  </a:cubicBezTo>
                  <a:cubicBezTo>
                    <a:pt x="6556" y="9"/>
                    <a:pt x="6505" y="1"/>
                    <a:pt x="6452" y="1"/>
                  </a:cubicBezTo>
                  <a:close/>
                </a:path>
              </a:pathLst>
            </a:custGeom>
            <a:gradFill>
              <a:gsLst>
                <a:gs pos="0">
                  <a:schemeClr val="lt1">
                    <a:alpha val="85120"/>
                  </a:schemeClr>
                </a:gs>
                <a:gs pos="100000">
                  <a:schemeClr val="dk1">
                    <a:alpha val="85120"/>
                  </a:schemeClr>
                </a:gs>
              </a:gsLst>
              <a:lin ang="5400012" scaled="0"/>
            </a:gra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48" name="Google Shape;1748;p49"/>
            <p:cNvSpPr/>
            <p:nvPr/>
          </p:nvSpPr>
          <p:spPr>
            <a:xfrm>
              <a:off x="2845388" y="4110807"/>
              <a:ext cx="3903885" cy="1032187"/>
            </a:xfrm>
            <a:custGeom>
              <a:avLst/>
              <a:gdLst/>
              <a:ahLst/>
              <a:cxnLst/>
              <a:rect l="l" t="t" r="r" b="b"/>
              <a:pathLst>
                <a:path w="38264" h="10117" extrusionOk="0">
                  <a:moveTo>
                    <a:pt x="38263" y="10117"/>
                  </a:moveTo>
                  <a:lnTo>
                    <a:pt x="15341" y="10117"/>
                  </a:lnTo>
                  <a:cubicBezTo>
                    <a:pt x="15286" y="9869"/>
                    <a:pt x="15231" y="9621"/>
                    <a:pt x="15171" y="9373"/>
                  </a:cubicBezTo>
                  <a:cubicBezTo>
                    <a:pt x="15153" y="9295"/>
                    <a:pt x="15135" y="9217"/>
                    <a:pt x="15084" y="9148"/>
                  </a:cubicBezTo>
                  <a:cubicBezTo>
                    <a:pt x="14905" y="8918"/>
                    <a:pt x="14478" y="8881"/>
                    <a:pt x="14037" y="8881"/>
                  </a:cubicBezTo>
                  <a:cubicBezTo>
                    <a:pt x="13918" y="8881"/>
                    <a:pt x="13803" y="8881"/>
                    <a:pt x="13684" y="8886"/>
                  </a:cubicBezTo>
                  <a:cubicBezTo>
                    <a:pt x="13569" y="8891"/>
                    <a:pt x="13454" y="8891"/>
                    <a:pt x="13348" y="8891"/>
                  </a:cubicBezTo>
                  <a:cubicBezTo>
                    <a:pt x="13201" y="8891"/>
                    <a:pt x="13064" y="8886"/>
                    <a:pt x="12953" y="8868"/>
                  </a:cubicBezTo>
                  <a:cubicBezTo>
                    <a:pt x="13004" y="8689"/>
                    <a:pt x="13330" y="8542"/>
                    <a:pt x="13229" y="8376"/>
                  </a:cubicBezTo>
                  <a:cubicBezTo>
                    <a:pt x="13146" y="8239"/>
                    <a:pt x="12871" y="8248"/>
                    <a:pt x="12696" y="8170"/>
                  </a:cubicBezTo>
                  <a:cubicBezTo>
                    <a:pt x="12618" y="8138"/>
                    <a:pt x="12559" y="8087"/>
                    <a:pt x="12476" y="8064"/>
                  </a:cubicBezTo>
                  <a:cubicBezTo>
                    <a:pt x="12439" y="8050"/>
                    <a:pt x="12402" y="8046"/>
                    <a:pt x="12361" y="8046"/>
                  </a:cubicBezTo>
                  <a:cubicBezTo>
                    <a:pt x="12223" y="8046"/>
                    <a:pt x="12076" y="8115"/>
                    <a:pt x="11948" y="8165"/>
                  </a:cubicBezTo>
                  <a:cubicBezTo>
                    <a:pt x="11851" y="8206"/>
                    <a:pt x="11732" y="8243"/>
                    <a:pt x="11622" y="8243"/>
                  </a:cubicBezTo>
                  <a:cubicBezTo>
                    <a:pt x="11548" y="8243"/>
                    <a:pt x="11480" y="8225"/>
                    <a:pt x="11429" y="8183"/>
                  </a:cubicBezTo>
                  <a:cubicBezTo>
                    <a:pt x="11388" y="8156"/>
                    <a:pt x="11369" y="8115"/>
                    <a:pt x="11328" y="8087"/>
                  </a:cubicBezTo>
                  <a:cubicBezTo>
                    <a:pt x="11282" y="8050"/>
                    <a:pt x="11218" y="8037"/>
                    <a:pt x="11149" y="8037"/>
                  </a:cubicBezTo>
                  <a:cubicBezTo>
                    <a:pt x="11057" y="8037"/>
                    <a:pt x="10951" y="8064"/>
                    <a:pt x="10864" y="8096"/>
                  </a:cubicBezTo>
                  <a:cubicBezTo>
                    <a:pt x="10814" y="8115"/>
                    <a:pt x="10759" y="8138"/>
                    <a:pt x="10704" y="8138"/>
                  </a:cubicBezTo>
                  <a:cubicBezTo>
                    <a:pt x="10694" y="8138"/>
                    <a:pt x="10685" y="8138"/>
                    <a:pt x="10681" y="8133"/>
                  </a:cubicBezTo>
                  <a:cubicBezTo>
                    <a:pt x="10584" y="8124"/>
                    <a:pt x="10529" y="8046"/>
                    <a:pt x="10543" y="7977"/>
                  </a:cubicBezTo>
                  <a:cubicBezTo>
                    <a:pt x="10552" y="7908"/>
                    <a:pt x="10616" y="7853"/>
                    <a:pt x="10676" y="7798"/>
                  </a:cubicBezTo>
                  <a:cubicBezTo>
                    <a:pt x="10639" y="7798"/>
                    <a:pt x="10607" y="7798"/>
                    <a:pt x="10570" y="7798"/>
                  </a:cubicBezTo>
                  <a:cubicBezTo>
                    <a:pt x="10162" y="7798"/>
                    <a:pt x="9748" y="7839"/>
                    <a:pt x="9358" y="7931"/>
                  </a:cubicBezTo>
                  <a:cubicBezTo>
                    <a:pt x="9262" y="7949"/>
                    <a:pt x="9312" y="8000"/>
                    <a:pt x="9239" y="8032"/>
                  </a:cubicBezTo>
                  <a:cubicBezTo>
                    <a:pt x="9156" y="8069"/>
                    <a:pt x="9018" y="8069"/>
                    <a:pt x="8927" y="8096"/>
                  </a:cubicBezTo>
                  <a:cubicBezTo>
                    <a:pt x="8720" y="8161"/>
                    <a:pt x="8518" y="8257"/>
                    <a:pt x="8311" y="8326"/>
                  </a:cubicBezTo>
                  <a:cubicBezTo>
                    <a:pt x="7875" y="8473"/>
                    <a:pt x="7430" y="8601"/>
                    <a:pt x="6975" y="8712"/>
                  </a:cubicBezTo>
                  <a:cubicBezTo>
                    <a:pt x="6768" y="8762"/>
                    <a:pt x="4927" y="9102"/>
                    <a:pt x="4918" y="9189"/>
                  </a:cubicBezTo>
                  <a:cubicBezTo>
                    <a:pt x="4978" y="8712"/>
                    <a:pt x="5901" y="8464"/>
                    <a:pt x="5956" y="7991"/>
                  </a:cubicBezTo>
                  <a:cubicBezTo>
                    <a:pt x="5969" y="7885"/>
                    <a:pt x="5937" y="7779"/>
                    <a:pt x="5969" y="7678"/>
                  </a:cubicBezTo>
                  <a:cubicBezTo>
                    <a:pt x="6061" y="7412"/>
                    <a:pt x="6562" y="7302"/>
                    <a:pt x="6704" y="7045"/>
                  </a:cubicBezTo>
                  <a:cubicBezTo>
                    <a:pt x="6553" y="6944"/>
                    <a:pt x="6520" y="6769"/>
                    <a:pt x="6631" y="6645"/>
                  </a:cubicBezTo>
                  <a:cubicBezTo>
                    <a:pt x="5786" y="6916"/>
                    <a:pt x="4909" y="7150"/>
                    <a:pt x="4018" y="7343"/>
                  </a:cubicBezTo>
                  <a:cubicBezTo>
                    <a:pt x="4592" y="6847"/>
                    <a:pt x="5189" y="6356"/>
                    <a:pt x="5933" y="5989"/>
                  </a:cubicBezTo>
                  <a:cubicBezTo>
                    <a:pt x="6543" y="5695"/>
                    <a:pt x="7338" y="5295"/>
                    <a:pt x="8077" y="5194"/>
                  </a:cubicBezTo>
                  <a:cubicBezTo>
                    <a:pt x="8146" y="5185"/>
                    <a:pt x="8219" y="5180"/>
                    <a:pt x="8288" y="5158"/>
                  </a:cubicBezTo>
                  <a:cubicBezTo>
                    <a:pt x="8357" y="5139"/>
                    <a:pt x="8412" y="5107"/>
                    <a:pt x="8472" y="5075"/>
                  </a:cubicBezTo>
                  <a:cubicBezTo>
                    <a:pt x="9032" y="4772"/>
                    <a:pt x="9624" y="4441"/>
                    <a:pt x="10093" y="4065"/>
                  </a:cubicBezTo>
                  <a:cubicBezTo>
                    <a:pt x="10336" y="3867"/>
                    <a:pt x="10575" y="3638"/>
                    <a:pt x="10924" y="3546"/>
                  </a:cubicBezTo>
                  <a:cubicBezTo>
                    <a:pt x="11011" y="3523"/>
                    <a:pt x="11108" y="3509"/>
                    <a:pt x="11181" y="3468"/>
                  </a:cubicBezTo>
                  <a:cubicBezTo>
                    <a:pt x="11241" y="3440"/>
                    <a:pt x="11282" y="3394"/>
                    <a:pt x="11323" y="3353"/>
                  </a:cubicBezTo>
                  <a:cubicBezTo>
                    <a:pt x="11466" y="3201"/>
                    <a:pt x="11613" y="3050"/>
                    <a:pt x="11760" y="2898"/>
                  </a:cubicBezTo>
                  <a:cubicBezTo>
                    <a:pt x="11636" y="2926"/>
                    <a:pt x="11411" y="2990"/>
                    <a:pt x="11236" y="2990"/>
                  </a:cubicBezTo>
                  <a:cubicBezTo>
                    <a:pt x="11163" y="2990"/>
                    <a:pt x="11094" y="2976"/>
                    <a:pt x="11052" y="2944"/>
                  </a:cubicBezTo>
                  <a:cubicBezTo>
                    <a:pt x="10919" y="2843"/>
                    <a:pt x="11020" y="2715"/>
                    <a:pt x="11172" y="2669"/>
                  </a:cubicBezTo>
                  <a:cubicBezTo>
                    <a:pt x="11287" y="2632"/>
                    <a:pt x="11415" y="2600"/>
                    <a:pt x="11461" y="2517"/>
                  </a:cubicBezTo>
                  <a:cubicBezTo>
                    <a:pt x="11475" y="2494"/>
                    <a:pt x="11480" y="2467"/>
                    <a:pt x="11498" y="2439"/>
                  </a:cubicBezTo>
                  <a:cubicBezTo>
                    <a:pt x="11544" y="2384"/>
                    <a:pt x="11654" y="2379"/>
                    <a:pt x="11746" y="2366"/>
                  </a:cubicBezTo>
                  <a:cubicBezTo>
                    <a:pt x="11893" y="2347"/>
                    <a:pt x="12031" y="2297"/>
                    <a:pt x="12136" y="2223"/>
                  </a:cubicBezTo>
                  <a:cubicBezTo>
                    <a:pt x="12132" y="2228"/>
                    <a:pt x="12127" y="2228"/>
                    <a:pt x="12118" y="2228"/>
                  </a:cubicBezTo>
                  <a:cubicBezTo>
                    <a:pt x="12090" y="2228"/>
                    <a:pt x="12063" y="2177"/>
                    <a:pt x="12021" y="2168"/>
                  </a:cubicBezTo>
                  <a:cubicBezTo>
                    <a:pt x="12017" y="2168"/>
                    <a:pt x="12012" y="2168"/>
                    <a:pt x="12008" y="2168"/>
                  </a:cubicBezTo>
                  <a:cubicBezTo>
                    <a:pt x="11994" y="2168"/>
                    <a:pt x="11975" y="2173"/>
                    <a:pt x="11962" y="2177"/>
                  </a:cubicBezTo>
                  <a:cubicBezTo>
                    <a:pt x="11870" y="2205"/>
                    <a:pt x="11778" y="2233"/>
                    <a:pt x="11686" y="2260"/>
                  </a:cubicBezTo>
                  <a:cubicBezTo>
                    <a:pt x="11700" y="2228"/>
                    <a:pt x="11709" y="2200"/>
                    <a:pt x="11705" y="2168"/>
                  </a:cubicBezTo>
                  <a:cubicBezTo>
                    <a:pt x="11420" y="2196"/>
                    <a:pt x="11094" y="2242"/>
                    <a:pt x="10956" y="2421"/>
                  </a:cubicBezTo>
                  <a:cubicBezTo>
                    <a:pt x="10938" y="2444"/>
                    <a:pt x="10924" y="2467"/>
                    <a:pt x="10892" y="2481"/>
                  </a:cubicBezTo>
                  <a:cubicBezTo>
                    <a:pt x="10873" y="2485"/>
                    <a:pt x="10860" y="2485"/>
                    <a:pt x="10841" y="2485"/>
                  </a:cubicBezTo>
                  <a:cubicBezTo>
                    <a:pt x="10828" y="2485"/>
                    <a:pt x="10814" y="2485"/>
                    <a:pt x="10800" y="2485"/>
                  </a:cubicBezTo>
                  <a:cubicBezTo>
                    <a:pt x="10777" y="2485"/>
                    <a:pt x="10754" y="2481"/>
                    <a:pt x="10731" y="2481"/>
                  </a:cubicBezTo>
                  <a:cubicBezTo>
                    <a:pt x="10327" y="2481"/>
                    <a:pt x="9877" y="2710"/>
                    <a:pt x="9523" y="2825"/>
                  </a:cubicBezTo>
                  <a:cubicBezTo>
                    <a:pt x="9028" y="2986"/>
                    <a:pt x="8545" y="3165"/>
                    <a:pt x="8045" y="3330"/>
                  </a:cubicBezTo>
                  <a:cubicBezTo>
                    <a:pt x="7944" y="3362"/>
                    <a:pt x="7829" y="3399"/>
                    <a:pt x="7714" y="3399"/>
                  </a:cubicBezTo>
                  <a:cubicBezTo>
                    <a:pt x="7682" y="3399"/>
                    <a:pt x="7650" y="3394"/>
                    <a:pt x="7618" y="3385"/>
                  </a:cubicBezTo>
                  <a:cubicBezTo>
                    <a:pt x="7866" y="2862"/>
                    <a:pt x="8702" y="2623"/>
                    <a:pt x="9266" y="2274"/>
                  </a:cubicBezTo>
                  <a:cubicBezTo>
                    <a:pt x="9367" y="2210"/>
                    <a:pt x="9473" y="2141"/>
                    <a:pt x="9592" y="2090"/>
                  </a:cubicBezTo>
                  <a:cubicBezTo>
                    <a:pt x="9661" y="2063"/>
                    <a:pt x="9735" y="2040"/>
                    <a:pt x="9794" y="2003"/>
                  </a:cubicBezTo>
                  <a:cubicBezTo>
                    <a:pt x="9849" y="1966"/>
                    <a:pt x="9886" y="1920"/>
                    <a:pt x="9923" y="1874"/>
                  </a:cubicBezTo>
                  <a:cubicBezTo>
                    <a:pt x="9969" y="1810"/>
                    <a:pt x="10019" y="1746"/>
                    <a:pt x="10070" y="1682"/>
                  </a:cubicBezTo>
                  <a:cubicBezTo>
                    <a:pt x="10038" y="1677"/>
                    <a:pt x="10010" y="1672"/>
                    <a:pt x="9978" y="1672"/>
                  </a:cubicBezTo>
                  <a:cubicBezTo>
                    <a:pt x="9932" y="1672"/>
                    <a:pt x="9882" y="1682"/>
                    <a:pt x="9836" y="1686"/>
                  </a:cubicBezTo>
                  <a:cubicBezTo>
                    <a:pt x="9785" y="1695"/>
                    <a:pt x="9739" y="1704"/>
                    <a:pt x="9693" y="1704"/>
                  </a:cubicBezTo>
                  <a:cubicBezTo>
                    <a:pt x="9647" y="1704"/>
                    <a:pt x="9606" y="1695"/>
                    <a:pt x="9569" y="1677"/>
                  </a:cubicBezTo>
                  <a:cubicBezTo>
                    <a:pt x="9666" y="1567"/>
                    <a:pt x="9849" y="1475"/>
                    <a:pt x="10006" y="1406"/>
                  </a:cubicBezTo>
                  <a:cubicBezTo>
                    <a:pt x="10065" y="1383"/>
                    <a:pt x="10382" y="1254"/>
                    <a:pt x="10497" y="1254"/>
                  </a:cubicBezTo>
                  <a:cubicBezTo>
                    <a:pt x="10515" y="1254"/>
                    <a:pt x="10524" y="1259"/>
                    <a:pt x="10534" y="1264"/>
                  </a:cubicBezTo>
                  <a:cubicBezTo>
                    <a:pt x="10492" y="1236"/>
                    <a:pt x="10451" y="1209"/>
                    <a:pt x="10433" y="1172"/>
                  </a:cubicBezTo>
                  <a:cubicBezTo>
                    <a:pt x="10378" y="1039"/>
                    <a:pt x="10745" y="883"/>
                    <a:pt x="10869" y="772"/>
                  </a:cubicBezTo>
                  <a:cubicBezTo>
                    <a:pt x="13128" y="304"/>
                    <a:pt x="15731" y="1"/>
                    <a:pt x="18670" y="1"/>
                  </a:cubicBezTo>
                  <a:cubicBezTo>
                    <a:pt x="18785" y="1"/>
                    <a:pt x="18900" y="1"/>
                    <a:pt x="19019" y="1"/>
                  </a:cubicBezTo>
                  <a:cubicBezTo>
                    <a:pt x="21715" y="24"/>
                    <a:pt x="24121" y="263"/>
                    <a:pt x="26247" y="625"/>
                  </a:cubicBezTo>
                  <a:cubicBezTo>
                    <a:pt x="26150" y="639"/>
                    <a:pt x="26063" y="676"/>
                    <a:pt x="25994" y="726"/>
                  </a:cubicBezTo>
                  <a:cubicBezTo>
                    <a:pt x="25865" y="818"/>
                    <a:pt x="25792" y="933"/>
                    <a:pt x="25682" y="1039"/>
                  </a:cubicBezTo>
                  <a:cubicBezTo>
                    <a:pt x="25002" y="1672"/>
                    <a:pt x="23358" y="1470"/>
                    <a:pt x="22748" y="2141"/>
                  </a:cubicBezTo>
                  <a:cubicBezTo>
                    <a:pt x="23156" y="2104"/>
                    <a:pt x="23570" y="2067"/>
                    <a:pt x="23983" y="2067"/>
                  </a:cubicBezTo>
                  <a:cubicBezTo>
                    <a:pt x="24203" y="2067"/>
                    <a:pt x="24424" y="2076"/>
                    <a:pt x="24644" y="2104"/>
                  </a:cubicBezTo>
                  <a:cubicBezTo>
                    <a:pt x="25333" y="2191"/>
                    <a:pt x="25967" y="2444"/>
                    <a:pt x="26462" y="2788"/>
                  </a:cubicBezTo>
                  <a:cubicBezTo>
                    <a:pt x="26210" y="2995"/>
                    <a:pt x="25957" y="3201"/>
                    <a:pt x="25705" y="3408"/>
                  </a:cubicBezTo>
                  <a:cubicBezTo>
                    <a:pt x="25484" y="3583"/>
                    <a:pt x="25255" y="3821"/>
                    <a:pt x="25393" y="4033"/>
                  </a:cubicBezTo>
                  <a:cubicBezTo>
                    <a:pt x="25599" y="3954"/>
                    <a:pt x="25833" y="3913"/>
                    <a:pt x="26063" y="3913"/>
                  </a:cubicBezTo>
                  <a:cubicBezTo>
                    <a:pt x="26293" y="3913"/>
                    <a:pt x="26522" y="3950"/>
                    <a:pt x="26724" y="4028"/>
                  </a:cubicBezTo>
                  <a:cubicBezTo>
                    <a:pt x="26876" y="4088"/>
                    <a:pt x="27013" y="4166"/>
                    <a:pt x="27183" y="4193"/>
                  </a:cubicBezTo>
                  <a:cubicBezTo>
                    <a:pt x="27225" y="4198"/>
                    <a:pt x="27266" y="4198"/>
                    <a:pt x="27303" y="4198"/>
                  </a:cubicBezTo>
                  <a:cubicBezTo>
                    <a:pt x="27528" y="4198"/>
                    <a:pt x="27748" y="4120"/>
                    <a:pt x="27964" y="4065"/>
                  </a:cubicBezTo>
                  <a:cubicBezTo>
                    <a:pt x="28060" y="4042"/>
                    <a:pt x="28171" y="4028"/>
                    <a:pt x="28276" y="4028"/>
                  </a:cubicBezTo>
                  <a:cubicBezTo>
                    <a:pt x="28451" y="4028"/>
                    <a:pt x="28611" y="4065"/>
                    <a:pt x="28689" y="4170"/>
                  </a:cubicBezTo>
                  <a:cubicBezTo>
                    <a:pt x="28850" y="4372"/>
                    <a:pt x="28542" y="4597"/>
                    <a:pt x="28258" y="4708"/>
                  </a:cubicBezTo>
                  <a:cubicBezTo>
                    <a:pt x="27845" y="4868"/>
                    <a:pt x="27367" y="4997"/>
                    <a:pt x="27133" y="5281"/>
                  </a:cubicBezTo>
                  <a:cubicBezTo>
                    <a:pt x="27064" y="5369"/>
                    <a:pt x="27018" y="5470"/>
                    <a:pt x="26922" y="5539"/>
                  </a:cubicBezTo>
                  <a:cubicBezTo>
                    <a:pt x="26715" y="5695"/>
                    <a:pt x="26320" y="5695"/>
                    <a:pt x="26178" y="5883"/>
                  </a:cubicBezTo>
                  <a:cubicBezTo>
                    <a:pt x="26113" y="5961"/>
                    <a:pt x="26113" y="6067"/>
                    <a:pt x="26022" y="6131"/>
                  </a:cubicBezTo>
                  <a:cubicBezTo>
                    <a:pt x="25916" y="6200"/>
                    <a:pt x="25751" y="6191"/>
                    <a:pt x="25608" y="6209"/>
                  </a:cubicBezTo>
                  <a:cubicBezTo>
                    <a:pt x="25163" y="6269"/>
                    <a:pt x="24956" y="6622"/>
                    <a:pt x="24681" y="6875"/>
                  </a:cubicBezTo>
                  <a:cubicBezTo>
                    <a:pt x="24327" y="7196"/>
                    <a:pt x="23749" y="7394"/>
                    <a:pt x="23166" y="7394"/>
                  </a:cubicBezTo>
                  <a:cubicBezTo>
                    <a:pt x="23147" y="7394"/>
                    <a:pt x="23129" y="7394"/>
                    <a:pt x="23110" y="7394"/>
                  </a:cubicBezTo>
                  <a:cubicBezTo>
                    <a:pt x="22968" y="7389"/>
                    <a:pt x="22826" y="7375"/>
                    <a:pt x="22683" y="7375"/>
                  </a:cubicBezTo>
                  <a:cubicBezTo>
                    <a:pt x="22619" y="7375"/>
                    <a:pt x="22559" y="7380"/>
                    <a:pt x="22500" y="7389"/>
                  </a:cubicBezTo>
                  <a:cubicBezTo>
                    <a:pt x="21664" y="7490"/>
                    <a:pt x="21416" y="8372"/>
                    <a:pt x="20585" y="8487"/>
                  </a:cubicBezTo>
                  <a:cubicBezTo>
                    <a:pt x="20470" y="8505"/>
                    <a:pt x="20351" y="8505"/>
                    <a:pt x="20241" y="8528"/>
                  </a:cubicBezTo>
                  <a:cubicBezTo>
                    <a:pt x="20084" y="8560"/>
                    <a:pt x="19951" y="8643"/>
                    <a:pt x="19882" y="8748"/>
                  </a:cubicBezTo>
                  <a:cubicBezTo>
                    <a:pt x="20199" y="8937"/>
                    <a:pt x="20521" y="9125"/>
                    <a:pt x="20838" y="9313"/>
                  </a:cubicBezTo>
                  <a:cubicBezTo>
                    <a:pt x="21049" y="9437"/>
                    <a:pt x="21283" y="9616"/>
                    <a:pt x="21196" y="9800"/>
                  </a:cubicBezTo>
                  <a:cubicBezTo>
                    <a:pt x="21361" y="9809"/>
                    <a:pt x="21531" y="9814"/>
                    <a:pt x="21701" y="9814"/>
                  </a:cubicBezTo>
                  <a:cubicBezTo>
                    <a:pt x="21935" y="9814"/>
                    <a:pt x="22169" y="9804"/>
                    <a:pt x="22399" y="9786"/>
                  </a:cubicBezTo>
                  <a:cubicBezTo>
                    <a:pt x="22514" y="9781"/>
                    <a:pt x="22642" y="9758"/>
                    <a:pt x="22683" y="9685"/>
                  </a:cubicBezTo>
                  <a:cubicBezTo>
                    <a:pt x="22729" y="9607"/>
                    <a:pt x="22642" y="9524"/>
                    <a:pt x="22637" y="9442"/>
                  </a:cubicBezTo>
                  <a:cubicBezTo>
                    <a:pt x="22624" y="9198"/>
                    <a:pt x="23290" y="9083"/>
                    <a:pt x="23166" y="8854"/>
                  </a:cubicBezTo>
                  <a:cubicBezTo>
                    <a:pt x="23115" y="8762"/>
                    <a:pt x="22945" y="8716"/>
                    <a:pt x="22904" y="8624"/>
                  </a:cubicBezTo>
                  <a:cubicBezTo>
                    <a:pt x="22853" y="8505"/>
                    <a:pt x="23051" y="8404"/>
                    <a:pt x="23230" y="8404"/>
                  </a:cubicBezTo>
                  <a:cubicBezTo>
                    <a:pt x="23253" y="8404"/>
                    <a:pt x="23276" y="8408"/>
                    <a:pt x="23294" y="8408"/>
                  </a:cubicBezTo>
                  <a:cubicBezTo>
                    <a:pt x="23492" y="8441"/>
                    <a:pt x="23643" y="8542"/>
                    <a:pt x="23818" y="8606"/>
                  </a:cubicBezTo>
                  <a:cubicBezTo>
                    <a:pt x="23896" y="8633"/>
                    <a:pt x="23987" y="8647"/>
                    <a:pt x="24075" y="8647"/>
                  </a:cubicBezTo>
                  <a:cubicBezTo>
                    <a:pt x="24189" y="8647"/>
                    <a:pt x="24295" y="8620"/>
                    <a:pt x="24350" y="8551"/>
                  </a:cubicBezTo>
                  <a:cubicBezTo>
                    <a:pt x="24451" y="8757"/>
                    <a:pt x="24598" y="9001"/>
                    <a:pt x="24906" y="9056"/>
                  </a:cubicBezTo>
                  <a:cubicBezTo>
                    <a:pt x="24975" y="9065"/>
                    <a:pt x="25044" y="9070"/>
                    <a:pt x="25112" y="9070"/>
                  </a:cubicBezTo>
                  <a:lnTo>
                    <a:pt x="25154" y="9070"/>
                  </a:lnTo>
                  <a:lnTo>
                    <a:pt x="25190" y="9070"/>
                  </a:lnTo>
                  <a:cubicBezTo>
                    <a:pt x="25241" y="9070"/>
                    <a:pt x="25292" y="9070"/>
                    <a:pt x="25337" y="9074"/>
                  </a:cubicBezTo>
                  <a:cubicBezTo>
                    <a:pt x="25751" y="9116"/>
                    <a:pt x="25994" y="9405"/>
                    <a:pt x="26224" y="9648"/>
                  </a:cubicBezTo>
                  <a:cubicBezTo>
                    <a:pt x="26416" y="9855"/>
                    <a:pt x="26724" y="10066"/>
                    <a:pt x="27050" y="10066"/>
                  </a:cubicBezTo>
                  <a:cubicBezTo>
                    <a:pt x="27110" y="10066"/>
                    <a:pt x="27170" y="10057"/>
                    <a:pt x="27234" y="10043"/>
                  </a:cubicBezTo>
                  <a:cubicBezTo>
                    <a:pt x="26912" y="9850"/>
                    <a:pt x="27064" y="9419"/>
                    <a:pt x="27468" y="9345"/>
                  </a:cubicBezTo>
                  <a:cubicBezTo>
                    <a:pt x="27147" y="9051"/>
                    <a:pt x="26830" y="8753"/>
                    <a:pt x="26508" y="8459"/>
                  </a:cubicBezTo>
                  <a:cubicBezTo>
                    <a:pt x="26315" y="8280"/>
                    <a:pt x="26123" y="8027"/>
                    <a:pt x="26325" y="7857"/>
                  </a:cubicBezTo>
                  <a:cubicBezTo>
                    <a:pt x="26407" y="7789"/>
                    <a:pt x="26518" y="7761"/>
                    <a:pt x="26637" y="7761"/>
                  </a:cubicBezTo>
                  <a:cubicBezTo>
                    <a:pt x="26889" y="7761"/>
                    <a:pt x="27197" y="7876"/>
                    <a:pt x="27468" y="7913"/>
                  </a:cubicBezTo>
                  <a:cubicBezTo>
                    <a:pt x="27794" y="7958"/>
                    <a:pt x="28235" y="7926"/>
                    <a:pt x="28345" y="8142"/>
                  </a:cubicBezTo>
                  <a:cubicBezTo>
                    <a:pt x="28423" y="8289"/>
                    <a:pt x="28276" y="8468"/>
                    <a:pt x="28391" y="8597"/>
                  </a:cubicBezTo>
                  <a:cubicBezTo>
                    <a:pt x="28469" y="8684"/>
                    <a:pt x="28625" y="8707"/>
                    <a:pt x="28749" y="8757"/>
                  </a:cubicBezTo>
                  <a:cubicBezTo>
                    <a:pt x="29286" y="8969"/>
                    <a:pt x="29181" y="9589"/>
                    <a:pt x="29667" y="9855"/>
                  </a:cubicBezTo>
                  <a:cubicBezTo>
                    <a:pt x="29911" y="9988"/>
                    <a:pt x="30246" y="10002"/>
                    <a:pt x="30554" y="10006"/>
                  </a:cubicBezTo>
                  <a:cubicBezTo>
                    <a:pt x="31325" y="10016"/>
                    <a:pt x="32101" y="10029"/>
                    <a:pt x="32872" y="10039"/>
                  </a:cubicBezTo>
                  <a:cubicBezTo>
                    <a:pt x="32762" y="9685"/>
                    <a:pt x="33001" y="9295"/>
                    <a:pt x="33442" y="9106"/>
                  </a:cubicBezTo>
                  <a:cubicBezTo>
                    <a:pt x="33378" y="9184"/>
                    <a:pt x="33424" y="9299"/>
                    <a:pt x="33538" y="9341"/>
                  </a:cubicBezTo>
                  <a:cubicBezTo>
                    <a:pt x="33607" y="9267"/>
                    <a:pt x="33708" y="9240"/>
                    <a:pt x="33818" y="9240"/>
                  </a:cubicBezTo>
                  <a:cubicBezTo>
                    <a:pt x="34002" y="9240"/>
                    <a:pt x="34218" y="9313"/>
                    <a:pt x="34365" y="9400"/>
                  </a:cubicBezTo>
                  <a:cubicBezTo>
                    <a:pt x="34553" y="9511"/>
                    <a:pt x="34787" y="9644"/>
                    <a:pt x="35017" y="9644"/>
                  </a:cubicBezTo>
                  <a:cubicBezTo>
                    <a:pt x="35077" y="9644"/>
                    <a:pt x="35136" y="9634"/>
                    <a:pt x="35196" y="9616"/>
                  </a:cubicBezTo>
                  <a:cubicBezTo>
                    <a:pt x="35531" y="9492"/>
                    <a:pt x="35393" y="9139"/>
                    <a:pt x="35214" y="8904"/>
                  </a:cubicBezTo>
                  <a:cubicBezTo>
                    <a:pt x="34829" y="8399"/>
                    <a:pt x="34369" y="7853"/>
                    <a:pt x="33589" y="7678"/>
                  </a:cubicBezTo>
                  <a:cubicBezTo>
                    <a:pt x="33465" y="7573"/>
                    <a:pt x="33538" y="7407"/>
                    <a:pt x="33662" y="7297"/>
                  </a:cubicBezTo>
                  <a:cubicBezTo>
                    <a:pt x="33782" y="7192"/>
                    <a:pt x="33952" y="7104"/>
                    <a:pt x="34025" y="6976"/>
                  </a:cubicBezTo>
                  <a:cubicBezTo>
                    <a:pt x="34190" y="6710"/>
                    <a:pt x="33938" y="6315"/>
                    <a:pt x="34287" y="6159"/>
                  </a:cubicBezTo>
                  <a:cubicBezTo>
                    <a:pt x="34806" y="6172"/>
                    <a:pt x="34980" y="6654"/>
                    <a:pt x="35393" y="6870"/>
                  </a:cubicBezTo>
                  <a:cubicBezTo>
                    <a:pt x="35618" y="6985"/>
                    <a:pt x="35885" y="7013"/>
                    <a:pt x="36165" y="7013"/>
                  </a:cubicBezTo>
                  <a:cubicBezTo>
                    <a:pt x="36394" y="7013"/>
                    <a:pt x="36638" y="6990"/>
                    <a:pt x="36863" y="6985"/>
                  </a:cubicBezTo>
                  <a:cubicBezTo>
                    <a:pt x="36881" y="6985"/>
                    <a:pt x="36899" y="6985"/>
                    <a:pt x="36918" y="6985"/>
                  </a:cubicBezTo>
                  <a:cubicBezTo>
                    <a:pt x="37414" y="6985"/>
                    <a:pt x="38001" y="7146"/>
                    <a:pt x="38024" y="7486"/>
                  </a:cubicBezTo>
                  <a:cubicBezTo>
                    <a:pt x="38015" y="7541"/>
                    <a:pt x="38098" y="7591"/>
                    <a:pt x="38176" y="7591"/>
                  </a:cubicBezTo>
                  <a:cubicBezTo>
                    <a:pt x="38194" y="7591"/>
                    <a:pt x="38213" y="7587"/>
                    <a:pt x="38231" y="7582"/>
                  </a:cubicBezTo>
                  <a:cubicBezTo>
                    <a:pt x="38245" y="7577"/>
                    <a:pt x="38254" y="7573"/>
                    <a:pt x="38263" y="7564"/>
                  </a:cubicBezTo>
                  <a:lnTo>
                    <a:pt x="38263" y="10117"/>
                  </a:lnTo>
                  <a:moveTo>
                    <a:pt x="15341" y="10117"/>
                  </a:moveTo>
                  <a:lnTo>
                    <a:pt x="0" y="10117"/>
                  </a:lnTo>
                  <a:cubicBezTo>
                    <a:pt x="184" y="10117"/>
                    <a:pt x="367" y="10112"/>
                    <a:pt x="556" y="10112"/>
                  </a:cubicBezTo>
                  <a:cubicBezTo>
                    <a:pt x="2709" y="10094"/>
                    <a:pt x="4863" y="10080"/>
                    <a:pt x="7016" y="10062"/>
                  </a:cubicBezTo>
                  <a:cubicBezTo>
                    <a:pt x="7728" y="10057"/>
                    <a:pt x="8440" y="10039"/>
                    <a:pt x="9156" y="10039"/>
                  </a:cubicBezTo>
                  <a:cubicBezTo>
                    <a:pt x="9331" y="10039"/>
                    <a:pt x="9505" y="10039"/>
                    <a:pt x="9680" y="10043"/>
                  </a:cubicBezTo>
                  <a:cubicBezTo>
                    <a:pt x="10364" y="10052"/>
                    <a:pt x="11025" y="10089"/>
                    <a:pt x="11705" y="10089"/>
                  </a:cubicBezTo>
                  <a:cubicBezTo>
                    <a:pt x="11902" y="10089"/>
                    <a:pt x="12099" y="10084"/>
                    <a:pt x="12297" y="10080"/>
                  </a:cubicBezTo>
                  <a:cubicBezTo>
                    <a:pt x="12816" y="10057"/>
                    <a:pt x="13335" y="10034"/>
                    <a:pt x="13858" y="10034"/>
                  </a:cubicBezTo>
                  <a:lnTo>
                    <a:pt x="13863" y="10034"/>
                  </a:lnTo>
                  <a:lnTo>
                    <a:pt x="13881" y="10034"/>
                  </a:lnTo>
                  <a:cubicBezTo>
                    <a:pt x="14088" y="10034"/>
                    <a:pt x="15263" y="10034"/>
                    <a:pt x="15341" y="10117"/>
                  </a:cubicBezTo>
                  <a:moveTo>
                    <a:pt x="38263" y="7421"/>
                  </a:moveTo>
                  <a:cubicBezTo>
                    <a:pt x="38254" y="7417"/>
                    <a:pt x="38249" y="7412"/>
                    <a:pt x="38240" y="7407"/>
                  </a:cubicBezTo>
                  <a:lnTo>
                    <a:pt x="38263" y="5162"/>
                  </a:lnTo>
                  <a:lnTo>
                    <a:pt x="38263" y="7421"/>
                  </a:lnTo>
                  <a:close/>
                  <a:moveTo>
                    <a:pt x="38263" y="5162"/>
                  </a:moveTo>
                  <a:cubicBezTo>
                    <a:pt x="37933" y="4919"/>
                    <a:pt x="37584" y="4685"/>
                    <a:pt x="37221" y="4460"/>
                  </a:cubicBezTo>
                  <a:cubicBezTo>
                    <a:pt x="37914" y="4887"/>
                    <a:pt x="38263" y="5162"/>
                    <a:pt x="38263" y="5162"/>
                  </a:cubicBezTo>
                  <a:lnTo>
                    <a:pt x="38263" y="5162"/>
                  </a:lnTo>
                  <a:close/>
                  <a:moveTo>
                    <a:pt x="556" y="4905"/>
                  </a:moveTo>
                  <a:cubicBezTo>
                    <a:pt x="1630" y="4156"/>
                    <a:pt x="4261" y="2554"/>
                    <a:pt x="8371" y="1383"/>
                  </a:cubicBezTo>
                  <a:cubicBezTo>
                    <a:pt x="4188" y="2614"/>
                    <a:pt x="1612" y="4175"/>
                    <a:pt x="556" y="4905"/>
                  </a:cubicBezTo>
                  <a:moveTo>
                    <a:pt x="36353" y="3964"/>
                  </a:moveTo>
                  <a:cubicBezTo>
                    <a:pt x="33424" y="2375"/>
                    <a:pt x="29883" y="1401"/>
                    <a:pt x="27941" y="951"/>
                  </a:cubicBezTo>
                  <a:cubicBezTo>
                    <a:pt x="31876" y="1796"/>
                    <a:pt x="34672" y="3045"/>
                    <a:pt x="36353" y="3964"/>
                  </a:cubicBezTo>
                  <a:close/>
                </a:path>
              </a:pathLst>
            </a:custGeom>
            <a:solidFill>
              <a:schemeClr val="accent1">
                <a:lumMod val="40000"/>
                <a:lumOff val="60000"/>
              </a:scheme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1749" name="Google Shape;1749;p49"/>
          <p:cNvGrpSpPr/>
          <p:nvPr/>
        </p:nvGrpSpPr>
        <p:grpSpPr>
          <a:xfrm>
            <a:off x="7583751" y="2042756"/>
            <a:ext cx="3657459" cy="4259897"/>
            <a:chOff x="9672849" y="455442"/>
            <a:chExt cx="3053650" cy="3553468"/>
          </a:xfrm>
        </p:grpSpPr>
        <p:grpSp>
          <p:nvGrpSpPr>
            <p:cNvPr id="1750" name="Google Shape;1750;p49"/>
            <p:cNvGrpSpPr/>
            <p:nvPr/>
          </p:nvGrpSpPr>
          <p:grpSpPr>
            <a:xfrm rot="-466220">
              <a:off x="11080710" y="663913"/>
              <a:ext cx="570155" cy="972807"/>
              <a:chOff x="10917648" y="-4036419"/>
              <a:chExt cx="570165" cy="972825"/>
            </a:xfrm>
          </p:grpSpPr>
          <p:sp>
            <p:nvSpPr>
              <p:cNvPr id="1751" name="Google Shape;1751;p49"/>
              <p:cNvSpPr/>
              <p:nvPr/>
            </p:nvSpPr>
            <p:spPr>
              <a:xfrm>
                <a:off x="10917648" y="-4036419"/>
                <a:ext cx="570165" cy="972602"/>
              </a:xfrm>
              <a:custGeom>
                <a:avLst/>
                <a:gdLst/>
                <a:ahLst/>
                <a:cxnLst/>
                <a:rect l="l" t="t" r="r" b="b"/>
                <a:pathLst>
                  <a:path w="5116" h="8727" extrusionOk="0">
                    <a:moveTo>
                      <a:pt x="1031" y="0"/>
                    </a:moveTo>
                    <a:cubicBezTo>
                      <a:pt x="1023" y="0"/>
                      <a:pt x="1014" y="1"/>
                      <a:pt x="1006" y="1"/>
                    </a:cubicBezTo>
                    <a:cubicBezTo>
                      <a:pt x="868" y="10"/>
                      <a:pt x="386" y="38"/>
                      <a:pt x="358" y="226"/>
                    </a:cubicBezTo>
                    <a:cubicBezTo>
                      <a:pt x="354" y="245"/>
                      <a:pt x="358" y="268"/>
                      <a:pt x="349" y="286"/>
                    </a:cubicBezTo>
                    <a:cubicBezTo>
                      <a:pt x="340" y="295"/>
                      <a:pt x="331" y="300"/>
                      <a:pt x="326" y="309"/>
                    </a:cubicBezTo>
                    <a:cubicBezTo>
                      <a:pt x="262" y="359"/>
                      <a:pt x="175" y="410"/>
                      <a:pt x="129" y="474"/>
                    </a:cubicBezTo>
                    <a:cubicBezTo>
                      <a:pt x="42" y="607"/>
                      <a:pt x="0" y="773"/>
                      <a:pt x="0" y="929"/>
                    </a:cubicBezTo>
                    <a:cubicBezTo>
                      <a:pt x="0" y="956"/>
                      <a:pt x="0" y="979"/>
                      <a:pt x="14" y="998"/>
                    </a:cubicBezTo>
                    <a:cubicBezTo>
                      <a:pt x="28" y="1023"/>
                      <a:pt x="55" y="1034"/>
                      <a:pt x="85" y="1034"/>
                    </a:cubicBezTo>
                    <a:cubicBezTo>
                      <a:pt x="114" y="1034"/>
                      <a:pt x="145" y="1023"/>
                      <a:pt x="166" y="1002"/>
                    </a:cubicBezTo>
                    <a:cubicBezTo>
                      <a:pt x="239" y="929"/>
                      <a:pt x="248" y="814"/>
                      <a:pt x="331" y="736"/>
                    </a:cubicBezTo>
                    <a:cubicBezTo>
                      <a:pt x="348" y="719"/>
                      <a:pt x="552" y="576"/>
                      <a:pt x="595" y="576"/>
                    </a:cubicBezTo>
                    <a:cubicBezTo>
                      <a:pt x="598" y="576"/>
                      <a:pt x="601" y="577"/>
                      <a:pt x="602" y="580"/>
                    </a:cubicBezTo>
                    <a:cubicBezTo>
                      <a:pt x="684" y="869"/>
                      <a:pt x="735" y="1163"/>
                      <a:pt x="785" y="1457"/>
                    </a:cubicBezTo>
                    <a:cubicBezTo>
                      <a:pt x="799" y="1562"/>
                      <a:pt x="827" y="1682"/>
                      <a:pt x="914" y="1737"/>
                    </a:cubicBezTo>
                    <a:cubicBezTo>
                      <a:pt x="965" y="1769"/>
                      <a:pt x="1033" y="1778"/>
                      <a:pt x="1070" y="1824"/>
                    </a:cubicBezTo>
                    <a:cubicBezTo>
                      <a:pt x="1089" y="1852"/>
                      <a:pt x="1093" y="1888"/>
                      <a:pt x="1102" y="1921"/>
                    </a:cubicBezTo>
                    <a:cubicBezTo>
                      <a:pt x="1217" y="2646"/>
                      <a:pt x="1277" y="3385"/>
                      <a:pt x="1470" y="4093"/>
                    </a:cubicBezTo>
                    <a:cubicBezTo>
                      <a:pt x="1520" y="4295"/>
                      <a:pt x="1584" y="4492"/>
                      <a:pt x="1626" y="4694"/>
                    </a:cubicBezTo>
                    <a:cubicBezTo>
                      <a:pt x="1667" y="4878"/>
                      <a:pt x="1690" y="5061"/>
                      <a:pt x="1754" y="5236"/>
                    </a:cubicBezTo>
                    <a:cubicBezTo>
                      <a:pt x="1814" y="5401"/>
                      <a:pt x="1915" y="5488"/>
                      <a:pt x="2030" y="5612"/>
                    </a:cubicBezTo>
                    <a:cubicBezTo>
                      <a:pt x="2126" y="5718"/>
                      <a:pt x="2200" y="5856"/>
                      <a:pt x="2282" y="5980"/>
                    </a:cubicBezTo>
                    <a:cubicBezTo>
                      <a:pt x="2494" y="6292"/>
                      <a:pt x="2705" y="6600"/>
                      <a:pt x="2925" y="6907"/>
                    </a:cubicBezTo>
                    <a:cubicBezTo>
                      <a:pt x="3352" y="7513"/>
                      <a:pt x="3807" y="8106"/>
                      <a:pt x="4303" y="8661"/>
                    </a:cubicBezTo>
                    <a:cubicBezTo>
                      <a:pt x="4330" y="8689"/>
                      <a:pt x="4358" y="8716"/>
                      <a:pt x="4395" y="8726"/>
                    </a:cubicBezTo>
                    <a:cubicBezTo>
                      <a:pt x="4398" y="8726"/>
                      <a:pt x="4402" y="8726"/>
                      <a:pt x="4406" y="8726"/>
                    </a:cubicBezTo>
                    <a:cubicBezTo>
                      <a:pt x="4440" y="8726"/>
                      <a:pt x="4476" y="8710"/>
                      <a:pt x="4505" y="8693"/>
                    </a:cubicBezTo>
                    <a:cubicBezTo>
                      <a:pt x="4656" y="8597"/>
                      <a:pt x="4767" y="8446"/>
                      <a:pt x="4858" y="8285"/>
                    </a:cubicBezTo>
                    <a:cubicBezTo>
                      <a:pt x="4955" y="8110"/>
                      <a:pt x="5028" y="7922"/>
                      <a:pt x="5083" y="7729"/>
                    </a:cubicBezTo>
                    <a:cubicBezTo>
                      <a:pt x="5102" y="7660"/>
                      <a:pt x="5115" y="7582"/>
                      <a:pt x="5088" y="7513"/>
                    </a:cubicBezTo>
                    <a:cubicBezTo>
                      <a:pt x="5056" y="7426"/>
                      <a:pt x="4959" y="7380"/>
                      <a:pt x="4872" y="7334"/>
                    </a:cubicBezTo>
                    <a:cubicBezTo>
                      <a:pt x="4413" y="7096"/>
                      <a:pt x="4101" y="6724"/>
                      <a:pt x="3775" y="6338"/>
                    </a:cubicBezTo>
                    <a:cubicBezTo>
                      <a:pt x="3417" y="5911"/>
                      <a:pt x="3054" y="5484"/>
                      <a:pt x="2696" y="5061"/>
                    </a:cubicBezTo>
                    <a:cubicBezTo>
                      <a:pt x="2663" y="5020"/>
                      <a:pt x="2631" y="4979"/>
                      <a:pt x="2608" y="4933"/>
                    </a:cubicBezTo>
                    <a:cubicBezTo>
                      <a:pt x="2585" y="4887"/>
                      <a:pt x="2572" y="4836"/>
                      <a:pt x="2562" y="4786"/>
                    </a:cubicBezTo>
                    <a:cubicBezTo>
                      <a:pt x="2452" y="4281"/>
                      <a:pt x="2301" y="3776"/>
                      <a:pt x="2122" y="3289"/>
                    </a:cubicBezTo>
                    <a:cubicBezTo>
                      <a:pt x="1943" y="2816"/>
                      <a:pt x="1699" y="2380"/>
                      <a:pt x="1552" y="1898"/>
                    </a:cubicBezTo>
                    <a:cubicBezTo>
                      <a:pt x="1451" y="1572"/>
                      <a:pt x="1424" y="1232"/>
                      <a:pt x="1392" y="892"/>
                    </a:cubicBezTo>
                    <a:cubicBezTo>
                      <a:pt x="1373" y="727"/>
                      <a:pt x="1359" y="561"/>
                      <a:pt x="1332" y="401"/>
                    </a:cubicBezTo>
                    <a:cubicBezTo>
                      <a:pt x="1305" y="228"/>
                      <a:pt x="1245" y="0"/>
                      <a:pt x="1031"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52" name="Google Shape;1752;p49"/>
              <p:cNvSpPr/>
              <p:nvPr/>
            </p:nvSpPr>
            <p:spPr>
              <a:xfrm>
                <a:off x="10983625" y="-3979581"/>
                <a:ext cx="504188" cy="915987"/>
              </a:xfrm>
              <a:custGeom>
                <a:avLst/>
                <a:gdLst/>
                <a:ahLst/>
                <a:cxnLst/>
                <a:rect l="l" t="t" r="r" b="b"/>
                <a:pathLst>
                  <a:path w="4524" h="8219" extrusionOk="0">
                    <a:moveTo>
                      <a:pt x="191" y="1"/>
                    </a:moveTo>
                    <a:cubicBezTo>
                      <a:pt x="188" y="1"/>
                      <a:pt x="186" y="1"/>
                      <a:pt x="184" y="1"/>
                    </a:cubicBezTo>
                    <a:cubicBezTo>
                      <a:pt x="130" y="1"/>
                      <a:pt x="80" y="43"/>
                      <a:pt x="30" y="43"/>
                    </a:cubicBezTo>
                    <a:cubicBezTo>
                      <a:pt x="20" y="43"/>
                      <a:pt x="10" y="41"/>
                      <a:pt x="1" y="38"/>
                    </a:cubicBezTo>
                    <a:lnTo>
                      <a:pt x="1" y="38"/>
                    </a:lnTo>
                    <a:cubicBezTo>
                      <a:pt x="97" y="332"/>
                      <a:pt x="143" y="648"/>
                      <a:pt x="193" y="951"/>
                    </a:cubicBezTo>
                    <a:cubicBezTo>
                      <a:pt x="207" y="1057"/>
                      <a:pt x="235" y="1172"/>
                      <a:pt x="322" y="1227"/>
                    </a:cubicBezTo>
                    <a:cubicBezTo>
                      <a:pt x="373" y="1259"/>
                      <a:pt x="441" y="1268"/>
                      <a:pt x="478" y="1319"/>
                    </a:cubicBezTo>
                    <a:cubicBezTo>
                      <a:pt x="497" y="1346"/>
                      <a:pt x="501" y="1378"/>
                      <a:pt x="510" y="1411"/>
                    </a:cubicBezTo>
                    <a:cubicBezTo>
                      <a:pt x="625" y="2141"/>
                      <a:pt x="685" y="2875"/>
                      <a:pt x="878" y="3587"/>
                    </a:cubicBezTo>
                    <a:cubicBezTo>
                      <a:pt x="928" y="3789"/>
                      <a:pt x="992" y="3987"/>
                      <a:pt x="1034" y="4189"/>
                    </a:cubicBezTo>
                    <a:cubicBezTo>
                      <a:pt x="1075" y="4368"/>
                      <a:pt x="1098" y="4556"/>
                      <a:pt x="1162" y="4726"/>
                    </a:cubicBezTo>
                    <a:cubicBezTo>
                      <a:pt x="1222" y="4896"/>
                      <a:pt x="1323" y="4978"/>
                      <a:pt x="1438" y="5107"/>
                    </a:cubicBezTo>
                    <a:cubicBezTo>
                      <a:pt x="1534" y="5213"/>
                      <a:pt x="1608" y="5350"/>
                      <a:pt x="1690" y="5470"/>
                    </a:cubicBezTo>
                    <a:cubicBezTo>
                      <a:pt x="1902" y="5782"/>
                      <a:pt x="2113" y="6094"/>
                      <a:pt x="2333" y="6402"/>
                    </a:cubicBezTo>
                    <a:cubicBezTo>
                      <a:pt x="2760" y="7008"/>
                      <a:pt x="3215" y="7600"/>
                      <a:pt x="3711" y="8151"/>
                    </a:cubicBezTo>
                    <a:cubicBezTo>
                      <a:pt x="3738" y="8179"/>
                      <a:pt x="3766" y="8211"/>
                      <a:pt x="3803" y="8216"/>
                    </a:cubicBezTo>
                    <a:cubicBezTo>
                      <a:pt x="3809" y="8217"/>
                      <a:pt x="3816" y="8218"/>
                      <a:pt x="3823" y="8218"/>
                    </a:cubicBezTo>
                    <a:cubicBezTo>
                      <a:pt x="3854" y="8218"/>
                      <a:pt x="3886" y="8202"/>
                      <a:pt x="3913" y="8183"/>
                    </a:cubicBezTo>
                    <a:cubicBezTo>
                      <a:pt x="4064" y="8092"/>
                      <a:pt x="4175" y="7936"/>
                      <a:pt x="4266" y="7779"/>
                    </a:cubicBezTo>
                    <a:cubicBezTo>
                      <a:pt x="4363" y="7605"/>
                      <a:pt x="4436" y="7417"/>
                      <a:pt x="4491" y="7224"/>
                    </a:cubicBezTo>
                    <a:cubicBezTo>
                      <a:pt x="4510" y="7155"/>
                      <a:pt x="4523" y="7077"/>
                      <a:pt x="4496" y="7008"/>
                    </a:cubicBezTo>
                    <a:cubicBezTo>
                      <a:pt x="4464" y="6916"/>
                      <a:pt x="4367" y="6870"/>
                      <a:pt x="4280" y="6824"/>
                    </a:cubicBezTo>
                    <a:cubicBezTo>
                      <a:pt x="3821" y="6590"/>
                      <a:pt x="3509" y="6218"/>
                      <a:pt x="3183" y="5832"/>
                    </a:cubicBezTo>
                    <a:cubicBezTo>
                      <a:pt x="3151" y="5791"/>
                      <a:pt x="3123" y="5754"/>
                      <a:pt x="3091" y="5713"/>
                    </a:cubicBezTo>
                    <a:cubicBezTo>
                      <a:pt x="3036" y="5851"/>
                      <a:pt x="2949" y="5975"/>
                      <a:pt x="2834" y="6071"/>
                    </a:cubicBezTo>
                    <a:cubicBezTo>
                      <a:pt x="2815" y="6085"/>
                      <a:pt x="2792" y="6103"/>
                      <a:pt x="2765" y="6108"/>
                    </a:cubicBezTo>
                    <a:cubicBezTo>
                      <a:pt x="2761" y="6109"/>
                      <a:pt x="2757" y="6109"/>
                      <a:pt x="2754" y="6109"/>
                    </a:cubicBezTo>
                    <a:cubicBezTo>
                      <a:pt x="2663" y="6109"/>
                      <a:pt x="2547" y="5908"/>
                      <a:pt x="2503" y="5851"/>
                    </a:cubicBezTo>
                    <a:cubicBezTo>
                      <a:pt x="2402" y="5727"/>
                      <a:pt x="2296" y="5607"/>
                      <a:pt x="2195" y="5484"/>
                    </a:cubicBezTo>
                    <a:cubicBezTo>
                      <a:pt x="2003" y="5245"/>
                      <a:pt x="1814" y="5001"/>
                      <a:pt x="1658" y="4735"/>
                    </a:cubicBezTo>
                    <a:cubicBezTo>
                      <a:pt x="1314" y="4129"/>
                      <a:pt x="1167" y="3436"/>
                      <a:pt x="1020" y="2756"/>
                    </a:cubicBezTo>
                    <a:cubicBezTo>
                      <a:pt x="905" y="2223"/>
                      <a:pt x="786" y="1704"/>
                      <a:pt x="722" y="1163"/>
                    </a:cubicBezTo>
                    <a:cubicBezTo>
                      <a:pt x="706" y="1167"/>
                      <a:pt x="691" y="1169"/>
                      <a:pt x="677" y="1169"/>
                    </a:cubicBezTo>
                    <a:cubicBezTo>
                      <a:pt x="571" y="1169"/>
                      <a:pt x="480" y="1061"/>
                      <a:pt x="428" y="956"/>
                    </a:cubicBezTo>
                    <a:cubicBezTo>
                      <a:pt x="322" y="759"/>
                      <a:pt x="253" y="543"/>
                      <a:pt x="216" y="322"/>
                    </a:cubicBezTo>
                    <a:lnTo>
                      <a:pt x="216" y="322"/>
                    </a:lnTo>
                    <a:cubicBezTo>
                      <a:pt x="262" y="396"/>
                      <a:pt x="317" y="469"/>
                      <a:pt x="400" y="483"/>
                    </a:cubicBezTo>
                    <a:cubicBezTo>
                      <a:pt x="407" y="484"/>
                      <a:pt x="413" y="485"/>
                      <a:pt x="420" y="485"/>
                    </a:cubicBezTo>
                    <a:cubicBezTo>
                      <a:pt x="497" y="485"/>
                      <a:pt x="577" y="413"/>
                      <a:pt x="552" y="341"/>
                    </a:cubicBezTo>
                    <a:lnTo>
                      <a:pt x="552" y="341"/>
                    </a:lnTo>
                    <a:cubicBezTo>
                      <a:pt x="544" y="342"/>
                      <a:pt x="536" y="343"/>
                      <a:pt x="529" y="343"/>
                    </a:cubicBezTo>
                    <a:cubicBezTo>
                      <a:pt x="449" y="343"/>
                      <a:pt x="393" y="256"/>
                      <a:pt x="363" y="180"/>
                    </a:cubicBezTo>
                    <a:cubicBezTo>
                      <a:pt x="327" y="95"/>
                      <a:pt x="278" y="1"/>
                      <a:pt x="191" y="1"/>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1753" name="Google Shape;1753;p49"/>
            <p:cNvGrpSpPr/>
            <p:nvPr/>
          </p:nvGrpSpPr>
          <p:grpSpPr>
            <a:xfrm>
              <a:off x="11182859" y="455442"/>
              <a:ext cx="1543641" cy="3548745"/>
              <a:chOff x="11078772" y="495722"/>
              <a:chExt cx="1543641" cy="3548745"/>
            </a:xfrm>
          </p:grpSpPr>
          <p:sp>
            <p:nvSpPr>
              <p:cNvPr id="1754" name="Google Shape;1754;p49"/>
              <p:cNvSpPr/>
              <p:nvPr/>
            </p:nvSpPr>
            <p:spPr>
              <a:xfrm>
                <a:off x="11078772" y="3881080"/>
                <a:ext cx="1543641" cy="163388"/>
              </a:xfrm>
              <a:custGeom>
                <a:avLst/>
                <a:gdLst/>
                <a:ahLst/>
                <a:cxnLst/>
                <a:rect l="l" t="t" r="r" b="b"/>
                <a:pathLst>
                  <a:path w="13189" h="1396" extrusionOk="0">
                    <a:moveTo>
                      <a:pt x="4840" y="0"/>
                    </a:moveTo>
                    <a:cubicBezTo>
                      <a:pt x="3342" y="0"/>
                      <a:pt x="1813" y="21"/>
                      <a:pt x="359" y="226"/>
                    </a:cubicBezTo>
                    <a:cubicBezTo>
                      <a:pt x="203" y="249"/>
                      <a:pt x="1" y="318"/>
                      <a:pt x="10" y="479"/>
                    </a:cubicBezTo>
                    <a:cubicBezTo>
                      <a:pt x="19" y="603"/>
                      <a:pt x="157" y="667"/>
                      <a:pt x="276" y="704"/>
                    </a:cubicBezTo>
                    <a:cubicBezTo>
                      <a:pt x="1116" y="979"/>
                      <a:pt x="1998" y="1085"/>
                      <a:pt x="2880" y="1172"/>
                    </a:cubicBezTo>
                    <a:cubicBezTo>
                      <a:pt x="4444" y="1321"/>
                      <a:pt x="6018" y="1395"/>
                      <a:pt x="7591" y="1395"/>
                    </a:cubicBezTo>
                    <a:cubicBezTo>
                      <a:pt x="8640" y="1395"/>
                      <a:pt x="9689" y="1362"/>
                      <a:pt x="10736" y="1296"/>
                    </a:cubicBezTo>
                    <a:cubicBezTo>
                      <a:pt x="11273" y="1264"/>
                      <a:pt x="12026" y="1250"/>
                      <a:pt x="12619" y="1053"/>
                    </a:cubicBezTo>
                    <a:cubicBezTo>
                      <a:pt x="12839" y="975"/>
                      <a:pt x="13032" y="878"/>
                      <a:pt x="13188" y="741"/>
                    </a:cubicBezTo>
                    <a:cubicBezTo>
                      <a:pt x="12871" y="456"/>
                      <a:pt x="12421" y="387"/>
                      <a:pt x="11999" y="341"/>
                    </a:cubicBezTo>
                    <a:cubicBezTo>
                      <a:pt x="10031" y="116"/>
                      <a:pt x="8050" y="1"/>
                      <a:pt x="6072" y="1"/>
                    </a:cubicBezTo>
                    <a:cubicBezTo>
                      <a:pt x="6034" y="1"/>
                      <a:pt x="5995" y="1"/>
                      <a:pt x="5956" y="1"/>
                    </a:cubicBezTo>
                    <a:cubicBezTo>
                      <a:pt x="5587" y="1"/>
                      <a:pt x="5214" y="0"/>
                      <a:pt x="4840" y="0"/>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55" name="Google Shape;1755;p49"/>
              <p:cNvSpPr/>
              <p:nvPr/>
            </p:nvSpPr>
            <p:spPr>
              <a:xfrm>
                <a:off x="12081098" y="3278211"/>
                <a:ext cx="154844" cy="553131"/>
              </a:xfrm>
              <a:custGeom>
                <a:avLst/>
                <a:gdLst/>
                <a:ahLst/>
                <a:cxnLst/>
                <a:rect l="l" t="t" r="r" b="b"/>
                <a:pathLst>
                  <a:path w="1323" h="4726" extrusionOk="0">
                    <a:moveTo>
                      <a:pt x="941" y="0"/>
                    </a:moveTo>
                    <a:cubicBezTo>
                      <a:pt x="772" y="81"/>
                      <a:pt x="583" y="122"/>
                      <a:pt x="394" y="122"/>
                    </a:cubicBezTo>
                    <a:cubicBezTo>
                      <a:pt x="261" y="122"/>
                      <a:pt x="127" y="102"/>
                      <a:pt x="0" y="60"/>
                    </a:cubicBezTo>
                    <a:cubicBezTo>
                      <a:pt x="0" y="78"/>
                      <a:pt x="0" y="92"/>
                      <a:pt x="0" y="111"/>
                    </a:cubicBezTo>
                    <a:cubicBezTo>
                      <a:pt x="92" y="1676"/>
                      <a:pt x="377" y="3228"/>
                      <a:pt x="845" y="4725"/>
                    </a:cubicBezTo>
                    <a:cubicBezTo>
                      <a:pt x="992" y="4647"/>
                      <a:pt x="1157" y="4601"/>
                      <a:pt x="1323" y="4597"/>
                    </a:cubicBezTo>
                    <a:cubicBezTo>
                      <a:pt x="1203" y="4597"/>
                      <a:pt x="1052" y="2480"/>
                      <a:pt x="1038" y="2273"/>
                    </a:cubicBezTo>
                    <a:cubicBezTo>
                      <a:pt x="983" y="1511"/>
                      <a:pt x="941" y="767"/>
                      <a:pt x="941"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56" name="Google Shape;1756;p49"/>
              <p:cNvSpPr/>
              <p:nvPr/>
            </p:nvSpPr>
            <p:spPr>
              <a:xfrm>
                <a:off x="12081098" y="3284063"/>
                <a:ext cx="150045" cy="547279"/>
              </a:xfrm>
              <a:custGeom>
                <a:avLst/>
                <a:gdLst/>
                <a:ahLst/>
                <a:cxnLst/>
                <a:rect l="l" t="t" r="r" b="b"/>
                <a:pathLst>
                  <a:path w="1282" h="4676" extrusionOk="0">
                    <a:moveTo>
                      <a:pt x="941" y="1"/>
                    </a:moveTo>
                    <a:cubicBezTo>
                      <a:pt x="772" y="79"/>
                      <a:pt x="583" y="120"/>
                      <a:pt x="395" y="120"/>
                    </a:cubicBezTo>
                    <a:cubicBezTo>
                      <a:pt x="262" y="120"/>
                      <a:pt x="129" y="102"/>
                      <a:pt x="0" y="61"/>
                    </a:cubicBezTo>
                    <a:lnTo>
                      <a:pt x="0" y="61"/>
                    </a:lnTo>
                    <a:cubicBezTo>
                      <a:pt x="92" y="1626"/>
                      <a:pt x="377" y="3178"/>
                      <a:pt x="845" y="4675"/>
                    </a:cubicBezTo>
                    <a:cubicBezTo>
                      <a:pt x="978" y="4602"/>
                      <a:pt x="1130" y="4560"/>
                      <a:pt x="1281" y="4547"/>
                    </a:cubicBezTo>
                    <a:cubicBezTo>
                      <a:pt x="1245" y="4450"/>
                      <a:pt x="1226" y="4230"/>
                      <a:pt x="1222" y="4202"/>
                    </a:cubicBezTo>
                    <a:cubicBezTo>
                      <a:pt x="1217" y="4179"/>
                      <a:pt x="1217" y="4147"/>
                      <a:pt x="1212" y="4101"/>
                    </a:cubicBezTo>
                    <a:cubicBezTo>
                      <a:pt x="1199" y="3991"/>
                      <a:pt x="1180" y="3863"/>
                      <a:pt x="1166" y="3725"/>
                    </a:cubicBezTo>
                    <a:cubicBezTo>
                      <a:pt x="1148" y="3651"/>
                      <a:pt x="1111" y="3601"/>
                      <a:pt x="1061" y="3601"/>
                    </a:cubicBezTo>
                    <a:cubicBezTo>
                      <a:pt x="1043" y="3601"/>
                      <a:pt x="1029" y="3605"/>
                      <a:pt x="1006" y="3619"/>
                    </a:cubicBezTo>
                    <a:cubicBezTo>
                      <a:pt x="951" y="3647"/>
                      <a:pt x="919" y="3711"/>
                      <a:pt x="891" y="3775"/>
                    </a:cubicBezTo>
                    <a:cubicBezTo>
                      <a:pt x="886" y="3661"/>
                      <a:pt x="854" y="3550"/>
                      <a:pt x="827" y="3440"/>
                    </a:cubicBezTo>
                    <a:cubicBezTo>
                      <a:pt x="680" y="2921"/>
                      <a:pt x="537" y="2402"/>
                      <a:pt x="395" y="1883"/>
                    </a:cubicBezTo>
                    <a:lnTo>
                      <a:pt x="395" y="1883"/>
                    </a:lnTo>
                    <a:cubicBezTo>
                      <a:pt x="551" y="1971"/>
                      <a:pt x="726" y="2021"/>
                      <a:pt x="905" y="2030"/>
                    </a:cubicBezTo>
                    <a:cubicBezTo>
                      <a:pt x="909" y="2035"/>
                      <a:pt x="914" y="2035"/>
                      <a:pt x="919" y="2035"/>
                    </a:cubicBezTo>
                    <a:cubicBezTo>
                      <a:pt x="983" y="2035"/>
                      <a:pt x="1010" y="1998"/>
                      <a:pt x="1020" y="1952"/>
                    </a:cubicBezTo>
                    <a:cubicBezTo>
                      <a:pt x="1015" y="1888"/>
                      <a:pt x="1010" y="1819"/>
                      <a:pt x="1006" y="1755"/>
                    </a:cubicBezTo>
                    <a:cubicBezTo>
                      <a:pt x="1001" y="1732"/>
                      <a:pt x="1001" y="1714"/>
                      <a:pt x="997" y="1700"/>
                    </a:cubicBezTo>
                    <a:cubicBezTo>
                      <a:pt x="987" y="1512"/>
                      <a:pt x="978" y="1323"/>
                      <a:pt x="969" y="1135"/>
                    </a:cubicBezTo>
                    <a:cubicBezTo>
                      <a:pt x="951" y="777"/>
                      <a:pt x="941" y="419"/>
                      <a:pt x="941" y="61"/>
                    </a:cubicBezTo>
                    <a:lnTo>
                      <a:pt x="941" y="1"/>
                    </a:ln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57" name="Google Shape;1757;p49"/>
              <p:cNvSpPr/>
              <p:nvPr/>
            </p:nvSpPr>
            <p:spPr>
              <a:xfrm>
                <a:off x="11397471" y="3383078"/>
                <a:ext cx="208682" cy="433750"/>
              </a:xfrm>
              <a:custGeom>
                <a:avLst/>
                <a:gdLst/>
                <a:ahLst/>
                <a:cxnLst/>
                <a:rect l="l" t="t" r="r" b="b"/>
                <a:pathLst>
                  <a:path w="1783" h="3706" extrusionOk="0">
                    <a:moveTo>
                      <a:pt x="1009" y="0"/>
                    </a:moveTo>
                    <a:cubicBezTo>
                      <a:pt x="1000" y="0"/>
                      <a:pt x="992" y="1"/>
                      <a:pt x="983" y="4"/>
                    </a:cubicBezTo>
                    <a:cubicBezTo>
                      <a:pt x="914" y="18"/>
                      <a:pt x="882" y="96"/>
                      <a:pt x="864" y="160"/>
                    </a:cubicBezTo>
                    <a:cubicBezTo>
                      <a:pt x="570" y="1230"/>
                      <a:pt x="437" y="2351"/>
                      <a:pt x="79" y="3393"/>
                    </a:cubicBezTo>
                    <a:cubicBezTo>
                      <a:pt x="56" y="3471"/>
                      <a:pt x="28" y="3545"/>
                      <a:pt x="0" y="3618"/>
                    </a:cubicBezTo>
                    <a:cubicBezTo>
                      <a:pt x="152" y="3627"/>
                      <a:pt x="308" y="3655"/>
                      <a:pt x="455" y="3705"/>
                    </a:cubicBezTo>
                    <a:cubicBezTo>
                      <a:pt x="923" y="2557"/>
                      <a:pt x="1369" y="1400"/>
                      <a:pt x="1782" y="234"/>
                    </a:cubicBezTo>
                    <a:cubicBezTo>
                      <a:pt x="1571" y="96"/>
                      <a:pt x="1305" y="69"/>
                      <a:pt x="1066" y="9"/>
                    </a:cubicBezTo>
                    <a:cubicBezTo>
                      <a:pt x="1047" y="6"/>
                      <a:pt x="1028" y="0"/>
                      <a:pt x="1009"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58" name="Google Shape;1758;p49"/>
              <p:cNvSpPr/>
              <p:nvPr/>
            </p:nvSpPr>
            <p:spPr>
              <a:xfrm>
                <a:off x="11394779" y="3407188"/>
                <a:ext cx="209150" cy="417716"/>
              </a:xfrm>
              <a:custGeom>
                <a:avLst/>
                <a:gdLst/>
                <a:ahLst/>
                <a:cxnLst/>
                <a:rect l="l" t="t" r="r" b="b"/>
                <a:pathLst>
                  <a:path w="1787" h="3569" extrusionOk="0">
                    <a:moveTo>
                      <a:pt x="873" y="0"/>
                    </a:moveTo>
                    <a:lnTo>
                      <a:pt x="873" y="0"/>
                    </a:lnTo>
                    <a:cubicBezTo>
                      <a:pt x="865" y="31"/>
                      <a:pt x="856" y="62"/>
                      <a:pt x="848" y="93"/>
                    </a:cubicBezTo>
                    <a:lnTo>
                      <a:pt x="848" y="93"/>
                    </a:lnTo>
                    <a:cubicBezTo>
                      <a:pt x="856" y="70"/>
                      <a:pt x="863" y="48"/>
                      <a:pt x="868" y="28"/>
                    </a:cubicBezTo>
                    <a:cubicBezTo>
                      <a:pt x="868" y="19"/>
                      <a:pt x="873" y="10"/>
                      <a:pt x="873" y="0"/>
                    </a:cubicBezTo>
                    <a:close/>
                    <a:moveTo>
                      <a:pt x="848" y="93"/>
                    </a:moveTo>
                    <a:lnTo>
                      <a:pt x="848" y="93"/>
                    </a:lnTo>
                    <a:cubicBezTo>
                      <a:pt x="795" y="256"/>
                      <a:pt x="708" y="487"/>
                      <a:pt x="708" y="675"/>
                    </a:cubicBezTo>
                    <a:cubicBezTo>
                      <a:pt x="751" y="482"/>
                      <a:pt x="798" y="285"/>
                      <a:pt x="848" y="93"/>
                    </a:cubicBezTo>
                    <a:close/>
                    <a:moveTo>
                      <a:pt x="230" y="2732"/>
                    </a:moveTo>
                    <a:cubicBezTo>
                      <a:pt x="193" y="2861"/>
                      <a:pt x="161" y="2990"/>
                      <a:pt x="124" y="3118"/>
                    </a:cubicBezTo>
                    <a:cubicBezTo>
                      <a:pt x="170" y="2994"/>
                      <a:pt x="207" y="2866"/>
                      <a:pt x="244" y="2737"/>
                    </a:cubicBezTo>
                    <a:cubicBezTo>
                      <a:pt x="239" y="2732"/>
                      <a:pt x="235" y="2732"/>
                      <a:pt x="230" y="2732"/>
                    </a:cubicBezTo>
                    <a:close/>
                    <a:moveTo>
                      <a:pt x="1782" y="92"/>
                    </a:moveTo>
                    <a:cubicBezTo>
                      <a:pt x="1373" y="1240"/>
                      <a:pt x="937" y="2374"/>
                      <a:pt x="478" y="3499"/>
                    </a:cubicBezTo>
                    <a:cubicBezTo>
                      <a:pt x="331" y="3453"/>
                      <a:pt x="180" y="3421"/>
                      <a:pt x="28" y="3412"/>
                    </a:cubicBezTo>
                    <a:cubicBezTo>
                      <a:pt x="19" y="3435"/>
                      <a:pt x="10" y="3458"/>
                      <a:pt x="1" y="3481"/>
                    </a:cubicBezTo>
                    <a:cubicBezTo>
                      <a:pt x="157" y="3490"/>
                      <a:pt x="313" y="3522"/>
                      <a:pt x="455" y="3568"/>
                    </a:cubicBezTo>
                    <a:cubicBezTo>
                      <a:pt x="928" y="2425"/>
                      <a:pt x="1369" y="1263"/>
                      <a:pt x="1787" y="97"/>
                    </a:cubicBezTo>
                    <a:lnTo>
                      <a:pt x="1782" y="92"/>
                    </a:lnTo>
                    <a:close/>
                  </a:path>
                </a:pathLst>
              </a:custGeom>
              <a:solidFill>
                <a:srgbClr val="C3C7D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59" name="Google Shape;1759;p49"/>
              <p:cNvSpPr/>
              <p:nvPr/>
            </p:nvSpPr>
            <p:spPr>
              <a:xfrm>
                <a:off x="11398056" y="3391037"/>
                <a:ext cx="205405" cy="425792"/>
              </a:xfrm>
              <a:custGeom>
                <a:avLst/>
                <a:gdLst/>
                <a:ahLst/>
                <a:cxnLst/>
                <a:rect l="l" t="t" r="r" b="b"/>
                <a:pathLst>
                  <a:path w="1755" h="3638" extrusionOk="0">
                    <a:moveTo>
                      <a:pt x="978" y="1"/>
                    </a:moveTo>
                    <a:cubicBezTo>
                      <a:pt x="974" y="1"/>
                      <a:pt x="964" y="1"/>
                      <a:pt x="955" y="5"/>
                    </a:cubicBezTo>
                    <a:cubicBezTo>
                      <a:pt x="895" y="14"/>
                      <a:pt x="868" y="79"/>
                      <a:pt x="845" y="138"/>
                    </a:cubicBezTo>
                    <a:cubicBezTo>
                      <a:pt x="785" y="359"/>
                      <a:pt x="730" y="588"/>
                      <a:pt x="680" y="813"/>
                    </a:cubicBezTo>
                    <a:cubicBezTo>
                      <a:pt x="684" y="910"/>
                      <a:pt x="707" y="997"/>
                      <a:pt x="771" y="1061"/>
                    </a:cubicBezTo>
                    <a:cubicBezTo>
                      <a:pt x="850" y="1139"/>
                      <a:pt x="955" y="1181"/>
                      <a:pt x="1061" y="1217"/>
                    </a:cubicBezTo>
                    <a:cubicBezTo>
                      <a:pt x="932" y="1892"/>
                      <a:pt x="744" y="2554"/>
                      <a:pt x="496" y="3197"/>
                    </a:cubicBezTo>
                    <a:cubicBezTo>
                      <a:pt x="468" y="3054"/>
                      <a:pt x="358" y="2912"/>
                      <a:pt x="216" y="2875"/>
                    </a:cubicBezTo>
                    <a:cubicBezTo>
                      <a:pt x="179" y="3004"/>
                      <a:pt x="142" y="3132"/>
                      <a:pt x="96" y="3256"/>
                    </a:cubicBezTo>
                    <a:cubicBezTo>
                      <a:pt x="87" y="3302"/>
                      <a:pt x="69" y="3348"/>
                      <a:pt x="55" y="3394"/>
                    </a:cubicBezTo>
                    <a:cubicBezTo>
                      <a:pt x="37" y="3449"/>
                      <a:pt x="18" y="3500"/>
                      <a:pt x="0" y="3550"/>
                    </a:cubicBezTo>
                    <a:cubicBezTo>
                      <a:pt x="152" y="3559"/>
                      <a:pt x="303" y="3591"/>
                      <a:pt x="450" y="3637"/>
                    </a:cubicBezTo>
                    <a:cubicBezTo>
                      <a:pt x="909" y="2512"/>
                      <a:pt x="1345" y="1378"/>
                      <a:pt x="1754" y="230"/>
                    </a:cubicBezTo>
                    <a:cubicBezTo>
                      <a:pt x="1543" y="97"/>
                      <a:pt x="1277" y="70"/>
                      <a:pt x="1042" y="10"/>
                    </a:cubicBezTo>
                    <a:cubicBezTo>
                      <a:pt x="1019" y="5"/>
                      <a:pt x="1001" y="1"/>
                      <a:pt x="978" y="1"/>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60" name="Google Shape;1760;p49"/>
              <p:cNvSpPr/>
              <p:nvPr/>
            </p:nvSpPr>
            <p:spPr>
              <a:xfrm>
                <a:off x="11445808" y="2203089"/>
                <a:ext cx="793882" cy="1277960"/>
              </a:xfrm>
              <a:custGeom>
                <a:avLst/>
                <a:gdLst/>
                <a:ahLst/>
                <a:cxnLst/>
                <a:rect l="l" t="t" r="r" b="b"/>
                <a:pathLst>
                  <a:path w="6783" h="10919" extrusionOk="0">
                    <a:moveTo>
                      <a:pt x="1934" y="0"/>
                    </a:moveTo>
                    <a:cubicBezTo>
                      <a:pt x="1893" y="0"/>
                      <a:pt x="1851" y="8"/>
                      <a:pt x="1828" y="44"/>
                    </a:cubicBezTo>
                    <a:cubicBezTo>
                      <a:pt x="1819" y="58"/>
                      <a:pt x="1814" y="81"/>
                      <a:pt x="1814" y="99"/>
                    </a:cubicBezTo>
                    <a:cubicBezTo>
                      <a:pt x="1567" y="1798"/>
                      <a:pt x="1121" y="3460"/>
                      <a:pt x="772" y="5141"/>
                    </a:cubicBezTo>
                    <a:cubicBezTo>
                      <a:pt x="437" y="6725"/>
                      <a:pt x="60" y="8479"/>
                      <a:pt x="318" y="10096"/>
                    </a:cubicBezTo>
                    <a:cubicBezTo>
                      <a:pt x="322" y="10132"/>
                      <a:pt x="327" y="10169"/>
                      <a:pt x="327" y="10201"/>
                    </a:cubicBezTo>
                    <a:cubicBezTo>
                      <a:pt x="308" y="10353"/>
                      <a:pt x="143" y="10435"/>
                      <a:pt x="1" y="10490"/>
                    </a:cubicBezTo>
                    <a:cubicBezTo>
                      <a:pt x="303" y="10725"/>
                      <a:pt x="684" y="10848"/>
                      <a:pt x="1063" y="10848"/>
                    </a:cubicBezTo>
                    <a:cubicBezTo>
                      <a:pt x="1219" y="10848"/>
                      <a:pt x="1375" y="10827"/>
                      <a:pt x="1525" y="10784"/>
                    </a:cubicBezTo>
                    <a:cubicBezTo>
                      <a:pt x="1360" y="10591"/>
                      <a:pt x="1397" y="10385"/>
                      <a:pt x="1534" y="10201"/>
                    </a:cubicBezTo>
                    <a:cubicBezTo>
                      <a:pt x="1741" y="9930"/>
                      <a:pt x="1856" y="9600"/>
                      <a:pt x="1957" y="9269"/>
                    </a:cubicBezTo>
                    <a:cubicBezTo>
                      <a:pt x="2568" y="7377"/>
                      <a:pt x="3100" y="5453"/>
                      <a:pt x="3546" y="3516"/>
                    </a:cubicBezTo>
                    <a:cubicBezTo>
                      <a:pt x="3624" y="3506"/>
                      <a:pt x="3702" y="3493"/>
                      <a:pt x="3780" y="3483"/>
                    </a:cubicBezTo>
                    <a:lnTo>
                      <a:pt x="3780" y="3483"/>
                    </a:lnTo>
                    <a:cubicBezTo>
                      <a:pt x="3775" y="3484"/>
                      <a:pt x="4221" y="5178"/>
                      <a:pt x="4257" y="5306"/>
                    </a:cubicBezTo>
                    <a:cubicBezTo>
                      <a:pt x="4468" y="6096"/>
                      <a:pt x="4657" y="6895"/>
                      <a:pt x="4762" y="7708"/>
                    </a:cubicBezTo>
                    <a:cubicBezTo>
                      <a:pt x="4859" y="8442"/>
                      <a:pt x="4896" y="9264"/>
                      <a:pt x="5231" y="9935"/>
                    </a:cubicBezTo>
                    <a:cubicBezTo>
                      <a:pt x="5309" y="10096"/>
                      <a:pt x="5419" y="10270"/>
                      <a:pt x="5355" y="10435"/>
                    </a:cubicBezTo>
                    <a:cubicBezTo>
                      <a:pt x="5323" y="10523"/>
                      <a:pt x="5245" y="10587"/>
                      <a:pt x="5189" y="10665"/>
                    </a:cubicBezTo>
                    <a:cubicBezTo>
                      <a:pt x="5176" y="10687"/>
                      <a:pt x="6054" y="10919"/>
                      <a:pt x="6243" y="10919"/>
                    </a:cubicBezTo>
                    <a:cubicBezTo>
                      <a:pt x="6251" y="10919"/>
                      <a:pt x="6258" y="10918"/>
                      <a:pt x="6264" y="10917"/>
                    </a:cubicBezTo>
                    <a:cubicBezTo>
                      <a:pt x="6434" y="10881"/>
                      <a:pt x="6549" y="10835"/>
                      <a:pt x="6705" y="10752"/>
                    </a:cubicBezTo>
                    <a:cubicBezTo>
                      <a:pt x="6723" y="10743"/>
                      <a:pt x="6746" y="10729"/>
                      <a:pt x="6760" y="10711"/>
                    </a:cubicBezTo>
                    <a:cubicBezTo>
                      <a:pt x="6783" y="10660"/>
                      <a:pt x="6737" y="10610"/>
                      <a:pt x="6700" y="10568"/>
                    </a:cubicBezTo>
                    <a:cubicBezTo>
                      <a:pt x="6604" y="10449"/>
                      <a:pt x="6594" y="10284"/>
                      <a:pt x="6617" y="10132"/>
                    </a:cubicBezTo>
                    <a:cubicBezTo>
                      <a:pt x="6645" y="9985"/>
                      <a:pt x="6700" y="9843"/>
                      <a:pt x="6728" y="9691"/>
                    </a:cubicBezTo>
                    <a:cubicBezTo>
                      <a:pt x="6760" y="9522"/>
                      <a:pt x="6751" y="9347"/>
                      <a:pt x="6741" y="9173"/>
                    </a:cubicBezTo>
                    <a:cubicBezTo>
                      <a:pt x="6741" y="8337"/>
                      <a:pt x="6650" y="7506"/>
                      <a:pt x="6562" y="6679"/>
                    </a:cubicBezTo>
                    <a:cubicBezTo>
                      <a:pt x="6452" y="5692"/>
                      <a:pt x="6282" y="4709"/>
                      <a:pt x="6117" y="3731"/>
                    </a:cubicBezTo>
                    <a:cubicBezTo>
                      <a:pt x="5906" y="2519"/>
                      <a:pt x="5662" y="1289"/>
                      <a:pt x="5084" y="200"/>
                    </a:cubicBezTo>
                    <a:cubicBezTo>
                      <a:pt x="5051" y="200"/>
                      <a:pt x="5019" y="200"/>
                      <a:pt x="4986" y="200"/>
                    </a:cubicBezTo>
                    <a:cubicBezTo>
                      <a:pt x="3981" y="200"/>
                      <a:pt x="2981" y="132"/>
                      <a:pt x="1984" y="3"/>
                    </a:cubicBezTo>
                    <a:cubicBezTo>
                      <a:pt x="1968" y="1"/>
                      <a:pt x="1951" y="0"/>
                      <a:pt x="1934"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61" name="Google Shape;1761;p49"/>
              <p:cNvSpPr/>
              <p:nvPr/>
            </p:nvSpPr>
            <p:spPr>
              <a:xfrm>
                <a:off x="11446393" y="2203089"/>
                <a:ext cx="778316" cy="1277960"/>
              </a:xfrm>
              <a:custGeom>
                <a:avLst/>
                <a:gdLst/>
                <a:ahLst/>
                <a:cxnLst/>
                <a:rect l="l" t="t" r="r" b="b"/>
                <a:pathLst>
                  <a:path w="6650" h="10919" extrusionOk="0">
                    <a:moveTo>
                      <a:pt x="2585" y="1247"/>
                    </a:moveTo>
                    <a:cubicBezTo>
                      <a:pt x="2622" y="1688"/>
                      <a:pt x="2466" y="2147"/>
                      <a:pt x="2163" y="2473"/>
                    </a:cubicBezTo>
                    <a:cubicBezTo>
                      <a:pt x="2149" y="2487"/>
                      <a:pt x="2135" y="2501"/>
                      <a:pt x="2135" y="2524"/>
                    </a:cubicBezTo>
                    <a:cubicBezTo>
                      <a:pt x="2135" y="2537"/>
                      <a:pt x="2145" y="2551"/>
                      <a:pt x="2154" y="2560"/>
                    </a:cubicBezTo>
                    <a:lnTo>
                      <a:pt x="2158" y="2570"/>
                    </a:lnTo>
                    <a:cubicBezTo>
                      <a:pt x="1897" y="2469"/>
                      <a:pt x="1768" y="2152"/>
                      <a:pt x="1644" y="1922"/>
                    </a:cubicBezTo>
                    <a:cubicBezTo>
                      <a:pt x="1640" y="1908"/>
                      <a:pt x="1630" y="1895"/>
                      <a:pt x="1635" y="1881"/>
                    </a:cubicBezTo>
                    <a:cubicBezTo>
                      <a:pt x="1635" y="1853"/>
                      <a:pt x="1663" y="1844"/>
                      <a:pt x="1685" y="1835"/>
                    </a:cubicBezTo>
                    <a:cubicBezTo>
                      <a:pt x="2025" y="1706"/>
                      <a:pt x="2338" y="1504"/>
                      <a:pt x="2585" y="1247"/>
                    </a:cubicBezTo>
                    <a:close/>
                    <a:moveTo>
                      <a:pt x="1525" y="10784"/>
                    </a:moveTo>
                    <a:lnTo>
                      <a:pt x="1525" y="10784"/>
                    </a:lnTo>
                    <a:cubicBezTo>
                      <a:pt x="1524" y="10784"/>
                      <a:pt x="1524" y="10785"/>
                      <a:pt x="1523" y="10785"/>
                    </a:cubicBezTo>
                    <a:lnTo>
                      <a:pt x="1523" y="10785"/>
                    </a:lnTo>
                    <a:cubicBezTo>
                      <a:pt x="1524" y="10785"/>
                      <a:pt x="1524" y="10784"/>
                      <a:pt x="1525" y="10784"/>
                    </a:cubicBezTo>
                    <a:close/>
                    <a:moveTo>
                      <a:pt x="1934" y="0"/>
                    </a:moveTo>
                    <a:cubicBezTo>
                      <a:pt x="1892" y="0"/>
                      <a:pt x="1851" y="8"/>
                      <a:pt x="1828" y="44"/>
                    </a:cubicBezTo>
                    <a:cubicBezTo>
                      <a:pt x="1819" y="58"/>
                      <a:pt x="1814" y="81"/>
                      <a:pt x="1809" y="99"/>
                    </a:cubicBezTo>
                    <a:cubicBezTo>
                      <a:pt x="1566" y="1798"/>
                      <a:pt x="1121" y="3460"/>
                      <a:pt x="767" y="5141"/>
                    </a:cubicBezTo>
                    <a:cubicBezTo>
                      <a:pt x="437" y="6725"/>
                      <a:pt x="60" y="8479"/>
                      <a:pt x="317" y="10096"/>
                    </a:cubicBezTo>
                    <a:cubicBezTo>
                      <a:pt x="322" y="10132"/>
                      <a:pt x="326" y="10169"/>
                      <a:pt x="322" y="10201"/>
                    </a:cubicBezTo>
                    <a:cubicBezTo>
                      <a:pt x="308" y="10353"/>
                      <a:pt x="143" y="10435"/>
                      <a:pt x="0" y="10490"/>
                    </a:cubicBezTo>
                    <a:cubicBezTo>
                      <a:pt x="299" y="10725"/>
                      <a:pt x="679" y="10848"/>
                      <a:pt x="1060" y="10848"/>
                    </a:cubicBezTo>
                    <a:cubicBezTo>
                      <a:pt x="1216" y="10848"/>
                      <a:pt x="1372" y="10827"/>
                      <a:pt x="1523" y="10785"/>
                    </a:cubicBezTo>
                    <a:lnTo>
                      <a:pt x="1523" y="10785"/>
                    </a:lnTo>
                    <a:cubicBezTo>
                      <a:pt x="1518" y="10786"/>
                      <a:pt x="1513" y="10787"/>
                      <a:pt x="1508" y="10787"/>
                    </a:cubicBezTo>
                    <a:cubicBezTo>
                      <a:pt x="1348" y="10787"/>
                      <a:pt x="1525" y="9988"/>
                      <a:pt x="1548" y="9930"/>
                    </a:cubicBezTo>
                    <a:cubicBezTo>
                      <a:pt x="1672" y="9549"/>
                      <a:pt x="1800" y="9173"/>
                      <a:pt x="1929" y="8796"/>
                    </a:cubicBezTo>
                    <a:cubicBezTo>
                      <a:pt x="1979" y="8635"/>
                      <a:pt x="2034" y="8470"/>
                      <a:pt x="2057" y="8300"/>
                    </a:cubicBezTo>
                    <a:cubicBezTo>
                      <a:pt x="2067" y="8208"/>
                      <a:pt x="2067" y="8112"/>
                      <a:pt x="2057" y="8020"/>
                    </a:cubicBezTo>
                    <a:cubicBezTo>
                      <a:pt x="2048" y="7942"/>
                      <a:pt x="2025" y="7859"/>
                      <a:pt x="1956" y="7832"/>
                    </a:cubicBezTo>
                    <a:cubicBezTo>
                      <a:pt x="1941" y="7825"/>
                      <a:pt x="1925" y="7822"/>
                      <a:pt x="1909" y="7822"/>
                    </a:cubicBezTo>
                    <a:cubicBezTo>
                      <a:pt x="1862" y="7822"/>
                      <a:pt x="1813" y="7849"/>
                      <a:pt x="1782" y="7887"/>
                    </a:cubicBezTo>
                    <a:cubicBezTo>
                      <a:pt x="1741" y="7937"/>
                      <a:pt x="1722" y="8002"/>
                      <a:pt x="1704" y="8066"/>
                    </a:cubicBezTo>
                    <a:cubicBezTo>
                      <a:pt x="1575" y="8544"/>
                      <a:pt x="1447" y="9021"/>
                      <a:pt x="1318" y="9494"/>
                    </a:cubicBezTo>
                    <a:cubicBezTo>
                      <a:pt x="1332" y="9283"/>
                      <a:pt x="1350" y="9067"/>
                      <a:pt x="1369" y="8856"/>
                    </a:cubicBezTo>
                    <a:cubicBezTo>
                      <a:pt x="1373" y="8805"/>
                      <a:pt x="1359" y="8741"/>
                      <a:pt x="1314" y="8741"/>
                    </a:cubicBezTo>
                    <a:cubicBezTo>
                      <a:pt x="1291" y="8741"/>
                      <a:pt x="1277" y="8750"/>
                      <a:pt x="1263" y="8764"/>
                    </a:cubicBezTo>
                    <a:cubicBezTo>
                      <a:pt x="1079" y="8943"/>
                      <a:pt x="1176" y="9301"/>
                      <a:pt x="969" y="9443"/>
                    </a:cubicBezTo>
                    <a:cubicBezTo>
                      <a:pt x="1144" y="8787"/>
                      <a:pt x="1139" y="8167"/>
                      <a:pt x="1185" y="7506"/>
                    </a:cubicBezTo>
                    <a:cubicBezTo>
                      <a:pt x="1240" y="6707"/>
                      <a:pt x="1410" y="5889"/>
                      <a:pt x="1575" y="5104"/>
                    </a:cubicBezTo>
                    <a:lnTo>
                      <a:pt x="1575" y="5104"/>
                    </a:lnTo>
                    <a:cubicBezTo>
                      <a:pt x="1525" y="5398"/>
                      <a:pt x="1502" y="5697"/>
                      <a:pt x="1506" y="5995"/>
                    </a:cubicBezTo>
                    <a:cubicBezTo>
                      <a:pt x="1506" y="6069"/>
                      <a:pt x="1543" y="6169"/>
                      <a:pt x="1607" y="6169"/>
                    </a:cubicBezTo>
                    <a:cubicBezTo>
                      <a:pt x="1615" y="6169"/>
                      <a:pt x="1622" y="6168"/>
                      <a:pt x="1630" y="6165"/>
                    </a:cubicBezTo>
                    <a:cubicBezTo>
                      <a:pt x="1667" y="6151"/>
                      <a:pt x="1681" y="6114"/>
                      <a:pt x="1695" y="6078"/>
                    </a:cubicBezTo>
                    <a:cubicBezTo>
                      <a:pt x="1777" y="5857"/>
                      <a:pt x="1828" y="5628"/>
                      <a:pt x="1874" y="5403"/>
                    </a:cubicBezTo>
                    <a:cubicBezTo>
                      <a:pt x="1989" y="4856"/>
                      <a:pt x="2094" y="4328"/>
                      <a:pt x="2246" y="3796"/>
                    </a:cubicBezTo>
                    <a:cubicBezTo>
                      <a:pt x="2305" y="3580"/>
                      <a:pt x="2379" y="3415"/>
                      <a:pt x="2540" y="3254"/>
                    </a:cubicBezTo>
                    <a:cubicBezTo>
                      <a:pt x="2585" y="3212"/>
                      <a:pt x="2645" y="3171"/>
                      <a:pt x="2700" y="3167"/>
                    </a:cubicBezTo>
                    <a:cubicBezTo>
                      <a:pt x="2861" y="3286"/>
                      <a:pt x="3077" y="3488"/>
                      <a:pt x="3256" y="3557"/>
                    </a:cubicBezTo>
                    <a:cubicBezTo>
                      <a:pt x="3282" y="3566"/>
                      <a:pt x="3312" y="3570"/>
                      <a:pt x="3344" y="3570"/>
                    </a:cubicBezTo>
                    <a:cubicBezTo>
                      <a:pt x="3481" y="3570"/>
                      <a:pt x="3660" y="3498"/>
                      <a:pt x="3779" y="3483"/>
                    </a:cubicBezTo>
                    <a:lnTo>
                      <a:pt x="3779" y="3483"/>
                    </a:lnTo>
                    <a:cubicBezTo>
                      <a:pt x="3775" y="3484"/>
                      <a:pt x="4220" y="5178"/>
                      <a:pt x="4252" y="5306"/>
                    </a:cubicBezTo>
                    <a:cubicBezTo>
                      <a:pt x="4468" y="6096"/>
                      <a:pt x="4656" y="6895"/>
                      <a:pt x="4762" y="7708"/>
                    </a:cubicBezTo>
                    <a:cubicBezTo>
                      <a:pt x="4858" y="8442"/>
                      <a:pt x="4895" y="9264"/>
                      <a:pt x="5230" y="9935"/>
                    </a:cubicBezTo>
                    <a:cubicBezTo>
                      <a:pt x="5308" y="10096"/>
                      <a:pt x="5419" y="10270"/>
                      <a:pt x="5354" y="10435"/>
                    </a:cubicBezTo>
                    <a:cubicBezTo>
                      <a:pt x="5322" y="10523"/>
                      <a:pt x="5244" y="10587"/>
                      <a:pt x="5189" y="10665"/>
                    </a:cubicBezTo>
                    <a:cubicBezTo>
                      <a:pt x="5176" y="10687"/>
                      <a:pt x="6049" y="10919"/>
                      <a:pt x="6242" y="10919"/>
                    </a:cubicBezTo>
                    <a:cubicBezTo>
                      <a:pt x="6250" y="10919"/>
                      <a:pt x="6258" y="10918"/>
                      <a:pt x="6263" y="10917"/>
                    </a:cubicBezTo>
                    <a:cubicBezTo>
                      <a:pt x="6383" y="10890"/>
                      <a:pt x="6479" y="10862"/>
                      <a:pt x="6576" y="10784"/>
                    </a:cubicBezTo>
                    <a:lnTo>
                      <a:pt x="6576" y="10784"/>
                    </a:lnTo>
                    <a:cubicBezTo>
                      <a:pt x="6547" y="10788"/>
                      <a:pt x="6518" y="10790"/>
                      <a:pt x="6489" y="10790"/>
                    </a:cubicBezTo>
                    <a:cubicBezTo>
                      <a:pt x="6348" y="10790"/>
                      <a:pt x="6209" y="10744"/>
                      <a:pt x="6098" y="10660"/>
                    </a:cubicBezTo>
                    <a:lnTo>
                      <a:pt x="6502" y="10449"/>
                    </a:lnTo>
                    <a:cubicBezTo>
                      <a:pt x="6447" y="10445"/>
                      <a:pt x="6387" y="10435"/>
                      <a:pt x="6332" y="10431"/>
                    </a:cubicBezTo>
                    <a:cubicBezTo>
                      <a:pt x="6571" y="10109"/>
                      <a:pt x="6649" y="9673"/>
                      <a:pt x="6534" y="9287"/>
                    </a:cubicBezTo>
                    <a:lnTo>
                      <a:pt x="6534" y="9287"/>
                    </a:lnTo>
                    <a:cubicBezTo>
                      <a:pt x="6374" y="9618"/>
                      <a:pt x="6241" y="9967"/>
                      <a:pt x="6135" y="10321"/>
                    </a:cubicBezTo>
                    <a:cubicBezTo>
                      <a:pt x="6296" y="9329"/>
                      <a:pt x="6323" y="8309"/>
                      <a:pt x="6204" y="7313"/>
                    </a:cubicBezTo>
                    <a:cubicBezTo>
                      <a:pt x="6158" y="6936"/>
                      <a:pt x="6089" y="6546"/>
                      <a:pt x="5878" y="6234"/>
                    </a:cubicBezTo>
                    <a:cubicBezTo>
                      <a:pt x="5846" y="6528"/>
                      <a:pt x="5855" y="6826"/>
                      <a:pt x="5864" y="7125"/>
                    </a:cubicBezTo>
                    <a:cubicBezTo>
                      <a:pt x="5892" y="7960"/>
                      <a:pt x="5919" y="8796"/>
                      <a:pt x="5942" y="9636"/>
                    </a:cubicBezTo>
                    <a:cubicBezTo>
                      <a:pt x="5919" y="8925"/>
                      <a:pt x="5850" y="8213"/>
                      <a:pt x="5726" y="7510"/>
                    </a:cubicBezTo>
                    <a:cubicBezTo>
                      <a:pt x="5680" y="7680"/>
                      <a:pt x="5625" y="7846"/>
                      <a:pt x="5556" y="8006"/>
                    </a:cubicBezTo>
                    <a:cubicBezTo>
                      <a:pt x="5423" y="7070"/>
                      <a:pt x="5249" y="6142"/>
                      <a:pt x="5037" y="5224"/>
                    </a:cubicBezTo>
                    <a:cubicBezTo>
                      <a:pt x="5005" y="5265"/>
                      <a:pt x="4959" y="5297"/>
                      <a:pt x="4904" y="5315"/>
                    </a:cubicBezTo>
                    <a:cubicBezTo>
                      <a:pt x="4744" y="4824"/>
                      <a:pt x="4592" y="4333"/>
                      <a:pt x="4445" y="3842"/>
                    </a:cubicBezTo>
                    <a:cubicBezTo>
                      <a:pt x="4615" y="3828"/>
                      <a:pt x="4785" y="3773"/>
                      <a:pt x="4936" y="3690"/>
                    </a:cubicBezTo>
                    <a:cubicBezTo>
                      <a:pt x="4992" y="3662"/>
                      <a:pt x="5051" y="3607"/>
                      <a:pt x="5028" y="3548"/>
                    </a:cubicBezTo>
                    <a:cubicBezTo>
                      <a:pt x="5015" y="3520"/>
                      <a:pt x="4982" y="3506"/>
                      <a:pt x="4955" y="3493"/>
                    </a:cubicBezTo>
                    <a:cubicBezTo>
                      <a:pt x="4841" y="3445"/>
                      <a:pt x="4716" y="3422"/>
                      <a:pt x="4591" y="3422"/>
                    </a:cubicBezTo>
                    <a:cubicBezTo>
                      <a:pt x="4570" y="3422"/>
                      <a:pt x="4549" y="3422"/>
                      <a:pt x="4528" y="3424"/>
                    </a:cubicBezTo>
                    <a:cubicBezTo>
                      <a:pt x="4702" y="3382"/>
                      <a:pt x="4868" y="3300"/>
                      <a:pt x="5005" y="3185"/>
                    </a:cubicBezTo>
                    <a:cubicBezTo>
                      <a:pt x="5047" y="3148"/>
                      <a:pt x="5093" y="3107"/>
                      <a:pt x="5088" y="3052"/>
                    </a:cubicBezTo>
                    <a:cubicBezTo>
                      <a:pt x="5084" y="2970"/>
                      <a:pt x="4992" y="2942"/>
                      <a:pt x="4904" y="2942"/>
                    </a:cubicBezTo>
                    <a:cubicBezTo>
                      <a:pt x="4884" y="2942"/>
                      <a:pt x="4863" y="2944"/>
                      <a:pt x="4845" y="2946"/>
                    </a:cubicBezTo>
                    <a:cubicBezTo>
                      <a:pt x="4624" y="2969"/>
                      <a:pt x="4399" y="3001"/>
                      <a:pt x="4179" y="3033"/>
                    </a:cubicBezTo>
                    <a:cubicBezTo>
                      <a:pt x="4340" y="2740"/>
                      <a:pt x="4413" y="2400"/>
                      <a:pt x="4376" y="2065"/>
                    </a:cubicBezTo>
                    <a:cubicBezTo>
                      <a:pt x="4353" y="1849"/>
                      <a:pt x="4284" y="1637"/>
                      <a:pt x="4280" y="1417"/>
                    </a:cubicBezTo>
                    <a:cubicBezTo>
                      <a:pt x="4280" y="1385"/>
                      <a:pt x="4280" y="1348"/>
                      <a:pt x="4303" y="1321"/>
                    </a:cubicBezTo>
                    <a:cubicBezTo>
                      <a:pt x="4322" y="1295"/>
                      <a:pt x="4350" y="1286"/>
                      <a:pt x="4382" y="1286"/>
                    </a:cubicBezTo>
                    <a:cubicBezTo>
                      <a:pt x="4424" y="1286"/>
                      <a:pt x="4472" y="1304"/>
                      <a:pt x="4509" y="1325"/>
                    </a:cubicBezTo>
                    <a:cubicBezTo>
                      <a:pt x="4881" y="1546"/>
                      <a:pt x="5198" y="1904"/>
                      <a:pt x="5625" y="1954"/>
                    </a:cubicBezTo>
                    <a:cubicBezTo>
                      <a:pt x="5506" y="1702"/>
                      <a:pt x="5368" y="1449"/>
                      <a:pt x="5226" y="1206"/>
                    </a:cubicBezTo>
                    <a:cubicBezTo>
                      <a:pt x="5272" y="1179"/>
                      <a:pt x="5326" y="1165"/>
                      <a:pt x="5379" y="1165"/>
                    </a:cubicBezTo>
                    <a:cubicBezTo>
                      <a:pt x="5424" y="1165"/>
                      <a:pt x="5470" y="1175"/>
                      <a:pt x="5510" y="1197"/>
                    </a:cubicBezTo>
                    <a:cubicBezTo>
                      <a:pt x="5442" y="1064"/>
                      <a:pt x="5217" y="200"/>
                      <a:pt x="5083" y="200"/>
                    </a:cubicBezTo>
                    <a:cubicBezTo>
                      <a:pt x="4856" y="200"/>
                      <a:pt x="4632" y="191"/>
                      <a:pt x="4406" y="191"/>
                    </a:cubicBezTo>
                    <a:cubicBezTo>
                      <a:pt x="4321" y="191"/>
                      <a:pt x="4236" y="192"/>
                      <a:pt x="4151" y="196"/>
                    </a:cubicBezTo>
                    <a:cubicBezTo>
                      <a:pt x="4133" y="196"/>
                      <a:pt x="4115" y="196"/>
                      <a:pt x="4097" y="196"/>
                    </a:cubicBezTo>
                    <a:cubicBezTo>
                      <a:pt x="3805" y="196"/>
                      <a:pt x="3495" y="131"/>
                      <a:pt x="3205" y="118"/>
                    </a:cubicBezTo>
                    <a:cubicBezTo>
                      <a:pt x="2797" y="99"/>
                      <a:pt x="2397" y="3"/>
                      <a:pt x="1984" y="3"/>
                    </a:cubicBezTo>
                    <a:cubicBezTo>
                      <a:pt x="1968" y="1"/>
                      <a:pt x="1951" y="0"/>
                      <a:pt x="1934" y="0"/>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62" name="Google Shape;1762;p49"/>
              <p:cNvSpPr/>
              <p:nvPr/>
            </p:nvSpPr>
            <p:spPr>
              <a:xfrm>
                <a:off x="12130020" y="3738994"/>
                <a:ext cx="376284" cy="200021"/>
              </a:xfrm>
              <a:custGeom>
                <a:avLst/>
                <a:gdLst/>
                <a:ahLst/>
                <a:cxnLst/>
                <a:rect l="l" t="t" r="r" b="b"/>
                <a:pathLst>
                  <a:path w="3215" h="1709" extrusionOk="0">
                    <a:moveTo>
                      <a:pt x="897" y="1"/>
                    </a:moveTo>
                    <a:cubicBezTo>
                      <a:pt x="844" y="1"/>
                      <a:pt x="790" y="17"/>
                      <a:pt x="748" y="49"/>
                    </a:cubicBezTo>
                    <a:cubicBezTo>
                      <a:pt x="657" y="127"/>
                      <a:pt x="625" y="260"/>
                      <a:pt x="643" y="379"/>
                    </a:cubicBezTo>
                    <a:lnTo>
                      <a:pt x="643" y="379"/>
                    </a:lnTo>
                    <a:cubicBezTo>
                      <a:pt x="640" y="370"/>
                      <a:pt x="581" y="352"/>
                      <a:pt x="505" y="334"/>
                    </a:cubicBezTo>
                    <a:lnTo>
                      <a:pt x="501" y="334"/>
                    </a:lnTo>
                    <a:cubicBezTo>
                      <a:pt x="463" y="324"/>
                      <a:pt x="374" y="304"/>
                      <a:pt x="296" y="304"/>
                    </a:cubicBezTo>
                    <a:cubicBezTo>
                      <a:pt x="231" y="304"/>
                      <a:pt x="173" y="318"/>
                      <a:pt x="156" y="361"/>
                    </a:cubicBezTo>
                    <a:cubicBezTo>
                      <a:pt x="152" y="375"/>
                      <a:pt x="147" y="389"/>
                      <a:pt x="147" y="403"/>
                    </a:cubicBezTo>
                    <a:cubicBezTo>
                      <a:pt x="138" y="448"/>
                      <a:pt x="147" y="499"/>
                      <a:pt x="161" y="545"/>
                    </a:cubicBezTo>
                    <a:cubicBezTo>
                      <a:pt x="179" y="605"/>
                      <a:pt x="197" y="664"/>
                      <a:pt x="188" y="724"/>
                    </a:cubicBezTo>
                    <a:cubicBezTo>
                      <a:pt x="179" y="788"/>
                      <a:pt x="142" y="848"/>
                      <a:pt x="124" y="912"/>
                    </a:cubicBezTo>
                    <a:cubicBezTo>
                      <a:pt x="87" y="1055"/>
                      <a:pt x="110" y="1206"/>
                      <a:pt x="106" y="1353"/>
                    </a:cubicBezTo>
                    <a:cubicBezTo>
                      <a:pt x="97" y="1347"/>
                      <a:pt x="88" y="1345"/>
                      <a:pt x="80" y="1345"/>
                    </a:cubicBezTo>
                    <a:cubicBezTo>
                      <a:pt x="54" y="1345"/>
                      <a:pt x="27" y="1366"/>
                      <a:pt x="14" y="1390"/>
                    </a:cubicBezTo>
                    <a:cubicBezTo>
                      <a:pt x="0" y="1427"/>
                      <a:pt x="9" y="1463"/>
                      <a:pt x="18" y="1500"/>
                    </a:cubicBezTo>
                    <a:cubicBezTo>
                      <a:pt x="785" y="1624"/>
                      <a:pt x="1566" y="1693"/>
                      <a:pt x="2342" y="1702"/>
                    </a:cubicBezTo>
                    <a:cubicBezTo>
                      <a:pt x="2448" y="1704"/>
                      <a:pt x="2561" y="1708"/>
                      <a:pt x="2675" y="1708"/>
                    </a:cubicBezTo>
                    <a:cubicBezTo>
                      <a:pt x="2861" y="1708"/>
                      <a:pt x="3049" y="1696"/>
                      <a:pt x="3214" y="1642"/>
                    </a:cubicBezTo>
                    <a:cubicBezTo>
                      <a:pt x="3206" y="1551"/>
                      <a:pt x="3179" y="1460"/>
                      <a:pt x="3086" y="1460"/>
                    </a:cubicBezTo>
                    <a:cubicBezTo>
                      <a:pt x="3076" y="1460"/>
                      <a:pt x="3065" y="1461"/>
                      <a:pt x="3054" y="1463"/>
                    </a:cubicBezTo>
                    <a:cubicBezTo>
                      <a:pt x="3049" y="1385"/>
                      <a:pt x="2998" y="1326"/>
                      <a:pt x="2934" y="1293"/>
                    </a:cubicBezTo>
                    <a:cubicBezTo>
                      <a:pt x="2870" y="1257"/>
                      <a:pt x="2796" y="1247"/>
                      <a:pt x="2723" y="1238"/>
                    </a:cubicBezTo>
                    <a:cubicBezTo>
                      <a:pt x="2328" y="1179"/>
                      <a:pt x="1116" y="1018"/>
                      <a:pt x="1079" y="467"/>
                    </a:cubicBezTo>
                    <a:cubicBezTo>
                      <a:pt x="1070" y="338"/>
                      <a:pt x="1134" y="196"/>
                      <a:pt x="1065" y="86"/>
                    </a:cubicBezTo>
                    <a:cubicBezTo>
                      <a:pt x="1032" y="29"/>
                      <a:pt x="965" y="1"/>
                      <a:pt x="897"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63" name="Google Shape;1763;p49"/>
              <p:cNvSpPr/>
              <p:nvPr/>
            </p:nvSpPr>
            <p:spPr>
              <a:xfrm>
                <a:off x="12194509" y="3738994"/>
                <a:ext cx="98899" cy="104166"/>
              </a:xfrm>
              <a:custGeom>
                <a:avLst/>
                <a:gdLst/>
                <a:ahLst/>
                <a:cxnLst/>
                <a:rect l="l" t="t" r="r" b="b"/>
                <a:pathLst>
                  <a:path w="845" h="890" extrusionOk="0">
                    <a:moveTo>
                      <a:pt x="346" y="1"/>
                    </a:moveTo>
                    <a:cubicBezTo>
                      <a:pt x="293" y="1"/>
                      <a:pt x="239" y="17"/>
                      <a:pt x="197" y="49"/>
                    </a:cubicBezTo>
                    <a:cubicBezTo>
                      <a:pt x="0" y="210"/>
                      <a:pt x="101" y="439"/>
                      <a:pt x="253" y="577"/>
                    </a:cubicBezTo>
                    <a:lnTo>
                      <a:pt x="271" y="591"/>
                    </a:lnTo>
                    <a:cubicBezTo>
                      <a:pt x="358" y="664"/>
                      <a:pt x="459" y="724"/>
                      <a:pt x="565" y="775"/>
                    </a:cubicBezTo>
                    <a:cubicBezTo>
                      <a:pt x="653" y="814"/>
                      <a:pt x="750" y="841"/>
                      <a:pt x="835" y="884"/>
                    </a:cubicBezTo>
                    <a:lnTo>
                      <a:pt x="835" y="884"/>
                    </a:lnTo>
                    <a:cubicBezTo>
                      <a:pt x="691" y="808"/>
                      <a:pt x="537" y="633"/>
                      <a:pt x="528" y="467"/>
                    </a:cubicBezTo>
                    <a:cubicBezTo>
                      <a:pt x="519" y="338"/>
                      <a:pt x="583" y="196"/>
                      <a:pt x="514" y="86"/>
                    </a:cubicBezTo>
                    <a:cubicBezTo>
                      <a:pt x="481" y="29"/>
                      <a:pt x="414" y="1"/>
                      <a:pt x="346" y="1"/>
                    </a:cubicBezTo>
                    <a:close/>
                    <a:moveTo>
                      <a:pt x="835" y="884"/>
                    </a:moveTo>
                    <a:cubicBezTo>
                      <a:pt x="838" y="886"/>
                      <a:pt x="842" y="888"/>
                      <a:pt x="845" y="889"/>
                    </a:cubicBezTo>
                    <a:cubicBezTo>
                      <a:pt x="842" y="888"/>
                      <a:pt x="838" y="886"/>
                      <a:pt x="835" y="884"/>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64" name="Google Shape;1764;p49"/>
              <p:cNvSpPr/>
              <p:nvPr/>
            </p:nvSpPr>
            <p:spPr>
              <a:xfrm>
                <a:off x="12130020" y="3895710"/>
                <a:ext cx="377337" cy="42720"/>
              </a:xfrm>
              <a:custGeom>
                <a:avLst/>
                <a:gdLst/>
                <a:ahLst/>
                <a:cxnLst/>
                <a:rect l="l" t="t" r="r" b="b"/>
                <a:pathLst>
                  <a:path w="3224" h="365" extrusionOk="0">
                    <a:moveTo>
                      <a:pt x="93" y="1"/>
                    </a:moveTo>
                    <a:cubicBezTo>
                      <a:pt x="59" y="1"/>
                      <a:pt x="30" y="13"/>
                      <a:pt x="14" y="51"/>
                    </a:cubicBezTo>
                    <a:cubicBezTo>
                      <a:pt x="0" y="88"/>
                      <a:pt x="9" y="124"/>
                      <a:pt x="18" y="161"/>
                    </a:cubicBezTo>
                    <a:cubicBezTo>
                      <a:pt x="785" y="285"/>
                      <a:pt x="1566" y="354"/>
                      <a:pt x="2342" y="363"/>
                    </a:cubicBezTo>
                    <a:cubicBezTo>
                      <a:pt x="2405" y="364"/>
                      <a:pt x="2467" y="365"/>
                      <a:pt x="2530" y="365"/>
                    </a:cubicBezTo>
                    <a:cubicBezTo>
                      <a:pt x="2762" y="365"/>
                      <a:pt x="2992" y="354"/>
                      <a:pt x="3223" y="303"/>
                    </a:cubicBezTo>
                    <a:cubicBezTo>
                      <a:pt x="3210" y="248"/>
                      <a:pt x="3196" y="143"/>
                      <a:pt x="3127" y="124"/>
                    </a:cubicBezTo>
                    <a:cubicBezTo>
                      <a:pt x="3116" y="122"/>
                      <a:pt x="3104" y="121"/>
                      <a:pt x="3092" y="121"/>
                    </a:cubicBezTo>
                    <a:cubicBezTo>
                      <a:pt x="3080" y="121"/>
                      <a:pt x="3067" y="122"/>
                      <a:pt x="3054" y="124"/>
                    </a:cubicBezTo>
                    <a:cubicBezTo>
                      <a:pt x="2980" y="133"/>
                      <a:pt x="2907" y="143"/>
                      <a:pt x="2833" y="147"/>
                    </a:cubicBezTo>
                    <a:cubicBezTo>
                      <a:pt x="2613" y="166"/>
                      <a:pt x="2383" y="170"/>
                      <a:pt x="2163" y="170"/>
                    </a:cubicBezTo>
                    <a:cubicBezTo>
                      <a:pt x="2145" y="171"/>
                      <a:pt x="2127" y="171"/>
                      <a:pt x="2108" y="171"/>
                    </a:cubicBezTo>
                    <a:cubicBezTo>
                      <a:pt x="1855" y="171"/>
                      <a:pt x="1598" y="143"/>
                      <a:pt x="1345" y="143"/>
                    </a:cubicBezTo>
                    <a:cubicBezTo>
                      <a:pt x="1093" y="124"/>
                      <a:pt x="845" y="106"/>
                      <a:pt x="592" y="78"/>
                    </a:cubicBezTo>
                    <a:cubicBezTo>
                      <a:pt x="473" y="60"/>
                      <a:pt x="340" y="55"/>
                      <a:pt x="220" y="28"/>
                    </a:cubicBezTo>
                    <a:cubicBezTo>
                      <a:pt x="184" y="20"/>
                      <a:pt x="135" y="1"/>
                      <a:pt x="93"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65" name="Google Shape;1765;p49"/>
              <p:cNvSpPr/>
              <p:nvPr/>
            </p:nvSpPr>
            <p:spPr>
              <a:xfrm>
                <a:off x="11121258" y="3737005"/>
                <a:ext cx="384828" cy="200255"/>
              </a:xfrm>
              <a:custGeom>
                <a:avLst/>
                <a:gdLst/>
                <a:ahLst/>
                <a:cxnLst/>
                <a:rect l="l" t="t" r="r" b="b"/>
                <a:pathLst>
                  <a:path w="3288" h="1711" extrusionOk="0">
                    <a:moveTo>
                      <a:pt x="2371" y="1"/>
                    </a:moveTo>
                    <a:cubicBezTo>
                      <a:pt x="2303" y="1"/>
                      <a:pt x="2236" y="30"/>
                      <a:pt x="2200" y="89"/>
                    </a:cubicBezTo>
                    <a:cubicBezTo>
                      <a:pt x="2131" y="195"/>
                      <a:pt x="2195" y="337"/>
                      <a:pt x="2186" y="465"/>
                    </a:cubicBezTo>
                    <a:cubicBezTo>
                      <a:pt x="2149" y="1017"/>
                      <a:pt x="909" y="1182"/>
                      <a:pt x="505" y="1237"/>
                    </a:cubicBezTo>
                    <a:cubicBezTo>
                      <a:pt x="432" y="1251"/>
                      <a:pt x="358" y="1260"/>
                      <a:pt x="290" y="1292"/>
                    </a:cubicBezTo>
                    <a:cubicBezTo>
                      <a:pt x="225" y="1324"/>
                      <a:pt x="170" y="1384"/>
                      <a:pt x="166" y="1462"/>
                    </a:cubicBezTo>
                    <a:cubicBezTo>
                      <a:pt x="154" y="1460"/>
                      <a:pt x="142" y="1459"/>
                      <a:pt x="132" y="1459"/>
                    </a:cubicBezTo>
                    <a:cubicBezTo>
                      <a:pt x="36" y="1459"/>
                      <a:pt x="13" y="1550"/>
                      <a:pt x="0" y="1641"/>
                    </a:cubicBezTo>
                    <a:cubicBezTo>
                      <a:pt x="181" y="1698"/>
                      <a:pt x="386" y="1710"/>
                      <a:pt x="586" y="1710"/>
                    </a:cubicBezTo>
                    <a:cubicBezTo>
                      <a:pt x="690" y="1710"/>
                      <a:pt x="793" y="1707"/>
                      <a:pt x="891" y="1705"/>
                    </a:cubicBezTo>
                    <a:cubicBezTo>
                      <a:pt x="1690" y="1692"/>
                      <a:pt x="2484" y="1623"/>
                      <a:pt x="3274" y="1499"/>
                    </a:cubicBezTo>
                    <a:cubicBezTo>
                      <a:pt x="3279" y="1462"/>
                      <a:pt x="3288" y="1425"/>
                      <a:pt x="3274" y="1388"/>
                    </a:cubicBezTo>
                    <a:cubicBezTo>
                      <a:pt x="3264" y="1365"/>
                      <a:pt x="3236" y="1343"/>
                      <a:pt x="3209" y="1343"/>
                    </a:cubicBezTo>
                    <a:cubicBezTo>
                      <a:pt x="3200" y="1343"/>
                      <a:pt x="3191" y="1346"/>
                      <a:pt x="3182" y="1352"/>
                    </a:cubicBezTo>
                    <a:cubicBezTo>
                      <a:pt x="3178" y="1205"/>
                      <a:pt x="3201" y="1058"/>
                      <a:pt x="3164" y="911"/>
                    </a:cubicBezTo>
                    <a:cubicBezTo>
                      <a:pt x="3146" y="847"/>
                      <a:pt x="3104" y="792"/>
                      <a:pt x="3095" y="723"/>
                    </a:cubicBezTo>
                    <a:cubicBezTo>
                      <a:pt x="3086" y="663"/>
                      <a:pt x="3109" y="603"/>
                      <a:pt x="3127" y="544"/>
                    </a:cubicBezTo>
                    <a:cubicBezTo>
                      <a:pt x="3136" y="498"/>
                      <a:pt x="3150" y="447"/>
                      <a:pt x="3141" y="401"/>
                    </a:cubicBezTo>
                    <a:lnTo>
                      <a:pt x="3136" y="383"/>
                    </a:lnTo>
                    <a:lnTo>
                      <a:pt x="3132" y="364"/>
                    </a:lnTo>
                    <a:cubicBezTo>
                      <a:pt x="3113" y="318"/>
                      <a:pt x="3051" y="303"/>
                      <a:pt x="2983" y="303"/>
                    </a:cubicBezTo>
                    <a:cubicBezTo>
                      <a:pt x="2905" y="303"/>
                      <a:pt x="2818" y="322"/>
                      <a:pt x="2778" y="332"/>
                    </a:cubicBezTo>
                    <a:lnTo>
                      <a:pt x="2774" y="337"/>
                    </a:lnTo>
                    <a:cubicBezTo>
                      <a:pt x="2697" y="351"/>
                      <a:pt x="2633" y="373"/>
                      <a:pt x="2631" y="378"/>
                    </a:cubicBezTo>
                    <a:lnTo>
                      <a:pt x="2631" y="378"/>
                    </a:lnTo>
                    <a:cubicBezTo>
                      <a:pt x="2650" y="259"/>
                      <a:pt x="2618" y="126"/>
                      <a:pt x="2521" y="52"/>
                    </a:cubicBezTo>
                    <a:cubicBezTo>
                      <a:pt x="2479" y="18"/>
                      <a:pt x="2425" y="1"/>
                      <a:pt x="2371"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66" name="Google Shape;1766;p49"/>
              <p:cNvSpPr/>
              <p:nvPr/>
            </p:nvSpPr>
            <p:spPr>
              <a:xfrm>
                <a:off x="11339419" y="3737005"/>
                <a:ext cx="100654" cy="103932"/>
              </a:xfrm>
              <a:custGeom>
                <a:avLst/>
                <a:gdLst/>
                <a:ahLst/>
                <a:cxnLst/>
                <a:rect l="l" t="t" r="r" b="b"/>
                <a:pathLst>
                  <a:path w="860" h="888" extrusionOk="0">
                    <a:moveTo>
                      <a:pt x="507" y="1"/>
                    </a:moveTo>
                    <a:cubicBezTo>
                      <a:pt x="439" y="1"/>
                      <a:pt x="372" y="30"/>
                      <a:pt x="336" y="89"/>
                    </a:cubicBezTo>
                    <a:cubicBezTo>
                      <a:pt x="267" y="195"/>
                      <a:pt x="331" y="337"/>
                      <a:pt x="322" y="465"/>
                    </a:cubicBezTo>
                    <a:cubicBezTo>
                      <a:pt x="313" y="632"/>
                      <a:pt x="155" y="806"/>
                      <a:pt x="10" y="883"/>
                    </a:cubicBezTo>
                    <a:lnTo>
                      <a:pt x="10" y="883"/>
                    </a:lnTo>
                    <a:cubicBezTo>
                      <a:pt x="96" y="840"/>
                      <a:pt x="197" y="813"/>
                      <a:pt x="285" y="773"/>
                    </a:cubicBezTo>
                    <a:cubicBezTo>
                      <a:pt x="395" y="723"/>
                      <a:pt x="496" y="663"/>
                      <a:pt x="584" y="589"/>
                    </a:cubicBezTo>
                    <a:lnTo>
                      <a:pt x="602" y="576"/>
                    </a:lnTo>
                    <a:cubicBezTo>
                      <a:pt x="763" y="438"/>
                      <a:pt x="859" y="208"/>
                      <a:pt x="657" y="52"/>
                    </a:cubicBezTo>
                    <a:cubicBezTo>
                      <a:pt x="615" y="18"/>
                      <a:pt x="561" y="1"/>
                      <a:pt x="507" y="1"/>
                    </a:cubicBezTo>
                    <a:close/>
                    <a:moveTo>
                      <a:pt x="10" y="883"/>
                    </a:moveTo>
                    <a:lnTo>
                      <a:pt x="10" y="883"/>
                    </a:lnTo>
                    <a:cubicBezTo>
                      <a:pt x="7" y="885"/>
                      <a:pt x="4" y="886"/>
                      <a:pt x="1" y="888"/>
                    </a:cubicBezTo>
                    <a:cubicBezTo>
                      <a:pt x="4" y="886"/>
                      <a:pt x="7" y="885"/>
                      <a:pt x="10" y="883"/>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67" name="Google Shape;1767;p49"/>
              <p:cNvSpPr/>
              <p:nvPr/>
            </p:nvSpPr>
            <p:spPr>
              <a:xfrm>
                <a:off x="11120204" y="3893603"/>
                <a:ext cx="385881" cy="43188"/>
              </a:xfrm>
              <a:custGeom>
                <a:avLst/>
                <a:gdLst/>
                <a:ahLst/>
                <a:cxnLst/>
                <a:rect l="l" t="t" r="r" b="b"/>
                <a:pathLst>
                  <a:path w="3297" h="369" extrusionOk="0">
                    <a:moveTo>
                      <a:pt x="3203" y="0"/>
                    </a:moveTo>
                    <a:cubicBezTo>
                      <a:pt x="3159" y="0"/>
                      <a:pt x="3108" y="20"/>
                      <a:pt x="3072" y="27"/>
                    </a:cubicBezTo>
                    <a:cubicBezTo>
                      <a:pt x="2948" y="55"/>
                      <a:pt x="2819" y="64"/>
                      <a:pt x="2691" y="78"/>
                    </a:cubicBezTo>
                    <a:cubicBezTo>
                      <a:pt x="2438" y="106"/>
                      <a:pt x="2181" y="129"/>
                      <a:pt x="1924" y="142"/>
                    </a:cubicBezTo>
                    <a:cubicBezTo>
                      <a:pt x="1675" y="142"/>
                      <a:pt x="1430" y="171"/>
                      <a:pt x="1182" y="171"/>
                    </a:cubicBezTo>
                    <a:cubicBezTo>
                      <a:pt x="1151" y="171"/>
                      <a:pt x="1119" y="171"/>
                      <a:pt x="1088" y="170"/>
                    </a:cubicBezTo>
                    <a:cubicBezTo>
                      <a:pt x="859" y="170"/>
                      <a:pt x="629" y="165"/>
                      <a:pt x="400" y="147"/>
                    </a:cubicBezTo>
                    <a:cubicBezTo>
                      <a:pt x="326" y="142"/>
                      <a:pt x="248" y="133"/>
                      <a:pt x="175" y="124"/>
                    </a:cubicBezTo>
                    <a:cubicBezTo>
                      <a:pt x="163" y="122"/>
                      <a:pt x="151" y="120"/>
                      <a:pt x="138" y="120"/>
                    </a:cubicBezTo>
                    <a:cubicBezTo>
                      <a:pt x="125" y="120"/>
                      <a:pt x="113" y="122"/>
                      <a:pt x="101" y="124"/>
                    </a:cubicBezTo>
                    <a:cubicBezTo>
                      <a:pt x="28" y="142"/>
                      <a:pt x="14" y="248"/>
                      <a:pt x="0" y="308"/>
                    </a:cubicBezTo>
                    <a:cubicBezTo>
                      <a:pt x="250" y="357"/>
                      <a:pt x="494" y="369"/>
                      <a:pt x="743" y="369"/>
                    </a:cubicBezTo>
                    <a:cubicBezTo>
                      <a:pt x="795" y="369"/>
                      <a:pt x="847" y="368"/>
                      <a:pt x="900" y="367"/>
                    </a:cubicBezTo>
                    <a:cubicBezTo>
                      <a:pt x="1699" y="354"/>
                      <a:pt x="2493" y="285"/>
                      <a:pt x="3283" y="161"/>
                    </a:cubicBezTo>
                    <a:cubicBezTo>
                      <a:pt x="3288" y="124"/>
                      <a:pt x="3297" y="87"/>
                      <a:pt x="3283" y="50"/>
                    </a:cubicBezTo>
                    <a:cubicBezTo>
                      <a:pt x="3267" y="12"/>
                      <a:pt x="3237" y="0"/>
                      <a:pt x="3203" y="0"/>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68" name="Google Shape;1768;p49"/>
              <p:cNvSpPr/>
              <p:nvPr/>
            </p:nvSpPr>
            <p:spPr>
              <a:xfrm>
                <a:off x="11998819" y="497712"/>
                <a:ext cx="365048" cy="1279247"/>
              </a:xfrm>
              <a:custGeom>
                <a:avLst/>
                <a:gdLst/>
                <a:ahLst/>
                <a:cxnLst/>
                <a:rect l="l" t="t" r="r" b="b"/>
                <a:pathLst>
                  <a:path w="3119" h="10930" extrusionOk="0">
                    <a:moveTo>
                      <a:pt x="1657" y="1"/>
                    </a:moveTo>
                    <a:cubicBezTo>
                      <a:pt x="1645" y="1"/>
                      <a:pt x="1633" y="5"/>
                      <a:pt x="1622" y="13"/>
                    </a:cubicBezTo>
                    <a:cubicBezTo>
                      <a:pt x="1599" y="36"/>
                      <a:pt x="1599" y="73"/>
                      <a:pt x="1599" y="105"/>
                    </a:cubicBezTo>
                    <a:cubicBezTo>
                      <a:pt x="1612" y="238"/>
                      <a:pt x="1640" y="371"/>
                      <a:pt x="1667" y="500"/>
                    </a:cubicBezTo>
                    <a:cubicBezTo>
                      <a:pt x="1713" y="688"/>
                      <a:pt x="1755" y="881"/>
                      <a:pt x="1796" y="1069"/>
                    </a:cubicBezTo>
                    <a:cubicBezTo>
                      <a:pt x="1810" y="1120"/>
                      <a:pt x="1865" y="1249"/>
                      <a:pt x="1801" y="1290"/>
                    </a:cubicBezTo>
                    <a:cubicBezTo>
                      <a:pt x="1792" y="1295"/>
                      <a:pt x="1783" y="1297"/>
                      <a:pt x="1774" y="1297"/>
                    </a:cubicBezTo>
                    <a:cubicBezTo>
                      <a:pt x="1732" y="1297"/>
                      <a:pt x="1691" y="1250"/>
                      <a:pt x="1672" y="1216"/>
                    </a:cubicBezTo>
                    <a:cubicBezTo>
                      <a:pt x="1608" y="1079"/>
                      <a:pt x="1548" y="932"/>
                      <a:pt x="1498" y="785"/>
                    </a:cubicBezTo>
                    <a:cubicBezTo>
                      <a:pt x="1465" y="684"/>
                      <a:pt x="1447" y="491"/>
                      <a:pt x="1364" y="417"/>
                    </a:cubicBezTo>
                    <a:cubicBezTo>
                      <a:pt x="1351" y="404"/>
                      <a:pt x="1338" y="399"/>
                      <a:pt x="1325" y="399"/>
                    </a:cubicBezTo>
                    <a:cubicBezTo>
                      <a:pt x="1298" y="399"/>
                      <a:pt x="1274" y="426"/>
                      <a:pt x="1268" y="463"/>
                    </a:cubicBezTo>
                    <a:cubicBezTo>
                      <a:pt x="1231" y="675"/>
                      <a:pt x="1309" y="950"/>
                      <a:pt x="1374" y="1152"/>
                    </a:cubicBezTo>
                    <a:cubicBezTo>
                      <a:pt x="1438" y="1331"/>
                      <a:pt x="1511" y="1501"/>
                      <a:pt x="1599" y="1671"/>
                    </a:cubicBezTo>
                    <a:cubicBezTo>
                      <a:pt x="1617" y="1708"/>
                      <a:pt x="1635" y="1749"/>
                      <a:pt x="1617" y="1786"/>
                    </a:cubicBezTo>
                    <a:lnTo>
                      <a:pt x="1608" y="1800"/>
                    </a:lnTo>
                    <a:lnTo>
                      <a:pt x="1594" y="1800"/>
                    </a:lnTo>
                    <a:cubicBezTo>
                      <a:pt x="1493" y="1800"/>
                      <a:pt x="1415" y="1758"/>
                      <a:pt x="1332" y="1717"/>
                    </a:cubicBezTo>
                    <a:cubicBezTo>
                      <a:pt x="1255" y="1674"/>
                      <a:pt x="1178" y="1630"/>
                      <a:pt x="1088" y="1630"/>
                    </a:cubicBezTo>
                    <a:cubicBezTo>
                      <a:pt x="1044" y="1630"/>
                      <a:pt x="998" y="1641"/>
                      <a:pt x="947" y="1666"/>
                    </a:cubicBezTo>
                    <a:cubicBezTo>
                      <a:pt x="905" y="1685"/>
                      <a:pt x="868" y="1721"/>
                      <a:pt x="873" y="1767"/>
                    </a:cubicBezTo>
                    <a:cubicBezTo>
                      <a:pt x="882" y="1813"/>
                      <a:pt x="933" y="1832"/>
                      <a:pt x="979" y="1845"/>
                    </a:cubicBezTo>
                    <a:cubicBezTo>
                      <a:pt x="1093" y="1878"/>
                      <a:pt x="1236" y="1919"/>
                      <a:pt x="1337" y="1983"/>
                    </a:cubicBezTo>
                    <a:cubicBezTo>
                      <a:pt x="1438" y="2047"/>
                      <a:pt x="1502" y="2176"/>
                      <a:pt x="1580" y="2263"/>
                    </a:cubicBezTo>
                    <a:cubicBezTo>
                      <a:pt x="1704" y="2406"/>
                      <a:pt x="1883" y="2502"/>
                      <a:pt x="2067" y="2516"/>
                    </a:cubicBezTo>
                    <a:cubicBezTo>
                      <a:pt x="2099" y="3016"/>
                      <a:pt x="2117" y="3517"/>
                      <a:pt x="2140" y="4013"/>
                    </a:cubicBezTo>
                    <a:cubicBezTo>
                      <a:pt x="2159" y="4330"/>
                      <a:pt x="2173" y="4646"/>
                      <a:pt x="2145" y="4963"/>
                    </a:cubicBezTo>
                    <a:cubicBezTo>
                      <a:pt x="2104" y="5487"/>
                      <a:pt x="2076" y="5992"/>
                      <a:pt x="2173" y="6515"/>
                    </a:cubicBezTo>
                    <a:cubicBezTo>
                      <a:pt x="2182" y="6561"/>
                      <a:pt x="2191" y="6612"/>
                      <a:pt x="2186" y="6658"/>
                    </a:cubicBezTo>
                    <a:cubicBezTo>
                      <a:pt x="2177" y="6713"/>
                      <a:pt x="2150" y="6763"/>
                      <a:pt x="2117" y="6809"/>
                    </a:cubicBezTo>
                    <a:cubicBezTo>
                      <a:pt x="1943" y="7098"/>
                      <a:pt x="1755" y="7388"/>
                      <a:pt x="1589" y="7686"/>
                    </a:cubicBezTo>
                    <a:cubicBezTo>
                      <a:pt x="1360" y="8086"/>
                      <a:pt x="1172" y="8508"/>
                      <a:pt x="937" y="8908"/>
                    </a:cubicBezTo>
                    <a:cubicBezTo>
                      <a:pt x="708" y="9293"/>
                      <a:pt x="437" y="9661"/>
                      <a:pt x="83" y="9932"/>
                    </a:cubicBezTo>
                    <a:cubicBezTo>
                      <a:pt x="70" y="9941"/>
                      <a:pt x="60" y="9950"/>
                      <a:pt x="51" y="9955"/>
                    </a:cubicBezTo>
                    <a:cubicBezTo>
                      <a:pt x="33" y="9968"/>
                      <a:pt x="14" y="9982"/>
                      <a:pt x="5" y="10005"/>
                    </a:cubicBezTo>
                    <a:cubicBezTo>
                      <a:pt x="1" y="10023"/>
                      <a:pt x="5" y="10042"/>
                      <a:pt x="10" y="10060"/>
                    </a:cubicBezTo>
                    <a:cubicBezTo>
                      <a:pt x="49" y="10169"/>
                      <a:pt x="736" y="10930"/>
                      <a:pt x="863" y="10930"/>
                    </a:cubicBezTo>
                    <a:cubicBezTo>
                      <a:pt x="869" y="10930"/>
                      <a:pt x="874" y="10928"/>
                      <a:pt x="878" y="10923"/>
                    </a:cubicBezTo>
                    <a:cubicBezTo>
                      <a:pt x="1805" y="9757"/>
                      <a:pt x="2443" y="8393"/>
                      <a:pt x="3017" y="7025"/>
                    </a:cubicBezTo>
                    <a:cubicBezTo>
                      <a:pt x="3050" y="6951"/>
                      <a:pt x="3077" y="6878"/>
                      <a:pt x="3095" y="6805"/>
                    </a:cubicBezTo>
                    <a:cubicBezTo>
                      <a:pt x="3118" y="6704"/>
                      <a:pt x="3118" y="6598"/>
                      <a:pt x="3118" y="6492"/>
                    </a:cubicBezTo>
                    <a:cubicBezTo>
                      <a:pt x="3114" y="5804"/>
                      <a:pt x="3045" y="5133"/>
                      <a:pt x="2898" y="4467"/>
                    </a:cubicBezTo>
                    <a:cubicBezTo>
                      <a:pt x="2747" y="3783"/>
                      <a:pt x="2609" y="3099"/>
                      <a:pt x="2476" y="2415"/>
                    </a:cubicBezTo>
                    <a:cubicBezTo>
                      <a:pt x="2554" y="2364"/>
                      <a:pt x="2618" y="2300"/>
                      <a:pt x="2659" y="2217"/>
                    </a:cubicBezTo>
                    <a:cubicBezTo>
                      <a:pt x="2838" y="1896"/>
                      <a:pt x="2714" y="1515"/>
                      <a:pt x="2705" y="1170"/>
                    </a:cubicBezTo>
                    <a:cubicBezTo>
                      <a:pt x="2696" y="950"/>
                      <a:pt x="2747" y="739"/>
                      <a:pt x="2636" y="532"/>
                    </a:cubicBezTo>
                    <a:cubicBezTo>
                      <a:pt x="2632" y="518"/>
                      <a:pt x="2623" y="505"/>
                      <a:pt x="2604" y="495"/>
                    </a:cubicBezTo>
                    <a:cubicBezTo>
                      <a:pt x="2599" y="492"/>
                      <a:pt x="2593" y="491"/>
                      <a:pt x="2587" y="491"/>
                    </a:cubicBezTo>
                    <a:cubicBezTo>
                      <a:pt x="2567" y="491"/>
                      <a:pt x="2546" y="506"/>
                      <a:pt x="2535" y="523"/>
                    </a:cubicBezTo>
                    <a:cubicBezTo>
                      <a:pt x="2522" y="551"/>
                      <a:pt x="2522" y="578"/>
                      <a:pt x="2526" y="606"/>
                    </a:cubicBezTo>
                    <a:cubicBezTo>
                      <a:pt x="2526" y="693"/>
                      <a:pt x="2604" y="1115"/>
                      <a:pt x="2494" y="1147"/>
                    </a:cubicBezTo>
                    <a:cubicBezTo>
                      <a:pt x="2489" y="1149"/>
                      <a:pt x="2484" y="1150"/>
                      <a:pt x="2480" y="1150"/>
                    </a:cubicBezTo>
                    <a:cubicBezTo>
                      <a:pt x="2432" y="1150"/>
                      <a:pt x="2420" y="1066"/>
                      <a:pt x="2411" y="1028"/>
                    </a:cubicBezTo>
                    <a:cubicBezTo>
                      <a:pt x="2379" y="780"/>
                      <a:pt x="2347" y="537"/>
                      <a:pt x="2292" y="293"/>
                    </a:cubicBezTo>
                    <a:cubicBezTo>
                      <a:pt x="2274" y="211"/>
                      <a:pt x="2246" y="119"/>
                      <a:pt x="2173" y="91"/>
                    </a:cubicBezTo>
                    <a:cubicBezTo>
                      <a:pt x="2166" y="89"/>
                      <a:pt x="2158" y="88"/>
                      <a:pt x="2150" y="88"/>
                    </a:cubicBezTo>
                    <a:cubicBezTo>
                      <a:pt x="2142" y="88"/>
                      <a:pt x="2134" y="89"/>
                      <a:pt x="2127" y="91"/>
                    </a:cubicBezTo>
                    <a:cubicBezTo>
                      <a:pt x="2104" y="105"/>
                      <a:pt x="2104" y="133"/>
                      <a:pt x="2104" y="156"/>
                    </a:cubicBezTo>
                    <a:cubicBezTo>
                      <a:pt x="2113" y="362"/>
                      <a:pt x="2145" y="569"/>
                      <a:pt x="2173" y="771"/>
                    </a:cubicBezTo>
                    <a:cubicBezTo>
                      <a:pt x="2177" y="817"/>
                      <a:pt x="2239" y="1209"/>
                      <a:pt x="2147" y="1209"/>
                    </a:cubicBezTo>
                    <a:cubicBezTo>
                      <a:pt x="2139" y="1209"/>
                      <a:pt x="2129" y="1205"/>
                      <a:pt x="2117" y="1198"/>
                    </a:cubicBezTo>
                    <a:cubicBezTo>
                      <a:pt x="2094" y="1184"/>
                      <a:pt x="2081" y="1157"/>
                      <a:pt x="2072" y="1129"/>
                    </a:cubicBezTo>
                    <a:cubicBezTo>
                      <a:pt x="1984" y="872"/>
                      <a:pt x="1911" y="615"/>
                      <a:pt x="1847" y="349"/>
                    </a:cubicBezTo>
                    <a:cubicBezTo>
                      <a:pt x="1824" y="257"/>
                      <a:pt x="1805" y="160"/>
                      <a:pt x="1759" y="78"/>
                    </a:cubicBezTo>
                    <a:cubicBezTo>
                      <a:pt x="1738" y="39"/>
                      <a:pt x="1696" y="1"/>
                      <a:pt x="1657" y="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69" name="Google Shape;1769;p49"/>
              <p:cNvSpPr/>
              <p:nvPr/>
            </p:nvSpPr>
            <p:spPr>
              <a:xfrm>
                <a:off x="11998819" y="495722"/>
                <a:ext cx="365048" cy="1281237"/>
              </a:xfrm>
              <a:custGeom>
                <a:avLst/>
                <a:gdLst/>
                <a:ahLst/>
                <a:cxnLst/>
                <a:rect l="l" t="t" r="r" b="b"/>
                <a:pathLst>
                  <a:path w="3119" h="10947" extrusionOk="0">
                    <a:moveTo>
                      <a:pt x="1687" y="1"/>
                    </a:moveTo>
                    <a:cubicBezTo>
                      <a:pt x="1679" y="1"/>
                      <a:pt x="1670" y="5"/>
                      <a:pt x="1663" y="12"/>
                    </a:cubicBezTo>
                    <a:cubicBezTo>
                      <a:pt x="1658" y="26"/>
                      <a:pt x="1663" y="40"/>
                      <a:pt x="1667" y="49"/>
                    </a:cubicBezTo>
                    <a:lnTo>
                      <a:pt x="1915" y="1178"/>
                    </a:lnTo>
                    <a:cubicBezTo>
                      <a:pt x="1925" y="1224"/>
                      <a:pt x="1929" y="1284"/>
                      <a:pt x="1892" y="1316"/>
                    </a:cubicBezTo>
                    <a:cubicBezTo>
                      <a:pt x="1877" y="1328"/>
                      <a:pt x="1858" y="1333"/>
                      <a:pt x="1837" y="1333"/>
                    </a:cubicBezTo>
                    <a:cubicBezTo>
                      <a:pt x="1774" y="1333"/>
                      <a:pt x="1696" y="1282"/>
                      <a:pt x="1672" y="1233"/>
                    </a:cubicBezTo>
                    <a:cubicBezTo>
                      <a:pt x="1608" y="1096"/>
                      <a:pt x="1548" y="949"/>
                      <a:pt x="1498" y="802"/>
                    </a:cubicBezTo>
                    <a:cubicBezTo>
                      <a:pt x="1465" y="714"/>
                      <a:pt x="1461" y="613"/>
                      <a:pt x="1424" y="526"/>
                    </a:cubicBezTo>
                    <a:cubicBezTo>
                      <a:pt x="1404" y="484"/>
                      <a:pt x="1359" y="432"/>
                      <a:pt x="1331" y="432"/>
                    </a:cubicBezTo>
                    <a:cubicBezTo>
                      <a:pt x="1313" y="432"/>
                      <a:pt x="1302" y="453"/>
                      <a:pt x="1309" y="512"/>
                    </a:cubicBezTo>
                    <a:cubicBezTo>
                      <a:pt x="1364" y="866"/>
                      <a:pt x="1479" y="1210"/>
                      <a:pt x="1649" y="1523"/>
                    </a:cubicBezTo>
                    <a:cubicBezTo>
                      <a:pt x="1681" y="1587"/>
                      <a:pt x="1718" y="1651"/>
                      <a:pt x="1709" y="1720"/>
                    </a:cubicBezTo>
                    <a:cubicBezTo>
                      <a:pt x="1700" y="1793"/>
                      <a:pt x="1660" y="1822"/>
                      <a:pt x="1606" y="1822"/>
                    </a:cubicBezTo>
                    <a:cubicBezTo>
                      <a:pt x="1602" y="1822"/>
                      <a:pt x="1598" y="1821"/>
                      <a:pt x="1594" y="1821"/>
                    </a:cubicBezTo>
                    <a:cubicBezTo>
                      <a:pt x="1465" y="1821"/>
                      <a:pt x="1263" y="1688"/>
                      <a:pt x="1194" y="1665"/>
                    </a:cubicBezTo>
                    <a:cubicBezTo>
                      <a:pt x="1162" y="1655"/>
                      <a:pt x="1132" y="1651"/>
                      <a:pt x="1103" y="1651"/>
                    </a:cubicBezTo>
                    <a:cubicBezTo>
                      <a:pt x="1063" y="1651"/>
                      <a:pt x="1024" y="1659"/>
                      <a:pt x="979" y="1670"/>
                    </a:cubicBezTo>
                    <a:cubicBezTo>
                      <a:pt x="937" y="1679"/>
                      <a:pt x="786" y="1743"/>
                      <a:pt x="914" y="1780"/>
                    </a:cubicBezTo>
                    <a:cubicBezTo>
                      <a:pt x="924" y="1784"/>
                      <a:pt x="934" y="1786"/>
                      <a:pt x="945" y="1786"/>
                    </a:cubicBezTo>
                    <a:cubicBezTo>
                      <a:pt x="956" y="1786"/>
                      <a:pt x="967" y="1784"/>
                      <a:pt x="979" y="1784"/>
                    </a:cubicBezTo>
                    <a:cubicBezTo>
                      <a:pt x="985" y="1784"/>
                      <a:pt x="991" y="1784"/>
                      <a:pt x="997" y="1784"/>
                    </a:cubicBezTo>
                    <a:cubicBezTo>
                      <a:pt x="1112" y="1784"/>
                      <a:pt x="1200" y="1824"/>
                      <a:pt x="1300" y="1872"/>
                    </a:cubicBezTo>
                    <a:cubicBezTo>
                      <a:pt x="1387" y="1913"/>
                      <a:pt x="1507" y="1918"/>
                      <a:pt x="1576" y="1986"/>
                    </a:cubicBezTo>
                    <a:cubicBezTo>
                      <a:pt x="1612" y="2023"/>
                      <a:pt x="1631" y="2074"/>
                      <a:pt x="1654" y="2120"/>
                    </a:cubicBezTo>
                    <a:cubicBezTo>
                      <a:pt x="1747" y="2296"/>
                      <a:pt x="1948" y="2408"/>
                      <a:pt x="2148" y="2408"/>
                    </a:cubicBezTo>
                    <a:cubicBezTo>
                      <a:pt x="2203" y="2408"/>
                      <a:pt x="2258" y="2399"/>
                      <a:pt x="2310" y="2381"/>
                    </a:cubicBezTo>
                    <a:cubicBezTo>
                      <a:pt x="2375" y="3763"/>
                      <a:pt x="2448" y="5155"/>
                      <a:pt x="2710" y="6514"/>
                    </a:cubicBezTo>
                    <a:cubicBezTo>
                      <a:pt x="2728" y="6610"/>
                      <a:pt x="2747" y="6716"/>
                      <a:pt x="2728" y="6812"/>
                    </a:cubicBezTo>
                    <a:cubicBezTo>
                      <a:pt x="2714" y="6877"/>
                      <a:pt x="2687" y="6936"/>
                      <a:pt x="2659" y="6991"/>
                    </a:cubicBezTo>
                    <a:cubicBezTo>
                      <a:pt x="2549" y="7226"/>
                      <a:pt x="2434" y="7460"/>
                      <a:pt x="2324" y="7699"/>
                    </a:cubicBezTo>
                    <a:cubicBezTo>
                      <a:pt x="2191" y="7969"/>
                      <a:pt x="2062" y="8245"/>
                      <a:pt x="1860" y="8470"/>
                    </a:cubicBezTo>
                    <a:cubicBezTo>
                      <a:pt x="1727" y="8305"/>
                      <a:pt x="1571" y="8162"/>
                      <a:pt x="1397" y="8038"/>
                    </a:cubicBezTo>
                    <a:cubicBezTo>
                      <a:pt x="1240" y="8332"/>
                      <a:pt x="1107" y="8635"/>
                      <a:pt x="937" y="8925"/>
                    </a:cubicBezTo>
                    <a:cubicBezTo>
                      <a:pt x="708" y="9310"/>
                      <a:pt x="437" y="9678"/>
                      <a:pt x="83" y="9949"/>
                    </a:cubicBezTo>
                    <a:cubicBezTo>
                      <a:pt x="70" y="9958"/>
                      <a:pt x="60" y="9967"/>
                      <a:pt x="51" y="9972"/>
                    </a:cubicBezTo>
                    <a:cubicBezTo>
                      <a:pt x="33" y="9985"/>
                      <a:pt x="14" y="9999"/>
                      <a:pt x="5" y="10022"/>
                    </a:cubicBezTo>
                    <a:cubicBezTo>
                      <a:pt x="1" y="10040"/>
                      <a:pt x="5" y="10059"/>
                      <a:pt x="10" y="10077"/>
                    </a:cubicBezTo>
                    <a:cubicBezTo>
                      <a:pt x="49" y="10186"/>
                      <a:pt x="736" y="10947"/>
                      <a:pt x="863" y="10947"/>
                    </a:cubicBezTo>
                    <a:cubicBezTo>
                      <a:pt x="869" y="10947"/>
                      <a:pt x="874" y="10945"/>
                      <a:pt x="878" y="10940"/>
                    </a:cubicBezTo>
                    <a:cubicBezTo>
                      <a:pt x="1805" y="9774"/>
                      <a:pt x="2443" y="8410"/>
                      <a:pt x="3017" y="7042"/>
                    </a:cubicBezTo>
                    <a:cubicBezTo>
                      <a:pt x="3050" y="6968"/>
                      <a:pt x="3077" y="6895"/>
                      <a:pt x="3095" y="6822"/>
                    </a:cubicBezTo>
                    <a:cubicBezTo>
                      <a:pt x="3118" y="6721"/>
                      <a:pt x="3118" y="6615"/>
                      <a:pt x="3118" y="6509"/>
                    </a:cubicBezTo>
                    <a:cubicBezTo>
                      <a:pt x="3114" y="5821"/>
                      <a:pt x="3045" y="5150"/>
                      <a:pt x="2898" y="4484"/>
                    </a:cubicBezTo>
                    <a:cubicBezTo>
                      <a:pt x="2747" y="3800"/>
                      <a:pt x="2609" y="3116"/>
                      <a:pt x="2476" y="2432"/>
                    </a:cubicBezTo>
                    <a:cubicBezTo>
                      <a:pt x="2554" y="2381"/>
                      <a:pt x="2618" y="2317"/>
                      <a:pt x="2659" y="2234"/>
                    </a:cubicBezTo>
                    <a:cubicBezTo>
                      <a:pt x="2838" y="1913"/>
                      <a:pt x="2714" y="1532"/>
                      <a:pt x="2705" y="1187"/>
                    </a:cubicBezTo>
                    <a:cubicBezTo>
                      <a:pt x="2701" y="1022"/>
                      <a:pt x="2779" y="623"/>
                      <a:pt x="2604" y="517"/>
                    </a:cubicBezTo>
                    <a:cubicBezTo>
                      <a:pt x="2581" y="563"/>
                      <a:pt x="2581" y="613"/>
                      <a:pt x="2590" y="664"/>
                    </a:cubicBezTo>
                    <a:cubicBezTo>
                      <a:pt x="2609" y="811"/>
                      <a:pt x="2641" y="958"/>
                      <a:pt x="2623" y="1105"/>
                    </a:cubicBezTo>
                    <a:cubicBezTo>
                      <a:pt x="2618" y="1132"/>
                      <a:pt x="2613" y="1160"/>
                      <a:pt x="2595" y="1174"/>
                    </a:cubicBezTo>
                    <a:cubicBezTo>
                      <a:pt x="2577" y="1189"/>
                      <a:pt x="2559" y="1195"/>
                      <a:pt x="2542" y="1195"/>
                    </a:cubicBezTo>
                    <a:cubicBezTo>
                      <a:pt x="2475" y="1195"/>
                      <a:pt x="2419" y="1100"/>
                      <a:pt x="2411" y="1045"/>
                    </a:cubicBezTo>
                    <a:cubicBezTo>
                      <a:pt x="2379" y="797"/>
                      <a:pt x="2347" y="554"/>
                      <a:pt x="2292" y="310"/>
                    </a:cubicBezTo>
                    <a:cubicBezTo>
                      <a:pt x="2274" y="228"/>
                      <a:pt x="2246" y="150"/>
                      <a:pt x="2177" y="104"/>
                    </a:cubicBezTo>
                    <a:cubicBezTo>
                      <a:pt x="2154" y="113"/>
                      <a:pt x="2154" y="127"/>
                      <a:pt x="2159" y="150"/>
                    </a:cubicBezTo>
                    <a:cubicBezTo>
                      <a:pt x="2232" y="444"/>
                      <a:pt x="2255" y="747"/>
                      <a:pt x="2283" y="1045"/>
                    </a:cubicBezTo>
                    <a:cubicBezTo>
                      <a:pt x="2287" y="1082"/>
                      <a:pt x="2287" y="1119"/>
                      <a:pt x="2278" y="1151"/>
                    </a:cubicBezTo>
                    <a:cubicBezTo>
                      <a:pt x="2269" y="1187"/>
                      <a:pt x="2246" y="1220"/>
                      <a:pt x="2214" y="1229"/>
                    </a:cubicBezTo>
                    <a:cubicBezTo>
                      <a:pt x="2205" y="1231"/>
                      <a:pt x="2197" y="1231"/>
                      <a:pt x="2189" y="1231"/>
                    </a:cubicBezTo>
                    <a:cubicBezTo>
                      <a:pt x="2136" y="1231"/>
                      <a:pt x="2091" y="1194"/>
                      <a:pt x="2072" y="1146"/>
                    </a:cubicBezTo>
                    <a:cubicBezTo>
                      <a:pt x="1984" y="889"/>
                      <a:pt x="1911" y="632"/>
                      <a:pt x="1847" y="366"/>
                    </a:cubicBezTo>
                    <a:cubicBezTo>
                      <a:pt x="1824" y="274"/>
                      <a:pt x="1805" y="177"/>
                      <a:pt x="1759" y="95"/>
                    </a:cubicBezTo>
                    <a:cubicBezTo>
                      <a:pt x="1736" y="58"/>
                      <a:pt x="1704" y="44"/>
                      <a:pt x="1695" y="3"/>
                    </a:cubicBezTo>
                    <a:cubicBezTo>
                      <a:pt x="1693" y="2"/>
                      <a:pt x="1690" y="1"/>
                      <a:pt x="1687" y="1"/>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70" name="Google Shape;1770;p49"/>
              <p:cNvSpPr/>
              <p:nvPr/>
            </p:nvSpPr>
            <p:spPr>
              <a:xfrm>
                <a:off x="12196616" y="707212"/>
                <a:ext cx="67766" cy="42603"/>
              </a:xfrm>
              <a:custGeom>
                <a:avLst/>
                <a:gdLst/>
                <a:ahLst/>
                <a:cxnLst/>
                <a:rect l="l" t="t" r="r" b="b"/>
                <a:pathLst>
                  <a:path w="579" h="364" extrusionOk="0">
                    <a:moveTo>
                      <a:pt x="74" y="0"/>
                    </a:moveTo>
                    <a:cubicBezTo>
                      <a:pt x="51" y="0"/>
                      <a:pt x="23" y="0"/>
                      <a:pt x="0" y="5"/>
                    </a:cubicBezTo>
                    <a:cubicBezTo>
                      <a:pt x="120" y="28"/>
                      <a:pt x="225" y="69"/>
                      <a:pt x="322" y="129"/>
                    </a:cubicBezTo>
                    <a:cubicBezTo>
                      <a:pt x="418" y="193"/>
                      <a:pt x="505" y="271"/>
                      <a:pt x="579" y="363"/>
                    </a:cubicBezTo>
                    <a:cubicBezTo>
                      <a:pt x="542" y="248"/>
                      <a:pt x="460" y="147"/>
                      <a:pt x="354" y="83"/>
                    </a:cubicBezTo>
                    <a:cubicBezTo>
                      <a:pt x="271" y="32"/>
                      <a:pt x="170" y="0"/>
                      <a:pt x="74" y="0"/>
                    </a:cubicBezTo>
                    <a:close/>
                  </a:path>
                </a:pathLst>
              </a:custGeom>
              <a:solidFill>
                <a:srgbClr val="1411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71" name="Google Shape;1771;p49"/>
              <p:cNvSpPr/>
              <p:nvPr/>
            </p:nvSpPr>
            <p:spPr>
              <a:xfrm>
                <a:off x="12202000" y="660981"/>
                <a:ext cx="83450" cy="20014"/>
              </a:xfrm>
              <a:custGeom>
                <a:avLst/>
                <a:gdLst/>
                <a:ahLst/>
                <a:cxnLst/>
                <a:rect l="l" t="t" r="r" b="b"/>
                <a:pathLst>
                  <a:path w="713" h="171" extrusionOk="0">
                    <a:moveTo>
                      <a:pt x="510" y="0"/>
                    </a:moveTo>
                    <a:cubicBezTo>
                      <a:pt x="455" y="0"/>
                      <a:pt x="395" y="5"/>
                      <a:pt x="340" y="19"/>
                    </a:cubicBezTo>
                    <a:cubicBezTo>
                      <a:pt x="216" y="42"/>
                      <a:pt x="97" y="92"/>
                      <a:pt x="0" y="170"/>
                    </a:cubicBezTo>
                    <a:cubicBezTo>
                      <a:pt x="120" y="134"/>
                      <a:pt x="230" y="97"/>
                      <a:pt x="349" y="74"/>
                    </a:cubicBezTo>
                    <a:cubicBezTo>
                      <a:pt x="469" y="46"/>
                      <a:pt x="588" y="37"/>
                      <a:pt x="712" y="28"/>
                    </a:cubicBezTo>
                    <a:cubicBezTo>
                      <a:pt x="648" y="10"/>
                      <a:pt x="579" y="0"/>
                      <a:pt x="510" y="0"/>
                    </a:cubicBezTo>
                    <a:close/>
                  </a:path>
                </a:pathLst>
              </a:custGeom>
              <a:solidFill>
                <a:srgbClr val="1411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72" name="Google Shape;1772;p49"/>
              <p:cNvSpPr/>
              <p:nvPr/>
            </p:nvSpPr>
            <p:spPr>
              <a:xfrm>
                <a:off x="12217566" y="681931"/>
                <a:ext cx="18960" cy="7139"/>
              </a:xfrm>
              <a:custGeom>
                <a:avLst/>
                <a:gdLst/>
                <a:ahLst/>
                <a:cxnLst/>
                <a:rect l="l" t="t" r="r" b="b"/>
                <a:pathLst>
                  <a:path w="162" h="61" extrusionOk="0">
                    <a:moveTo>
                      <a:pt x="79" y="1"/>
                    </a:moveTo>
                    <a:cubicBezTo>
                      <a:pt x="51" y="1"/>
                      <a:pt x="23" y="10"/>
                      <a:pt x="0" y="33"/>
                    </a:cubicBezTo>
                    <a:cubicBezTo>
                      <a:pt x="28" y="51"/>
                      <a:pt x="56" y="56"/>
                      <a:pt x="79" y="60"/>
                    </a:cubicBezTo>
                    <a:cubicBezTo>
                      <a:pt x="106" y="60"/>
                      <a:pt x="129" y="56"/>
                      <a:pt x="161" y="37"/>
                    </a:cubicBezTo>
                    <a:cubicBezTo>
                      <a:pt x="138" y="10"/>
                      <a:pt x="111" y="1"/>
                      <a:pt x="79" y="1"/>
                    </a:cubicBezTo>
                    <a:close/>
                  </a:path>
                </a:pathLst>
              </a:custGeom>
              <a:solidFill>
                <a:srgbClr val="1411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73" name="Google Shape;1773;p49"/>
              <p:cNvSpPr/>
              <p:nvPr/>
            </p:nvSpPr>
            <p:spPr>
              <a:xfrm>
                <a:off x="12249284" y="689422"/>
                <a:ext cx="37687" cy="18375"/>
              </a:xfrm>
              <a:custGeom>
                <a:avLst/>
                <a:gdLst/>
                <a:ahLst/>
                <a:cxnLst/>
                <a:rect l="l" t="t" r="r" b="b"/>
                <a:pathLst>
                  <a:path w="322" h="157" extrusionOk="0">
                    <a:moveTo>
                      <a:pt x="33" y="1"/>
                    </a:moveTo>
                    <a:cubicBezTo>
                      <a:pt x="23" y="1"/>
                      <a:pt x="10" y="1"/>
                      <a:pt x="0" y="5"/>
                    </a:cubicBezTo>
                    <a:cubicBezTo>
                      <a:pt x="51" y="38"/>
                      <a:pt x="106" y="65"/>
                      <a:pt x="157" y="88"/>
                    </a:cubicBezTo>
                    <a:cubicBezTo>
                      <a:pt x="207" y="116"/>
                      <a:pt x="258" y="139"/>
                      <a:pt x="322" y="157"/>
                    </a:cubicBezTo>
                    <a:cubicBezTo>
                      <a:pt x="285" y="102"/>
                      <a:pt x="235" y="65"/>
                      <a:pt x="179" y="38"/>
                    </a:cubicBezTo>
                    <a:cubicBezTo>
                      <a:pt x="134" y="15"/>
                      <a:pt x="83" y="1"/>
                      <a:pt x="33" y="1"/>
                    </a:cubicBezTo>
                    <a:close/>
                  </a:path>
                </a:pathLst>
              </a:custGeom>
              <a:solidFill>
                <a:srgbClr val="1411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74" name="Google Shape;1774;p49"/>
              <p:cNvSpPr/>
              <p:nvPr/>
            </p:nvSpPr>
            <p:spPr>
              <a:xfrm>
                <a:off x="11471088" y="1484352"/>
                <a:ext cx="765910" cy="858957"/>
              </a:xfrm>
              <a:custGeom>
                <a:avLst/>
                <a:gdLst/>
                <a:ahLst/>
                <a:cxnLst/>
                <a:rect l="l" t="t" r="r" b="b"/>
                <a:pathLst>
                  <a:path w="6544" h="7339" extrusionOk="0">
                    <a:moveTo>
                      <a:pt x="956" y="0"/>
                    </a:moveTo>
                    <a:cubicBezTo>
                      <a:pt x="409" y="647"/>
                      <a:pt x="69" y="1469"/>
                      <a:pt x="1" y="2310"/>
                    </a:cubicBezTo>
                    <a:cubicBezTo>
                      <a:pt x="1" y="2314"/>
                      <a:pt x="1167" y="2645"/>
                      <a:pt x="1263" y="2654"/>
                    </a:cubicBezTo>
                    <a:cubicBezTo>
                      <a:pt x="1410" y="2668"/>
                      <a:pt x="1346" y="3816"/>
                      <a:pt x="1346" y="3967"/>
                    </a:cubicBezTo>
                    <a:cubicBezTo>
                      <a:pt x="1341" y="4449"/>
                      <a:pt x="1245" y="4918"/>
                      <a:pt x="1034" y="5354"/>
                    </a:cubicBezTo>
                    <a:cubicBezTo>
                      <a:pt x="1002" y="5414"/>
                      <a:pt x="969" y="5487"/>
                      <a:pt x="951" y="5556"/>
                    </a:cubicBezTo>
                    <a:cubicBezTo>
                      <a:pt x="937" y="5630"/>
                      <a:pt x="937" y="5698"/>
                      <a:pt x="983" y="5758"/>
                    </a:cubicBezTo>
                    <a:cubicBezTo>
                      <a:pt x="1103" y="5919"/>
                      <a:pt x="942" y="5923"/>
                      <a:pt x="827" y="6006"/>
                    </a:cubicBezTo>
                    <a:cubicBezTo>
                      <a:pt x="758" y="6057"/>
                      <a:pt x="740" y="6167"/>
                      <a:pt x="790" y="6236"/>
                    </a:cubicBezTo>
                    <a:cubicBezTo>
                      <a:pt x="734" y="6265"/>
                      <a:pt x="671" y="6278"/>
                      <a:pt x="608" y="6278"/>
                    </a:cubicBezTo>
                    <a:cubicBezTo>
                      <a:pt x="583" y="6278"/>
                      <a:pt x="558" y="6276"/>
                      <a:pt x="533" y="6272"/>
                    </a:cubicBezTo>
                    <a:lnTo>
                      <a:pt x="533" y="6272"/>
                    </a:lnTo>
                    <a:cubicBezTo>
                      <a:pt x="588" y="6282"/>
                      <a:pt x="813" y="6539"/>
                      <a:pt x="878" y="6589"/>
                    </a:cubicBezTo>
                    <a:cubicBezTo>
                      <a:pt x="1002" y="6681"/>
                      <a:pt x="1121" y="6764"/>
                      <a:pt x="1263" y="6837"/>
                    </a:cubicBezTo>
                    <a:cubicBezTo>
                      <a:pt x="1626" y="7030"/>
                      <a:pt x="2012" y="7168"/>
                      <a:pt x="2411" y="7250"/>
                    </a:cubicBezTo>
                    <a:cubicBezTo>
                      <a:pt x="2701" y="7309"/>
                      <a:pt x="2998" y="7339"/>
                      <a:pt x="3294" y="7339"/>
                    </a:cubicBezTo>
                    <a:cubicBezTo>
                      <a:pt x="3790" y="7339"/>
                      <a:pt x="4285" y="7254"/>
                      <a:pt x="4748" y="7076"/>
                    </a:cubicBezTo>
                    <a:cubicBezTo>
                      <a:pt x="5125" y="6934"/>
                      <a:pt x="5497" y="6722"/>
                      <a:pt x="5708" y="6378"/>
                    </a:cubicBezTo>
                    <a:cubicBezTo>
                      <a:pt x="5520" y="6355"/>
                      <a:pt x="5368" y="6171"/>
                      <a:pt x="5373" y="5983"/>
                    </a:cubicBezTo>
                    <a:lnTo>
                      <a:pt x="5373" y="5983"/>
                    </a:lnTo>
                    <a:cubicBezTo>
                      <a:pt x="5318" y="5988"/>
                      <a:pt x="5263" y="5992"/>
                      <a:pt x="5203" y="5997"/>
                    </a:cubicBezTo>
                    <a:cubicBezTo>
                      <a:pt x="5249" y="5809"/>
                      <a:pt x="5299" y="5620"/>
                      <a:pt x="5345" y="5437"/>
                    </a:cubicBezTo>
                    <a:cubicBezTo>
                      <a:pt x="5368" y="5336"/>
                      <a:pt x="5382" y="5203"/>
                      <a:pt x="5295" y="5147"/>
                    </a:cubicBezTo>
                    <a:cubicBezTo>
                      <a:pt x="5258" y="5124"/>
                      <a:pt x="5208" y="5120"/>
                      <a:pt x="5189" y="5083"/>
                    </a:cubicBezTo>
                    <a:cubicBezTo>
                      <a:pt x="5171" y="5060"/>
                      <a:pt x="5175" y="5033"/>
                      <a:pt x="5175" y="5005"/>
                    </a:cubicBezTo>
                    <a:cubicBezTo>
                      <a:pt x="5231" y="4344"/>
                      <a:pt x="5295" y="3687"/>
                      <a:pt x="5373" y="3026"/>
                    </a:cubicBezTo>
                    <a:cubicBezTo>
                      <a:pt x="5382" y="2948"/>
                      <a:pt x="5391" y="2870"/>
                      <a:pt x="5433" y="2796"/>
                    </a:cubicBezTo>
                    <a:cubicBezTo>
                      <a:pt x="5607" y="2480"/>
                      <a:pt x="6213" y="2530"/>
                      <a:pt x="6516" y="2484"/>
                    </a:cubicBezTo>
                    <a:cubicBezTo>
                      <a:pt x="6544" y="1598"/>
                      <a:pt x="6204" y="707"/>
                      <a:pt x="5593" y="69"/>
                    </a:cubicBezTo>
                    <a:lnTo>
                      <a:pt x="5593" y="69"/>
                    </a:lnTo>
                    <a:cubicBezTo>
                      <a:pt x="5639" y="119"/>
                      <a:pt x="5152" y="730"/>
                      <a:pt x="5088" y="785"/>
                    </a:cubicBezTo>
                    <a:cubicBezTo>
                      <a:pt x="4872" y="973"/>
                      <a:pt x="4647" y="1176"/>
                      <a:pt x="4367" y="1277"/>
                    </a:cubicBezTo>
                    <a:cubicBezTo>
                      <a:pt x="4129" y="1359"/>
                      <a:pt x="3862" y="1359"/>
                      <a:pt x="3605" y="1359"/>
                    </a:cubicBezTo>
                    <a:cubicBezTo>
                      <a:pt x="3307" y="1355"/>
                      <a:pt x="3004" y="1345"/>
                      <a:pt x="2710" y="1277"/>
                    </a:cubicBezTo>
                    <a:cubicBezTo>
                      <a:pt x="2030" y="1120"/>
                      <a:pt x="1383" y="528"/>
                      <a:pt x="956"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75" name="Google Shape;1775;p49"/>
              <p:cNvSpPr/>
              <p:nvPr/>
            </p:nvSpPr>
            <p:spPr>
              <a:xfrm>
                <a:off x="11679653" y="1806210"/>
                <a:ext cx="327361" cy="316710"/>
              </a:xfrm>
              <a:custGeom>
                <a:avLst/>
                <a:gdLst/>
                <a:ahLst/>
                <a:cxnLst/>
                <a:rect l="l" t="t" r="r" b="b"/>
                <a:pathLst>
                  <a:path w="2797" h="2706" extrusionOk="0">
                    <a:moveTo>
                      <a:pt x="2218" y="1"/>
                    </a:moveTo>
                    <a:lnTo>
                      <a:pt x="2218" y="1"/>
                    </a:lnTo>
                    <a:cubicBezTo>
                      <a:pt x="2213" y="60"/>
                      <a:pt x="2209" y="115"/>
                      <a:pt x="2223" y="170"/>
                    </a:cubicBezTo>
                    <a:cubicBezTo>
                      <a:pt x="2236" y="225"/>
                      <a:pt x="2273" y="271"/>
                      <a:pt x="2319" y="290"/>
                    </a:cubicBezTo>
                    <a:cubicBezTo>
                      <a:pt x="2337" y="327"/>
                      <a:pt x="2356" y="359"/>
                      <a:pt x="2374" y="391"/>
                    </a:cubicBezTo>
                    <a:cubicBezTo>
                      <a:pt x="2324" y="368"/>
                      <a:pt x="2273" y="349"/>
                      <a:pt x="2218" y="340"/>
                    </a:cubicBezTo>
                    <a:cubicBezTo>
                      <a:pt x="2205" y="337"/>
                      <a:pt x="2192" y="334"/>
                      <a:pt x="2179" y="334"/>
                    </a:cubicBezTo>
                    <a:cubicBezTo>
                      <a:pt x="2174" y="334"/>
                      <a:pt x="2168" y="334"/>
                      <a:pt x="2163" y="336"/>
                    </a:cubicBezTo>
                    <a:cubicBezTo>
                      <a:pt x="2149" y="340"/>
                      <a:pt x="2131" y="354"/>
                      <a:pt x="2131" y="372"/>
                    </a:cubicBezTo>
                    <a:cubicBezTo>
                      <a:pt x="2126" y="405"/>
                      <a:pt x="2167" y="418"/>
                      <a:pt x="2200" y="423"/>
                    </a:cubicBezTo>
                    <a:cubicBezTo>
                      <a:pt x="2227" y="428"/>
                      <a:pt x="2255" y="432"/>
                      <a:pt x="2282" y="437"/>
                    </a:cubicBezTo>
                    <a:cubicBezTo>
                      <a:pt x="2306" y="439"/>
                      <a:pt x="2330" y="442"/>
                      <a:pt x="2354" y="442"/>
                    </a:cubicBezTo>
                    <a:cubicBezTo>
                      <a:pt x="2371" y="442"/>
                      <a:pt x="2389" y="441"/>
                      <a:pt x="2406" y="437"/>
                    </a:cubicBezTo>
                    <a:cubicBezTo>
                      <a:pt x="2420" y="460"/>
                      <a:pt x="2434" y="478"/>
                      <a:pt x="2448" y="496"/>
                    </a:cubicBezTo>
                    <a:cubicBezTo>
                      <a:pt x="2466" y="524"/>
                      <a:pt x="2480" y="552"/>
                      <a:pt x="2498" y="579"/>
                    </a:cubicBezTo>
                    <a:cubicBezTo>
                      <a:pt x="2439" y="548"/>
                      <a:pt x="2371" y="527"/>
                      <a:pt x="2304" y="527"/>
                    </a:cubicBezTo>
                    <a:cubicBezTo>
                      <a:pt x="2292" y="527"/>
                      <a:pt x="2280" y="527"/>
                      <a:pt x="2268" y="529"/>
                    </a:cubicBezTo>
                    <a:cubicBezTo>
                      <a:pt x="2259" y="529"/>
                      <a:pt x="2250" y="529"/>
                      <a:pt x="2246" y="533"/>
                    </a:cubicBezTo>
                    <a:cubicBezTo>
                      <a:pt x="2232" y="542"/>
                      <a:pt x="2232" y="565"/>
                      <a:pt x="2241" y="574"/>
                    </a:cubicBezTo>
                    <a:cubicBezTo>
                      <a:pt x="2250" y="588"/>
                      <a:pt x="2264" y="593"/>
                      <a:pt x="2278" y="602"/>
                    </a:cubicBezTo>
                    <a:cubicBezTo>
                      <a:pt x="2342" y="625"/>
                      <a:pt x="2411" y="634"/>
                      <a:pt x="2480" y="643"/>
                    </a:cubicBezTo>
                    <a:lnTo>
                      <a:pt x="2530" y="643"/>
                    </a:lnTo>
                    <a:cubicBezTo>
                      <a:pt x="2549" y="685"/>
                      <a:pt x="2567" y="726"/>
                      <a:pt x="2585" y="767"/>
                    </a:cubicBezTo>
                    <a:cubicBezTo>
                      <a:pt x="2585" y="777"/>
                      <a:pt x="2590" y="790"/>
                      <a:pt x="2594" y="799"/>
                    </a:cubicBezTo>
                    <a:cubicBezTo>
                      <a:pt x="2567" y="777"/>
                      <a:pt x="2530" y="763"/>
                      <a:pt x="2498" y="758"/>
                    </a:cubicBezTo>
                    <a:cubicBezTo>
                      <a:pt x="2493" y="756"/>
                      <a:pt x="2487" y="755"/>
                      <a:pt x="2482" y="755"/>
                    </a:cubicBezTo>
                    <a:cubicBezTo>
                      <a:pt x="2473" y="755"/>
                      <a:pt x="2464" y="759"/>
                      <a:pt x="2461" y="767"/>
                    </a:cubicBezTo>
                    <a:cubicBezTo>
                      <a:pt x="2452" y="781"/>
                      <a:pt x="2466" y="799"/>
                      <a:pt x="2480" y="809"/>
                    </a:cubicBezTo>
                    <a:cubicBezTo>
                      <a:pt x="2521" y="836"/>
                      <a:pt x="2567" y="855"/>
                      <a:pt x="2617" y="868"/>
                    </a:cubicBezTo>
                    <a:cubicBezTo>
                      <a:pt x="2627" y="910"/>
                      <a:pt x="2636" y="951"/>
                      <a:pt x="2645" y="988"/>
                    </a:cubicBezTo>
                    <a:cubicBezTo>
                      <a:pt x="2633" y="990"/>
                      <a:pt x="2621" y="992"/>
                      <a:pt x="2609" y="992"/>
                    </a:cubicBezTo>
                    <a:cubicBezTo>
                      <a:pt x="2539" y="992"/>
                      <a:pt x="2469" y="949"/>
                      <a:pt x="2406" y="910"/>
                    </a:cubicBezTo>
                    <a:cubicBezTo>
                      <a:pt x="2348" y="876"/>
                      <a:pt x="2287" y="861"/>
                      <a:pt x="2228" y="861"/>
                    </a:cubicBezTo>
                    <a:cubicBezTo>
                      <a:pt x="2081" y="861"/>
                      <a:pt x="1943" y="953"/>
                      <a:pt x="1864" y="1093"/>
                    </a:cubicBezTo>
                    <a:cubicBezTo>
                      <a:pt x="1809" y="1194"/>
                      <a:pt x="1782" y="1314"/>
                      <a:pt x="1759" y="1429"/>
                    </a:cubicBezTo>
                    <a:cubicBezTo>
                      <a:pt x="1626" y="965"/>
                      <a:pt x="1185" y="620"/>
                      <a:pt x="721" y="519"/>
                    </a:cubicBezTo>
                    <a:cubicBezTo>
                      <a:pt x="542" y="483"/>
                      <a:pt x="372" y="501"/>
                      <a:pt x="198" y="473"/>
                    </a:cubicBezTo>
                    <a:lnTo>
                      <a:pt x="198" y="473"/>
                    </a:lnTo>
                    <a:cubicBezTo>
                      <a:pt x="202" y="570"/>
                      <a:pt x="243" y="662"/>
                      <a:pt x="312" y="726"/>
                    </a:cubicBezTo>
                    <a:cubicBezTo>
                      <a:pt x="276" y="726"/>
                      <a:pt x="243" y="767"/>
                      <a:pt x="243" y="809"/>
                    </a:cubicBezTo>
                    <a:cubicBezTo>
                      <a:pt x="243" y="845"/>
                      <a:pt x="266" y="882"/>
                      <a:pt x="285" y="919"/>
                    </a:cubicBezTo>
                    <a:cubicBezTo>
                      <a:pt x="354" y="1024"/>
                      <a:pt x="432" y="1130"/>
                      <a:pt x="514" y="1231"/>
                    </a:cubicBezTo>
                    <a:cubicBezTo>
                      <a:pt x="508" y="1229"/>
                      <a:pt x="502" y="1228"/>
                      <a:pt x="496" y="1228"/>
                    </a:cubicBezTo>
                    <a:cubicBezTo>
                      <a:pt x="456" y="1228"/>
                      <a:pt x="417" y="1265"/>
                      <a:pt x="413" y="1305"/>
                    </a:cubicBezTo>
                    <a:cubicBezTo>
                      <a:pt x="404" y="1350"/>
                      <a:pt x="423" y="1396"/>
                      <a:pt x="446" y="1438"/>
                    </a:cubicBezTo>
                    <a:cubicBezTo>
                      <a:pt x="560" y="1644"/>
                      <a:pt x="739" y="1814"/>
                      <a:pt x="950" y="1915"/>
                    </a:cubicBezTo>
                    <a:lnTo>
                      <a:pt x="950" y="1915"/>
                    </a:lnTo>
                    <a:cubicBezTo>
                      <a:pt x="949" y="1915"/>
                      <a:pt x="948" y="1915"/>
                      <a:pt x="945" y="1915"/>
                    </a:cubicBezTo>
                    <a:cubicBezTo>
                      <a:pt x="914" y="1915"/>
                      <a:pt x="760" y="1934"/>
                      <a:pt x="735" y="1934"/>
                    </a:cubicBezTo>
                    <a:cubicBezTo>
                      <a:pt x="684" y="1931"/>
                      <a:pt x="633" y="1929"/>
                      <a:pt x="581" y="1929"/>
                    </a:cubicBezTo>
                    <a:cubicBezTo>
                      <a:pt x="529" y="1929"/>
                      <a:pt x="478" y="1931"/>
                      <a:pt x="427" y="1938"/>
                    </a:cubicBezTo>
                    <a:cubicBezTo>
                      <a:pt x="248" y="1961"/>
                      <a:pt x="87" y="2048"/>
                      <a:pt x="19" y="2223"/>
                    </a:cubicBezTo>
                    <a:cubicBezTo>
                      <a:pt x="9" y="2246"/>
                      <a:pt x="0" y="2273"/>
                      <a:pt x="19" y="2287"/>
                    </a:cubicBezTo>
                    <a:cubicBezTo>
                      <a:pt x="28" y="2296"/>
                      <a:pt x="41" y="2301"/>
                      <a:pt x="55" y="2301"/>
                    </a:cubicBezTo>
                    <a:cubicBezTo>
                      <a:pt x="78" y="2304"/>
                      <a:pt x="102" y="2306"/>
                      <a:pt x="125" y="2306"/>
                    </a:cubicBezTo>
                    <a:cubicBezTo>
                      <a:pt x="173" y="2306"/>
                      <a:pt x="221" y="2299"/>
                      <a:pt x="266" y="2287"/>
                    </a:cubicBezTo>
                    <a:lnTo>
                      <a:pt x="266" y="2287"/>
                    </a:lnTo>
                    <a:cubicBezTo>
                      <a:pt x="230" y="2338"/>
                      <a:pt x="188" y="2407"/>
                      <a:pt x="221" y="2462"/>
                    </a:cubicBezTo>
                    <a:cubicBezTo>
                      <a:pt x="239" y="2490"/>
                      <a:pt x="272" y="2503"/>
                      <a:pt x="308" y="2503"/>
                    </a:cubicBezTo>
                    <a:cubicBezTo>
                      <a:pt x="325" y="2503"/>
                      <a:pt x="342" y="2500"/>
                      <a:pt x="358" y="2494"/>
                    </a:cubicBezTo>
                    <a:cubicBezTo>
                      <a:pt x="404" y="2475"/>
                      <a:pt x="441" y="2434"/>
                      <a:pt x="473" y="2393"/>
                    </a:cubicBezTo>
                    <a:lnTo>
                      <a:pt x="473" y="2393"/>
                    </a:lnTo>
                    <a:cubicBezTo>
                      <a:pt x="468" y="2457"/>
                      <a:pt x="468" y="2517"/>
                      <a:pt x="487" y="2576"/>
                    </a:cubicBezTo>
                    <a:cubicBezTo>
                      <a:pt x="505" y="2632"/>
                      <a:pt x="547" y="2687"/>
                      <a:pt x="606" y="2705"/>
                    </a:cubicBezTo>
                    <a:cubicBezTo>
                      <a:pt x="648" y="2558"/>
                      <a:pt x="749" y="2430"/>
                      <a:pt x="877" y="2347"/>
                    </a:cubicBezTo>
                    <a:cubicBezTo>
                      <a:pt x="918" y="2319"/>
                      <a:pt x="960" y="2301"/>
                      <a:pt x="1006" y="2301"/>
                    </a:cubicBezTo>
                    <a:cubicBezTo>
                      <a:pt x="1038" y="2301"/>
                      <a:pt x="1070" y="2310"/>
                      <a:pt x="1102" y="2319"/>
                    </a:cubicBezTo>
                    <a:cubicBezTo>
                      <a:pt x="1293" y="2389"/>
                      <a:pt x="1458" y="2455"/>
                      <a:pt x="1642" y="2455"/>
                    </a:cubicBezTo>
                    <a:cubicBezTo>
                      <a:pt x="1714" y="2455"/>
                      <a:pt x="1789" y="2445"/>
                      <a:pt x="1869" y="2420"/>
                    </a:cubicBezTo>
                    <a:cubicBezTo>
                      <a:pt x="2135" y="2338"/>
                      <a:pt x="2365" y="2126"/>
                      <a:pt x="2434" y="1856"/>
                    </a:cubicBezTo>
                    <a:cubicBezTo>
                      <a:pt x="2489" y="1631"/>
                      <a:pt x="2369" y="1125"/>
                      <a:pt x="2645" y="997"/>
                    </a:cubicBezTo>
                    <a:cubicBezTo>
                      <a:pt x="2663" y="1116"/>
                      <a:pt x="2668" y="1240"/>
                      <a:pt x="2659" y="1369"/>
                    </a:cubicBezTo>
                    <a:cubicBezTo>
                      <a:pt x="2695" y="1268"/>
                      <a:pt x="2718" y="1162"/>
                      <a:pt x="2714" y="1057"/>
                    </a:cubicBezTo>
                    <a:cubicBezTo>
                      <a:pt x="2714" y="992"/>
                      <a:pt x="2705" y="928"/>
                      <a:pt x="2691" y="868"/>
                    </a:cubicBezTo>
                    <a:cubicBezTo>
                      <a:pt x="2755" y="809"/>
                      <a:pt x="2797" y="721"/>
                      <a:pt x="2797" y="634"/>
                    </a:cubicBezTo>
                    <a:cubicBezTo>
                      <a:pt x="2797" y="620"/>
                      <a:pt x="2792" y="607"/>
                      <a:pt x="2783" y="602"/>
                    </a:cubicBezTo>
                    <a:cubicBezTo>
                      <a:pt x="2769" y="602"/>
                      <a:pt x="2764" y="611"/>
                      <a:pt x="2755" y="620"/>
                    </a:cubicBezTo>
                    <a:cubicBezTo>
                      <a:pt x="2723" y="680"/>
                      <a:pt x="2695" y="749"/>
                      <a:pt x="2677" y="818"/>
                    </a:cubicBezTo>
                    <a:cubicBezTo>
                      <a:pt x="2673" y="790"/>
                      <a:pt x="2663" y="767"/>
                      <a:pt x="2654" y="740"/>
                    </a:cubicBezTo>
                    <a:cubicBezTo>
                      <a:pt x="2640" y="698"/>
                      <a:pt x="2622" y="657"/>
                      <a:pt x="2599" y="620"/>
                    </a:cubicBezTo>
                    <a:cubicBezTo>
                      <a:pt x="2617" y="607"/>
                      <a:pt x="2627" y="588"/>
                      <a:pt x="2636" y="570"/>
                    </a:cubicBezTo>
                    <a:cubicBezTo>
                      <a:pt x="2659" y="510"/>
                      <a:pt x="2668" y="446"/>
                      <a:pt x="2659" y="386"/>
                    </a:cubicBezTo>
                    <a:lnTo>
                      <a:pt x="2650" y="368"/>
                    </a:lnTo>
                    <a:cubicBezTo>
                      <a:pt x="2647" y="367"/>
                      <a:pt x="2645" y="367"/>
                      <a:pt x="2643" y="367"/>
                    </a:cubicBezTo>
                    <a:cubicBezTo>
                      <a:pt x="2633" y="367"/>
                      <a:pt x="2626" y="375"/>
                      <a:pt x="2622" y="386"/>
                    </a:cubicBezTo>
                    <a:cubicBezTo>
                      <a:pt x="2590" y="441"/>
                      <a:pt x="2572" y="506"/>
                      <a:pt x="2572" y="570"/>
                    </a:cubicBezTo>
                    <a:cubicBezTo>
                      <a:pt x="2549" y="533"/>
                      <a:pt x="2521" y="496"/>
                      <a:pt x="2493" y="464"/>
                    </a:cubicBezTo>
                    <a:cubicBezTo>
                      <a:pt x="2484" y="446"/>
                      <a:pt x="2470" y="432"/>
                      <a:pt x="2457" y="418"/>
                    </a:cubicBezTo>
                    <a:lnTo>
                      <a:pt x="2461" y="409"/>
                    </a:lnTo>
                    <a:cubicBezTo>
                      <a:pt x="2484" y="395"/>
                      <a:pt x="2498" y="368"/>
                      <a:pt x="2507" y="345"/>
                    </a:cubicBezTo>
                    <a:cubicBezTo>
                      <a:pt x="2526" y="299"/>
                      <a:pt x="2535" y="248"/>
                      <a:pt x="2535" y="203"/>
                    </a:cubicBezTo>
                    <a:cubicBezTo>
                      <a:pt x="2535" y="189"/>
                      <a:pt x="2530" y="166"/>
                      <a:pt x="2516" y="161"/>
                    </a:cubicBezTo>
                    <a:cubicBezTo>
                      <a:pt x="2514" y="161"/>
                      <a:pt x="2513" y="160"/>
                      <a:pt x="2511" y="160"/>
                    </a:cubicBezTo>
                    <a:cubicBezTo>
                      <a:pt x="2495" y="160"/>
                      <a:pt x="2484" y="176"/>
                      <a:pt x="2480" y="189"/>
                    </a:cubicBezTo>
                    <a:cubicBezTo>
                      <a:pt x="2448" y="253"/>
                      <a:pt x="2434" y="327"/>
                      <a:pt x="2438" y="395"/>
                    </a:cubicBezTo>
                    <a:cubicBezTo>
                      <a:pt x="2402" y="363"/>
                      <a:pt x="2369" y="327"/>
                      <a:pt x="2342" y="290"/>
                    </a:cubicBezTo>
                    <a:cubicBezTo>
                      <a:pt x="2365" y="239"/>
                      <a:pt x="2356" y="184"/>
                      <a:pt x="2333" y="134"/>
                    </a:cubicBezTo>
                    <a:cubicBezTo>
                      <a:pt x="2305" y="83"/>
                      <a:pt x="2259" y="42"/>
                      <a:pt x="2218"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76" name="Google Shape;1776;p49"/>
              <p:cNvSpPr/>
              <p:nvPr/>
            </p:nvSpPr>
            <p:spPr>
              <a:xfrm>
                <a:off x="11626985" y="1139672"/>
                <a:ext cx="457392" cy="572443"/>
              </a:xfrm>
              <a:custGeom>
                <a:avLst/>
                <a:gdLst/>
                <a:ahLst/>
                <a:cxnLst/>
                <a:rect l="l" t="t" r="r" b="b"/>
                <a:pathLst>
                  <a:path w="3908" h="4891" extrusionOk="0">
                    <a:moveTo>
                      <a:pt x="1070" y="4373"/>
                    </a:moveTo>
                    <a:cubicBezTo>
                      <a:pt x="1073" y="4374"/>
                      <a:pt x="1076" y="4375"/>
                      <a:pt x="1079" y="4375"/>
                    </a:cubicBezTo>
                    <a:lnTo>
                      <a:pt x="1079" y="4375"/>
                    </a:lnTo>
                    <a:cubicBezTo>
                      <a:pt x="1076" y="4374"/>
                      <a:pt x="1073" y="4374"/>
                      <a:pt x="1070" y="4373"/>
                    </a:cubicBezTo>
                    <a:close/>
                    <a:moveTo>
                      <a:pt x="1780" y="1"/>
                    </a:moveTo>
                    <a:cubicBezTo>
                      <a:pt x="1337" y="1"/>
                      <a:pt x="823" y="65"/>
                      <a:pt x="611" y="502"/>
                    </a:cubicBezTo>
                    <a:lnTo>
                      <a:pt x="602" y="525"/>
                    </a:lnTo>
                    <a:cubicBezTo>
                      <a:pt x="579" y="576"/>
                      <a:pt x="565" y="626"/>
                      <a:pt x="551" y="677"/>
                    </a:cubicBezTo>
                    <a:cubicBezTo>
                      <a:pt x="482" y="911"/>
                      <a:pt x="473" y="1145"/>
                      <a:pt x="464" y="1384"/>
                    </a:cubicBezTo>
                    <a:cubicBezTo>
                      <a:pt x="446" y="1310"/>
                      <a:pt x="418" y="1237"/>
                      <a:pt x="372" y="1173"/>
                    </a:cubicBezTo>
                    <a:cubicBezTo>
                      <a:pt x="358" y="1150"/>
                      <a:pt x="345" y="1131"/>
                      <a:pt x="326" y="1118"/>
                    </a:cubicBezTo>
                    <a:cubicBezTo>
                      <a:pt x="304" y="1100"/>
                      <a:pt x="276" y="1092"/>
                      <a:pt x="249" y="1092"/>
                    </a:cubicBezTo>
                    <a:cubicBezTo>
                      <a:pt x="219" y="1092"/>
                      <a:pt x="189" y="1101"/>
                      <a:pt x="165" y="1118"/>
                    </a:cubicBezTo>
                    <a:cubicBezTo>
                      <a:pt x="115" y="1145"/>
                      <a:pt x="83" y="1196"/>
                      <a:pt x="60" y="1246"/>
                    </a:cubicBezTo>
                    <a:cubicBezTo>
                      <a:pt x="0" y="1375"/>
                      <a:pt x="0" y="1517"/>
                      <a:pt x="19" y="1655"/>
                    </a:cubicBezTo>
                    <a:cubicBezTo>
                      <a:pt x="32" y="1774"/>
                      <a:pt x="60" y="1894"/>
                      <a:pt x="115" y="1999"/>
                    </a:cubicBezTo>
                    <a:cubicBezTo>
                      <a:pt x="152" y="2077"/>
                      <a:pt x="207" y="2155"/>
                      <a:pt x="285" y="2178"/>
                    </a:cubicBezTo>
                    <a:cubicBezTo>
                      <a:pt x="299" y="2183"/>
                      <a:pt x="315" y="2185"/>
                      <a:pt x="330" y="2185"/>
                    </a:cubicBezTo>
                    <a:cubicBezTo>
                      <a:pt x="402" y="2185"/>
                      <a:pt x="476" y="2137"/>
                      <a:pt x="478" y="2066"/>
                    </a:cubicBezTo>
                    <a:lnTo>
                      <a:pt x="478" y="2066"/>
                    </a:lnTo>
                    <a:cubicBezTo>
                      <a:pt x="474" y="2355"/>
                      <a:pt x="547" y="2712"/>
                      <a:pt x="767" y="2913"/>
                    </a:cubicBezTo>
                    <a:cubicBezTo>
                      <a:pt x="974" y="3097"/>
                      <a:pt x="1240" y="3285"/>
                      <a:pt x="1520" y="3367"/>
                    </a:cubicBezTo>
                    <a:cubicBezTo>
                      <a:pt x="1548" y="3652"/>
                      <a:pt x="1538" y="3946"/>
                      <a:pt x="1525" y="4235"/>
                    </a:cubicBezTo>
                    <a:cubicBezTo>
                      <a:pt x="1520" y="4263"/>
                      <a:pt x="1520" y="4295"/>
                      <a:pt x="1506" y="4318"/>
                    </a:cubicBezTo>
                    <a:cubicBezTo>
                      <a:pt x="1483" y="4355"/>
                      <a:pt x="1437" y="4373"/>
                      <a:pt x="1396" y="4382"/>
                    </a:cubicBezTo>
                    <a:cubicBezTo>
                      <a:pt x="1347" y="4391"/>
                      <a:pt x="1297" y="4395"/>
                      <a:pt x="1248" y="4395"/>
                    </a:cubicBezTo>
                    <a:cubicBezTo>
                      <a:pt x="1191" y="4395"/>
                      <a:pt x="1134" y="4389"/>
                      <a:pt x="1079" y="4375"/>
                    </a:cubicBezTo>
                    <a:lnTo>
                      <a:pt x="1079" y="4375"/>
                    </a:lnTo>
                    <a:cubicBezTo>
                      <a:pt x="1141" y="4396"/>
                      <a:pt x="1247" y="4531"/>
                      <a:pt x="1290" y="4571"/>
                    </a:cubicBezTo>
                    <a:cubicBezTo>
                      <a:pt x="1355" y="4630"/>
                      <a:pt x="1424" y="4685"/>
                      <a:pt x="1497" y="4731"/>
                    </a:cubicBezTo>
                    <a:cubicBezTo>
                      <a:pt x="1607" y="4796"/>
                      <a:pt x="1722" y="4851"/>
                      <a:pt x="1851" y="4878"/>
                    </a:cubicBezTo>
                    <a:cubicBezTo>
                      <a:pt x="1895" y="4887"/>
                      <a:pt x="1940" y="4891"/>
                      <a:pt x="1984" y="4891"/>
                    </a:cubicBezTo>
                    <a:cubicBezTo>
                      <a:pt x="2250" y="4891"/>
                      <a:pt x="2506" y="4746"/>
                      <a:pt x="2691" y="4561"/>
                    </a:cubicBezTo>
                    <a:lnTo>
                      <a:pt x="2691" y="4561"/>
                    </a:lnTo>
                    <a:cubicBezTo>
                      <a:pt x="2668" y="4566"/>
                      <a:pt x="2646" y="4568"/>
                      <a:pt x="2623" y="4568"/>
                    </a:cubicBezTo>
                    <a:cubicBezTo>
                      <a:pt x="2528" y="4568"/>
                      <a:pt x="2432" y="4531"/>
                      <a:pt x="2369" y="4460"/>
                    </a:cubicBezTo>
                    <a:cubicBezTo>
                      <a:pt x="2287" y="4373"/>
                      <a:pt x="2259" y="4249"/>
                      <a:pt x="2250" y="4134"/>
                    </a:cubicBezTo>
                    <a:cubicBezTo>
                      <a:pt x="2246" y="4070"/>
                      <a:pt x="2223" y="3565"/>
                      <a:pt x="2255" y="3354"/>
                    </a:cubicBezTo>
                    <a:cubicBezTo>
                      <a:pt x="2438" y="3308"/>
                      <a:pt x="2613" y="3230"/>
                      <a:pt x="2774" y="3124"/>
                    </a:cubicBezTo>
                    <a:cubicBezTo>
                      <a:pt x="2911" y="3032"/>
                      <a:pt x="3063" y="2908"/>
                      <a:pt x="3141" y="2757"/>
                    </a:cubicBezTo>
                    <a:cubicBezTo>
                      <a:pt x="3237" y="2569"/>
                      <a:pt x="3292" y="2339"/>
                      <a:pt x="3302" y="2123"/>
                    </a:cubicBezTo>
                    <a:lnTo>
                      <a:pt x="3302" y="2123"/>
                    </a:lnTo>
                    <a:cubicBezTo>
                      <a:pt x="3298" y="2224"/>
                      <a:pt x="3354" y="2312"/>
                      <a:pt x="3453" y="2312"/>
                    </a:cubicBezTo>
                    <a:cubicBezTo>
                      <a:pt x="3466" y="2312"/>
                      <a:pt x="3480" y="2310"/>
                      <a:pt x="3494" y="2307"/>
                    </a:cubicBezTo>
                    <a:cubicBezTo>
                      <a:pt x="3582" y="2288"/>
                      <a:pt x="3646" y="2220"/>
                      <a:pt x="3697" y="2146"/>
                    </a:cubicBezTo>
                    <a:cubicBezTo>
                      <a:pt x="3830" y="1953"/>
                      <a:pt x="3908" y="1659"/>
                      <a:pt x="3848" y="1430"/>
                    </a:cubicBezTo>
                    <a:cubicBezTo>
                      <a:pt x="3834" y="1370"/>
                      <a:pt x="3807" y="1310"/>
                      <a:pt x="3765" y="1264"/>
                    </a:cubicBezTo>
                    <a:cubicBezTo>
                      <a:pt x="3724" y="1219"/>
                      <a:pt x="3660" y="1186"/>
                      <a:pt x="3600" y="1186"/>
                    </a:cubicBezTo>
                    <a:cubicBezTo>
                      <a:pt x="3517" y="1191"/>
                      <a:pt x="3449" y="1241"/>
                      <a:pt x="3403" y="1310"/>
                    </a:cubicBezTo>
                    <a:cubicBezTo>
                      <a:pt x="3358" y="1373"/>
                      <a:pt x="3335" y="1454"/>
                      <a:pt x="3312" y="1531"/>
                    </a:cubicBezTo>
                    <a:lnTo>
                      <a:pt x="3312" y="1531"/>
                    </a:lnTo>
                    <a:cubicBezTo>
                      <a:pt x="3352" y="1394"/>
                      <a:pt x="3329" y="1217"/>
                      <a:pt x="3315" y="1081"/>
                    </a:cubicBezTo>
                    <a:cubicBezTo>
                      <a:pt x="3302" y="952"/>
                      <a:pt x="3265" y="837"/>
                      <a:pt x="3214" y="718"/>
                    </a:cubicBezTo>
                    <a:cubicBezTo>
                      <a:pt x="3127" y="507"/>
                      <a:pt x="2980" y="328"/>
                      <a:pt x="2783" y="204"/>
                    </a:cubicBezTo>
                    <a:cubicBezTo>
                      <a:pt x="2535" y="43"/>
                      <a:pt x="2177" y="6"/>
                      <a:pt x="1887" y="2"/>
                    </a:cubicBezTo>
                    <a:cubicBezTo>
                      <a:pt x="1852" y="1"/>
                      <a:pt x="1816" y="1"/>
                      <a:pt x="1780" y="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77" name="Google Shape;1777;p49"/>
              <p:cNvSpPr/>
              <p:nvPr/>
            </p:nvSpPr>
            <p:spPr>
              <a:xfrm>
                <a:off x="11637636" y="1139672"/>
                <a:ext cx="432814" cy="504325"/>
              </a:xfrm>
              <a:custGeom>
                <a:avLst/>
                <a:gdLst/>
                <a:ahLst/>
                <a:cxnLst/>
                <a:rect l="l" t="t" r="r" b="b"/>
                <a:pathLst>
                  <a:path w="3698" h="4309" extrusionOk="0">
                    <a:moveTo>
                      <a:pt x="2788" y="3028"/>
                    </a:moveTo>
                    <a:cubicBezTo>
                      <a:pt x="2784" y="3030"/>
                      <a:pt x="2781" y="3032"/>
                      <a:pt x="2777" y="3035"/>
                    </a:cubicBezTo>
                    <a:lnTo>
                      <a:pt x="2777" y="3035"/>
                    </a:lnTo>
                    <a:cubicBezTo>
                      <a:pt x="2781" y="3032"/>
                      <a:pt x="2785" y="3030"/>
                      <a:pt x="2788" y="3028"/>
                    </a:cubicBezTo>
                    <a:close/>
                    <a:moveTo>
                      <a:pt x="1685" y="1"/>
                    </a:moveTo>
                    <a:cubicBezTo>
                      <a:pt x="1242" y="1"/>
                      <a:pt x="727" y="65"/>
                      <a:pt x="515" y="502"/>
                    </a:cubicBezTo>
                    <a:cubicBezTo>
                      <a:pt x="511" y="511"/>
                      <a:pt x="511" y="516"/>
                      <a:pt x="506" y="525"/>
                    </a:cubicBezTo>
                    <a:cubicBezTo>
                      <a:pt x="483" y="576"/>
                      <a:pt x="469" y="626"/>
                      <a:pt x="456" y="677"/>
                    </a:cubicBezTo>
                    <a:cubicBezTo>
                      <a:pt x="359" y="994"/>
                      <a:pt x="387" y="1324"/>
                      <a:pt x="290" y="1641"/>
                    </a:cubicBezTo>
                    <a:cubicBezTo>
                      <a:pt x="290" y="1540"/>
                      <a:pt x="258" y="1434"/>
                      <a:pt x="198" y="1352"/>
                    </a:cubicBezTo>
                    <a:cubicBezTo>
                      <a:pt x="194" y="1343"/>
                      <a:pt x="185" y="1333"/>
                      <a:pt x="175" y="1324"/>
                    </a:cubicBezTo>
                    <a:cubicBezTo>
                      <a:pt x="170" y="1322"/>
                      <a:pt x="165" y="1321"/>
                      <a:pt x="160" y="1321"/>
                    </a:cubicBezTo>
                    <a:cubicBezTo>
                      <a:pt x="132" y="1321"/>
                      <a:pt x="104" y="1348"/>
                      <a:pt x="93" y="1379"/>
                    </a:cubicBezTo>
                    <a:cubicBezTo>
                      <a:pt x="1" y="1563"/>
                      <a:pt x="29" y="1802"/>
                      <a:pt x="162" y="1958"/>
                    </a:cubicBezTo>
                    <a:cubicBezTo>
                      <a:pt x="139" y="1898"/>
                      <a:pt x="120" y="1834"/>
                      <a:pt x="111" y="1770"/>
                    </a:cubicBezTo>
                    <a:cubicBezTo>
                      <a:pt x="102" y="1710"/>
                      <a:pt x="107" y="1646"/>
                      <a:pt x="153" y="1613"/>
                    </a:cubicBezTo>
                    <a:cubicBezTo>
                      <a:pt x="162" y="1604"/>
                      <a:pt x="175" y="1600"/>
                      <a:pt x="189" y="1600"/>
                    </a:cubicBezTo>
                    <a:cubicBezTo>
                      <a:pt x="226" y="1604"/>
                      <a:pt x="249" y="1650"/>
                      <a:pt x="254" y="1687"/>
                    </a:cubicBezTo>
                    <a:cubicBezTo>
                      <a:pt x="267" y="1751"/>
                      <a:pt x="272" y="1820"/>
                      <a:pt x="267" y="1889"/>
                    </a:cubicBezTo>
                    <a:cubicBezTo>
                      <a:pt x="267" y="1939"/>
                      <a:pt x="258" y="1995"/>
                      <a:pt x="221" y="2036"/>
                    </a:cubicBezTo>
                    <a:cubicBezTo>
                      <a:pt x="200" y="2060"/>
                      <a:pt x="164" y="2077"/>
                      <a:pt x="131" y="2077"/>
                    </a:cubicBezTo>
                    <a:cubicBezTo>
                      <a:pt x="114" y="2077"/>
                      <a:pt x="97" y="2073"/>
                      <a:pt x="84" y="2063"/>
                    </a:cubicBezTo>
                    <a:lnTo>
                      <a:pt x="84" y="2063"/>
                    </a:lnTo>
                    <a:cubicBezTo>
                      <a:pt x="102" y="2109"/>
                      <a:pt x="139" y="2164"/>
                      <a:pt x="194" y="2178"/>
                    </a:cubicBezTo>
                    <a:cubicBezTo>
                      <a:pt x="208" y="2183"/>
                      <a:pt x="222" y="2185"/>
                      <a:pt x="237" y="2185"/>
                    </a:cubicBezTo>
                    <a:cubicBezTo>
                      <a:pt x="306" y="2185"/>
                      <a:pt x="380" y="2137"/>
                      <a:pt x="382" y="2066"/>
                    </a:cubicBezTo>
                    <a:lnTo>
                      <a:pt x="382" y="2066"/>
                    </a:lnTo>
                    <a:cubicBezTo>
                      <a:pt x="378" y="2355"/>
                      <a:pt x="452" y="2712"/>
                      <a:pt x="671" y="2913"/>
                    </a:cubicBezTo>
                    <a:cubicBezTo>
                      <a:pt x="809" y="3037"/>
                      <a:pt x="961" y="3147"/>
                      <a:pt x="1121" y="3234"/>
                    </a:cubicBezTo>
                    <a:cubicBezTo>
                      <a:pt x="1218" y="3289"/>
                      <a:pt x="1319" y="3335"/>
                      <a:pt x="1424" y="3367"/>
                    </a:cubicBezTo>
                    <a:lnTo>
                      <a:pt x="1434" y="3372"/>
                    </a:lnTo>
                    <a:lnTo>
                      <a:pt x="1434" y="3381"/>
                    </a:lnTo>
                    <a:cubicBezTo>
                      <a:pt x="1434" y="3432"/>
                      <a:pt x="1438" y="3482"/>
                      <a:pt x="1438" y="3528"/>
                    </a:cubicBezTo>
                    <a:cubicBezTo>
                      <a:pt x="1443" y="3634"/>
                      <a:pt x="1447" y="3735"/>
                      <a:pt x="1447" y="3840"/>
                    </a:cubicBezTo>
                    <a:cubicBezTo>
                      <a:pt x="1447" y="3877"/>
                      <a:pt x="1452" y="4304"/>
                      <a:pt x="1443" y="4309"/>
                    </a:cubicBezTo>
                    <a:cubicBezTo>
                      <a:pt x="1516" y="4300"/>
                      <a:pt x="1576" y="4249"/>
                      <a:pt x="1631" y="4199"/>
                    </a:cubicBezTo>
                    <a:cubicBezTo>
                      <a:pt x="1727" y="4116"/>
                      <a:pt x="1819" y="4033"/>
                      <a:pt x="1911" y="3951"/>
                    </a:cubicBezTo>
                    <a:cubicBezTo>
                      <a:pt x="1957" y="3909"/>
                      <a:pt x="2008" y="3868"/>
                      <a:pt x="2053" y="3827"/>
                    </a:cubicBezTo>
                    <a:cubicBezTo>
                      <a:pt x="2081" y="3799"/>
                      <a:pt x="2136" y="3767"/>
                      <a:pt x="2145" y="3726"/>
                    </a:cubicBezTo>
                    <a:cubicBezTo>
                      <a:pt x="2155" y="3698"/>
                      <a:pt x="2155" y="3675"/>
                      <a:pt x="2150" y="3648"/>
                    </a:cubicBezTo>
                    <a:cubicBezTo>
                      <a:pt x="2150" y="3556"/>
                      <a:pt x="2155" y="3459"/>
                      <a:pt x="2168" y="3363"/>
                    </a:cubicBezTo>
                    <a:lnTo>
                      <a:pt x="2168" y="3358"/>
                    </a:lnTo>
                    <a:lnTo>
                      <a:pt x="2177" y="3349"/>
                    </a:lnTo>
                    <a:cubicBezTo>
                      <a:pt x="2242" y="3335"/>
                      <a:pt x="2311" y="3317"/>
                      <a:pt x="2370" y="3294"/>
                    </a:cubicBezTo>
                    <a:cubicBezTo>
                      <a:pt x="2453" y="3262"/>
                      <a:pt x="2531" y="3225"/>
                      <a:pt x="2600" y="3179"/>
                    </a:cubicBezTo>
                    <a:cubicBezTo>
                      <a:pt x="2665" y="3136"/>
                      <a:pt x="2714" y="3076"/>
                      <a:pt x="2777" y="3035"/>
                    </a:cubicBezTo>
                    <a:lnTo>
                      <a:pt x="2777" y="3035"/>
                    </a:lnTo>
                    <a:cubicBezTo>
                      <a:pt x="2565" y="3166"/>
                      <a:pt x="2316" y="3231"/>
                      <a:pt x="2067" y="3231"/>
                    </a:cubicBezTo>
                    <a:cubicBezTo>
                      <a:pt x="1831" y="3231"/>
                      <a:pt x="1596" y="3172"/>
                      <a:pt x="1392" y="3055"/>
                    </a:cubicBezTo>
                    <a:cubicBezTo>
                      <a:pt x="965" y="2812"/>
                      <a:pt x="694" y="2330"/>
                      <a:pt x="690" y="1838"/>
                    </a:cubicBezTo>
                    <a:cubicBezTo>
                      <a:pt x="818" y="1792"/>
                      <a:pt x="846" y="1613"/>
                      <a:pt x="814" y="1480"/>
                    </a:cubicBezTo>
                    <a:cubicBezTo>
                      <a:pt x="777" y="1343"/>
                      <a:pt x="704" y="1214"/>
                      <a:pt x="713" y="1076"/>
                    </a:cubicBezTo>
                    <a:lnTo>
                      <a:pt x="713" y="1076"/>
                    </a:lnTo>
                    <a:cubicBezTo>
                      <a:pt x="713" y="1099"/>
                      <a:pt x="738" y="1115"/>
                      <a:pt x="762" y="1115"/>
                    </a:cubicBezTo>
                    <a:cubicBezTo>
                      <a:pt x="767" y="1115"/>
                      <a:pt x="772" y="1115"/>
                      <a:pt x="777" y="1113"/>
                    </a:cubicBezTo>
                    <a:cubicBezTo>
                      <a:pt x="805" y="1104"/>
                      <a:pt x="823" y="1081"/>
                      <a:pt x="841" y="1058"/>
                    </a:cubicBezTo>
                    <a:cubicBezTo>
                      <a:pt x="896" y="975"/>
                      <a:pt x="947" y="883"/>
                      <a:pt x="979" y="791"/>
                    </a:cubicBezTo>
                    <a:cubicBezTo>
                      <a:pt x="979" y="860"/>
                      <a:pt x="1054" y="904"/>
                      <a:pt x="1125" y="904"/>
                    </a:cubicBezTo>
                    <a:cubicBezTo>
                      <a:pt x="1135" y="904"/>
                      <a:pt x="1144" y="903"/>
                      <a:pt x="1154" y="902"/>
                    </a:cubicBezTo>
                    <a:cubicBezTo>
                      <a:pt x="1232" y="888"/>
                      <a:pt x="1291" y="833"/>
                      <a:pt x="1360" y="796"/>
                    </a:cubicBezTo>
                    <a:cubicBezTo>
                      <a:pt x="1370" y="789"/>
                      <a:pt x="1380" y="785"/>
                      <a:pt x="1390" y="785"/>
                    </a:cubicBezTo>
                    <a:cubicBezTo>
                      <a:pt x="1394" y="785"/>
                      <a:pt x="1398" y="786"/>
                      <a:pt x="1401" y="787"/>
                    </a:cubicBezTo>
                    <a:cubicBezTo>
                      <a:pt x="1415" y="791"/>
                      <a:pt x="1420" y="814"/>
                      <a:pt x="1429" y="828"/>
                    </a:cubicBezTo>
                    <a:cubicBezTo>
                      <a:pt x="1440" y="858"/>
                      <a:pt x="1469" y="872"/>
                      <a:pt x="1501" y="872"/>
                    </a:cubicBezTo>
                    <a:cubicBezTo>
                      <a:pt x="1524" y="872"/>
                      <a:pt x="1548" y="865"/>
                      <a:pt x="1567" y="851"/>
                    </a:cubicBezTo>
                    <a:cubicBezTo>
                      <a:pt x="1608" y="819"/>
                      <a:pt x="1631" y="769"/>
                      <a:pt x="1649" y="718"/>
                    </a:cubicBezTo>
                    <a:cubicBezTo>
                      <a:pt x="1738" y="852"/>
                      <a:pt x="1900" y="926"/>
                      <a:pt x="2059" y="926"/>
                    </a:cubicBezTo>
                    <a:cubicBezTo>
                      <a:pt x="2155" y="926"/>
                      <a:pt x="2251" y="899"/>
                      <a:pt x="2329" y="842"/>
                    </a:cubicBezTo>
                    <a:cubicBezTo>
                      <a:pt x="2360" y="873"/>
                      <a:pt x="2402" y="888"/>
                      <a:pt x="2444" y="888"/>
                    </a:cubicBezTo>
                    <a:cubicBezTo>
                      <a:pt x="2477" y="888"/>
                      <a:pt x="2509" y="879"/>
                      <a:pt x="2536" y="860"/>
                    </a:cubicBezTo>
                    <a:cubicBezTo>
                      <a:pt x="2600" y="819"/>
                      <a:pt x="2627" y="732"/>
                      <a:pt x="2595" y="658"/>
                    </a:cubicBezTo>
                    <a:lnTo>
                      <a:pt x="2595" y="658"/>
                    </a:lnTo>
                    <a:cubicBezTo>
                      <a:pt x="2678" y="672"/>
                      <a:pt x="2774" y="695"/>
                      <a:pt x="2816" y="773"/>
                    </a:cubicBezTo>
                    <a:cubicBezTo>
                      <a:pt x="2839" y="814"/>
                      <a:pt x="2839" y="865"/>
                      <a:pt x="2843" y="915"/>
                    </a:cubicBezTo>
                    <a:cubicBezTo>
                      <a:pt x="2852" y="1003"/>
                      <a:pt x="2894" y="1090"/>
                      <a:pt x="2953" y="1154"/>
                    </a:cubicBezTo>
                    <a:cubicBezTo>
                      <a:pt x="2972" y="1177"/>
                      <a:pt x="2995" y="1196"/>
                      <a:pt x="2999" y="1223"/>
                    </a:cubicBezTo>
                    <a:cubicBezTo>
                      <a:pt x="2999" y="1241"/>
                      <a:pt x="2995" y="1260"/>
                      <a:pt x="2990" y="1278"/>
                    </a:cubicBezTo>
                    <a:cubicBezTo>
                      <a:pt x="2949" y="1411"/>
                      <a:pt x="2917" y="1549"/>
                      <a:pt x="2935" y="1687"/>
                    </a:cubicBezTo>
                    <a:cubicBezTo>
                      <a:pt x="2949" y="1825"/>
                      <a:pt x="3022" y="1962"/>
                      <a:pt x="3142" y="2031"/>
                    </a:cubicBezTo>
                    <a:cubicBezTo>
                      <a:pt x="3157" y="2039"/>
                      <a:pt x="3172" y="2046"/>
                      <a:pt x="3187" y="2046"/>
                    </a:cubicBezTo>
                    <a:cubicBezTo>
                      <a:pt x="3190" y="2046"/>
                      <a:pt x="3193" y="2046"/>
                      <a:pt x="3197" y="2045"/>
                    </a:cubicBezTo>
                    <a:cubicBezTo>
                      <a:pt x="3220" y="2036"/>
                      <a:pt x="3234" y="2013"/>
                      <a:pt x="3247" y="1990"/>
                    </a:cubicBezTo>
                    <a:cubicBezTo>
                      <a:pt x="3298" y="1875"/>
                      <a:pt x="3330" y="1747"/>
                      <a:pt x="3339" y="1618"/>
                    </a:cubicBezTo>
                    <a:cubicBezTo>
                      <a:pt x="3348" y="1724"/>
                      <a:pt x="3353" y="1829"/>
                      <a:pt x="3362" y="1930"/>
                    </a:cubicBezTo>
                    <a:cubicBezTo>
                      <a:pt x="3362" y="1985"/>
                      <a:pt x="3381" y="2059"/>
                      <a:pt x="3436" y="2063"/>
                    </a:cubicBezTo>
                    <a:cubicBezTo>
                      <a:pt x="3394" y="1935"/>
                      <a:pt x="3394" y="1792"/>
                      <a:pt x="3436" y="1664"/>
                    </a:cubicBezTo>
                    <a:cubicBezTo>
                      <a:pt x="3500" y="1765"/>
                      <a:pt x="3532" y="1884"/>
                      <a:pt x="3527" y="1999"/>
                    </a:cubicBezTo>
                    <a:cubicBezTo>
                      <a:pt x="3583" y="1916"/>
                      <a:pt x="3638" y="1829"/>
                      <a:pt x="3665" y="1733"/>
                    </a:cubicBezTo>
                    <a:cubicBezTo>
                      <a:pt x="3697" y="1636"/>
                      <a:pt x="3693" y="1526"/>
                      <a:pt x="3638" y="1444"/>
                    </a:cubicBezTo>
                    <a:cubicBezTo>
                      <a:pt x="3598" y="1383"/>
                      <a:pt x="3526" y="1343"/>
                      <a:pt x="3454" y="1343"/>
                    </a:cubicBezTo>
                    <a:cubicBezTo>
                      <a:pt x="3428" y="1343"/>
                      <a:pt x="3401" y="1348"/>
                      <a:pt x="3376" y="1361"/>
                    </a:cubicBezTo>
                    <a:cubicBezTo>
                      <a:pt x="3385" y="1301"/>
                      <a:pt x="3408" y="1251"/>
                      <a:pt x="3445" y="1205"/>
                    </a:cubicBezTo>
                    <a:lnTo>
                      <a:pt x="3445" y="1205"/>
                    </a:lnTo>
                    <a:cubicBezTo>
                      <a:pt x="3385" y="1223"/>
                      <a:pt x="3339" y="1260"/>
                      <a:pt x="3307" y="1310"/>
                    </a:cubicBezTo>
                    <a:cubicBezTo>
                      <a:pt x="3262" y="1373"/>
                      <a:pt x="3239" y="1454"/>
                      <a:pt x="3217" y="1531"/>
                    </a:cubicBezTo>
                    <a:lnTo>
                      <a:pt x="3217" y="1531"/>
                    </a:lnTo>
                    <a:cubicBezTo>
                      <a:pt x="3256" y="1394"/>
                      <a:pt x="3233" y="1217"/>
                      <a:pt x="3220" y="1081"/>
                    </a:cubicBezTo>
                    <a:cubicBezTo>
                      <a:pt x="3206" y="952"/>
                      <a:pt x="3169" y="837"/>
                      <a:pt x="3119" y="718"/>
                    </a:cubicBezTo>
                    <a:cubicBezTo>
                      <a:pt x="3032" y="507"/>
                      <a:pt x="2885" y="328"/>
                      <a:pt x="2692" y="204"/>
                    </a:cubicBezTo>
                    <a:cubicBezTo>
                      <a:pt x="2439" y="43"/>
                      <a:pt x="2081" y="6"/>
                      <a:pt x="1792" y="2"/>
                    </a:cubicBezTo>
                    <a:cubicBezTo>
                      <a:pt x="1757" y="1"/>
                      <a:pt x="1721" y="1"/>
                      <a:pt x="1685" y="1"/>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78" name="Google Shape;1778;p49"/>
              <p:cNvSpPr/>
              <p:nvPr/>
            </p:nvSpPr>
            <p:spPr>
              <a:xfrm>
                <a:off x="12027845" y="1305984"/>
                <a:ext cx="35112" cy="78885"/>
              </a:xfrm>
              <a:custGeom>
                <a:avLst/>
                <a:gdLst/>
                <a:ahLst/>
                <a:cxnLst/>
                <a:rect l="l" t="t" r="r" b="b"/>
                <a:pathLst>
                  <a:path w="300" h="674" extrusionOk="0">
                    <a:moveTo>
                      <a:pt x="120" y="297"/>
                    </a:moveTo>
                    <a:lnTo>
                      <a:pt x="120" y="297"/>
                    </a:lnTo>
                    <a:cubicBezTo>
                      <a:pt x="166" y="374"/>
                      <a:pt x="169" y="468"/>
                      <a:pt x="129" y="537"/>
                    </a:cubicBezTo>
                    <a:cubicBezTo>
                      <a:pt x="120" y="560"/>
                      <a:pt x="102" y="583"/>
                      <a:pt x="88" y="592"/>
                    </a:cubicBezTo>
                    <a:cubicBezTo>
                      <a:pt x="83" y="541"/>
                      <a:pt x="83" y="482"/>
                      <a:pt x="92" y="427"/>
                    </a:cubicBezTo>
                    <a:cubicBezTo>
                      <a:pt x="100" y="383"/>
                      <a:pt x="110" y="340"/>
                      <a:pt x="120" y="297"/>
                    </a:cubicBezTo>
                    <a:close/>
                    <a:moveTo>
                      <a:pt x="82" y="597"/>
                    </a:moveTo>
                    <a:cubicBezTo>
                      <a:pt x="80" y="597"/>
                      <a:pt x="79" y="598"/>
                      <a:pt x="79" y="598"/>
                    </a:cubicBezTo>
                    <a:cubicBezTo>
                      <a:pt x="78" y="598"/>
                      <a:pt x="78" y="597"/>
                      <a:pt x="82" y="597"/>
                    </a:cubicBezTo>
                    <a:close/>
                    <a:moveTo>
                      <a:pt x="222" y="1"/>
                    </a:moveTo>
                    <a:cubicBezTo>
                      <a:pt x="214" y="1"/>
                      <a:pt x="207" y="2"/>
                      <a:pt x="203" y="4"/>
                    </a:cubicBezTo>
                    <a:cubicBezTo>
                      <a:pt x="180" y="9"/>
                      <a:pt x="170" y="23"/>
                      <a:pt x="157" y="32"/>
                    </a:cubicBezTo>
                    <a:cubicBezTo>
                      <a:pt x="143" y="45"/>
                      <a:pt x="129" y="55"/>
                      <a:pt x="120" y="68"/>
                    </a:cubicBezTo>
                    <a:cubicBezTo>
                      <a:pt x="83" y="124"/>
                      <a:pt x="69" y="188"/>
                      <a:pt x="51" y="243"/>
                    </a:cubicBezTo>
                    <a:cubicBezTo>
                      <a:pt x="33" y="298"/>
                      <a:pt x="19" y="358"/>
                      <a:pt x="10" y="417"/>
                    </a:cubicBezTo>
                    <a:cubicBezTo>
                      <a:pt x="5" y="477"/>
                      <a:pt x="1" y="537"/>
                      <a:pt x="10" y="606"/>
                    </a:cubicBezTo>
                    <a:cubicBezTo>
                      <a:pt x="14" y="619"/>
                      <a:pt x="19" y="652"/>
                      <a:pt x="56" y="670"/>
                    </a:cubicBezTo>
                    <a:cubicBezTo>
                      <a:pt x="63" y="672"/>
                      <a:pt x="71" y="673"/>
                      <a:pt x="79" y="673"/>
                    </a:cubicBezTo>
                    <a:cubicBezTo>
                      <a:pt x="87" y="673"/>
                      <a:pt x="95" y="672"/>
                      <a:pt x="102" y="670"/>
                    </a:cubicBezTo>
                    <a:cubicBezTo>
                      <a:pt x="115" y="665"/>
                      <a:pt x="125" y="656"/>
                      <a:pt x="134" y="652"/>
                    </a:cubicBezTo>
                    <a:cubicBezTo>
                      <a:pt x="161" y="624"/>
                      <a:pt x="175" y="596"/>
                      <a:pt x="189" y="564"/>
                    </a:cubicBezTo>
                    <a:cubicBezTo>
                      <a:pt x="216" y="505"/>
                      <a:pt x="216" y="436"/>
                      <a:pt x="193" y="376"/>
                    </a:cubicBezTo>
                    <a:cubicBezTo>
                      <a:pt x="178" y="337"/>
                      <a:pt x="155" y="302"/>
                      <a:pt x="126" y="274"/>
                    </a:cubicBezTo>
                    <a:lnTo>
                      <a:pt x="126" y="274"/>
                    </a:lnTo>
                    <a:cubicBezTo>
                      <a:pt x="127" y="270"/>
                      <a:pt x="128" y="266"/>
                      <a:pt x="129" y="261"/>
                    </a:cubicBezTo>
                    <a:cubicBezTo>
                      <a:pt x="143" y="206"/>
                      <a:pt x="152" y="151"/>
                      <a:pt x="175" y="105"/>
                    </a:cubicBezTo>
                    <a:cubicBezTo>
                      <a:pt x="184" y="96"/>
                      <a:pt x="189" y="82"/>
                      <a:pt x="198" y="73"/>
                    </a:cubicBezTo>
                    <a:cubicBezTo>
                      <a:pt x="203" y="68"/>
                      <a:pt x="216" y="55"/>
                      <a:pt x="221" y="55"/>
                    </a:cubicBezTo>
                    <a:cubicBezTo>
                      <a:pt x="221" y="53"/>
                      <a:pt x="222" y="52"/>
                      <a:pt x="223" y="52"/>
                    </a:cubicBezTo>
                    <a:cubicBezTo>
                      <a:pt x="228" y="52"/>
                      <a:pt x="241" y="65"/>
                      <a:pt x="249" y="87"/>
                    </a:cubicBezTo>
                    <a:cubicBezTo>
                      <a:pt x="272" y="137"/>
                      <a:pt x="281" y="197"/>
                      <a:pt x="276" y="257"/>
                    </a:cubicBezTo>
                    <a:cubicBezTo>
                      <a:pt x="299" y="197"/>
                      <a:pt x="299" y="137"/>
                      <a:pt x="285" y="73"/>
                    </a:cubicBezTo>
                    <a:cubicBezTo>
                      <a:pt x="285" y="59"/>
                      <a:pt x="281" y="45"/>
                      <a:pt x="267" y="27"/>
                    </a:cubicBezTo>
                    <a:cubicBezTo>
                      <a:pt x="262" y="18"/>
                      <a:pt x="253" y="9"/>
                      <a:pt x="244" y="4"/>
                    </a:cubicBezTo>
                    <a:cubicBezTo>
                      <a:pt x="237" y="2"/>
                      <a:pt x="229" y="1"/>
                      <a:pt x="222"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79" name="Google Shape;1779;p49"/>
              <p:cNvSpPr/>
              <p:nvPr/>
            </p:nvSpPr>
            <p:spPr>
              <a:xfrm>
                <a:off x="11789202" y="1400435"/>
                <a:ext cx="102761" cy="42603"/>
              </a:xfrm>
              <a:custGeom>
                <a:avLst/>
                <a:gdLst/>
                <a:ahLst/>
                <a:cxnLst/>
                <a:rect l="l" t="t" r="r" b="b"/>
                <a:pathLst>
                  <a:path w="878" h="364" extrusionOk="0">
                    <a:moveTo>
                      <a:pt x="1" y="1"/>
                    </a:moveTo>
                    <a:cubicBezTo>
                      <a:pt x="15" y="93"/>
                      <a:pt x="70" y="184"/>
                      <a:pt x="148" y="249"/>
                    </a:cubicBezTo>
                    <a:cubicBezTo>
                      <a:pt x="221" y="318"/>
                      <a:pt x="318" y="359"/>
                      <a:pt x="423" y="363"/>
                    </a:cubicBezTo>
                    <a:lnTo>
                      <a:pt x="442" y="363"/>
                    </a:lnTo>
                    <a:cubicBezTo>
                      <a:pt x="538" y="363"/>
                      <a:pt x="635" y="331"/>
                      <a:pt x="708" y="281"/>
                    </a:cubicBezTo>
                    <a:cubicBezTo>
                      <a:pt x="791" y="226"/>
                      <a:pt x="855" y="138"/>
                      <a:pt x="878" y="47"/>
                    </a:cubicBezTo>
                    <a:lnTo>
                      <a:pt x="878" y="47"/>
                    </a:lnTo>
                    <a:cubicBezTo>
                      <a:pt x="823" y="125"/>
                      <a:pt x="754" y="184"/>
                      <a:pt x="676" y="226"/>
                    </a:cubicBezTo>
                    <a:cubicBezTo>
                      <a:pt x="607" y="258"/>
                      <a:pt x="529" y="281"/>
                      <a:pt x="451" y="281"/>
                    </a:cubicBezTo>
                    <a:lnTo>
                      <a:pt x="428" y="281"/>
                    </a:lnTo>
                    <a:cubicBezTo>
                      <a:pt x="341" y="276"/>
                      <a:pt x="258" y="244"/>
                      <a:pt x="185" y="198"/>
                    </a:cubicBezTo>
                    <a:cubicBezTo>
                      <a:pt x="111" y="148"/>
                      <a:pt x="47" y="83"/>
                      <a:pt x="1"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80" name="Google Shape;1780;p49"/>
              <p:cNvSpPr/>
              <p:nvPr/>
            </p:nvSpPr>
            <p:spPr>
              <a:xfrm>
                <a:off x="11746365" y="1300483"/>
                <a:ext cx="37570" cy="32888"/>
              </a:xfrm>
              <a:custGeom>
                <a:avLst/>
                <a:gdLst/>
                <a:ahLst/>
                <a:cxnLst/>
                <a:rect l="l" t="t" r="r" b="b"/>
                <a:pathLst>
                  <a:path w="321" h="281" extrusionOk="0">
                    <a:moveTo>
                      <a:pt x="178" y="1"/>
                    </a:moveTo>
                    <a:cubicBezTo>
                      <a:pt x="86" y="1"/>
                      <a:pt x="0" y="107"/>
                      <a:pt x="59" y="207"/>
                    </a:cubicBezTo>
                    <a:cubicBezTo>
                      <a:pt x="87" y="255"/>
                      <a:pt x="135" y="280"/>
                      <a:pt x="182" y="280"/>
                    </a:cubicBezTo>
                    <a:cubicBezTo>
                      <a:pt x="198" y="280"/>
                      <a:pt x="214" y="277"/>
                      <a:pt x="229" y="272"/>
                    </a:cubicBezTo>
                    <a:cubicBezTo>
                      <a:pt x="261" y="258"/>
                      <a:pt x="289" y="235"/>
                      <a:pt x="303" y="194"/>
                    </a:cubicBezTo>
                    <a:cubicBezTo>
                      <a:pt x="321" y="138"/>
                      <a:pt x="307" y="74"/>
                      <a:pt x="266" y="37"/>
                    </a:cubicBezTo>
                    <a:cubicBezTo>
                      <a:pt x="239" y="12"/>
                      <a:pt x="208" y="1"/>
                      <a:pt x="178"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81" name="Google Shape;1781;p49"/>
              <p:cNvSpPr/>
              <p:nvPr/>
            </p:nvSpPr>
            <p:spPr>
              <a:xfrm>
                <a:off x="11904368" y="1301069"/>
                <a:ext cx="37570" cy="32771"/>
              </a:xfrm>
              <a:custGeom>
                <a:avLst/>
                <a:gdLst/>
                <a:ahLst/>
                <a:cxnLst/>
                <a:rect l="l" t="t" r="r" b="b"/>
                <a:pathLst>
                  <a:path w="321" h="280" extrusionOk="0">
                    <a:moveTo>
                      <a:pt x="176" y="0"/>
                    </a:moveTo>
                    <a:cubicBezTo>
                      <a:pt x="83" y="0"/>
                      <a:pt x="0" y="106"/>
                      <a:pt x="59" y="207"/>
                    </a:cubicBezTo>
                    <a:cubicBezTo>
                      <a:pt x="87" y="255"/>
                      <a:pt x="135" y="280"/>
                      <a:pt x="182" y="280"/>
                    </a:cubicBezTo>
                    <a:cubicBezTo>
                      <a:pt x="198" y="280"/>
                      <a:pt x="214" y="277"/>
                      <a:pt x="229" y="271"/>
                    </a:cubicBezTo>
                    <a:cubicBezTo>
                      <a:pt x="261" y="257"/>
                      <a:pt x="289" y="234"/>
                      <a:pt x="303" y="193"/>
                    </a:cubicBezTo>
                    <a:cubicBezTo>
                      <a:pt x="321" y="138"/>
                      <a:pt x="307" y="74"/>
                      <a:pt x="266" y="37"/>
                    </a:cubicBezTo>
                    <a:cubicBezTo>
                      <a:pt x="238" y="11"/>
                      <a:pt x="207" y="0"/>
                      <a:pt x="176"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82" name="Google Shape;1782;p49"/>
              <p:cNvSpPr/>
              <p:nvPr/>
            </p:nvSpPr>
            <p:spPr>
              <a:xfrm>
                <a:off x="11894537" y="1232601"/>
                <a:ext cx="64138" cy="33122"/>
              </a:xfrm>
              <a:custGeom>
                <a:avLst/>
                <a:gdLst/>
                <a:ahLst/>
                <a:cxnLst/>
                <a:rect l="l" t="t" r="r" b="b"/>
                <a:pathLst>
                  <a:path w="548" h="283" extrusionOk="0">
                    <a:moveTo>
                      <a:pt x="237" y="1"/>
                    </a:moveTo>
                    <a:cubicBezTo>
                      <a:pt x="209" y="1"/>
                      <a:pt x="180" y="4"/>
                      <a:pt x="152" y="11"/>
                    </a:cubicBezTo>
                    <a:cubicBezTo>
                      <a:pt x="97" y="30"/>
                      <a:pt x="47" y="53"/>
                      <a:pt x="1" y="108"/>
                    </a:cubicBezTo>
                    <a:cubicBezTo>
                      <a:pt x="56" y="149"/>
                      <a:pt x="102" y="172"/>
                      <a:pt x="143" y="195"/>
                    </a:cubicBezTo>
                    <a:cubicBezTo>
                      <a:pt x="189" y="213"/>
                      <a:pt x="230" y="227"/>
                      <a:pt x="267" y="236"/>
                    </a:cubicBezTo>
                    <a:cubicBezTo>
                      <a:pt x="304" y="245"/>
                      <a:pt x="341" y="250"/>
                      <a:pt x="382" y="259"/>
                    </a:cubicBezTo>
                    <a:lnTo>
                      <a:pt x="538" y="282"/>
                    </a:lnTo>
                    <a:cubicBezTo>
                      <a:pt x="547" y="213"/>
                      <a:pt x="520" y="154"/>
                      <a:pt x="478" y="108"/>
                    </a:cubicBezTo>
                    <a:cubicBezTo>
                      <a:pt x="437" y="57"/>
                      <a:pt x="382" y="30"/>
                      <a:pt x="322" y="11"/>
                    </a:cubicBezTo>
                    <a:cubicBezTo>
                      <a:pt x="295" y="4"/>
                      <a:pt x="266" y="1"/>
                      <a:pt x="237"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83" name="Google Shape;1783;p49"/>
              <p:cNvSpPr/>
              <p:nvPr/>
            </p:nvSpPr>
            <p:spPr>
              <a:xfrm>
                <a:off x="11737704" y="1228504"/>
                <a:ext cx="62382" cy="29611"/>
              </a:xfrm>
              <a:custGeom>
                <a:avLst/>
                <a:gdLst/>
                <a:ahLst/>
                <a:cxnLst/>
                <a:rect l="l" t="t" r="r" b="b"/>
                <a:pathLst>
                  <a:path w="533" h="253" extrusionOk="0">
                    <a:moveTo>
                      <a:pt x="286" y="0"/>
                    </a:moveTo>
                    <a:cubicBezTo>
                      <a:pt x="267" y="0"/>
                      <a:pt x="248" y="2"/>
                      <a:pt x="230" y="5"/>
                    </a:cubicBezTo>
                    <a:cubicBezTo>
                      <a:pt x="170" y="14"/>
                      <a:pt x="115" y="42"/>
                      <a:pt x="74" y="83"/>
                    </a:cubicBezTo>
                    <a:cubicBezTo>
                      <a:pt x="28" y="129"/>
                      <a:pt x="0" y="184"/>
                      <a:pt x="5" y="253"/>
                    </a:cubicBezTo>
                    <a:cubicBezTo>
                      <a:pt x="74" y="248"/>
                      <a:pt x="115" y="248"/>
                      <a:pt x="156" y="244"/>
                    </a:cubicBezTo>
                    <a:cubicBezTo>
                      <a:pt x="197" y="244"/>
                      <a:pt x="234" y="239"/>
                      <a:pt x="271" y="230"/>
                    </a:cubicBezTo>
                    <a:cubicBezTo>
                      <a:pt x="308" y="225"/>
                      <a:pt x="344" y="216"/>
                      <a:pt x="386" y="198"/>
                    </a:cubicBezTo>
                    <a:cubicBezTo>
                      <a:pt x="427" y="184"/>
                      <a:pt x="473" y="166"/>
                      <a:pt x="533" y="134"/>
                    </a:cubicBezTo>
                    <a:cubicBezTo>
                      <a:pt x="496" y="74"/>
                      <a:pt x="450" y="42"/>
                      <a:pt x="395" y="19"/>
                    </a:cubicBezTo>
                    <a:cubicBezTo>
                      <a:pt x="361" y="6"/>
                      <a:pt x="324" y="0"/>
                      <a:pt x="286"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84" name="Google Shape;1784;p49"/>
              <p:cNvSpPr/>
              <p:nvPr/>
            </p:nvSpPr>
            <p:spPr>
              <a:xfrm>
                <a:off x="11894069" y="1351395"/>
                <a:ext cx="96792" cy="50444"/>
              </a:xfrm>
              <a:custGeom>
                <a:avLst/>
                <a:gdLst/>
                <a:ahLst/>
                <a:cxnLst/>
                <a:rect l="l" t="t" r="r" b="b"/>
                <a:pathLst>
                  <a:path w="827" h="431" extrusionOk="0">
                    <a:moveTo>
                      <a:pt x="301" y="1"/>
                    </a:moveTo>
                    <a:cubicBezTo>
                      <a:pt x="238" y="1"/>
                      <a:pt x="173" y="12"/>
                      <a:pt x="115" y="43"/>
                    </a:cubicBezTo>
                    <a:cubicBezTo>
                      <a:pt x="51" y="80"/>
                      <a:pt x="0" y="153"/>
                      <a:pt x="14" y="227"/>
                    </a:cubicBezTo>
                    <a:cubicBezTo>
                      <a:pt x="23" y="287"/>
                      <a:pt x="65" y="337"/>
                      <a:pt x="115" y="365"/>
                    </a:cubicBezTo>
                    <a:cubicBezTo>
                      <a:pt x="170" y="392"/>
                      <a:pt x="230" y="406"/>
                      <a:pt x="285" y="415"/>
                    </a:cubicBezTo>
                    <a:cubicBezTo>
                      <a:pt x="349" y="424"/>
                      <a:pt x="413" y="430"/>
                      <a:pt x="475" y="430"/>
                    </a:cubicBezTo>
                    <a:cubicBezTo>
                      <a:pt x="548" y="430"/>
                      <a:pt x="620" y="421"/>
                      <a:pt x="689" y="397"/>
                    </a:cubicBezTo>
                    <a:cubicBezTo>
                      <a:pt x="735" y="383"/>
                      <a:pt x="785" y="355"/>
                      <a:pt x="804" y="310"/>
                    </a:cubicBezTo>
                    <a:cubicBezTo>
                      <a:pt x="827" y="259"/>
                      <a:pt x="813" y="199"/>
                      <a:pt x="781" y="158"/>
                    </a:cubicBezTo>
                    <a:cubicBezTo>
                      <a:pt x="749" y="112"/>
                      <a:pt x="703" y="85"/>
                      <a:pt x="652" y="66"/>
                    </a:cubicBezTo>
                    <a:cubicBezTo>
                      <a:pt x="551" y="20"/>
                      <a:pt x="446" y="2"/>
                      <a:pt x="335" y="2"/>
                    </a:cubicBezTo>
                    <a:cubicBezTo>
                      <a:pt x="324" y="1"/>
                      <a:pt x="313" y="1"/>
                      <a:pt x="301" y="1"/>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85" name="Google Shape;1785;p49"/>
              <p:cNvSpPr/>
              <p:nvPr/>
            </p:nvSpPr>
            <p:spPr>
              <a:xfrm>
                <a:off x="11688782" y="1346129"/>
                <a:ext cx="96792" cy="50795"/>
              </a:xfrm>
              <a:custGeom>
                <a:avLst/>
                <a:gdLst/>
                <a:ahLst/>
                <a:cxnLst/>
                <a:rect l="l" t="t" r="r" b="b"/>
                <a:pathLst>
                  <a:path w="827" h="434" extrusionOk="0">
                    <a:moveTo>
                      <a:pt x="335" y="1"/>
                    </a:moveTo>
                    <a:cubicBezTo>
                      <a:pt x="257" y="1"/>
                      <a:pt x="179" y="10"/>
                      <a:pt x="115" y="47"/>
                    </a:cubicBezTo>
                    <a:cubicBezTo>
                      <a:pt x="51" y="84"/>
                      <a:pt x="0" y="157"/>
                      <a:pt x="9" y="231"/>
                    </a:cubicBezTo>
                    <a:cubicBezTo>
                      <a:pt x="19" y="290"/>
                      <a:pt x="64" y="341"/>
                      <a:pt x="115" y="368"/>
                    </a:cubicBezTo>
                    <a:cubicBezTo>
                      <a:pt x="165" y="396"/>
                      <a:pt x="225" y="410"/>
                      <a:pt x="285" y="419"/>
                    </a:cubicBezTo>
                    <a:cubicBezTo>
                      <a:pt x="347" y="427"/>
                      <a:pt x="410" y="434"/>
                      <a:pt x="474" y="434"/>
                    </a:cubicBezTo>
                    <a:cubicBezTo>
                      <a:pt x="547" y="434"/>
                      <a:pt x="620" y="425"/>
                      <a:pt x="689" y="400"/>
                    </a:cubicBezTo>
                    <a:cubicBezTo>
                      <a:pt x="735" y="387"/>
                      <a:pt x="781" y="359"/>
                      <a:pt x="804" y="313"/>
                    </a:cubicBezTo>
                    <a:cubicBezTo>
                      <a:pt x="827" y="263"/>
                      <a:pt x="813" y="203"/>
                      <a:pt x="781" y="162"/>
                    </a:cubicBezTo>
                    <a:cubicBezTo>
                      <a:pt x="749" y="116"/>
                      <a:pt x="698" y="88"/>
                      <a:pt x="648" y="70"/>
                    </a:cubicBezTo>
                    <a:cubicBezTo>
                      <a:pt x="551" y="24"/>
                      <a:pt x="441" y="6"/>
                      <a:pt x="335" y="1"/>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86" name="Google Shape;1786;p49"/>
              <p:cNvSpPr/>
              <p:nvPr/>
            </p:nvSpPr>
            <p:spPr>
              <a:xfrm>
                <a:off x="11607556" y="1014908"/>
                <a:ext cx="481737" cy="360951"/>
              </a:xfrm>
              <a:custGeom>
                <a:avLst/>
                <a:gdLst/>
                <a:ahLst/>
                <a:cxnLst/>
                <a:rect l="l" t="t" r="r" b="b"/>
                <a:pathLst>
                  <a:path w="4116" h="3084" extrusionOk="0">
                    <a:moveTo>
                      <a:pt x="1371" y="0"/>
                    </a:moveTo>
                    <a:cubicBezTo>
                      <a:pt x="1277" y="0"/>
                      <a:pt x="1198" y="88"/>
                      <a:pt x="1130" y="172"/>
                    </a:cubicBezTo>
                    <a:cubicBezTo>
                      <a:pt x="1090" y="83"/>
                      <a:pt x="1009" y="38"/>
                      <a:pt x="928" y="38"/>
                    </a:cubicBezTo>
                    <a:cubicBezTo>
                      <a:pt x="871" y="38"/>
                      <a:pt x="813" y="60"/>
                      <a:pt x="768" y="103"/>
                    </a:cubicBezTo>
                    <a:cubicBezTo>
                      <a:pt x="657" y="204"/>
                      <a:pt x="621" y="397"/>
                      <a:pt x="653" y="563"/>
                    </a:cubicBezTo>
                    <a:cubicBezTo>
                      <a:pt x="547" y="599"/>
                      <a:pt x="478" y="723"/>
                      <a:pt x="460" y="852"/>
                    </a:cubicBezTo>
                    <a:cubicBezTo>
                      <a:pt x="460" y="870"/>
                      <a:pt x="460" y="884"/>
                      <a:pt x="460" y="902"/>
                    </a:cubicBezTo>
                    <a:cubicBezTo>
                      <a:pt x="295" y="990"/>
                      <a:pt x="162" y="1155"/>
                      <a:pt x="79" y="1325"/>
                    </a:cubicBezTo>
                    <a:cubicBezTo>
                      <a:pt x="38" y="1417"/>
                      <a:pt x="1" y="1518"/>
                      <a:pt x="19" y="1614"/>
                    </a:cubicBezTo>
                    <a:cubicBezTo>
                      <a:pt x="33" y="1678"/>
                      <a:pt x="70" y="1738"/>
                      <a:pt x="125" y="1770"/>
                    </a:cubicBezTo>
                    <a:cubicBezTo>
                      <a:pt x="151" y="1785"/>
                      <a:pt x="178" y="1794"/>
                      <a:pt x="207" y="1794"/>
                    </a:cubicBezTo>
                    <a:cubicBezTo>
                      <a:pt x="213" y="1794"/>
                      <a:pt x="220" y="1794"/>
                      <a:pt x="226" y="1793"/>
                    </a:cubicBezTo>
                    <a:lnTo>
                      <a:pt x="226" y="1793"/>
                    </a:lnTo>
                    <a:cubicBezTo>
                      <a:pt x="194" y="1894"/>
                      <a:pt x="175" y="2000"/>
                      <a:pt x="180" y="2105"/>
                    </a:cubicBezTo>
                    <a:cubicBezTo>
                      <a:pt x="180" y="2188"/>
                      <a:pt x="221" y="2307"/>
                      <a:pt x="194" y="2386"/>
                    </a:cubicBezTo>
                    <a:cubicBezTo>
                      <a:pt x="212" y="2335"/>
                      <a:pt x="230" y="2285"/>
                      <a:pt x="263" y="2243"/>
                    </a:cubicBezTo>
                    <a:cubicBezTo>
                      <a:pt x="297" y="2201"/>
                      <a:pt x="360" y="2159"/>
                      <a:pt x="417" y="2159"/>
                    </a:cubicBezTo>
                    <a:cubicBezTo>
                      <a:pt x="428" y="2159"/>
                      <a:pt x="440" y="2161"/>
                      <a:pt x="451" y="2165"/>
                    </a:cubicBezTo>
                    <a:lnTo>
                      <a:pt x="465" y="2170"/>
                    </a:lnTo>
                    <a:cubicBezTo>
                      <a:pt x="529" y="2202"/>
                      <a:pt x="575" y="2289"/>
                      <a:pt x="598" y="2358"/>
                    </a:cubicBezTo>
                    <a:cubicBezTo>
                      <a:pt x="602" y="2372"/>
                      <a:pt x="607" y="2390"/>
                      <a:pt x="612" y="2409"/>
                    </a:cubicBezTo>
                    <a:cubicBezTo>
                      <a:pt x="616" y="2422"/>
                      <a:pt x="621" y="2436"/>
                      <a:pt x="621" y="2450"/>
                    </a:cubicBezTo>
                    <a:cubicBezTo>
                      <a:pt x="621" y="2514"/>
                      <a:pt x="625" y="2574"/>
                      <a:pt x="621" y="2638"/>
                    </a:cubicBezTo>
                    <a:cubicBezTo>
                      <a:pt x="618" y="2712"/>
                      <a:pt x="628" y="2766"/>
                      <a:pt x="638" y="2766"/>
                    </a:cubicBezTo>
                    <a:cubicBezTo>
                      <a:pt x="642" y="2766"/>
                      <a:pt x="646" y="2756"/>
                      <a:pt x="648" y="2735"/>
                    </a:cubicBezTo>
                    <a:lnTo>
                      <a:pt x="648" y="2748"/>
                    </a:lnTo>
                    <a:cubicBezTo>
                      <a:pt x="653" y="2780"/>
                      <a:pt x="657" y="2813"/>
                      <a:pt x="680" y="2836"/>
                    </a:cubicBezTo>
                    <a:cubicBezTo>
                      <a:pt x="694" y="2848"/>
                      <a:pt x="710" y="2853"/>
                      <a:pt x="727" y="2853"/>
                    </a:cubicBezTo>
                    <a:cubicBezTo>
                      <a:pt x="769" y="2853"/>
                      <a:pt x="813" y="2821"/>
                      <a:pt x="823" y="2776"/>
                    </a:cubicBezTo>
                    <a:cubicBezTo>
                      <a:pt x="832" y="2716"/>
                      <a:pt x="791" y="2656"/>
                      <a:pt x="736" y="2629"/>
                    </a:cubicBezTo>
                    <a:cubicBezTo>
                      <a:pt x="832" y="2578"/>
                      <a:pt x="859" y="2445"/>
                      <a:pt x="841" y="2340"/>
                    </a:cubicBezTo>
                    <a:cubicBezTo>
                      <a:pt x="827" y="2252"/>
                      <a:pt x="795" y="2174"/>
                      <a:pt x="768" y="2096"/>
                    </a:cubicBezTo>
                    <a:cubicBezTo>
                      <a:pt x="758" y="2069"/>
                      <a:pt x="749" y="2041"/>
                      <a:pt x="745" y="2014"/>
                    </a:cubicBezTo>
                    <a:cubicBezTo>
                      <a:pt x="791" y="2004"/>
                      <a:pt x="837" y="1972"/>
                      <a:pt x="859" y="1931"/>
                    </a:cubicBezTo>
                    <a:cubicBezTo>
                      <a:pt x="864" y="1913"/>
                      <a:pt x="873" y="1899"/>
                      <a:pt x="878" y="1880"/>
                    </a:cubicBezTo>
                    <a:cubicBezTo>
                      <a:pt x="892" y="1857"/>
                      <a:pt x="901" y="1825"/>
                      <a:pt x="910" y="1798"/>
                    </a:cubicBezTo>
                    <a:cubicBezTo>
                      <a:pt x="911" y="1800"/>
                      <a:pt x="913" y="1801"/>
                      <a:pt x="914" y="1801"/>
                    </a:cubicBezTo>
                    <a:cubicBezTo>
                      <a:pt x="923" y="1801"/>
                      <a:pt x="919" y="1710"/>
                      <a:pt x="919" y="1623"/>
                    </a:cubicBezTo>
                    <a:cubicBezTo>
                      <a:pt x="938" y="1623"/>
                      <a:pt x="956" y="1628"/>
                      <a:pt x="974" y="1632"/>
                    </a:cubicBezTo>
                    <a:cubicBezTo>
                      <a:pt x="1176" y="1695"/>
                      <a:pt x="1384" y="1722"/>
                      <a:pt x="1593" y="1722"/>
                    </a:cubicBezTo>
                    <a:cubicBezTo>
                      <a:pt x="1938" y="1722"/>
                      <a:pt x="2285" y="1649"/>
                      <a:pt x="2614" y="1541"/>
                    </a:cubicBezTo>
                    <a:cubicBezTo>
                      <a:pt x="2659" y="1527"/>
                      <a:pt x="2705" y="1509"/>
                      <a:pt x="2756" y="1504"/>
                    </a:cubicBezTo>
                    <a:cubicBezTo>
                      <a:pt x="2767" y="1502"/>
                      <a:pt x="2779" y="1500"/>
                      <a:pt x="2790" y="1500"/>
                    </a:cubicBezTo>
                    <a:cubicBezTo>
                      <a:pt x="2802" y="1500"/>
                      <a:pt x="2813" y="1502"/>
                      <a:pt x="2825" y="1504"/>
                    </a:cubicBezTo>
                    <a:cubicBezTo>
                      <a:pt x="2866" y="1509"/>
                      <a:pt x="2907" y="1531"/>
                      <a:pt x="2935" y="1568"/>
                    </a:cubicBezTo>
                    <a:cubicBezTo>
                      <a:pt x="2953" y="1587"/>
                      <a:pt x="2963" y="1614"/>
                      <a:pt x="2963" y="1637"/>
                    </a:cubicBezTo>
                    <a:cubicBezTo>
                      <a:pt x="2963" y="1678"/>
                      <a:pt x="2944" y="1715"/>
                      <a:pt x="2940" y="1752"/>
                    </a:cubicBezTo>
                    <a:cubicBezTo>
                      <a:pt x="2926" y="1830"/>
                      <a:pt x="2976" y="1913"/>
                      <a:pt x="3045" y="1954"/>
                    </a:cubicBezTo>
                    <a:cubicBezTo>
                      <a:pt x="3091" y="1986"/>
                      <a:pt x="3142" y="2000"/>
                      <a:pt x="3197" y="2014"/>
                    </a:cubicBezTo>
                    <a:cubicBezTo>
                      <a:pt x="3220" y="2018"/>
                      <a:pt x="3247" y="2023"/>
                      <a:pt x="3270" y="2027"/>
                    </a:cubicBezTo>
                    <a:cubicBezTo>
                      <a:pt x="3252" y="2041"/>
                      <a:pt x="3233" y="2060"/>
                      <a:pt x="3224" y="2087"/>
                    </a:cubicBezTo>
                    <a:cubicBezTo>
                      <a:pt x="3192" y="2156"/>
                      <a:pt x="3206" y="2252"/>
                      <a:pt x="3275" y="2298"/>
                    </a:cubicBezTo>
                    <a:cubicBezTo>
                      <a:pt x="3298" y="2317"/>
                      <a:pt x="3321" y="2326"/>
                      <a:pt x="3344" y="2340"/>
                    </a:cubicBezTo>
                    <a:cubicBezTo>
                      <a:pt x="3302" y="2436"/>
                      <a:pt x="3275" y="2537"/>
                      <a:pt x="3261" y="2643"/>
                    </a:cubicBezTo>
                    <a:cubicBezTo>
                      <a:pt x="3247" y="2762"/>
                      <a:pt x="3261" y="3047"/>
                      <a:pt x="3417" y="3083"/>
                    </a:cubicBezTo>
                    <a:lnTo>
                      <a:pt x="3435" y="3083"/>
                    </a:lnTo>
                    <a:cubicBezTo>
                      <a:pt x="3437" y="3084"/>
                      <a:pt x="3438" y="3084"/>
                      <a:pt x="3439" y="3084"/>
                    </a:cubicBezTo>
                    <a:cubicBezTo>
                      <a:pt x="3533" y="3084"/>
                      <a:pt x="3572" y="2922"/>
                      <a:pt x="3495" y="2872"/>
                    </a:cubicBezTo>
                    <a:lnTo>
                      <a:pt x="3495" y="2872"/>
                    </a:lnTo>
                    <a:cubicBezTo>
                      <a:pt x="3497" y="2873"/>
                      <a:pt x="3499" y="2873"/>
                      <a:pt x="3501" y="2873"/>
                    </a:cubicBezTo>
                    <a:cubicBezTo>
                      <a:pt x="3527" y="2873"/>
                      <a:pt x="3555" y="2843"/>
                      <a:pt x="3559" y="2813"/>
                    </a:cubicBezTo>
                    <a:cubicBezTo>
                      <a:pt x="3559" y="2776"/>
                      <a:pt x="3532" y="2739"/>
                      <a:pt x="3514" y="2702"/>
                    </a:cubicBezTo>
                    <a:cubicBezTo>
                      <a:pt x="3509" y="2693"/>
                      <a:pt x="3504" y="2679"/>
                      <a:pt x="3500" y="2666"/>
                    </a:cubicBezTo>
                    <a:cubicBezTo>
                      <a:pt x="3518" y="2574"/>
                      <a:pt x="3541" y="2477"/>
                      <a:pt x="3564" y="2372"/>
                    </a:cubicBezTo>
                    <a:lnTo>
                      <a:pt x="3573" y="2353"/>
                    </a:lnTo>
                    <a:cubicBezTo>
                      <a:pt x="3610" y="2303"/>
                      <a:pt x="3665" y="2266"/>
                      <a:pt x="3725" y="2257"/>
                    </a:cubicBezTo>
                    <a:cubicBezTo>
                      <a:pt x="3726" y="2256"/>
                      <a:pt x="3728" y="2256"/>
                      <a:pt x="3731" y="2256"/>
                    </a:cubicBezTo>
                    <a:cubicBezTo>
                      <a:pt x="3750" y="2256"/>
                      <a:pt x="3801" y="2269"/>
                      <a:pt x="3849" y="2285"/>
                    </a:cubicBezTo>
                    <a:cubicBezTo>
                      <a:pt x="3918" y="2303"/>
                      <a:pt x="3986" y="2330"/>
                      <a:pt x="3973" y="2353"/>
                    </a:cubicBezTo>
                    <a:cubicBezTo>
                      <a:pt x="4115" y="2142"/>
                      <a:pt x="4069" y="1821"/>
                      <a:pt x="3867" y="1655"/>
                    </a:cubicBezTo>
                    <a:lnTo>
                      <a:pt x="3867" y="1655"/>
                    </a:lnTo>
                    <a:cubicBezTo>
                      <a:pt x="3879" y="1660"/>
                      <a:pt x="3891" y="1663"/>
                      <a:pt x="3903" y="1663"/>
                    </a:cubicBezTo>
                    <a:cubicBezTo>
                      <a:pt x="3968" y="1663"/>
                      <a:pt x="4028" y="1593"/>
                      <a:pt x="4028" y="1527"/>
                    </a:cubicBezTo>
                    <a:cubicBezTo>
                      <a:pt x="4037" y="1357"/>
                      <a:pt x="3876" y="1201"/>
                      <a:pt x="3725" y="1109"/>
                    </a:cubicBezTo>
                    <a:cubicBezTo>
                      <a:pt x="3725" y="1095"/>
                      <a:pt x="3720" y="1081"/>
                      <a:pt x="3720" y="1068"/>
                    </a:cubicBezTo>
                    <a:cubicBezTo>
                      <a:pt x="3734" y="1068"/>
                      <a:pt x="3748" y="1063"/>
                      <a:pt x="3761" y="1063"/>
                    </a:cubicBezTo>
                    <a:cubicBezTo>
                      <a:pt x="3803" y="1049"/>
                      <a:pt x="3840" y="1017"/>
                      <a:pt x="3844" y="976"/>
                    </a:cubicBezTo>
                    <a:cubicBezTo>
                      <a:pt x="3849" y="930"/>
                      <a:pt x="3812" y="889"/>
                      <a:pt x="3775" y="861"/>
                    </a:cubicBezTo>
                    <a:cubicBezTo>
                      <a:pt x="3720" y="815"/>
                      <a:pt x="3670" y="783"/>
                      <a:pt x="3615" y="751"/>
                    </a:cubicBezTo>
                    <a:lnTo>
                      <a:pt x="3610" y="742"/>
                    </a:lnTo>
                    <a:cubicBezTo>
                      <a:pt x="3573" y="673"/>
                      <a:pt x="3523" y="604"/>
                      <a:pt x="3468" y="544"/>
                    </a:cubicBezTo>
                    <a:cubicBezTo>
                      <a:pt x="3307" y="379"/>
                      <a:pt x="3086" y="255"/>
                      <a:pt x="2912" y="195"/>
                    </a:cubicBezTo>
                    <a:cubicBezTo>
                      <a:pt x="2769" y="147"/>
                      <a:pt x="2620" y="124"/>
                      <a:pt x="2471" y="124"/>
                    </a:cubicBezTo>
                    <a:cubicBezTo>
                      <a:pt x="2337" y="124"/>
                      <a:pt x="2204" y="142"/>
                      <a:pt x="2076" y="177"/>
                    </a:cubicBezTo>
                    <a:cubicBezTo>
                      <a:pt x="1984" y="201"/>
                      <a:pt x="1886" y="232"/>
                      <a:pt x="1793" y="232"/>
                    </a:cubicBezTo>
                    <a:cubicBezTo>
                      <a:pt x="1730" y="232"/>
                      <a:pt x="1669" y="218"/>
                      <a:pt x="1613" y="177"/>
                    </a:cubicBezTo>
                    <a:cubicBezTo>
                      <a:pt x="1539" y="122"/>
                      <a:pt x="1479" y="25"/>
                      <a:pt x="1397" y="2"/>
                    </a:cubicBezTo>
                    <a:cubicBezTo>
                      <a:pt x="1388" y="1"/>
                      <a:pt x="1379" y="0"/>
                      <a:pt x="1371"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87" name="Google Shape;1787;p49"/>
              <p:cNvSpPr/>
              <p:nvPr/>
            </p:nvSpPr>
            <p:spPr>
              <a:xfrm>
                <a:off x="11981614" y="1250508"/>
                <a:ext cx="8778" cy="8778"/>
              </a:xfrm>
              <a:custGeom>
                <a:avLst/>
                <a:gdLst/>
                <a:ahLst/>
                <a:cxnLst/>
                <a:rect l="l" t="t" r="r" b="b"/>
                <a:pathLst>
                  <a:path w="75" h="75" extrusionOk="0">
                    <a:moveTo>
                      <a:pt x="1" y="1"/>
                    </a:moveTo>
                    <a:lnTo>
                      <a:pt x="1" y="1"/>
                    </a:lnTo>
                    <a:cubicBezTo>
                      <a:pt x="5" y="24"/>
                      <a:pt x="14" y="51"/>
                      <a:pt x="28" y="74"/>
                    </a:cubicBezTo>
                    <a:cubicBezTo>
                      <a:pt x="37" y="47"/>
                      <a:pt x="56" y="28"/>
                      <a:pt x="74" y="14"/>
                    </a:cubicBezTo>
                    <a:cubicBezTo>
                      <a:pt x="51" y="10"/>
                      <a:pt x="24" y="5"/>
                      <a:pt x="1" y="1"/>
                    </a:cubicBezTo>
                    <a:close/>
                  </a:path>
                </a:pathLst>
              </a:custGeom>
              <a:solidFill>
                <a:srgbClr val="04060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88" name="Google Shape;1788;p49"/>
              <p:cNvSpPr/>
              <p:nvPr/>
            </p:nvSpPr>
            <p:spPr>
              <a:xfrm>
                <a:off x="11930000" y="1190466"/>
                <a:ext cx="21067" cy="8076"/>
              </a:xfrm>
              <a:custGeom>
                <a:avLst/>
                <a:gdLst/>
                <a:ahLst/>
                <a:cxnLst/>
                <a:rect l="l" t="t" r="r" b="b"/>
                <a:pathLst>
                  <a:path w="180" h="69" extrusionOk="0">
                    <a:moveTo>
                      <a:pt x="35" y="0"/>
                    </a:moveTo>
                    <a:cubicBezTo>
                      <a:pt x="24" y="0"/>
                      <a:pt x="12" y="2"/>
                      <a:pt x="1" y="4"/>
                    </a:cubicBezTo>
                    <a:cubicBezTo>
                      <a:pt x="10" y="9"/>
                      <a:pt x="24" y="13"/>
                      <a:pt x="38" y="22"/>
                    </a:cubicBezTo>
                    <a:cubicBezTo>
                      <a:pt x="47" y="27"/>
                      <a:pt x="111" y="45"/>
                      <a:pt x="180" y="68"/>
                    </a:cubicBezTo>
                    <a:cubicBezTo>
                      <a:pt x="152" y="31"/>
                      <a:pt x="111" y="9"/>
                      <a:pt x="70" y="4"/>
                    </a:cubicBezTo>
                    <a:cubicBezTo>
                      <a:pt x="58" y="2"/>
                      <a:pt x="47" y="0"/>
                      <a:pt x="35" y="0"/>
                    </a:cubicBezTo>
                    <a:close/>
                  </a:path>
                </a:pathLst>
              </a:custGeom>
              <a:solidFill>
                <a:srgbClr val="04060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89" name="Google Shape;1789;p49"/>
              <p:cNvSpPr/>
              <p:nvPr/>
            </p:nvSpPr>
            <p:spPr>
              <a:xfrm>
                <a:off x="11646882" y="1291237"/>
                <a:ext cx="27973" cy="78183"/>
              </a:xfrm>
              <a:custGeom>
                <a:avLst/>
                <a:gdLst/>
                <a:ahLst/>
                <a:cxnLst/>
                <a:rect l="l" t="t" r="r" b="b"/>
                <a:pathLst>
                  <a:path w="239" h="668" extrusionOk="0">
                    <a:moveTo>
                      <a:pt x="124" y="328"/>
                    </a:moveTo>
                    <a:cubicBezTo>
                      <a:pt x="132" y="328"/>
                      <a:pt x="141" y="329"/>
                      <a:pt x="149" y="333"/>
                    </a:cubicBezTo>
                    <a:lnTo>
                      <a:pt x="149" y="333"/>
                    </a:lnTo>
                    <a:cubicBezTo>
                      <a:pt x="154" y="388"/>
                      <a:pt x="154" y="444"/>
                      <a:pt x="152" y="502"/>
                    </a:cubicBezTo>
                    <a:lnTo>
                      <a:pt x="147" y="576"/>
                    </a:lnTo>
                    <a:cubicBezTo>
                      <a:pt x="147" y="576"/>
                      <a:pt x="147" y="577"/>
                      <a:pt x="147" y="578"/>
                    </a:cubicBezTo>
                    <a:lnTo>
                      <a:pt x="147" y="578"/>
                    </a:lnTo>
                    <a:cubicBezTo>
                      <a:pt x="114" y="555"/>
                      <a:pt x="89" y="524"/>
                      <a:pt x="74" y="493"/>
                    </a:cubicBezTo>
                    <a:cubicBezTo>
                      <a:pt x="64" y="470"/>
                      <a:pt x="60" y="452"/>
                      <a:pt x="60" y="429"/>
                    </a:cubicBezTo>
                    <a:cubicBezTo>
                      <a:pt x="60" y="406"/>
                      <a:pt x="64" y="383"/>
                      <a:pt x="74" y="364"/>
                    </a:cubicBezTo>
                    <a:cubicBezTo>
                      <a:pt x="83" y="346"/>
                      <a:pt x="106" y="332"/>
                      <a:pt x="124" y="328"/>
                    </a:cubicBezTo>
                    <a:close/>
                    <a:moveTo>
                      <a:pt x="65" y="1"/>
                    </a:moveTo>
                    <a:cubicBezTo>
                      <a:pt x="47" y="1"/>
                      <a:pt x="36" y="12"/>
                      <a:pt x="28" y="20"/>
                    </a:cubicBezTo>
                    <a:cubicBezTo>
                      <a:pt x="5" y="48"/>
                      <a:pt x="14" y="80"/>
                      <a:pt x="18" y="103"/>
                    </a:cubicBezTo>
                    <a:cubicBezTo>
                      <a:pt x="18" y="80"/>
                      <a:pt x="23" y="48"/>
                      <a:pt x="41" y="38"/>
                    </a:cubicBezTo>
                    <a:cubicBezTo>
                      <a:pt x="47" y="34"/>
                      <a:pt x="53" y="32"/>
                      <a:pt x="58" y="32"/>
                    </a:cubicBezTo>
                    <a:cubicBezTo>
                      <a:pt x="68" y="32"/>
                      <a:pt x="77" y="40"/>
                      <a:pt x="83" y="52"/>
                    </a:cubicBezTo>
                    <a:cubicBezTo>
                      <a:pt x="101" y="98"/>
                      <a:pt x="119" y="149"/>
                      <a:pt x="129" y="199"/>
                    </a:cubicBezTo>
                    <a:cubicBezTo>
                      <a:pt x="138" y="237"/>
                      <a:pt x="144" y="275"/>
                      <a:pt x="148" y="314"/>
                    </a:cubicBezTo>
                    <a:lnTo>
                      <a:pt x="148" y="314"/>
                    </a:lnTo>
                    <a:cubicBezTo>
                      <a:pt x="142" y="310"/>
                      <a:pt x="135" y="307"/>
                      <a:pt x="129" y="305"/>
                    </a:cubicBezTo>
                    <a:cubicBezTo>
                      <a:pt x="124" y="304"/>
                      <a:pt x="120" y="304"/>
                      <a:pt x="116" y="304"/>
                    </a:cubicBezTo>
                    <a:cubicBezTo>
                      <a:pt x="88" y="304"/>
                      <a:pt x="61" y="317"/>
                      <a:pt x="41" y="337"/>
                    </a:cubicBezTo>
                    <a:cubicBezTo>
                      <a:pt x="18" y="364"/>
                      <a:pt x="9" y="392"/>
                      <a:pt x="5" y="424"/>
                    </a:cubicBezTo>
                    <a:cubicBezTo>
                      <a:pt x="0" y="452"/>
                      <a:pt x="5" y="488"/>
                      <a:pt x="14" y="516"/>
                    </a:cubicBezTo>
                    <a:cubicBezTo>
                      <a:pt x="32" y="576"/>
                      <a:pt x="74" y="621"/>
                      <a:pt x="124" y="654"/>
                    </a:cubicBezTo>
                    <a:cubicBezTo>
                      <a:pt x="133" y="658"/>
                      <a:pt x="142" y="667"/>
                      <a:pt x="165" y="667"/>
                    </a:cubicBezTo>
                    <a:cubicBezTo>
                      <a:pt x="184" y="667"/>
                      <a:pt x="202" y="654"/>
                      <a:pt x="211" y="640"/>
                    </a:cubicBezTo>
                    <a:cubicBezTo>
                      <a:pt x="230" y="617"/>
                      <a:pt x="230" y="599"/>
                      <a:pt x="230" y="585"/>
                    </a:cubicBezTo>
                    <a:cubicBezTo>
                      <a:pt x="234" y="557"/>
                      <a:pt x="234" y="530"/>
                      <a:pt x="234" y="502"/>
                    </a:cubicBezTo>
                    <a:cubicBezTo>
                      <a:pt x="239" y="396"/>
                      <a:pt x="230" y="282"/>
                      <a:pt x="193" y="176"/>
                    </a:cubicBezTo>
                    <a:cubicBezTo>
                      <a:pt x="175" y="126"/>
                      <a:pt x="147" y="80"/>
                      <a:pt x="115" y="34"/>
                    </a:cubicBezTo>
                    <a:cubicBezTo>
                      <a:pt x="106" y="20"/>
                      <a:pt x="92" y="6"/>
                      <a:pt x="74" y="2"/>
                    </a:cubicBezTo>
                    <a:cubicBezTo>
                      <a:pt x="70" y="1"/>
                      <a:pt x="67" y="1"/>
                      <a:pt x="65"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90" name="Google Shape;1790;p49"/>
              <p:cNvSpPr/>
              <p:nvPr/>
            </p:nvSpPr>
            <p:spPr>
              <a:xfrm>
                <a:off x="11801023" y="1302707"/>
                <a:ext cx="60393" cy="89067"/>
              </a:xfrm>
              <a:custGeom>
                <a:avLst/>
                <a:gdLst/>
                <a:ahLst/>
                <a:cxnLst/>
                <a:rect l="l" t="t" r="r" b="b"/>
                <a:pathLst>
                  <a:path w="516" h="761" extrusionOk="0">
                    <a:moveTo>
                      <a:pt x="198" y="0"/>
                    </a:moveTo>
                    <a:cubicBezTo>
                      <a:pt x="203" y="101"/>
                      <a:pt x="194" y="197"/>
                      <a:pt x="148" y="271"/>
                    </a:cubicBezTo>
                    <a:cubicBezTo>
                      <a:pt x="125" y="308"/>
                      <a:pt x="93" y="326"/>
                      <a:pt x="51" y="372"/>
                    </a:cubicBezTo>
                    <a:cubicBezTo>
                      <a:pt x="5" y="422"/>
                      <a:pt x="1" y="491"/>
                      <a:pt x="15" y="546"/>
                    </a:cubicBezTo>
                    <a:cubicBezTo>
                      <a:pt x="42" y="657"/>
                      <a:pt x="139" y="748"/>
                      <a:pt x="249" y="758"/>
                    </a:cubicBezTo>
                    <a:cubicBezTo>
                      <a:pt x="260" y="760"/>
                      <a:pt x="272" y="760"/>
                      <a:pt x="283" y="760"/>
                    </a:cubicBezTo>
                    <a:cubicBezTo>
                      <a:pt x="327" y="760"/>
                      <a:pt x="369" y="747"/>
                      <a:pt x="405" y="726"/>
                    </a:cubicBezTo>
                    <a:cubicBezTo>
                      <a:pt x="451" y="698"/>
                      <a:pt x="488" y="661"/>
                      <a:pt x="515" y="620"/>
                    </a:cubicBezTo>
                    <a:lnTo>
                      <a:pt x="515" y="620"/>
                    </a:lnTo>
                    <a:cubicBezTo>
                      <a:pt x="453" y="667"/>
                      <a:pt x="379" y="700"/>
                      <a:pt x="313" y="700"/>
                    </a:cubicBezTo>
                    <a:cubicBezTo>
                      <a:pt x="295" y="700"/>
                      <a:pt x="279" y="698"/>
                      <a:pt x="263" y="693"/>
                    </a:cubicBezTo>
                    <a:cubicBezTo>
                      <a:pt x="180" y="675"/>
                      <a:pt x="111" y="606"/>
                      <a:pt x="97" y="528"/>
                    </a:cubicBezTo>
                    <a:cubicBezTo>
                      <a:pt x="88" y="487"/>
                      <a:pt x="93" y="450"/>
                      <a:pt x="111" y="422"/>
                    </a:cubicBezTo>
                    <a:cubicBezTo>
                      <a:pt x="134" y="395"/>
                      <a:pt x="185" y="358"/>
                      <a:pt x="208" y="303"/>
                    </a:cubicBezTo>
                    <a:cubicBezTo>
                      <a:pt x="253" y="202"/>
                      <a:pt x="235" y="92"/>
                      <a:pt x="198"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91" name="Google Shape;1791;p49"/>
              <p:cNvSpPr/>
              <p:nvPr/>
            </p:nvSpPr>
            <p:spPr>
              <a:xfrm>
                <a:off x="11494145" y="1484352"/>
                <a:ext cx="740746" cy="858957"/>
              </a:xfrm>
              <a:custGeom>
                <a:avLst/>
                <a:gdLst/>
                <a:ahLst/>
                <a:cxnLst/>
                <a:rect l="l" t="t" r="r" b="b"/>
                <a:pathLst>
                  <a:path w="6329" h="7339" extrusionOk="0">
                    <a:moveTo>
                      <a:pt x="759" y="0"/>
                    </a:moveTo>
                    <a:cubicBezTo>
                      <a:pt x="759" y="0"/>
                      <a:pt x="364" y="560"/>
                      <a:pt x="332" y="615"/>
                    </a:cubicBezTo>
                    <a:cubicBezTo>
                      <a:pt x="212" y="822"/>
                      <a:pt x="97" y="1042"/>
                      <a:pt x="61" y="1281"/>
                    </a:cubicBezTo>
                    <a:cubicBezTo>
                      <a:pt x="93" y="1231"/>
                      <a:pt x="130" y="1176"/>
                      <a:pt x="166" y="1125"/>
                    </a:cubicBezTo>
                    <a:lnTo>
                      <a:pt x="166" y="1125"/>
                    </a:lnTo>
                    <a:cubicBezTo>
                      <a:pt x="130" y="1318"/>
                      <a:pt x="93" y="1515"/>
                      <a:pt x="56" y="1708"/>
                    </a:cubicBezTo>
                    <a:cubicBezTo>
                      <a:pt x="29" y="1878"/>
                      <a:pt x="1" y="2053"/>
                      <a:pt x="61" y="2213"/>
                    </a:cubicBezTo>
                    <a:cubicBezTo>
                      <a:pt x="139" y="2172"/>
                      <a:pt x="153" y="2066"/>
                      <a:pt x="162" y="1974"/>
                    </a:cubicBezTo>
                    <a:cubicBezTo>
                      <a:pt x="217" y="1446"/>
                      <a:pt x="497" y="941"/>
                      <a:pt x="915" y="615"/>
                    </a:cubicBezTo>
                    <a:lnTo>
                      <a:pt x="915" y="615"/>
                    </a:lnTo>
                    <a:cubicBezTo>
                      <a:pt x="763" y="900"/>
                      <a:pt x="648" y="1203"/>
                      <a:pt x="570" y="1515"/>
                    </a:cubicBezTo>
                    <a:cubicBezTo>
                      <a:pt x="547" y="1612"/>
                      <a:pt x="529" y="1717"/>
                      <a:pt x="575" y="1809"/>
                    </a:cubicBezTo>
                    <a:cubicBezTo>
                      <a:pt x="708" y="1433"/>
                      <a:pt x="887" y="1075"/>
                      <a:pt x="1108" y="744"/>
                    </a:cubicBezTo>
                    <a:lnTo>
                      <a:pt x="1108" y="744"/>
                    </a:lnTo>
                    <a:cubicBezTo>
                      <a:pt x="869" y="1176"/>
                      <a:pt x="736" y="1671"/>
                      <a:pt x="726" y="2167"/>
                    </a:cubicBezTo>
                    <a:cubicBezTo>
                      <a:pt x="734" y="2170"/>
                      <a:pt x="741" y="2171"/>
                      <a:pt x="748" y="2171"/>
                    </a:cubicBezTo>
                    <a:cubicBezTo>
                      <a:pt x="799" y="2171"/>
                      <a:pt x="845" y="2115"/>
                      <a:pt x="869" y="2066"/>
                    </a:cubicBezTo>
                    <a:lnTo>
                      <a:pt x="1401" y="1061"/>
                    </a:lnTo>
                    <a:lnTo>
                      <a:pt x="1401" y="1061"/>
                    </a:lnTo>
                    <a:cubicBezTo>
                      <a:pt x="1282" y="1378"/>
                      <a:pt x="1163" y="1704"/>
                      <a:pt x="1103" y="2039"/>
                    </a:cubicBezTo>
                    <a:cubicBezTo>
                      <a:pt x="1075" y="2186"/>
                      <a:pt x="1108" y="2356"/>
                      <a:pt x="984" y="2466"/>
                    </a:cubicBezTo>
                    <a:cubicBezTo>
                      <a:pt x="910" y="2532"/>
                      <a:pt x="826" y="2540"/>
                      <a:pt x="738" y="2540"/>
                    </a:cubicBezTo>
                    <a:cubicBezTo>
                      <a:pt x="710" y="2540"/>
                      <a:pt x="682" y="2539"/>
                      <a:pt x="653" y="2539"/>
                    </a:cubicBezTo>
                    <a:cubicBezTo>
                      <a:pt x="782" y="2576"/>
                      <a:pt x="915" y="2613"/>
                      <a:pt x="1043" y="2654"/>
                    </a:cubicBezTo>
                    <a:cubicBezTo>
                      <a:pt x="1062" y="2659"/>
                      <a:pt x="1080" y="2668"/>
                      <a:pt x="1098" y="2682"/>
                    </a:cubicBezTo>
                    <a:cubicBezTo>
                      <a:pt x="1112" y="2695"/>
                      <a:pt x="1117" y="2723"/>
                      <a:pt x="1121" y="2746"/>
                    </a:cubicBezTo>
                    <a:cubicBezTo>
                      <a:pt x="1158" y="2957"/>
                      <a:pt x="1163" y="3173"/>
                      <a:pt x="1158" y="3389"/>
                    </a:cubicBezTo>
                    <a:cubicBezTo>
                      <a:pt x="1158" y="3582"/>
                      <a:pt x="1149" y="3779"/>
                      <a:pt x="1149" y="3967"/>
                    </a:cubicBezTo>
                    <a:cubicBezTo>
                      <a:pt x="1144" y="4449"/>
                      <a:pt x="1048" y="4918"/>
                      <a:pt x="837" y="5354"/>
                    </a:cubicBezTo>
                    <a:cubicBezTo>
                      <a:pt x="805" y="5414"/>
                      <a:pt x="772" y="5487"/>
                      <a:pt x="754" y="5556"/>
                    </a:cubicBezTo>
                    <a:cubicBezTo>
                      <a:pt x="740" y="5630"/>
                      <a:pt x="740" y="5698"/>
                      <a:pt x="786" y="5758"/>
                    </a:cubicBezTo>
                    <a:cubicBezTo>
                      <a:pt x="906" y="5919"/>
                      <a:pt x="745" y="5923"/>
                      <a:pt x="630" y="6006"/>
                    </a:cubicBezTo>
                    <a:cubicBezTo>
                      <a:pt x="561" y="6057"/>
                      <a:pt x="543" y="6167"/>
                      <a:pt x="593" y="6236"/>
                    </a:cubicBezTo>
                    <a:cubicBezTo>
                      <a:pt x="537" y="6265"/>
                      <a:pt x="474" y="6278"/>
                      <a:pt x="411" y="6278"/>
                    </a:cubicBezTo>
                    <a:cubicBezTo>
                      <a:pt x="386" y="6278"/>
                      <a:pt x="361" y="6276"/>
                      <a:pt x="336" y="6272"/>
                    </a:cubicBezTo>
                    <a:lnTo>
                      <a:pt x="336" y="6272"/>
                    </a:lnTo>
                    <a:cubicBezTo>
                      <a:pt x="391" y="6282"/>
                      <a:pt x="616" y="6539"/>
                      <a:pt x="681" y="6589"/>
                    </a:cubicBezTo>
                    <a:cubicBezTo>
                      <a:pt x="805" y="6681"/>
                      <a:pt x="924" y="6764"/>
                      <a:pt x="1066" y="6837"/>
                    </a:cubicBezTo>
                    <a:cubicBezTo>
                      <a:pt x="1429" y="7030"/>
                      <a:pt x="1815" y="7168"/>
                      <a:pt x="2214" y="7250"/>
                    </a:cubicBezTo>
                    <a:cubicBezTo>
                      <a:pt x="2504" y="7309"/>
                      <a:pt x="2801" y="7339"/>
                      <a:pt x="3097" y="7339"/>
                    </a:cubicBezTo>
                    <a:cubicBezTo>
                      <a:pt x="3593" y="7339"/>
                      <a:pt x="4088" y="7254"/>
                      <a:pt x="4551" y="7076"/>
                    </a:cubicBezTo>
                    <a:cubicBezTo>
                      <a:pt x="4854" y="6961"/>
                      <a:pt x="5158" y="6800"/>
                      <a:pt x="5378" y="6557"/>
                    </a:cubicBezTo>
                    <a:cubicBezTo>
                      <a:pt x="5437" y="6491"/>
                      <a:pt x="5552" y="6361"/>
                      <a:pt x="5457" y="6361"/>
                    </a:cubicBezTo>
                    <a:cubicBezTo>
                      <a:pt x="5440" y="6361"/>
                      <a:pt x="5418" y="6365"/>
                      <a:pt x="5387" y="6373"/>
                    </a:cubicBezTo>
                    <a:cubicBezTo>
                      <a:pt x="5259" y="6415"/>
                      <a:pt x="5125" y="6557"/>
                      <a:pt x="4997" y="6617"/>
                    </a:cubicBezTo>
                    <a:cubicBezTo>
                      <a:pt x="4721" y="6745"/>
                      <a:pt x="4432" y="6851"/>
                      <a:pt x="4138" y="6924"/>
                    </a:cubicBezTo>
                    <a:cubicBezTo>
                      <a:pt x="3757" y="7026"/>
                      <a:pt x="3364" y="7084"/>
                      <a:pt x="2972" y="7084"/>
                    </a:cubicBezTo>
                    <a:cubicBezTo>
                      <a:pt x="2797" y="7084"/>
                      <a:pt x="2622" y="7072"/>
                      <a:pt x="2448" y="7048"/>
                    </a:cubicBezTo>
                    <a:cubicBezTo>
                      <a:pt x="1884" y="6966"/>
                      <a:pt x="1333" y="6755"/>
                      <a:pt x="887" y="6401"/>
                    </a:cubicBezTo>
                    <a:lnTo>
                      <a:pt x="887" y="6401"/>
                    </a:lnTo>
                    <a:cubicBezTo>
                      <a:pt x="1548" y="6787"/>
                      <a:pt x="2318" y="6941"/>
                      <a:pt x="3090" y="6941"/>
                    </a:cubicBezTo>
                    <a:cubicBezTo>
                      <a:pt x="3336" y="6941"/>
                      <a:pt x="3583" y="6926"/>
                      <a:pt x="3826" y="6897"/>
                    </a:cubicBezTo>
                    <a:cubicBezTo>
                      <a:pt x="4088" y="6860"/>
                      <a:pt x="4354" y="6814"/>
                      <a:pt x="4597" y="6704"/>
                    </a:cubicBezTo>
                    <a:cubicBezTo>
                      <a:pt x="4845" y="6598"/>
                      <a:pt x="5066" y="6424"/>
                      <a:pt x="5194" y="6190"/>
                    </a:cubicBezTo>
                    <a:cubicBezTo>
                      <a:pt x="5182" y="6188"/>
                      <a:pt x="5171" y="6187"/>
                      <a:pt x="5159" y="6187"/>
                    </a:cubicBezTo>
                    <a:cubicBezTo>
                      <a:pt x="5049" y="6187"/>
                      <a:pt x="4951" y="6261"/>
                      <a:pt x="4864" y="6327"/>
                    </a:cubicBezTo>
                    <a:cubicBezTo>
                      <a:pt x="4565" y="6543"/>
                      <a:pt x="4221" y="6690"/>
                      <a:pt x="3858" y="6764"/>
                    </a:cubicBezTo>
                    <a:cubicBezTo>
                      <a:pt x="4111" y="6699"/>
                      <a:pt x="4368" y="6631"/>
                      <a:pt x="4588" y="6488"/>
                    </a:cubicBezTo>
                    <a:cubicBezTo>
                      <a:pt x="4809" y="6350"/>
                      <a:pt x="4988" y="6121"/>
                      <a:pt x="5001" y="5864"/>
                    </a:cubicBezTo>
                    <a:lnTo>
                      <a:pt x="5001" y="5864"/>
                    </a:lnTo>
                    <a:cubicBezTo>
                      <a:pt x="4399" y="6407"/>
                      <a:pt x="3587" y="6711"/>
                      <a:pt x="2777" y="6711"/>
                    </a:cubicBezTo>
                    <a:cubicBezTo>
                      <a:pt x="2642" y="6711"/>
                      <a:pt x="2508" y="6703"/>
                      <a:pt x="2375" y="6686"/>
                    </a:cubicBezTo>
                    <a:cubicBezTo>
                      <a:pt x="2145" y="6658"/>
                      <a:pt x="1916" y="6603"/>
                      <a:pt x="1723" y="6484"/>
                    </a:cubicBezTo>
                    <a:lnTo>
                      <a:pt x="1723" y="6484"/>
                    </a:lnTo>
                    <a:cubicBezTo>
                      <a:pt x="1937" y="6538"/>
                      <a:pt x="2158" y="6565"/>
                      <a:pt x="2379" y="6565"/>
                    </a:cubicBezTo>
                    <a:cubicBezTo>
                      <a:pt x="2738" y="6565"/>
                      <a:pt x="3099" y="6494"/>
                      <a:pt x="3431" y="6355"/>
                    </a:cubicBezTo>
                    <a:cubicBezTo>
                      <a:pt x="3555" y="6300"/>
                      <a:pt x="3688" y="6226"/>
                      <a:pt x="3720" y="6093"/>
                    </a:cubicBezTo>
                    <a:lnTo>
                      <a:pt x="3720" y="6093"/>
                    </a:lnTo>
                    <a:cubicBezTo>
                      <a:pt x="3511" y="6125"/>
                      <a:pt x="3296" y="6144"/>
                      <a:pt x="3082" y="6144"/>
                    </a:cubicBezTo>
                    <a:cubicBezTo>
                      <a:pt x="2578" y="6144"/>
                      <a:pt x="2080" y="6039"/>
                      <a:pt x="1677" y="5749"/>
                    </a:cubicBezTo>
                    <a:lnTo>
                      <a:pt x="1677" y="5749"/>
                    </a:lnTo>
                    <a:cubicBezTo>
                      <a:pt x="2032" y="5980"/>
                      <a:pt x="2454" y="6071"/>
                      <a:pt x="2884" y="6071"/>
                    </a:cubicBezTo>
                    <a:cubicBezTo>
                      <a:pt x="3171" y="6071"/>
                      <a:pt x="3461" y="6031"/>
                      <a:pt x="3739" y="5965"/>
                    </a:cubicBezTo>
                    <a:cubicBezTo>
                      <a:pt x="4101" y="5877"/>
                      <a:pt x="4464" y="5744"/>
                      <a:pt x="4740" y="5487"/>
                    </a:cubicBezTo>
                    <a:cubicBezTo>
                      <a:pt x="4868" y="5363"/>
                      <a:pt x="4978" y="5198"/>
                      <a:pt x="4978" y="5019"/>
                    </a:cubicBezTo>
                    <a:lnTo>
                      <a:pt x="4978" y="5019"/>
                    </a:lnTo>
                    <a:cubicBezTo>
                      <a:pt x="4758" y="5203"/>
                      <a:pt x="4538" y="5386"/>
                      <a:pt x="4271" y="5501"/>
                    </a:cubicBezTo>
                    <a:cubicBezTo>
                      <a:pt x="4017" y="5613"/>
                      <a:pt x="3734" y="5648"/>
                      <a:pt x="3453" y="5648"/>
                    </a:cubicBezTo>
                    <a:cubicBezTo>
                      <a:pt x="3435" y="5648"/>
                      <a:pt x="3417" y="5648"/>
                      <a:pt x="3399" y="5648"/>
                    </a:cubicBezTo>
                    <a:cubicBezTo>
                      <a:pt x="2871" y="5639"/>
                      <a:pt x="2334" y="5506"/>
                      <a:pt x="1911" y="5184"/>
                    </a:cubicBezTo>
                    <a:lnTo>
                      <a:pt x="1911" y="5184"/>
                    </a:lnTo>
                    <a:cubicBezTo>
                      <a:pt x="2249" y="5354"/>
                      <a:pt x="2627" y="5437"/>
                      <a:pt x="3005" y="5437"/>
                    </a:cubicBezTo>
                    <a:cubicBezTo>
                      <a:pt x="3577" y="5437"/>
                      <a:pt x="4151" y="5248"/>
                      <a:pt x="4593" y="4886"/>
                    </a:cubicBezTo>
                    <a:cubicBezTo>
                      <a:pt x="4543" y="4881"/>
                      <a:pt x="4492" y="4879"/>
                      <a:pt x="4442" y="4879"/>
                    </a:cubicBezTo>
                    <a:cubicBezTo>
                      <a:pt x="4051" y="4879"/>
                      <a:pt x="3654" y="5008"/>
                      <a:pt x="3269" y="5008"/>
                    </a:cubicBezTo>
                    <a:cubicBezTo>
                      <a:pt x="3139" y="5008"/>
                      <a:pt x="3011" y="4993"/>
                      <a:pt x="2885" y="4955"/>
                    </a:cubicBezTo>
                    <a:cubicBezTo>
                      <a:pt x="3188" y="4913"/>
                      <a:pt x="3491" y="4872"/>
                      <a:pt x="3771" y="4753"/>
                    </a:cubicBezTo>
                    <a:cubicBezTo>
                      <a:pt x="4051" y="4633"/>
                      <a:pt x="4308" y="4426"/>
                      <a:pt x="4418" y="4142"/>
                    </a:cubicBezTo>
                    <a:cubicBezTo>
                      <a:pt x="4400" y="4141"/>
                      <a:pt x="4383" y="4140"/>
                      <a:pt x="4365" y="4140"/>
                    </a:cubicBezTo>
                    <a:cubicBezTo>
                      <a:pt x="4218" y="4140"/>
                      <a:pt x="4075" y="4172"/>
                      <a:pt x="3932" y="4192"/>
                    </a:cubicBezTo>
                    <a:cubicBezTo>
                      <a:pt x="3758" y="4219"/>
                      <a:pt x="3582" y="4234"/>
                      <a:pt x="3407" y="4234"/>
                    </a:cubicBezTo>
                    <a:cubicBezTo>
                      <a:pt x="3159" y="4234"/>
                      <a:pt x="2912" y="4204"/>
                      <a:pt x="2673" y="4137"/>
                    </a:cubicBezTo>
                    <a:cubicBezTo>
                      <a:pt x="2269" y="4027"/>
                      <a:pt x="1884" y="3811"/>
                      <a:pt x="1608" y="3494"/>
                    </a:cubicBezTo>
                    <a:lnTo>
                      <a:pt x="1608" y="3494"/>
                    </a:lnTo>
                    <a:cubicBezTo>
                      <a:pt x="1949" y="3777"/>
                      <a:pt x="2394" y="3920"/>
                      <a:pt x="2838" y="3920"/>
                    </a:cubicBezTo>
                    <a:cubicBezTo>
                      <a:pt x="3224" y="3920"/>
                      <a:pt x="3610" y="3811"/>
                      <a:pt x="3927" y="3591"/>
                    </a:cubicBezTo>
                    <a:cubicBezTo>
                      <a:pt x="4147" y="3439"/>
                      <a:pt x="4336" y="3233"/>
                      <a:pt x="4404" y="2975"/>
                    </a:cubicBezTo>
                    <a:lnTo>
                      <a:pt x="4404" y="2975"/>
                    </a:lnTo>
                    <a:cubicBezTo>
                      <a:pt x="4073" y="3002"/>
                      <a:pt x="3740" y="3029"/>
                      <a:pt x="3408" y="3029"/>
                    </a:cubicBezTo>
                    <a:cubicBezTo>
                      <a:pt x="3174" y="3029"/>
                      <a:pt x="2941" y="3016"/>
                      <a:pt x="2710" y="2980"/>
                    </a:cubicBezTo>
                    <a:cubicBezTo>
                      <a:pt x="3027" y="2930"/>
                      <a:pt x="3335" y="2842"/>
                      <a:pt x="3628" y="2709"/>
                    </a:cubicBezTo>
                    <a:cubicBezTo>
                      <a:pt x="3826" y="2622"/>
                      <a:pt x="4037" y="2475"/>
                      <a:pt x="4037" y="2264"/>
                    </a:cubicBezTo>
                    <a:lnTo>
                      <a:pt x="4037" y="2264"/>
                    </a:lnTo>
                    <a:cubicBezTo>
                      <a:pt x="3764" y="2354"/>
                      <a:pt x="3478" y="2420"/>
                      <a:pt x="3195" y="2420"/>
                    </a:cubicBezTo>
                    <a:cubicBezTo>
                      <a:pt x="3102" y="2420"/>
                      <a:pt x="3009" y="2413"/>
                      <a:pt x="2917" y="2397"/>
                    </a:cubicBezTo>
                    <a:cubicBezTo>
                      <a:pt x="2540" y="2328"/>
                      <a:pt x="2182" y="2089"/>
                      <a:pt x="2053" y="1731"/>
                    </a:cubicBezTo>
                    <a:lnTo>
                      <a:pt x="2053" y="1731"/>
                    </a:lnTo>
                    <a:cubicBezTo>
                      <a:pt x="2380" y="1983"/>
                      <a:pt x="2792" y="2142"/>
                      <a:pt x="3196" y="2142"/>
                    </a:cubicBezTo>
                    <a:cubicBezTo>
                      <a:pt x="3390" y="2142"/>
                      <a:pt x="3582" y="2105"/>
                      <a:pt x="3762" y="2025"/>
                    </a:cubicBezTo>
                    <a:cubicBezTo>
                      <a:pt x="3927" y="1952"/>
                      <a:pt x="4078" y="1846"/>
                      <a:pt x="4239" y="1768"/>
                    </a:cubicBezTo>
                    <a:cubicBezTo>
                      <a:pt x="4281" y="1749"/>
                      <a:pt x="4325" y="1733"/>
                      <a:pt x="4370" y="1733"/>
                    </a:cubicBezTo>
                    <a:cubicBezTo>
                      <a:pt x="4380" y="1733"/>
                      <a:pt x="4390" y="1734"/>
                      <a:pt x="4400" y="1736"/>
                    </a:cubicBezTo>
                    <a:cubicBezTo>
                      <a:pt x="4446" y="1740"/>
                      <a:pt x="4483" y="1763"/>
                      <a:pt x="4519" y="1791"/>
                    </a:cubicBezTo>
                    <a:cubicBezTo>
                      <a:pt x="4740" y="1956"/>
                      <a:pt x="4877" y="2209"/>
                      <a:pt x="4960" y="2475"/>
                    </a:cubicBezTo>
                    <a:cubicBezTo>
                      <a:pt x="5038" y="2737"/>
                      <a:pt x="5056" y="3012"/>
                      <a:pt x="5075" y="3288"/>
                    </a:cubicBezTo>
                    <a:cubicBezTo>
                      <a:pt x="5286" y="3072"/>
                      <a:pt x="5217" y="2507"/>
                      <a:pt x="5194" y="2236"/>
                    </a:cubicBezTo>
                    <a:cubicBezTo>
                      <a:pt x="5180" y="2080"/>
                      <a:pt x="5153" y="1924"/>
                      <a:pt x="5121" y="1768"/>
                    </a:cubicBezTo>
                    <a:cubicBezTo>
                      <a:pt x="5102" y="1681"/>
                      <a:pt x="5075" y="1428"/>
                      <a:pt x="5011" y="1373"/>
                    </a:cubicBezTo>
                    <a:lnTo>
                      <a:pt x="5011" y="1373"/>
                    </a:lnTo>
                    <a:cubicBezTo>
                      <a:pt x="5139" y="1483"/>
                      <a:pt x="5240" y="1621"/>
                      <a:pt x="5304" y="1777"/>
                    </a:cubicBezTo>
                    <a:cubicBezTo>
                      <a:pt x="5318" y="1653"/>
                      <a:pt x="5309" y="1534"/>
                      <a:pt x="5281" y="1414"/>
                    </a:cubicBezTo>
                    <a:lnTo>
                      <a:pt x="5281" y="1414"/>
                    </a:lnTo>
                    <a:cubicBezTo>
                      <a:pt x="5396" y="1575"/>
                      <a:pt x="5488" y="1754"/>
                      <a:pt x="5562" y="1938"/>
                    </a:cubicBezTo>
                    <a:cubicBezTo>
                      <a:pt x="5635" y="1860"/>
                      <a:pt x="5635" y="1740"/>
                      <a:pt x="5626" y="1635"/>
                    </a:cubicBezTo>
                    <a:cubicBezTo>
                      <a:pt x="5603" y="1322"/>
                      <a:pt x="5543" y="1010"/>
                      <a:pt x="5456" y="712"/>
                    </a:cubicBezTo>
                    <a:lnTo>
                      <a:pt x="5456" y="712"/>
                    </a:lnTo>
                    <a:cubicBezTo>
                      <a:pt x="5718" y="941"/>
                      <a:pt x="5819" y="1300"/>
                      <a:pt x="5874" y="1644"/>
                    </a:cubicBezTo>
                    <a:cubicBezTo>
                      <a:pt x="5924" y="1924"/>
                      <a:pt x="5947" y="2213"/>
                      <a:pt x="5947" y="2498"/>
                    </a:cubicBezTo>
                    <a:cubicBezTo>
                      <a:pt x="6058" y="2498"/>
                      <a:pt x="6172" y="2493"/>
                      <a:pt x="6287" y="2489"/>
                    </a:cubicBezTo>
                    <a:cubicBezTo>
                      <a:pt x="6310" y="2452"/>
                      <a:pt x="6315" y="2392"/>
                      <a:pt x="6319" y="2346"/>
                    </a:cubicBezTo>
                    <a:cubicBezTo>
                      <a:pt x="6328" y="2232"/>
                      <a:pt x="6310" y="2103"/>
                      <a:pt x="6296" y="1984"/>
                    </a:cubicBezTo>
                    <a:cubicBezTo>
                      <a:pt x="6269" y="1745"/>
                      <a:pt x="6209" y="1506"/>
                      <a:pt x="6131" y="1277"/>
                    </a:cubicBezTo>
                    <a:cubicBezTo>
                      <a:pt x="5975" y="831"/>
                      <a:pt x="5722" y="413"/>
                      <a:pt x="5396" y="69"/>
                    </a:cubicBezTo>
                    <a:lnTo>
                      <a:pt x="5396" y="69"/>
                    </a:lnTo>
                    <a:cubicBezTo>
                      <a:pt x="5442" y="119"/>
                      <a:pt x="4955" y="730"/>
                      <a:pt x="4891" y="785"/>
                    </a:cubicBezTo>
                    <a:cubicBezTo>
                      <a:pt x="4675" y="973"/>
                      <a:pt x="4450" y="1176"/>
                      <a:pt x="4170" y="1277"/>
                    </a:cubicBezTo>
                    <a:cubicBezTo>
                      <a:pt x="3932" y="1359"/>
                      <a:pt x="3665" y="1359"/>
                      <a:pt x="3408" y="1359"/>
                    </a:cubicBezTo>
                    <a:cubicBezTo>
                      <a:pt x="3110" y="1355"/>
                      <a:pt x="2807" y="1345"/>
                      <a:pt x="2513" y="1277"/>
                    </a:cubicBezTo>
                    <a:cubicBezTo>
                      <a:pt x="1833" y="1120"/>
                      <a:pt x="1186" y="528"/>
                      <a:pt x="759"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sp>
          <p:nvSpPr>
            <p:cNvPr id="1792" name="Google Shape;1792;p49"/>
            <p:cNvSpPr/>
            <p:nvPr/>
          </p:nvSpPr>
          <p:spPr>
            <a:xfrm>
              <a:off x="11041416" y="699430"/>
              <a:ext cx="119381" cy="62733"/>
            </a:xfrm>
            <a:custGeom>
              <a:avLst/>
              <a:gdLst/>
              <a:ahLst/>
              <a:cxnLst/>
              <a:rect l="l" t="t" r="r" b="b"/>
              <a:pathLst>
                <a:path w="1020" h="536" extrusionOk="0">
                  <a:moveTo>
                    <a:pt x="689" y="1"/>
                  </a:moveTo>
                  <a:cubicBezTo>
                    <a:pt x="662" y="1"/>
                    <a:pt x="633" y="8"/>
                    <a:pt x="607" y="17"/>
                  </a:cubicBezTo>
                  <a:cubicBezTo>
                    <a:pt x="478" y="58"/>
                    <a:pt x="363" y="141"/>
                    <a:pt x="248" y="205"/>
                  </a:cubicBezTo>
                  <a:cubicBezTo>
                    <a:pt x="207" y="228"/>
                    <a:pt x="161" y="251"/>
                    <a:pt x="124" y="288"/>
                  </a:cubicBezTo>
                  <a:cubicBezTo>
                    <a:pt x="60" y="352"/>
                    <a:pt x="28" y="448"/>
                    <a:pt x="0" y="535"/>
                  </a:cubicBezTo>
                  <a:cubicBezTo>
                    <a:pt x="135" y="447"/>
                    <a:pt x="426" y="235"/>
                    <a:pt x="635" y="235"/>
                  </a:cubicBezTo>
                  <a:cubicBezTo>
                    <a:pt x="675" y="235"/>
                    <a:pt x="712" y="242"/>
                    <a:pt x="744" y="260"/>
                  </a:cubicBezTo>
                  <a:cubicBezTo>
                    <a:pt x="772" y="274"/>
                    <a:pt x="795" y="297"/>
                    <a:pt x="822" y="320"/>
                  </a:cubicBezTo>
                  <a:cubicBezTo>
                    <a:pt x="850" y="343"/>
                    <a:pt x="877" y="361"/>
                    <a:pt x="910" y="375"/>
                  </a:cubicBezTo>
                  <a:cubicBezTo>
                    <a:pt x="926" y="382"/>
                    <a:pt x="943" y="386"/>
                    <a:pt x="959" y="386"/>
                  </a:cubicBezTo>
                  <a:cubicBezTo>
                    <a:pt x="975" y="386"/>
                    <a:pt x="990" y="382"/>
                    <a:pt x="1001" y="370"/>
                  </a:cubicBezTo>
                  <a:lnTo>
                    <a:pt x="1006" y="361"/>
                  </a:lnTo>
                  <a:cubicBezTo>
                    <a:pt x="1020" y="329"/>
                    <a:pt x="997" y="292"/>
                    <a:pt x="974" y="265"/>
                  </a:cubicBezTo>
                  <a:cubicBezTo>
                    <a:pt x="910" y="186"/>
                    <a:pt x="832" y="49"/>
                    <a:pt x="730" y="7"/>
                  </a:cubicBezTo>
                  <a:cubicBezTo>
                    <a:pt x="718" y="3"/>
                    <a:pt x="704" y="1"/>
                    <a:pt x="689" y="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93" name="Google Shape;1793;p49"/>
            <p:cNvSpPr/>
            <p:nvPr/>
          </p:nvSpPr>
          <p:spPr>
            <a:xfrm>
              <a:off x="10563285" y="746208"/>
              <a:ext cx="585902" cy="1040134"/>
            </a:xfrm>
            <a:custGeom>
              <a:avLst/>
              <a:gdLst/>
              <a:ahLst/>
              <a:cxnLst/>
              <a:rect l="l" t="t" r="r" b="b"/>
              <a:pathLst>
                <a:path w="5006" h="8887" extrusionOk="0">
                  <a:moveTo>
                    <a:pt x="4737" y="1"/>
                  </a:moveTo>
                  <a:cubicBezTo>
                    <a:pt x="4725" y="1"/>
                    <a:pt x="4711" y="3"/>
                    <a:pt x="4698" y="6"/>
                  </a:cubicBezTo>
                  <a:cubicBezTo>
                    <a:pt x="4510" y="43"/>
                    <a:pt x="4326" y="102"/>
                    <a:pt x="4152" y="185"/>
                  </a:cubicBezTo>
                  <a:cubicBezTo>
                    <a:pt x="4129" y="199"/>
                    <a:pt x="4101" y="212"/>
                    <a:pt x="4078" y="235"/>
                  </a:cubicBezTo>
                  <a:cubicBezTo>
                    <a:pt x="4055" y="263"/>
                    <a:pt x="4046" y="295"/>
                    <a:pt x="4037" y="332"/>
                  </a:cubicBezTo>
                  <a:cubicBezTo>
                    <a:pt x="3977" y="566"/>
                    <a:pt x="3927" y="809"/>
                    <a:pt x="3895" y="1053"/>
                  </a:cubicBezTo>
                  <a:cubicBezTo>
                    <a:pt x="3872" y="1273"/>
                    <a:pt x="3918" y="1494"/>
                    <a:pt x="3872" y="1714"/>
                  </a:cubicBezTo>
                  <a:cubicBezTo>
                    <a:pt x="3844" y="1829"/>
                    <a:pt x="3798" y="1934"/>
                    <a:pt x="3752" y="2045"/>
                  </a:cubicBezTo>
                  <a:cubicBezTo>
                    <a:pt x="3403" y="2876"/>
                    <a:pt x="3022" y="3684"/>
                    <a:pt x="2678" y="4520"/>
                  </a:cubicBezTo>
                  <a:cubicBezTo>
                    <a:pt x="2448" y="5084"/>
                    <a:pt x="1966" y="5534"/>
                    <a:pt x="1562" y="5989"/>
                  </a:cubicBezTo>
                  <a:cubicBezTo>
                    <a:pt x="1098" y="6508"/>
                    <a:pt x="602" y="7004"/>
                    <a:pt x="79" y="7467"/>
                  </a:cubicBezTo>
                  <a:cubicBezTo>
                    <a:pt x="51" y="7490"/>
                    <a:pt x="24" y="7518"/>
                    <a:pt x="15" y="7550"/>
                  </a:cubicBezTo>
                  <a:cubicBezTo>
                    <a:pt x="1" y="7596"/>
                    <a:pt x="24" y="7642"/>
                    <a:pt x="47" y="7683"/>
                  </a:cubicBezTo>
                  <a:cubicBezTo>
                    <a:pt x="253" y="8087"/>
                    <a:pt x="474" y="8482"/>
                    <a:pt x="680" y="8886"/>
                  </a:cubicBezTo>
                  <a:cubicBezTo>
                    <a:pt x="639" y="8804"/>
                    <a:pt x="1273" y="8018"/>
                    <a:pt x="1346" y="7913"/>
                  </a:cubicBezTo>
                  <a:cubicBezTo>
                    <a:pt x="1571" y="7605"/>
                    <a:pt x="1833" y="7321"/>
                    <a:pt x="2072" y="7017"/>
                  </a:cubicBezTo>
                  <a:cubicBezTo>
                    <a:pt x="2572" y="6379"/>
                    <a:pt x="3036" y="5718"/>
                    <a:pt x="3463" y="5029"/>
                  </a:cubicBezTo>
                  <a:cubicBezTo>
                    <a:pt x="3541" y="4905"/>
                    <a:pt x="3619" y="4777"/>
                    <a:pt x="3674" y="4634"/>
                  </a:cubicBezTo>
                  <a:cubicBezTo>
                    <a:pt x="3739" y="4483"/>
                    <a:pt x="3775" y="4317"/>
                    <a:pt x="3807" y="4157"/>
                  </a:cubicBezTo>
                  <a:cubicBezTo>
                    <a:pt x="3954" y="3473"/>
                    <a:pt x="4069" y="2770"/>
                    <a:pt x="4239" y="2090"/>
                  </a:cubicBezTo>
                  <a:lnTo>
                    <a:pt x="4244" y="2072"/>
                  </a:lnTo>
                  <a:cubicBezTo>
                    <a:pt x="4271" y="1944"/>
                    <a:pt x="4299" y="1801"/>
                    <a:pt x="4372" y="1691"/>
                  </a:cubicBezTo>
                  <a:cubicBezTo>
                    <a:pt x="4450" y="1581"/>
                    <a:pt x="4556" y="1507"/>
                    <a:pt x="4611" y="1374"/>
                  </a:cubicBezTo>
                  <a:cubicBezTo>
                    <a:pt x="4680" y="1204"/>
                    <a:pt x="4648" y="1034"/>
                    <a:pt x="4606" y="860"/>
                  </a:cubicBezTo>
                  <a:cubicBezTo>
                    <a:pt x="4570" y="708"/>
                    <a:pt x="4533" y="561"/>
                    <a:pt x="4492" y="410"/>
                  </a:cubicBezTo>
                  <a:cubicBezTo>
                    <a:pt x="4538" y="378"/>
                    <a:pt x="4574" y="336"/>
                    <a:pt x="4625" y="309"/>
                  </a:cubicBezTo>
                  <a:cubicBezTo>
                    <a:pt x="4689" y="396"/>
                    <a:pt x="4744" y="520"/>
                    <a:pt x="4859" y="548"/>
                  </a:cubicBezTo>
                  <a:cubicBezTo>
                    <a:pt x="4870" y="551"/>
                    <a:pt x="4883" y="553"/>
                    <a:pt x="4895" y="553"/>
                  </a:cubicBezTo>
                  <a:cubicBezTo>
                    <a:pt x="4932" y="553"/>
                    <a:pt x="4970" y="537"/>
                    <a:pt x="4988" y="506"/>
                  </a:cubicBezTo>
                  <a:cubicBezTo>
                    <a:pt x="5006" y="465"/>
                    <a:pt x="4983" y="419"/>
                    <a:pt x="4965" y="378"/>
                  </a:cubicBezTo>
                  <a:cubicBezTo>
                    <a:pt x="4909" y="272"/>
                    <a:pt x="4854" y="167"/>
                    <a:pt x="4804" y="56"/>
                  </a:cubicBezTo>
                  <a:cubicBezTo>
                    <a:pt x="4795" y="38"/>
                    <a:pt x="4781" y="20"/>
                    <a:pt x="4763" y="6"/>
                  </a:cubicBezTo>
                  <a:cubicBezTo>
                    <a:pt x="4755" y="2"/>
                    <a:pt x="4746" y="1"/>
                    <a:pt x="47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94" name="Google Shape;1794;p49"/>
            <p:cNvSpPr/>
            <p:nvPr/>
          </p:nvSpPr>
          <p:spPr>
            <a:xfrm>
              <a:off x="10563285" y="747261"/>
              <a:ext cx="585902" cy="1040134"/>
            </a:xfrm>
            <a:custGeom>
              <a:avLst/>
              <a:gdLst/>
              <a:ahLst/>
              <a:cxnLst/>
              <a:rect l="l" t="t" r="r" b="b"/>
              <a:pathLst>
                <a:path w="5006" h="8887" extrusionOk="0">
                  <a:moveTo>
                    <a:pt x="4737" y="1"/>
                  </a:moveTo>
                  <a:cubicBezTo>
                    <a:pt x="4725" y="1"/>
                    <a:pt x="4711" y="3"/>
                    <a:pt x="4698" y="6"/>
                  </a:cubicBezTo>
                  <a:cubicBezTo>
                    <a:pt x="4510" y="43"/>
                    <a:pt x="4326" y="102"/>
                    <a:pt x="4152" y="185"/>
                  </a:cubicBezTo>
                  <a:cubicBezTo>
                    <a:pt x="4129" y="199"/>
                    <a:pt x="4101" y="213"/>
                    <a:pt x="4078" y="236"/>
                  </a:cubicBezTo>
                  <a:cubicBezTo>
                    <a:pt x="4055" y="259"/>
                    <a:pt x="4046" y="295"/>
                    <a:pt x="4037" y="332"/>
                  </a:cubicBezTo>
                  <a:cubicBezTo>
                    <a:pt x="4005" y="470"/>
                    <a:pt x="3987" y="580"/>
                    <a:pt x="3987" y="713"/>
                  </a:cubicBezTo>
                  <a:cubicBezTo>
                    <a:pt x="3987" y="401"/>
                    <a:pt x="4271" y="116"/>
                    <a:pt x="4579" y="116"/>
                  </a:cubicBezTo>
                  <a:cubicBezTo>
                    <a:pt x="4643" y="116"/>
                    <a:pt x="4721" y="171"/>
                    <a:pt x="4684" y="217"/>
                  </a:cubicBezTo>
                  <a:cubicBezTo>
                    <a:pt x="4660" y="203"/>
                    <a:pt x="4635" y="197"/>
                    <a:pt x="4609" y="197"/>
                  </a:cubicBezTo>
                  <a:cubicBezTo>
                    <a:pt x="4510" y="197"/>
                    <a:pt x="4408" y="289"/>
                    <a:pt x="4335" y="373"/>
                  </a:cubicBezTo>
                  <a:cubicBezTo>
                    <a:pt x="4313" y="405"/>
                    <a:pt x="4285" y="442"/>
                    <a:pt x="4276" y="484"/>
                  </a:cubicBezTo>
                  <a:cubicBezTo>
                    <a:pt x="4262" y="525"/>
                    <a:pt x="4276" y="571"/>
                    <a:pt x="4285" y="617"/>
                  </a:cubicBezTo>
                  <a:cubicBezTo>
                    <a:pt x="4354" y="906"/>
                    <a:pt x="4414" y="1246"/>
                    <a:pt x="4225" y="1480"/>
                  </a:cubicBezTo>
                  <a:cubicBezTo>
                    <a:pt x="4189" y="1526"/>
                    <a:pt x="4143" y="1563"/>
                    <a:pt x="4110" y="1613"/>
                  </a:cubicBezTo>
                  <a:cubicBezTo>
                    <a:pt x="4074" y="1673"/>
                    <a:pt x="4055" y="1742"/>
                    <a:pt x="4042" y="1811"/>
                  </a:cubicBezTo>
                  <a:cubicBezTo>
                    <a:pt x="3876" y="2463"/>
                    <a:pt x="3633" y="3087"/>
                    <a:pt x="3468" y="3739"/>
                  </a:cubicBezTo>
                  <a:cubicBezTo>
                    <a:pt x="3394" y="4042"/>
                    <a:pt x="3376" y="4327"/>
                    <a:pt x="3233" y="4607"/>
                  </a:cubicBezTo>
                  <a:cubicBezTo>
                    <a:pt x="3100" y="4869"/>
                    <a:pt x="2917" y="5098"/>
                    <a:pt x="2738" y="5328"/>
                  </a:cubicBezTo>
                  <a:cubicBezTo>
                    <a:pt x="2609" y="5493"/>
                    <a:pt x="2485" y="5654"/>
                    <a:pt x="2356" y="5819"/>
                  </a:cubicBezTo>
                  <a:cubicBezTo>
                    <a:pt x="2255" y="5948"/>
                    <a:pt x="2159" y="6127"/>
                    <a:pt x="2040" y="6237"/>
                  </a:cubicBezTo>
                  <a:cubicBezTo>
                    <a:pt x="2007" y="6196"/>
                    <a:pt x="1718" y="5805"/>
                    <a:pt x="1741" y="5778"/>
                  </a:cubicBezTo>
                  <a:lnTo>
                    <a:pt x="1741" y="5778"/>
                  </a:lnTo>
                  <a:cubicBezTo>
                    <a:pt x="1222" y="6375"/>
                    <a:pt x="671" y="6940"/>
                    <a:pt x="79" y="7468"/>
                  </a:cubicBezTo>
                  <a:cubicBezTo>
                    <a:pt x="51" y="7491"/>
                    <a:pt x="24" y="7514"/>
                    <a:pt x="15" y="7550"/>
                  </a:cubicBezTo>
                  <a:cubicBezTo>
                    <a:pt x="1" y="7596"/>
                    <a:pt x="24" y="7642"/>
                    <a:pt x="47" y="7683"/>
                  </a:cubicBezTo>
                  <a:cubicBezTo>
                    <a:pt x="253" y="8088"/>
                    <a:pt x="474" y="8478"/>
                    <a:pt x="680" y="8886"/>
                  </a:cubicBezTo>
                  <a:cubicBezTo>
                    <a:pt x="639" y="8804"/>
                    <a:pt x="1273" y="8019"/>
                    <a:pt x="1346" y="7913"/>
                  </a:cubicBezTo>
                  <a:cubicBezTo>
                    <a:pt x="1571" y="7605"/>
                    <a:pt x="1833" y="7316"/>
                    <a:pt x="2072" y="7018"/>
                  </a:cubicBezTo>
                  <a:cubicBezTo>
                    <a:pt x="2572" y="6379"/>
                    <a:pt x="3036" y="5718"/>
                    <a:pt x="3463" y="5029"/>
                  </a:cubicBezTo>
                  <a:cubicBezTo>
                    <a:pt x="3541" y="4901"/>
                    <a:pt x="3619" y="4772"/>
                    <a:pt x="3674" y="4635"/>
                  </a:cubicBezTo>
                  <a:cubicBezTo>
                    <a:pt x="3739" y="4483"/>
                    <a:pt x="3775" y="4318"/>
                    <a:pt x="3807" y="4157"/>
                  </a:cubicBezTo>
                  <a:cubicBezTo>
                    <a:pt x="3954" y="3468"/>
                    <a:pt x="4069" y="2770"/>
                    <a:pt x="4239" y="2091"/>
                  </a:cubicBezTo>
                  <a:lnTo>
                    <a:pt x="4244" y="2068"/>
                  </a:lnTo>
                  <a:cubicBezTo>
                    <a:pt x="4271" y="1939"/>
                    <a:pt x="4299" y="1801"/>
                    <a:pt x="4372" y="1691"/>
                  </a:cubicBezTo>
                  <a:cubicBezTo>
                    <a:pt x="4450" y="1576"/>
                    <a:pt x="4556" y="1508"/>
                    <a:pt x="4611" y="1374"/>
                  </a:cubicBezTo>
                  <a:cubicBezTo>
                    <a:pt x="4680" y="1204"/>
                    <a:pt x="4648" y="1035"/>
                    <a:pt x="4606" y="860"/>
                  </a:cubicBezTo>
                  <a:cubicBezTo>
                    <a:pt x="4570" y="709"/>
                    <a:pt x="4533" y="557"/>
                    <a:pt x="4492" y="410"/>
                  </a:cubicBezTo>
                  <a:cubicBezTo>
                    <a:pt x="4538" y="373"/>
                    <a:pt x="4574" y="337"/>
                    <a:pt x="4625" y="309"/>
                  </a:cubicBezTo>
                  <a:cubicBezTo>
                    <a:pt x="4689" y="396"/>
                    <a:pt x="4744" y="520"/>
                    <a:pt x="4859" y="548"/>
                  </a:cubicBezTo>
                  <a:cubicBezTo>
                    <a:pt x="4870" y="551"/>
                    <a:pt x="4883" y="553"/>
                    <a:pt x="4895" y="553"/>
                  </a:cubicBezTo>
                  <a:cubicBezTo>
                    <a:pt x="4932" y="553"/>
                    <a:pt x="4970" y="538"/>
                    <a:pt x="4988" y="507"/>
                  </a:cubicBezTo>
                  <a:cubicBezTo>
                    <a:pt x="5006" y="465"/>
                    <a:pt x="4983" y="419"/>
                    <a:pt x="4965" y="378"/>
                  </a:cubicBezTo>
                  <a:cubicBezTo>
                    <a:pt x="4909" y="272"/>
                    <a:pt x="4854" y="162"/>
                    <a:pt x="4804" y="57"/>
                  </a:cubicBezTo>
                  <a:cubicBezTo>
                    <a:pt x="4795" y="38"/>
                    <a:pt x="4781" y="15"/>
                    <a:pt x="4763" y="6"/>
                  </a:cubicBezTo>
                  <a:cubicBezTo>
                    <a:pt x="4755" y="2"/>
                    <a:pt x="4746" y="1"/>
                    <a:pt x="4737" y="1"/>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95" name="Google Shape;1795;p49"/>
            <p:cNvSpPr/>
            <p:nvPr/>
          </p:nvSpPr>
          <p:spPr>
            <a:xfrm>
              <a:off x="10210762" y="1104114"/>
              <a:ext cx="457509" cy="572443"/>
            </a:xfrm>
            <a:custGeom>
              <a:avLst/>
              <a:gdLst/>
              <a:ahLst/>
              <a:cxnLst/>
              <a:rect l="l" t="t" r="r" b="b"/>
              <a:pathLst>
                <a:path w="3909" h="4891" extrusionOk="0">
                  <a:moveTo>
                    <a:pt x="2838" y="4373"/>
                  </a:moveTo>
                  <a:lnTo>
                    <a:pt x="2838" y="4373"/>
                  </a:lnTo>
                  <a:cubicBezTo>
                    <a:pt x="2835" y="4373"/>
                    <a:pt x="2832" y="4374"/>
                    <a:pt x="2829" y="4375"/>
                  </a:cubicBezTo>
                  <a:lnTo>
                    <a:pt x="2829" y="4375"/>
                  </a:lnTo>
                  <a:cubicBezTo>
                    <a:pt x="2832" y="4374"/>
                    <a:pt x="2835" y="4374"/>
                    <a:pt x="2838" y="4373"/>
                  </a:cubicBezTo>
                  <a:close/>
                  <a:moveTo>
                    <a:pt x="2122" y="0"/>
                  </a:moveTo>
                  <a:cubicBezTo>
                    <a:pt x="2088" y="0"/>
                    <a:pt x="2054" y="1"/>
                    <a:pt x="2021" y="1"/>
                  </a:cubicBezTo>
                  <a:cubicBezTo>
                    <a:pt x="1732" y="6"/>
                    <a:pt x="1374" y="43"/>
                    <a:pt x="1126" y="203"/>
                  </a:cubicBezTo>
                  <a:cubicBezTo>
                    <a:pt x="933" y="327"/>
                    <a:pt x="786" y="506"/>
                    <a:pt x="694" y="718"/>
                  </a:cubicBezTo>
                  <a:cubicBezTo>
                    <a:pt x="648" y="837"/>
                    <a:pt x="611" y="952"/>
                    <a:pt x="598" y="1080"/>
                  </a:cubicBezTo>
                  <a:cubicBezTo>
                    <a:pt x="579" y="1218"/>
                    <a:pt x="561" y="1397"/>
                    <a:pt x="598" y="1535"/>
                  </a:cubicBezTo>
                  <a:cubicBezTo>
                    <a:pt x="575" y="1457"/>
                    <a:pt x="556" y="1374"/>
                    <a:pt x="510" y="1310"/>
                  </a:cubicBezTo>
                  <a:cubicBezTo>
                    <a:pt x="464" y="1241"/>
                    <a:pt x="391" y="1191"/>
                    <a:pt x="313" y="1186"/>
                  </a:cubicBezTo>
                  <a:cubicBezTo>
                    <a:pt x="249" y="1186"/>
                    <a:pt x="189" y="1218"/>
                    <a:pt x="143" y="1264"/>
                  </a:cubicBezTo>
                  <a:cubicBezTo>
                    <a:pt x="102" y="1310"/>
                    <a:pt x="74" y="1370"/>
                    <a:pt x="60" y="1429"/>
                  </a:cubicBezTo>
                  <a:cubicBezTo>
                    <a:pt x="1" y="1659"/>
                    <a:pt x="79" y="1953"/>
                    <a:pt x="212" y="2146"/>
                  </a:cubicBezTo>
                  <a:cubicBezTo>
                    <a:pt x="262" y="2219"/>
                    <a:pt x="331" y="2293"/>
                    <a:pt x="414" y="2311"/>
                  </a:cubicBezTo>
                  <a:cubicBezTo>
                    <a:pt x="426" y="2313"/>
                    <a:pt x="438" y="2314"/>
                    <a:pt x="450" y="2314"/>
                  </a:cubicBezTo>
                  <a:cubicBezTo>
                    <a:pt x="551" y="2314"/>
                    <a:pt x="612" y="2230"/>
                    <a:pt x="607" y="2129"/>
                  </a:cubicBezTo>
                  <a:lnTo>
                    <a:pt x="607" y="2129"/>
                  </a:lnTo>
                  <a:cubicBezTo>
                    <a:pt x="622" y="2343"/>
                    <a:pt x="672" y="2570"/>
                    <a:pt x="772" y="2756"/>
                  </a:cubicBezTo>
                  <a:cubicBezTo>
                    <a:pt x="850" y="2908"/>
                    <a:pt x="1002" y="3032"/>
                    <a:pt x="1139" y="3124"/>
                  </a:cubicBezTo>
                  <a:cubicBezTo>
                    <a:pt x="1296" y="3229"/>
                    <a:pt x="1470" y="3307"/>
                    <a:pt x="1654" y="3353"/>
                  </a:cubicBezTo>
                  <a:cubicBezTo>
                    <a:pt x="1690" y="3565"/>
                    <a:pt x="1663" y="4070"/>
                    <a:pt x="1658" y="4134"/>
                  </a:cubicBezTo>
                  <a:cubicBezTo>
                    <a:pt x="1649" y="4249"/>
                    <a:pt x="1622" y="4373"/>
                    <a:pt x="1544" y="4460"/>
                  </a:cubicBezTo>
                  <a:cubicBezTo>
                    <a:pt x="1478" y="4529"/>
                    <a:pt x="1384" y="4569"/>
                    <a:pt x="1290" y="4569"/>
                  </a:cubicBezTo>
                  <a:cubicBezTo>
                    <a:pt x="1266" y="4569"/>
                    <a:pt x="1241" y="4567"/>
                    <a:pt x="1218" y="4561"/>
                  </a:cubicBezTo>
                  <a:lnTo>
                    <a:pt x="1218" y="4561"/>
                  </a:lnTo>
                  <a:cubicBezTo>
                    <a:pt x="1402" y="4746"/>
                    <a:pt x="1658" y="4890"/>
                    <a:pt x="1927" y="4890"/>
                  </a:cubicBezTo>
                  <a:cubicBezTo>
                    <a:pt x="1972" y="4890"/>
                    <a:pt x="2017" y="4886"/>
                    <a:pt x="2062" y="4878"/>
                  </a:cubicBezTo>
                  <a:cubicBezTo>
                    <a:pt x="2186" y="4855"/>
                    <a:pt x="2301" y="4795"/>
                    <a:pt x="2411" y="4731"/>
                  </a:cubicBezTo>
                  <a:cubicBezTo>
                    <a:pt x="2489" y="4685"/>
                    <a:pt x="2554" y="4630"/>
                    <a:pt x="2618" y="4570"/>
                  </a:cubicBezTo>
                  <a:cubicBezTo>
                    <a:pt x="2666" y="4531"/>
                    <a:pt x="2768" y="4396"/>
                    <a:pt x="2829" y="4375"/>
                  </a:cubicBezTo>
                  <a:lnTo>
                    <a:pt x="2829" y="4375"/>
                  </a:lnTo>
                  <a:cubicBezTo>
                    <a:pt x="2774" y="4389"/>
                    <a:pt x="2718" y="4395"/>
                    <a:pt x="2661" y="4395"/>
                  </a:cubicBezTo>
                  <a:cubicBezTo>
                    <a:pt x="2613" y="4395"/>
                    <a:pt x="2564" y="4390"/>
                    <a:pt x="2517" y="4382"/>
                  </a:cubicBezTo>
                  <a:cubicBezTo>
                    <a:pt x="2476" y="4373"/>
                    <a:pt x="2430" y="4359"/>
                    <a:pt x="2407" y="4322"/>
                  </a:cubicBezTo>
                  <a:cubicBezTo>
                    <a:pt x="2388" y="4295"/>
                    <a:pt x="2388" y="4263"/>
                    <a:pt x="2388" y="4235"/>
                  </a:cubicBezTo>
                  <a:cubicBezTo>
                    <a:pt x="2370" y="3946"/>
                    <a:pt x="2361" y="3652"/>
                    <a:pt x="2388" y="3367"/>
                  </a:cubicBezTo>
                  <a:cubicBezTo>
                    <a:pt x="2668" y="3284"/>
                    <a:pt x="2939" y="3096"/>
                    <a:pt x="3141" y="2913"/>
                  </a:cubicBezTo>
                  <a:cubicBezTo>
                    <a:pt x="3366" y="2711"/>
                    <a:pt x="3439" y="2359"/>
                    <a:pt x="3435" y="2071"/>
                  </a:cubicBezTo>
                  <a:lnTo>
                    <a:pt x="3435" y="2071"/>
                  </a:lnTo>
                  <a:cubicBezTo>
                    <a:pt x="3437" y="2139"/>
                    <a:pt x="3512" y="2188"/>
                    <a:pt x="3584" y="2188"/>
                  </a:cubicBezTo>
                  <a:cubicBezTo>
                    <a:pt x="3597" y="2188"/>
                    <a:pt x="3611" y="2186"/>
                    <a:pt x="3624" y="2182"/>
                  </a:cubicBezTo>
                  <a:cubicBezTo>
                    <a:pt x="3706" y="2155"/>
                    <a:pt x="3761" y="2077"/>
                    <a:pt x="3798" y="1999"/>
                  </a:cubicBezTo>
                  <a:cubicBezTo>
                    <a:pt x="3849" y="1893"/>
                    <a:pt x="3876" y="1774"/>
                    <a:pt x="3894" y="1654"/>
                  </a:cubicBezTo>
                  <a:cubicBezTo>
                    <a:pt x="3908" y="1517"/>
                    <a:pt x="3908" y="1374"/>
                    <a:pt x="3853" y="1246"/>
                  </a:cubicBezTo>
                  <a:cubicBezTo>
                    <a:pt x="3830" y="1195"/>
                    <a:pt x="3793" y="1145"/>
                    <a:pt x="3748" y="1117"/>
                  </a:cubicBezTo>
                  <a:cubicBezTo>
                    <a:pt x="3721" y="1102"/>
                    <a:pt x="3690" y="1093"/>
                    <a:pt x="3660" y="1093"/>
                  </a:cubicBezTo>
                  <a:cubicBezTo>
                    <a:pt x="3634" y="1093"/>
                    <a:pt x="3608" y="1100"/>
                    <a:pt x="3587" y="1117"/>
                  </a:cubicBezTo>
                  <a:cubicBezTo>
                    <a:pt x="3564" y="1131"/>
                    <a:pt x="3550" y="1149"/>
                    <a:pt x="3536" y="1172"/>
                  </a:cubicBezTo>
                  <a:cubicBezTo>
                    <a:pt x="3495" y="1237"/>
                    <a:pt x="3463" y="1310"/>
                    <a:pt x="3445" y="1383"/>
                  </a:cubicBezTo>
                  <a:cubicBezTo>
                    <a:pt x="3435" y="1145"/>
                    <a:pt x="3431" y="911"/>
                    <a:pt x="3362" y="676"/>
                  </a:cubicBezTo>
                  <a:cubicBezTo>
                    <a:pt x="3348" y="626"/>
                    <a:pt x="3330" y="575"/>
                    <a:pt x="3307" y="525"/>
                  </a:cubicBezTo>
                  <a:cubicBezTo>
                    <a:pt x="3307" y="520"/>
                    <a:pt x="3302" y="511"/>
                    <a:pt x="3298" y="506"/>
                  </a:cubicBezTo>
                  <a:cubicBezTo>
                    <a:pt x="3084" y="67"/>
                    <a:pt x="2566" y="0"/>
                    <a:pt x="2122"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96" name="Google Shape;1796;p49"/>
            <p:cNvSpPr/>
            <p:nvPr/>
          </p:nvSpPr>
          <p:spPr>
            <a:xfrm>
              <a:off x="10232298" y="1270427"/>
              <a:ext cx="35580" cy="78885"/>
            </a:xfrm>
            <a:custGeom>
              <a:avLst/>
              <a:gdLst/>
              <a:ahLst/>
              <a:cxnLst/>
              <a:rect l="l" t="t" r="r" b="b"/>
              <a:pathLst>
                <a:path w="304" h="674" extrusionOk="0">
                  <a:moveTo>
                    <a:pt x="182" y="291"/>
                  </a:moveTo>
                  <a:lnTo>
                    <a:pt x="182" y="291"/>
                  </a:lnTo>
                  <a:cubicBezTo>
                    <a:pt x="193" y="336"/>
                    <a:pt x="203" y="382"/>
                    <a:pt x="207" y="431"/>
                  </a:cubicBezTo>
                  <a:cubicBezTo>
                    <a:pt x="216" y="481"/>
                    <a:pt x="221" y="541"/>
                    <a:pt x="216" y="592"/>
                  </a:cubicBezTo>
                  <a:cubicBezTo>
                    <a:pt x="216" y="593"/>
                    <a:pt x="215" y="594"/>
                    <a:pt x="215" y="595"/>
                  </a:cubicBezTo>
                  <a:lnTo>
                    <a:pt x="215" y="595"/>
                  </a:lnTo>
                  <a:cubicBezTo>
                    <a:pt x="201" y="581"/>
                    <a:pt x="184" y="559"/>
                    <a:pt x="170" y="536"/>
                  </a:cubicBezTo>
                  <a:cubicBezTo>
                    <a:pt x="130" y="466"/>
                    <a:pt x="134" y="369"/>
                    <a:pt x="182" y="291"/>
                  </a:cubicBezTo>
                  <a:close/>
                  <a:moveTo>
                    <a:pt x="216" y="596"/>
                  </a:moveTo>
                  <a:cubicBezTo>
                    <a:pt x="222" y="596"/>
                    <a:pt x="222" y="598"/>
                    <a:pt x="220" y="598"/>
                  </a:cubicBezTo>
                  <a:cubicBezTo>
                    <a:pt x="219" y="598"/>
                    <a:pt x="218" y="598"/>
                    <a:pt x="216" y="596"/>
                  </a:cubicBezTo>
                  <a:close/>
                  <a:moveTo>
                    <a:pt x="78" y="0"/>
                  </a:moveTo>
                  <a:cubicBezTo>
                    <a:pt x="72" y="0"/>
                    <a:pt x="65" y="2"/>
                    <a:pt x="60" y="4"/>
                  </a:cubicBezTo>
                  <a:cubicBezTo>
                    <a:pt x="46" y="13"/>
                    <a:pt x="37" y="18"/>
                    <a:pt x="33" y="27"/>
                  </a:cubicBezTo>
                  <a:cubicBezTo>
                    <a:pt x="23" y="45"/>
                    <a:pt x="19" y="59"/>
                    <a:pt x="14" y="77"/>
                  </a:cubicBezTo>
                  <a:cubicBezTo>
                    <a:pt x="0" y="137"/>
                    <a:pt x="5" y="197"/>
                    <a:pt x="23" y="256"/>
                  </a:cubicBezTo>
                  <a:cubicBezTo>
                    <a:pt x="23" y="197"/>
                    <a:pt x="28" y="137"/>
                    <a:pt x="51" y="86"/>
                  </a:cubicBezTo>
                  <a:cubicBezTo>
                    <a:pt x="58" y="65"/>
                    <a:pt x="74" y="51"/>
                    <a:pt x="80" y="51"/>
                  </a:cubicBezTo>
                  <a:cubicBezTo>
                    <a:pt x="82" y="51"/>
                    <a:pt x="83" y="52"/>
                    <a:pt x="83" y="54"/>
                  </a:cubicBezTo>
                  <a:cubicBezTo>
                    <a:pt x="83" y="54"/>
                    <a:pt x="97" y="68"/>
                    <a:pt x="106" y="77"/>
                  </a:cubicBezTo>
                  <a:cubicBezTo>
                    <a:pt x="111" y="82"/>
                    <a:pt x="120" y="96"/>
                    <a:pt x="124" y="105"/>
                  </a:cubicBezTo>
                  <a:cubicBezTo>
                    <a:pt x="147" y="151"/>
                    <a:pt x="161" y="206"/>
                    <a:pt x="175" y="261"/>
                  </a:cubicBezTo>
                  <a:cubicBezTo>
                    <a:pt x="176" y="264"/>
                    <a:pt x="176" y="267"/>
                    <a:pt x="177" y="271"/>
                  </a:cubicBezTo>
                  <a:lnTo>
                    <a:pt x="177" y="271"/>
                  </a:lnTo>
                  <a:cubicBezTo>
                    <a:pt x="146" y="298"/>
                    <a:pt x="122" y="335"/>
                    <a:pt x="106" y="376"/>
                  </a:cubicBezTo>
                  <a:cubicBezTo>
                    <a:pt x="88" y="435"/>
                    <a:pt x="88" y="504"/>
                    <a:pt x="111" y="564"/>
                  </a:cubicBezTo>
                  <a:cubicBezTo>
                    <a:pt x="124" y="596"/>
                    <a:pt x="138" y="624"/>
                    <a:pt x="170" y="651"/>
                  </a:cubicBezTo>
                  <a:cubicBezTo>
                    <a:pt x="175" y="656"/>
                    <a:pt x="184" y="665"/>
                    <a:pt x="198" y="670"/>
                  </a:cubicBezTo>
                  <a:cubicBezTo>
                    <a:pt x="205" y="672"/>
                    <a:pt x="213" y="673"/>
                    <a:pt x="221" y="673"/>
                  </a:cubicBezTo>
                  <a:cubicBezTo>
                    <a:pt x="230" y="673"/>
                    <a:pt x="239" y="672"/>
                    <a:pt x="248" y="670"/>
                  </a:cubicBezTo>
                  <a:cubicBezTo>
                    <a:pt x="280" y="651"/>
                    <a:pt x="290" y="619"/>
                    <a:pt x="294" y="605"/>
                  </a:cubicBezTo>
                  <a:cubicBezTo>
                    <a:pt x="303" y="536"/>
                    <a:pt x="299" y="477"/>
                    <a:pt x="290" y="417"/>
                  </a:cubicBezTo>
                  <a:cubicBezTo>
                    <a:pt x="280" y="357"/>
                    <a:pt x="267" y="298"/>
                    <a:pt x="248" y="243"/>
                  </a:cubicBezTo>
                  <a:cubicBezTo>
                    <a:pt x="230" y="187"/>
                    <a:pt x="216" y="128"/>
                    <a:pt x="179" y="73"/>
                  </a:cubicBezTo>
                  <a:cubicBezTo>
                    <a:pt x="170" y="59"/>
                    <a:pt x="161" y="45"/>
                    <a:pt x="147" y="31"/>
                  </a:cubicBezTo>
                  <a:cubicBezTo>
                    <a:pt x="129" y="22"/>
                    <a:pt x="124" y="13"/>
                    <a:pt x="97" y="4"/>
                  </a:cubicBezTo>
                  <a:cubicBezTo>
                    <a:pt x="92" y="2"/>
                    <a:pt x="85" y="0"/>
                    <a:pt x="78" y="0"/>
                  </a:cubicBezTo>
                  <a:close/>
                </a:path>
              </a:pathLst>
            </a:custGeom>
            <a:solidFill>
              <a:srgbClr val="D35959">
                <a:alpha val="3547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97" name="Google Shape;1797;p49"/>
            <p:cNvSpPr/>
            <p:nvPr/>
          </p:nvSpPr>
          <p:spPr>
            <a:xfrm>
              <a:off x="10620283" y="1255797"/>
              <a:ext cx="28558" cy="78066"/>
            </a:xfrm>
            <a:custGeom>
              <a:avLst/>
              <a:gdLst/>
              <a:ahLst/>
              <a:cxnLst/>
              <a:rect l="l" t="t" r="r" b="b"/>
              <a:pathLst>
                <a:path w="244" h="667" extrusionOk="0">
                  <a:moveTo>
                    <a:pt x="115" y="326"/>
                  </a:moveTo>
                  <a:cubicBezTo>
                    <a:pt x="138" y="331"/>
                    <a:pt x="157" y="345"/>
                    <a:pt x="166" y="363"/>
                  </a:cubicBezTo>
                  <a:cubicBezTo>
                    <a:pt x="175" y="381"/>
                    <a:pt x="180" y="404"/>
                    <a:pt x="180" y="427"/>
                  </a:cubicBezTo>
                  <a:cubicBezTo>
                    <a:pt x="180" y="450"/>
                    <a:pt x="180" y="469"/>
                    <a:pt x="166" y="492"/>
                  </a:cubicBezTo>
                  <a:cubicBezTo>
                    <a:pt x="152" y="524"/>
                    <a:pt x="125" y="556"/>
                    <a:pt x="92" y="579"/>
                  </a:cubicBezTo>
                  <a:lnTo>
                    <a:pt x="88" y="501"/>
                  </a:lnTo>
                  <a:cubicBezTo>
                    <a:pt x="88" y="441"/>
                    <a:pt x="88" y="386"/>
                    <a:pt x="92" y="331"/>
                  </a:cubicBezTo>
                  <a:cubicBezTo>
                    <a:pt x="97" y="331"/>
                    <a:pt x="106" y="326"/>
                    <a:pt x="115" y="326"/>
                  </a:cubicBezTo>
                  <a:close/>
                  <a:moveTo>
                    <a:pt x="166" y="0"/>
                  </a:moveTo>
                  <a:cubicBezTo>
                    <a:pt x="148" y="5"/>
                    <a:pt x="134" y="19"/>
                    <a:pt x="125" y="32"/>
                  </a:cubicBezTo>
                  <a:cubicBezTo>
                    <a:pt x="92" y="78"/>
                    <a:pt x="69" y="124"/>
                    <a:pt x="51" y="179"/>
                  </a:cubicBezTo>
                  <a:cubicBezTo>
                    <a:pt x="10" y="280"/>
                    <a:pt x="1" y="395"/>
                    <a:pt x="5" y="501"/>
                  </a:cubicBezTo>
                  <a:cubicBezTo>
                    <a:pt x="5" y="528"/>
                    <a:pt x="10" y="556"/>
                    <a:pt x="10" y="583"/>
                  </a:cubicBezTo>
                  <a:cubicBezTo>
                    <a:pt x="14" y="597"/>
                    <a:pt x="14" y="616"/>
                    <a:pt x="28" y="643"/>
                  </a:cubicBezTo>
                  <a:cubicBezTo>
                    <a:pt x="37" y="652"/>
                    <a:pt x="56" y="666"/>
                    <a:pt x="79" y="666"/>
                  </a:cubicBezTo>
                  <a:cubicBezTo>
                    <a:pt x="97" y="666"/>
                    <a:pt x="111" y="657"/>
                    <a:pt x="115" y="657"/>
                  </a:cubicBezTo>
                  <a:cubicBezTo>
                    <a:pt x="170" y="620"/>
                    <a:pt x="212" y="574"/>
                    <a:pt x="230" y="515"/>
                  </a:cubicBezTo>
                  <a:cubicBezTo>
                    <a:pt x="239" y="487"/>
                    <a:pt x="244" y="450"/>
                    <a:pt x="235" y="423"/>
                  </a:cubicBezTo>
                  <a:cubicBezTo>
                    <a:pt x="230" y="395"/>
                    <a:pt x="221" y="363"/>
                    <a:pt x="198" y="340"/>
                  </a:cubicBezTo>
                  <a:cubicBezTo>
                    <a:pt x="180" y="317"/>
                    <a:pt x="157" y="303"/>
                    <a:pt x="129" y="303"/>
                  </a:cubicBezTo>
                  <a:cubicBezTo>
                    <a:pt x="125" y="303"/>
                    <a:pt x="120" y="303"/>
                    <a:pt x="115" y="308"/>
                  </a:cubicBezTo>
                  <a:cubicBezTo>
                    <a:pt x="106" y="308"/>
                    <a:pt x="97" y="308"/>
                    <a:pt x="92" y="312"/>
                  </a:cubicBezTo>
                  <a:cubicBezTo>
                    <a:pt x="97" y="276"/>
                    <a:pt x="102" y="234"/>
                    <a:pt x="111" y="198"/>
                  </a:cubicBezTo>
                  <a:cubicBezTo>
                    <a:pt x="125" y="147"/>
                    <a:pt x="138" y="97"/>
                    <a:pt x="161" y="51"/>
                  </a:cubicBezTo>
                  <a:cubicBezTo>
                    <a:pt x="166" y="37"/>
                    <a:pt x="175" y="28"/>
                    <a:pt x="184" y="28"/>
                  </a:cubicBezTo>
                  <a:cubicBezTo>
                    <a:pt x="189" y="28"/>
                    <a:pt x="193" y="32"/>
                    <a:pt x="198" y="37"/>
                  </a:cubicBezTo>
                  <a:cubicBezTo>
                    <a:pt x="216" y="46"/>
                    <a:pt x="221" y="78"/>
                    <a:pt x="221" y="101"/>
                  </a:cubicBezTo>
                  <a:cubicBezTo>
                    <a:pt x="230" y="78"/>
                    <a:pt x="235" y="46"/>
                    <a:pt x="216" y="19"/>
                  </a:cubicBezTo>
                  <a:cubicBezTo>
                    <a:pt x="207" y="9"/>
                    <a:pt x="193" y="0"/>
                    <a:pt x="175" y="0"/>
                  </a:cubicBezTo>
                  <a:close/>
                </a:path>
              </a:pathLst>
            </a:custGeom>
            <a:solidFill>
              <a:srgbClr val="D35959">
                <a:alpha val="3547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98" name="Google Shape;1798;p49"/>
            <p:cNvSpPr/>
            <p:nvPr/>
          </p:nvSpPr>
          <p:spPr>
            <a:xfrm>
              <a:off x="10403175" y="1364877"/>
              <a:ext cx="102761" cy="42603"/>
            </a:xfrm>
            <a:custGeom>
              <a:avLst/>
              <a:gdLst/>
              <a:ahLst/>
              <a:cxnLst/>
              <a:rect l="l" t="t" r="r" b="b"/>
              <a:pathLst>
                <a:path w="878" h="364" extrusionOk="0">
                  <a:moveTo>
                    <a:pt x="878" y="0"/>
                  </a:moveTo>
                  <a:cubicBezTo>
                    <a:pt x="832" y="83"/>
                    <a:pt x="767" y="147"/>
                    <a:pt x="694" y="198"/>
                  </a:cubicBezTo>
                  <a:cubicBezTo>
                    <a:pt x="620" y="244"/>
                    <a:pt x="538" y="276"/>
                    <a:pt x="455" y="280"/>
                  </a:cubicBezTo>
                  <a:lnTo>
                    <a:pt x="428" y="280"/>
                  </a:lnTo>
                  <a:cubicBezTo>
                    <a:pt x="350" y="280"/>
                    <a:pt x="276" y="262"/>
                    <a:pt x="203" y="225"/>
                  </a:cubicBezTo>
                  <a:cubicBezTo>
                    <a:pt x="125" y="184"/>
                    <a:pt x="56" y="124"/>
                    <a:pt x="1" y="46"/>
                  </a:cubicBezTo>
                  <a:lnTo>
                    <a:pt x="1" y="46"/>
                  </a:lnTo>
                  <a:cubicBezTo>
                    <a:pt x="23" y="143"/>
                    <a:pt x="88" y="225"/>
                    <a:pt x="170" y="280"/>
                  </a:cubicBezTo>
                  <a:cubicBezTo>
                    <a:pt x="248" y="336"/>
                    <a:pt x="340" y="363"/>
                    <a:pt x="437" y="363"/>
                  </a:cubicBezTo>
                  <a:lnTo>
                    <a:pt x="460" y="363"/>
                  </a:lnTo>
                  <a:cubicBezTo>
                    <a:pt x="561" y="359"/>
                    <a:pt x="657" y="317"/>
                    <a:pt x="735" y="248"/>
                  </a:cubicBezTo>
                  <a:cubicBezTo>
                    <a:pt x="809" y="184"/>
                    <a:pt x="864" y="97"/>
                    <a:pt x="878"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99" name="Google Shape;1799;p49"/>
            <p:cNvSpPr/>
            <p:nvPr/>
          </p:nvSpPr>
          <p:spPr>
            <a:xfrm>
              <a:off x="10433840" y="1267618"/>
              <a:ext cx="60276" cy="88716"/>
            </a:xfrm>
            <a:custGeom>
              <a:avLst/>
              <a:gdLst/>
              <a:ahLst/>
              <a:cxnLst/>
              <a:rect l="l" t="t" r="r" b="b"/>
              <a:pathLst>
                <a:path w="515" h="758" extrusionOk="0">
                  <a:moveTo>
                    <a:pt x="317" y="0"/>
                  </a:moveTo>
                  <a:lnTo>
                    <a:pt x="317" y="0"/>
                  </a:lnTo>
                  <a:cubicBezTo>
                    <a:pt x="285" y="87"/>
                    <a:pt x="262" y="198"/>
                    <a:pt x="313" y="299"/>
                  </a:cubicBezTo>
                  <a:cubicBezTo>
                    <a:pt x="331" y="354"/>
                    <a:pt x="386" y="391"/>
                    <a:pt x="404" y="418"/>
                  </a:cubicBezTo>
                  <a:cubicBezTo>
                    <a:pt x="427" y="446"/>
                    <a:pt x="432" y="482"/>
                    <a:pt x="423" y="524"/>
                  </a:cubicBezTo>
                  <a:cubicBezTo>
                    <a:pt x="404" y="602"/>
                    <a:pt x="335" y="671"/>
                    <a:pt x="257" y="689"/>
                  </a:cubicBezTo>
                  <a:cubicBezTo>
                    <a:pt x="239" y="694"/>
                    <a:pt x="225" y="698"/>
                    <a:pt x="207" y="698"/>
                  </a:cubicBezTo>
                  <a:cubicBezTo>
                    <a:pt x="138" y="698"/>
                    <a:pt x="65" y="666"/>
                    <a:pt x="0" y="616"/>
                  </a:cubicBezTo>
                  <a:lnTo>
                    <a:pt x="0" y="616"/>
                  </a:lnTo>
                  <a:cubicBezTo>
                    <a:pt x="28" y="657"/>
                    <a:pt x="65" y="694"/>
                    <a:pt x="110" y="721"/>
                  </a:cubicBezTo>
                  <a:cubicBezTo>
                    <a:pt x="147" y="744"/>
                    <a:pt x="193" y="758"/>
                    <a:pt x="239" y="758"/>
                  </a:cubicBezTo>
                  <a:cubicBezTo>
                    <a:pt x="248" y="758"/>
                    <a:pt x="257" y="758"/>
                    <a:pt x="267" y="753"/>
                  </a:cubicBezTo>
                  <a:cubicBezTo>
                    <a:pt x="381" y="744"/>
                    <a:pt x="478" y="652"/>
                    <a:pt x="501" y="542"/>
                  </a:cubicBezTo>
                  <a:cubicBezTo>
                    <a:pt x="515" y="487"/>
                    <a:pt x="510" y="418"/>
                    <a:pt x="469" y="368"/>
                  </a:cubicBezTo>
                  <a:cubicBezTo>
                    <a:pt x="423" y="322"/>
                    <a:pt x="391" y="303"/>
                    <a:pt x="368" y="267"/>
                  </a:cubicBezTo>
                  <a:cubicBezTo>
                    <a:pt x="322" y="198"/>
                    <a:pt x="313" y="97"/>
                    <a:pt x="317"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00" name="Google Shape;1800;p49"/>
            <p:cNvSpPr/>
            <p:nvPr/>
          </p:nvSpPr>
          <p:spPr>
            <a:xfrm>
              <a:off x="10511203" y="1264926"/>
              <a:ext cx="37687" cy="32771"/>
            </a:xfrm>
            <a:custGeom>
              <a:avLst/>
              <a:gdLst/>
              <a:ahLst/>
              <a:cxnLst/>
              <a:rect l="l" t="t" r="r" b="b"/>
              <a:pathLst>
                <a:path w="322" h="280" extrusionOk="0">
                  <a:moveTo>
                    <a:pt x="145" y="0"/>
                  </a:moveTo>
                  <a:cubicBezTo>
                    <a:pt x="115" y="0"/>
                    <a:pt x="84" y="11"/>
                    <a:pt x="56" y="37"/>
                  </a:cubicBezTo>
                  <a:cubicBezTo>
                    <a:pt x="14" y="74"/>
                    <a:pt x="0" y="138"/>
                    <a:pt x="19" y="193"/>
                  </a:cubicBezTo>
                  <a:cubicBezTo>
                    <a:pt x="37" y="234"/>
                    <a:pt x="60" y="257"/>
                    <a:pt x="92" y="271"/>
                  </a:cubicBezTo>
                  <a:cubicBezTo>
                    <a:pt x="107" y="277"/>
                    <a:pt x="123" y="280"/>
                    <a:pt x="139" y="280"/>
                  </a:cubicBezTo>
                  <a:cubicBezTo>
                    <a:pt x="187" y="280"/>
                    <a:pt x="235" y="255"/>
                    <a:pt x="262" y="207"/>
                  </a:cubicBezTo>
                  <a:cubicBezTo>
                    <a:pt x="321" y="106"/>
                    <a:pt x="238" y="0"/>
                    <a:pt x="145"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01" name="Google Shape;1801;p49"/>
            <p:cNvSpPr/>
            <p:nvPr/>
          </p:nvSpPr>
          <p:spPr>
            <a:xfrm>
              <a:off x="10353785" y="1265394"/>
              <a:ext cx="37453" cy="32888"/>
            </a:xfrm>
            <a:custGeom>
              <a:avLst/>
              <a:gdLst/>
              <a:ahLst/>
              <a:cxnLst/>
              <a:rect l="l" t="t" r="r" b="b"/>
              <a:pathLst>
                <a:path w="320" h="281" extrusionOk="0">
                  <a:moveTo>
                    <a:pt x="141" y="1"/>
                  </a:moveTo>
                  <a:cubicBezTo>
                    <a:pt x="110" y="1"/>
                    <a:pt x="79" y="12"/>
                    <a:pt x="51" y="38"/>
                  </a:cubicBezTo>
                  <a:cubicBezTo>
                    <a:pt x="9" y="74"/>
                    <a:pt x="0" y="139"/>
                    <a:pt x="18" y="194"/>
                  </a:cubicBezTo>
                  <a:cubicBezTo>
                    <a:pt x="32" y="235"/>
                    <a:pt x="60" y="263"/>
                    <a:pt x="92" y="272"/>
                  </a:cubicBezTo>
                  <a:cubicBezTo>
                    <a:pt x="106" y="278"/>
                    <a:pt x="121" y="280"/>
                    <a:pt x="136" y="280"/>
                  </a:cubicBezTo>
                  <a:cubicBezTo>
                    <a:pt x="182" y="280"/>
                    <a:pt x="230" y="256"/>
                    <a:pt x="257" y="208"/>
                  </a:cubicBezTo>
                  <a:cubicBezTo>
                    <a:pt x="320" y="107"/>
                    <a:pt x="235" y="1"/>
                    <a:pt x="141"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02" name="Google Shape;1802;p49"/>
            <p:cNvSpPr/>
            <p:nvPr/>
          </p:nvSpPr>
          <p:spPr>
            <a:xfrm>
              <a:off x="10337048" y="1197043"/>
              <a:ext cx="63553" cy="33005"/>
            </a:xfrm>
            <a:custGeom>
              <a:avLst/>
              <a:gdLst/>
              <a:ahLst/>
              <a:cxnLst/>
              <a:rect l="l" t="t" r="r" b="b"/>
              <a:pathLst>
                <a:path w="543" h="282" extrusionOk="0">
                  <a:moveTo>
                    <a:pt x="308" y="1"/>
                  </a:moveTo>
                  <a:cubicBezTo>
                    <a:pt x="280" y="1"/>
                    <a:pt x="251" y="4"/>
                    <a:pt x="221" y="11"/>
                  </a:cubicBezTo>
                  <a:cubicBezTo>
                    <a:pt x="166" y="29"/>
                    <a:pt x="106" y="61"/>
                    <a:pt x="65" y="107"/>
                  </a:cubicBezTo>
                  <a:cubicBezTo>
                    <a:pt x="24" y="153"/>
                    <a:pt x="1" y="213"/>
                    <a:pt x="10" y="282"/>
                  </a:cubicBezTo>
                  <a:lnTo>
                    <a:pt x="161" y="259"/>
                  </a:lnTo>
                  <a:cubicBezTo>
                    <a:pt x="203" y="250"/>
                    <a:pt x="240" y="245"/>
                    <a:pt x="281" y="236"/>
                  </a:cubicBezTo>
                  <a:cubicBezTo>
                    <a:pt x="318" y="227"/>
                    <a:pt x="354" y="213"/>
                    <a:pt x="400" y="195"/>
                  </a:cubicBezTo>
                  <a:cubicBezTo>
                    <a:pt x="442" y="172"/>
                    <a:pt x="492" y="149"/>
                    <a:pt x="543" y="107"/>
                  </a:cubicBezTo>
                  <a:cubicBezTo>
                    <a:pt x="497" y="57"/>
                    <a:pt x="446" y="29"/>
                    <a:pt x="391" y="11"/>
                  </a:cubicBezTo>
                  <a:cubicBezTo>
                    <a:pt x="363" y="4"/>
                    <a:pt x="336" y="1"/>
                    <a:pt x="308"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03" name="Google Shape;1803;p49"/>
            <p:cNvSpPr/>
            <p:nvPr/>
          </p:nvSpPr>
          <p:spPr>
            <a:xfrm>
              <a:off x="10495636" y="1192830"/>
              <a:ext cx="62382" cy="29728"/>
            </a:xfrm>
            <a:custGeom>
              <a:avLst/>
              <a:gdLst/>
              <a:ahLst/>
              <a:cxnLst/>
              <a:rect l="l" t="t" r="r" b="b"/>
              <a:pathLst>
                <a:path w="533" h="254" extrusionOk="0">
                  <a:moveTo>
                    <a:pt x="245" y="1"/>
                  </a:moveTo>
                  <a:cubicBezTo>
                    <a:pt x="207" y="1"/>
                    <a:pt x="170" y="7"/>
                    <a:pt x="133" y="19"/>
                  </a:cubicBezTo>
                  <a:cubicBezTo>
                    <a:pt x="83" y="42"/>
                    <a:pt x="32" y="74"/>
                    <a:pt x="0" y="134"/>
                  </a:cubicBezTo>
                  <a:cubicBezTo>
                    <a:pt x="55" y="166"/>
                    <a:pt x="101" y="185"/>
                    <a:pt x="143" y="203"/>
                  </a:cubicBezTo>
                  <a:cubicBezTo>
                    <a:pt x="184" y="217"/>
                    <a:pt x="225" y="226"/>
                    <a:pt x="262" y="231"/>
                  </a:cubicBezTo>
                  <a:cubicBezTo>
                    <a:pt x="299" y="240"/>
                    <a:pt x="331" y="244"/>
                    <a:pt x="372" y="244"/>
                  </a:cubicBezTo>
                  <a:cubicBezTo>
                    <a:pt x="414" y="249"/>
                    <a:pt x="459" y="249"/>
                    <a:pt x="524" y="254"/>
                  </a:cubicBezTo>
                  <a:cubicBezTo>
                    <a:pt x="533" y="189"/>
                    <a:pt x="501" y="130"/>
                    <a:pt x="459" y="88"/>
                  </a:cubicBezTo>
                  <a:cubicBezTo>
                    <a:pt x="414" y="42"/>
                    <a:pt x="358" y="15"/>
                    <a:pt x="303" y="6"/>
                  </a:cubicBezTo>
                  <a:cubicBezTo>
                    <a:pt x="283" y="3"/>
                    <a:pt x="264" y="1"/>
                    <a:pt x="245"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04" name="Google Shape;1804;p49"/>
            <p:cNvSpPr/>
            <p:nvPr/>
          </p:nvSpPr>
          <p:spPr>
            <a:xfrm>
              <a:off x="10304277" y="1315955"/>
              <a:ext cx="96909" cy="50678"/>
            </a:xfrm>
            <a:custGeom>
              <a:avLst/>
              <a:gdLst/>
              <a:ahLst/>
              <a:cxnLst/>
              <a:rect l="l" t="t" r="r" b="b"/>
              <a:pathLst>
                <a:path w="828" h="433" extrusionOk="0">
                  <a:moveTo>
                    <a:pt x="492" y="1"/>
                  </a:moveTo>
                  <a:cubicBezTo>
                    <a:pt x="386" y="1"/>
                    <a:pt x="276" y="19"/>
                    <a:pt x="180" y="65"/>
                  </a:cubicBezTo>
                  <a:cubicBezTo>
                    <a:pt x="129" y="83"/>
                    <a:pt x="79" y="115"/>
                    <a:pt x="47" y="157"/>
                  </a:cubicBezTo>
                  <a:cubicBezTo>
                    <a:pt x="14" y="198"/>
                    <a:pt x="1" y="262"/>
                    <a:pt x="24" y="308"/>
                  </a:cubicBezTo>
                  <a:cubicBezTo>
                    <a:pt x="47" y="354"/>
                    <a:pt x="92" y="382"/>
                    <a:pt x="138" y="395"/>
                  </a:cubicBezTo>
                  <a:cubicBezTo>
                    <a:pt x="207" y="423"/>
                    <a:pt x="276" y="432"/>
                    <a:pt x="350" y="432"/>
                  </a:cubicBezTo>
                  <a:cubicBezTo>
                    <a:pt x="414" y="432"/>
                    <a:pt x="478" y="423"/>
                    <a:pt x="542" y="414"/>
                  </a:cubicBezTo>
                  <a:cubicBezTo>
                    <a:pt x="602" y="405"/>
                    <a:pt x="662" y="391"/>
                    <a:pt x="712" y="363"/>
                  </a:cubicBezTo>
                  <a:cubicBezTo>
                    <a:pt x="763" y="336"/>
                    <a:pt x="809" y="285"/>
                    <a:pt x="818" y="226"/>
                  </a:cubicBezTo>
                  <a:cubicBezTo>
                    <a:pt x="827" y="152"/>
                    <a:pt x="777" y="79"/>
                    <a:pt x="712" y="42"/>
                  </a:cubicBezTo>
                  <a:cubicBezTo>
                    <a:pt x="653" y="10"/>
                    <a:pt x="584" y="1"/>
                    <a:pt x="515" y="1"/>
                  </a:cubicBezTo>
                  <a:close/>
                </a:path>
              </a:pathLst>
            </a:custGeom>
            <a:solidFill>
              <a:srgbClr val="D35959">
                <a:alpha val="3547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05" name="Google Shape;1805;p49"/>
            <p:cNvSpPr/>
            <p:nvPr/>
          </p:nvSpPr>
          <p:spPr>
            <a:xfrm>
              <a:off x="10510149" y="1311156"/>
              <a:ext cx="96324" cy="50561"/>
            </a:xfrm>
            <a:custGeom>
              <a:avLst/>
              <a:gdLst/>
              <a:ahLst/>
              <a:cxnLst/>
              <a:rect l="l" t="t" r="r" b="b"/>
              <a:pathLst>
                <a:path w="823" h="432" extrusionOk="0">
                  <a:moveTo>
                    <a:pt x="492" y="0"/>
                  </a:moveTo>
                  <a:cubicBezTo>
                    <a:pt x="381" y="0"/>
                    <a:pt x="276" y="19"/>
                    <a:pt x="175" y="64"/>
                  </a:cubicBezTo>
                  <a:cubicBezTo>
                    <a:pt x="124" y="83"/>
                    <a:pt x="78" y="115"/>
                    <a:pt x="46" y="156"/>
                  </a:cubicBezTo>
                  <a:cubicBezTo>
                    <a:pt x="14" y="198"/>
                    <a:pt x="0" y="257"/>
                    <a:pt x="23" y="308"/>
                  </a:cubicBezTo>
                  <a:cubicBezTo>
                    <a:pt x="42" y="354"/>
                    <a:pt x="88" y="381"/>
                    <a:pt x="138" y="395"/>
                  </a:cubicBezTo>
                  <a:cubicBezTo>
                    <a:pt x="202" y="423"/>
                    <a:pt x="276" y="432"/>
                    <a:pt x="345" y="432"/>
                  </a:cubicBezTo>
                  <a:cubicBezTo>
                    <a:pt x="409" y="432"/>
                    <a:pt x="478" y="423"/>
                    <a:pt x="542" y="413"/>
                  </a:cubicBezTo>
                  <a:cubicBezTo>
                    <a:pt x="597" y="404"/>
                    <a:pt x="657" y="390"/>
                    <a:pt x="707" y="363"/>
                  </a:cubicBezTo>
                  <a:cubicBezTo>
                    <a:pt x="763" y="335"/>
                    <a:pt x="804" y="285"/>
                    <a:pt x="813" y="225"/>
                  </a:cubicBezTo>
                  <a:cubicBezTo>
                    <a:pt x="822" y="152"/>
                    <a:pt x="776" y="78"/>
                    <a:pt x="712" y="42"/>
                  </a:cubicBezTo>
                  <a:cubicBezTo>
                    <a:pt x="648" y="9"/>
                    <a:pt x="579" y="0"/>
                    <a:pt x="510" y="0"/>
                  </a:cubicBezTo>
                  <a:close/>
                </a:path>
              </a:pathLst>
            </a:custGeom>
            <a:solidFill>
              <a:srgbClr val="D35959">
                <a:alpha val="3547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06" name="Google Shape;1806;p49"/>
            <p:cNvSpPr/>
            <p:nvPr/>
          </p:nvSpPr>
          <p:spPr>
            <a:xfrm>
              <a:off x="10225275" y="1104114"/>
              <a:ext cx="432814" cy="504325"/>
            </a:xfrm>
            <a:custGeom>
              <a:avLst/>
              <a:gdLst/>
              <a:ahLst/>
              <a:cxnLst/>
              <a:rect l="l" t="t" r="r" b="b"/>
              <a:pathLst>
                <a:path w="3698" h="4309" extrusionOk="0">
                  <a:moveTo>
                    <a:pt x="2003" y="0"/>
                  </a:moveTo>
                  <a:cubicBezTo>
                    <a:pt x="1969" y="0"/>
                    <a:pt x="1935" y="1"/>
                    <a:pt x="1902" y="1"/>
                  </a:cubicBezTo>
                  <a:cubicBezTo>
                    <a:pt x="1612" y="6"/>
                    <a:pt x="1254" y="43"/>
                    <a:pt x="1006" y="203"/>
                  </a:cubicBezTo>
                  <a:cubicBezTo>
                    <a:pt x="813" y="327"/>
                    <a:pt x="666" y="506"/>
                    <a:pt x="575" y="718"/>
                  </a:cubicBezTo>
                  <a:cubicBezTo>
                    <a:pt x="529" y="837"/>
                    <a:pt x="492" y="952"/>
                    <a:pt x="478" y="1080"/>
                  </a:cubicBezTo>
                  <a:cubicBezTo>
                    <a:pt x="460" y="1218"/>
                    <a:pt x="441" y="1397"/>
                    <a:pt x="478" y="1535"/>
                  </a:cubicBezTo>
                  <a:cubicBezTo>
                    <a:pt x="455" y="1457"/>
                    <a:pt x="432" y="1374"/>
                    <a:pt x="391" y="1310"/>
                  </a:cubicBezTo>
                  <a:cubicBezTo>
                    <a:pt x="354" y="1259"/>
                    <a:pt x="308" y="1223"/>
                    <a:pt x="249" y="1209"/>
                  </a:cubicBezTo>
                  <a:lnTo>
                    <a:pt x="249" y="1209"/>
                  </a:lnTo>
                  <a:cubicBezTo>
                    <a:pt x="285" y="1250"/>
                    <a:pt x="313" y="1305"/>
                    <a:pt x="317" y="1361"/>
                  </a:cubicBezTo>
                  <a:cubicBezTo>
                    <a:pt x="294" y="1348"/>
                    <a:pt x="268" y="1342"/>
                    <a:pt x="241" y="1342"/>
                  </a:cubicBezTo>
                  <a:cubicBezTo>
                    <a:pt x="170" y="1342"/>
                    <a:pt x="96" y="1383"/>
                    <a:pt x="56" y="1443"/>
                  </a:cubicBezTo>
                  <a:cubicBezTo>
                    <a:pt x="1" y="1526"/>
                    <a:pt x="1" y="1636"/>
                    <a:pt x="28" y="1732"/>
                  </a:cubicBezTo>
                  <a:cubicBezTo>
                    <a:pt x="56" y="1829"/>
                    <a:pt x="111" y="1916"/>
                    <a:pt x="166" y="1999"/>
                  </a:cubicBezTo>
                  <a:cubicBezTo>
                    <a:pt x="161" y="1884"/>
                    <a:pt x="194" y="1765"/>
                    <a:pt x="258" y="1664"/>
                  </a:cubicBezTo>
                  <a:cubicBezTo>
                    <a:pt x="304" y="1792"/>
                    <a:pt x="304" y="1934"/>
                    <a:pt x="258" y="2063"/>
                  </a:cubicBezTo>
                  <a:cubicBezTo>
                    <a:pt x="313" y="2058"/>
                    <a:pt x="331" y="1990"/>
                    <a:pt x="336" y="1934"/>
                  </a:cubicBezTo>
                  <a:cubicBezTo>
                    <a:pt x="340" y="1829"/>
                    <a:pt x="350" y="1723"/>
                    <a:pt x="354" y="1618"/>
                  </a:cubicBezTo>
                  <a:cubicBezTo>
                    <a:pt x="363" y="1746"/>
                    <a:pt x="396" y="1875"/>
                    <a:pt x="451" y="1990"/>
                  </a:cubicBezTo>
                  <a:cubicBezTo>
                    <a:pt x="460" y="2013"/>
                    <a:pt x="474" y="2036"/>
                    <a:pt x="497" y="2045"/>
                  </a:cubicBezTo>
                  <a:cubicBezTo>
                    <a:pt x="500" y="2046"/>
                    <a:pt x="503" y="2046"/>
                    <a:pt x="507" y="2046"/>
                  </a:cubicBezTo>
                  <a:cubicBezTo>
                    <a:pt x="523" y="2046"/>
                    <a:pt x="541" y="2038"/>
                    <a:pt x="556" y="2031"/>
                  </a:cubicBezTo>
                  <a:cubicBezTo>
                    <a:pt x="676" y="1962"/>
                    <a:pt x="745" y="1824"/>
                    <a:pt x="763" y="1687"/>
                  </a:cubicBezTo>
                  <a:cubicBezTo>
                    <a:pt x="777" y="1549"/>
                    <a:pt x="745" y="1411"/>
                    <a:pt x="708" y="1278"/>
                  </a:cubicBezTo>
                  <a:cubicBezTo>
                    <a:pt x="699" y="1259"/>
                    <a:pt x="694" y="1241"/>
                    <a:pt x="699" y="1223"/>
                  </a:cubicBezTo>
                  <a:cubicBezTo>
                    <a:pt x="703" y="1195"/>
                    <a:pt x="722" y="1177"/>
                    <a:pt x="740" y="1154"/>
                  </a:cubicBezTo>
                  <a:cubicBezTo>
                    <a:pt x="804" y="1090"/>
                    <a:pt x="841" y="1007"/>
                    <a:pt x="850" y="915"/>
                  </a:cubicBezTo>
                  <a:cubicBezTo>
                    <a:pt x="859" y="869"/>
                    <a:pt x="855" y="814"/>
                    <a:pt x="882" y="773"/>
                  </a:cubicBezTo>
                  <a:cubicBezTo>
                    <a:pt x="919" y="695"/>
                    <a:pt x="1015" y="676"/>
                    <a:pt x="1098" y="663"/>
                  </a:cubicBezTo>
                  <a:lnTo>
                    <a:pt x="1098" y="663"/>
                  </a:lnTo>
                  <a:cubicBezTo>
                    <a:pt x="1071" y="731"/>
                    <a:pt x="1094" y="819"/>
                    <a:pt x="1158" y="860"/>
                  </a:cubicBezTo>
                  <a:cubicBezTo>
                    <a:pt x="1184" y="880"/>
                    <a:pt x="1215" y="889"/>
                    <a:pt x="1248" y="889"/>
                  </a:cubicBezTo>
                  <a:cubicBezTo>
                    <a:pt x="1290" y="889"/>
                    <a:pt x="1333" y="873"/>
                    <a:pt x="1364" y="842"/>
                  </a:cubicBezTo>
                  <a:cubicBezTo>
                    <a:pt x="1444" y="901"/>
                    <a:pt x="1541" y="928"/>
                    <a:pt x="1638" y="928"/>
                  </a:cubicBezTo>
                  <a:cubicBezTo>
                    <a:pt x="1798" y="928"/>
                    <a:pt x="1958" y="854"/>
                    <a:pt x="2044" y="722"/>
                  </a:cubicBezTo>
                  <a:cubicBezTo>
                    <a:pt x="2067" y="768"/>
                    <a:pt x="2085" y="823"/>
                    <a:pt x="2131" y="851"/>
                  </a:cubicBezTo>
                  <a:cubicBezTo>
                    <a:pt x="2148" y="864"/>
                    <a:pt x="2171" y="871"/>
                    <a:pt x="2194" y="871"/>
                  </a:cubicBezTo>
                  <a:cubicBezTo>
                    <a:pt x="2225" y="871"/>
                    <a:pt x="2256" y="857"/>
                    <a:pt x="2269" y="828"/>
                  </a:cubicBezTo>
                  <a:cubicBezTo>
                    <a:pt x="2274" y="814"/>
                    <a:pt x="2278" y="796"/>
                    <a:pt x="2297" y="787"/>
                  </a:cubicBezTo>
                  <a:cubicBezTo>
                    <a:pt x="2299" y="785"/>
                    <a:pt x="2302" y="785"/>
                    <a:pt x="2305" y="785"/>
                  </a:cubicBezTo>
                  <a:cubicBezTo>
                    <a:pt x="2313" y="785"/>
                    <a:pt x="2323" y="789"/>
                    <a:pt x="2333" y="796"/>
                  </a:cubicBezTo>
                  <a:cubicBezTo>
                    <a:pt x="2402" y="832"/>
                    <a:pt x="2466" y="888"/>
                    <a:pt x="2540" y="901"/>
                  </a:cubicBezTo>
                  <a:cubicBezTo>
                    <a:pt x="2549" y="903"/>
                    <a:pt x="2559" y="904"/>
                    <a:pt x="2568" y="904"/>
                  </a:cubicBezTo>
                  <a:cubicBezTo>
                    <a:pt x="2640" y="904"/>
                    <a:pt x="2718" y="860"/>
                    <a:pt x="2714" y="791"/>
                  </a:cubicBezTo>
                  <a:lnTo>
                    <a:pt x="2714" y="791"/>
                  </a:lnTo>
                  <a:cubicBezTo>
                    <a:pt x="2751" y="883"/>
                    <a:pt x="2797" y="975"/>
                    <a:pt x="2852" y="1057"/>
                  </a:cubicBezTo>
                  <a:cubicBezTo>
                    <a:pt x="2871" y="1080"/>
                    <a:pt x="2889" y="1103"/>
                    <a:pt x="2916" y="1113"/>
                  </a:cubicBezTo>
                  <a:cubicBezTo>
                    <a:pt x="2921" y="1114"/>
                    <a:pt x="2927" y="1115"/>
                    <a:pt x="2932" y="1115"/>
                  </a:cubicBezTo>
                  <a:cubicBezTo>
                    <a:pt x="2955" y="1115"/>
                    <a:pt x="2980" y="1101"/>
                    <a:pt x="2981" y="1081"/>
                  </a:cubicBezTo>
                  <a:lnTo>
                    <a:pt x="2981" y="1081"/>
                  </a:lnTo>
                  <a:cubicBezTo>
                    <a:pt x="2988" y="1217"/>
                    <a:pt x="2916" y="1344"/>
                    <a:pt x="2884" y="1480"/>
                  </a:cubicBezTo>
                  <a:cubicBezTo>
                    <a:pt x="2848" y="1613"/>
                    <a:pt x="2875" y="1792"/>
                    <a:pt x="3004" y="1843"/>
                  </a:cubicBezTo>
                  <a:cubicBezTo>
                    <a:pt x="3004" y="2329"/>
                    <a:pt x="2728" y="2812"/>
                    <a:pt x="2306" y="3055"/>
                  </a:cubicBezTo>
                  <a:cubicBezTo>
                    <a:pt x="2100" y="3172"/>
                    <a:pt x="1864" y="3231"/>
                    <a:pt x="1629" y="3231"/>
                  </a:cubicBezTo>
                  <a:cubicBezTo>
                    <a:pt x="1376" y="3231"/>
                    <a:pt x="1124" y="3163"/>
                    <a:pt x="910" y="3027"/>
                  </a:cubicBezTo>
                  <a:lnTo>
                    <a:pt x="910" y="3027"/>
                  </a:lnTo>
                  <a:cubicBezTo>
                    <a:pt x="974" y="3069"/>
                    <a:pt x="1025" y="3138"/>
                    <a:pt x="1094" y="3179"/>
                  </a:cubicBezTo>
                  <a:cubicBezTo>
                    <a:pt x="1167" y="3225"/>
                    <a:pt x="1245" y="3262"/>
                    <a:pt x="1323" y="3294"/>
                  </a:cubicBezTo>
                  <a:cubicBezTo>
                    <a:pt x="1387" y="3317"/>
                    <a:pt x="1452" y="3335"/>
                    <a:pt x="1516" y="3349"/>
                  </a:cubicBezTo>
                  <a:lnTo>
                    <a:pt x="1525" y="3358"/>
                  </a:lnTo>
                  <a:lnTo>
                    <a:pt x="1530" y="3367"/>
                  </a:lnTo>
                  <a:cubicBezTo>
                    <a:pt x="1539" y="3459"/>
                    <a:pt x="1543" y="3555"/>
                    <a:pt x="1543" y="3647"/>
                  </a:cubicBezTo>
                  <a:cubicBezTo>
                    <a:pt x="1543" y="3675"/>
                    <a:pt x="1543" y="3698"/>
                    <a:pt x="1548" y="3725"/>
                  </a:cubicBezTo>
                  <a:cubicBezTo>
                    <a:pt x="1562" y="3767"/>
                    <a:pt x="1612" y="3799"/>
                    <a:pt x="1645" y="3826"/>
                  </a:cubicBezTo>
                  <a:cubicBezTo>
                    <a:pt x="1690" y="3868"/>
                    <a:pt x="1736" y="3909"/>
                    <a:pt x="1782" y="3950"/>
                  </a:cubicBezTo>
                  <a:cubicBezTo>
                    <a:pt x="1874" y="4038"/>
                    <a:pt x="1971" y="4120"/>
                    <a:pt x="2062" y="4198"/>
                  </a:cubicBezTo>
                  <a:cubicBezTo>
                    <a:pt x="2117" y="4249"/>
                    <a:pt x="2177" y="4299"/>
                    <a:pt x="2251" y="4308"/>
                  </a:cubicBezTo>
                  <a:cubicBezTo>
                    <a:pt x="2246" y="4304"/>
                    <a:pt x="2246" y="3877"/>
                    <a:pt x="2246" y="3840"/>
                  </a:cubicBezTo>
                  <a:cubicBezTo>
                    <a:pt x="2246" y="3734"/>
                    <a:pt x="2251" y="3633"/>
                    <a:pt x="2255" y="3528"/>
                  </a:cubicBezTo>
                  <a:cubicBezTo>
                    <a:pt x="2260" y="3482"/>
                    <a:pt x="2260" y="3431"/>
                    <a:pt x="2260" y="3381"/>
                  </a:cubicBezTo>
                  <a:lnTo>
                    <a:pt x="2260" y="3372"/>
                  </a:lnTo>
                  <a:lnTo>
                    <a:pt x="2274" y="3367"/>
                  </a:lnTo>
                  <a:cubicBezTo>
                    <a:pt x="2379" y="3335"/>
                    <a:pt x="2480" y="3289"/>
                    <a:pt x="2577" y="3239"/>
                  </a:cubicBezTo>
                  <a:cubicBezTo>
                    <a:pt x="2737" y="3147"/>
                    <a:pt x="2884" y="3037"/>
                    <a:pt x="3022" y="2913"/>
                  </a:cubicBezTo>
                  <a:cubicBezTo>
                    <a:pt x="3246" y="2711"/>
                    <a:pt x="3320" y="2359"/>
                    <a:pt x="3316" y="2071"/>
                  </a:cubicBezTo>
                  <a:lnTo>
                    <a:pt x="3316" y="2071"/>
                  </a:lnTo>
                  <a:cubicBezTo>
                    <a:pt x="3318" y="2139"/>
                    <a:pt x="3392" y="2188"/>
                    <a:pt x="3465" y="2188"/>
                  </a:cubicBezTo>
                  <a:cubicBezTo>
                    <a:pt x="3478" y="2188"/>
                    <a:pt x="3491" y="2186"/>
                    <a:pt x="3504" y="2182"/>
                  </a:cubicBezTo>
                  <a:cubicBezTo>
                    <a:pt x="3555" y="2164"/>
                    <a:pt x="3591" y="2109"/>
                    <a:pt x="3610" y="2063"/>
                  </a:cubicBezTo>
                  <a:lnTo>
                    <a:pt x="3610" y="2063"/>
                  </a:lnTo>
                  <a:cubicBezTo>
                    <a:pt x="3595" y="2073"/>
                    <a:pt x="3578" y="2077"/>
                    <a:pt x="3560" y="2077"/>
                  </a:cubicBezTo>
                  <a:cubicBezTo>
                    <a:pt x="3527" y="2077"/>
                    <a:pt x="3493" y="2062"/>
                    <a:pt x="3472" y="2036"/>
                  </a:cubicBezTo>
                  <a:cubicBezTo>
                    <a:pt x="3440" y="1994"/>
                    <a:pt x="3431" y="1939"/>
                    <a:pt x="3426" y="1889"/>
                  </a:cubicBezTo>
                  <a:cubicBezTo>
                    <a:pt x="3422" y="1820"/>
                    <a:pt x="3426" y="1755"/>
                    <a:pt x="3440" y="1687"/>
                  </a:cubicBezTo>
                  <a:cubicBezTo>
                    <a:pt x="3449" y="1650"/>
                    <a:pt x="3467" y="1604"/>
                    <a:pt x="3504" y="1599"/>
                  </a:cubicBezTo>
                  <a:cubicBezTo>
                    <a:pt x="3518" y="1599"/>
                    <a:pt x="3532" y="1604"/>
                    <a:pt x="3545" y="1613"/>
                  </a:cubicBezTo>
                  <a:cubicBezTo>
                    <a:pt x="3591" y="1645"/>
                    <a:pt x="3596" y="1714"/>
                    <a:pt x="3587" y="1769"/>
                  </a:cubicBezTo>
                  <a:cubicBezTo>
                    <a:pt x="3578" y="1833"/>
                    <a:pt x="3559" y="1898"/>
                    <a:pt x="3532" y="1962"/>
                  </a:cubicBezTo>
                  <a:cubicBezTo>
                    <a:pt x="3665" y="1801"/>
                    <a:pt x="3697" y="1563"/>
                    <a:pt x="3605" y="1379"/>
                  </a:cubicBezTo>
                  <a:cubicBezTo>
                    <a:pt x="3590" y="1353"/>
                    <a:pt x="3563" y="1323"/>
                    <a:pt x="3536" y="1323"/>
                  </a:cubicBezTo>
                  <a:cubicBezTo>
                    <a:pt x="3530" y="1323"/>
                    <a:pt x="3524" y="1325"/>
                    <a:pt x="3518" y="1328"/>
                  </a:cubicBezTo>
                  <a:cubicBezTo>
                    <a:pt x="3509" y="1333"/>
                    <a:pt x="3504" y="1342"/>
                    <a:pt x="3495" y="1351"/>
                  </a:cubicBezTo>
                  <a:cubicBezTo>
                    <a:pt x="3435" y="1434"/>
                    <a:pt x="3403" y="1540"/>
                    <a:pt x="3403" y="1645"/>
                  </a:cubicBezTo>
                  <a:cubicBezTo>
                    <a:pt x="3311" y="1324"/>
                    <a:pt x="3334" y="993"/>
                    <a:pt x="3242" y="676"/>
                  </a:cubicBezTo>
                  <a:cubicBezTo>
                    <a:pt x="3229" y="626"/>
                    <a:pt x="3210" y="575"/>
                    <a:pt x="3187" y="525"/>
                  </a:cubicBezTo>
                  <a:cubicBezTo>
                    <a:pt x="3187" y="520"/>
                    <a:pt x="3183" y="511"/>
                    <a:pt x="3178" y="506"/>
                  </a:cubicBezTo>
                  <a:cubicBezTo>
                    <a:pt x="2965" y="67"/>
                    <a:pt x="2447" y="0"/>
                    <a:pt x="2003"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07" name="Google Shape;1807;p49"/>
            <p:cNvSpPr/>
            <p:nvPr/>
          </p:nvSpPr>
          <p:spPr>
            <a:xfrm>
              <a:off x="9672849" y="3845405"/>
              <a:ext cx="1543524" cy="163505"/>
            </a:xfrm>
            <a:custGeom>
              <a:avLst/>
              <a:gdLst/>
              <a:ahLst/>
              <a:cxnLst/>
              <a:rect l="l" t="t" r="r" b="b"/>
              <a:pathLst>
                <a:path w="13188" h="1397" extrusionOk="0">
                  <a:moveTo>
                    <a:pt x="8353" y="1"/>
                  </a:moveTo>
                  <a:cubicBezTo>
                    <a:pt x="7979" y="1"/>
                    <a:pt x="7606" y="2"/>
                    <a:pt x="7237" y="2"/>
                  </a:cubicBezTo>
                  <a:cubicBezTo>
                    <a:pt x="7198" y="2"/>
                    <a:pt x="7159" y="2"/>
                    <a:pt x="7120" y="2"/>
                  </a:cubicBezTo>
                  <a:cubicBezTo>
                    <a:pt x="5139" y="2"/>
                    <a:pt x="3162" y="117"/>
                    <a:pt x="1194" y="342"/>
                  </a:cubicBezTo>
                  <a:cubicBezTo>
                    <a:pt x="772" y="388"/>
                    <a:pt x="317" y="457"/>
                    <a:pt x="0" y="741"/>
                  </a:cubicBezTo>
                  <a:cubicBezTo>
                    <a:pt x="156" y="879"/>
                    <a:pt x="354" y="975"/>
                    <a:pt x="570" y="1053"/>
                  </a:cubicBezTo>
                  <a:cubicBezTo>
                    <a:pt x="1167" y="1256"/>
                    <a:pt x="1920" y="1265"/>
                    <a:pt x="2452" y="1297"/>
                  </a:cubicBezTo>
                  <a:cubicBezTo>
                    <a:pt x="3499" y="1363"/>
                    <a:pt x="4548" y="1396"/>
                    <a:pt x="5598" y="1396"/>
                  </a:cubicBezTo>
                  <a:cubicBezTo>
                    <a:pt x="7172" y="1396"/>
                    <a:pt x="8746" y="1322"/>
                    <a:pt x="10313" y="1173"/>
                  </a:cubicBezTo>
                  <a:cubicBezTo>
                    <a:pt x="11190" y="1086"/>
                    <a:pt x="12077" y="980"/>
                    <a:pt x="12917" y="709"/>
                  </a:cubicBezTo>
                  <a:cubicBezTo>
                    <a:pt x="13032" y="668"/>
                    <a:pt x="13169" y="603"/>
                    <a:pt x="13179" y="480"/>
                  </a:cubicBezTo>
                  <a:cubicBezTo>
                    <a:pt x="13188" y="323"/>
                    <a:pt x="12990" y="250"/>
                    <a:pt x="12834" y="227"/>
                  </a:cubicBezTo>
                  <a:cubicBezTo>
                    <a:pt x="11380" y="21"/>
                    <a:pt x="9851" y="1"/>
                    <a:pt x="8353" y="1"/>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08" name="Google Shape;1808;p49"/>
            <p:cNvSpPr/>
            <p:nvPr/>
          </p:nvSpPr>
          <p:spPr>
            <a:xfrm>
              <a:off x="10059782" y="3243122"/>
              <a:ext cx="154844" cy="552546"/>
            </a:xfrm>
            <a:custGeom>
              <a:avLst/>
              <a:gdLst/>
              <a:ahLst/>
              <a:cxnLst/>
              <a:rect l="l" t="t" r="r" b="b"/>
              <a:pathLst>
                <a:path w="1323" h="4721" extrusionOk="0">
                  <a:moveTo>
                    <a:pt x="377" y="1"/>
                  </a:moveTo>
                  <a:lnTo>
                    <a:pt x="377" y="1"/>
                  </a:lnTo>
                  <a:cubicBezTo>
                    <a:pt x="382" y="763"/>
                    <a:pt x="340" y="1507"/>
                    <a:pt x="281" y="2269"/>
                  </a:cubicBezTo>
                  <a:cubicBezTo>
                    <a:pt x="267" y="2476"/>
                    <a:pt x="115" y="4592"/>
                    <a:pt x="0" y="4592"/>
                  </a:cubicBezTo>
                  <a:cubicBezTo>
                    <a:pt x="166" y="4597"/>
                    <a:pt x="331" y="4643"/>
                    <a:pt x="478" y="4721"/>
                  </a:cubicBezTo>
                  <a:cubicBezTo>
                    <a:pt x="946" y="3224"/>
                    <a:pt x="1226" y="1672"/>
                    <a:pt x="1318" y="106"/>
                  </a:cubicBezTo>
                  <a:cubicBezTo>
                    <a:pt x="1318" y="88"/>
                    <a:pt x="1318" y="74"/>
                    <a:pt x="1323" y="56"/>
                  </a:cubicBezTo>
                  <a:lnTo>
                    <a:pt x="1323" y="56"/>
                  </a:lnTo>
                  <a:cubicBezTo>
                    <a:pt x="1195" y="98"/>
                    <a:pt x="1060" y="118"/>
                    <a:pt x="925" y="118"/>
                  </a:cubicBezTo>
                  <a:cubicBezTo>
                    <a:pt x="737" y="118"/>
                    <a:pt x="548" y="78"/>
                    <a:pt x="37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09" name="Google Shape;1809;p49"/>
            <p:cNvSpPr/>
            <p:nvPr/>
          </p:nvSpPr>
          <p:spPr>
            <a:xfrm>
              <a:off x="10093606" y="3255528"/>
              <a:ext cx="121019" cy="336490"/>
            </a:xfrm>
            <a:custGeom>
              <a:avLst/>
              <a:gdLst/>
              <a:ahLst/>
              <a:cxnLst/>
              <a:rect l="l" t="t" r="r" b="b"/>
              <a:pathLst>
                <a:path w="1034" h="2875" extrusionOk="0">
                  <a:moveTo>
                    <a:pt x="28" y="1695"/>
                  </a:moveTo>
                  <a:cubicBezTo>
                    <a:pt x="14" y="1759"/>
                    <a:pt x="1" y="1837"/>
                    <a:pt x="14" y="1892"/>
                  </a:cubicBezTo>
                  <a:cubicBezTo>
                    <a:pt x="19" y="1828"/>
                    <a:pt x="24" y="1759"/>
                    <a:pt x="28" y="1695"/>
                  </a:cubicBezTo>
                  <a:close/>
                  <a:moveTo>
                    <a:pt x="1029" y="0"/>
                  </a:moveTo>
                  <a:cubicBezTo>
                    <a:pt x="974" y="964"/>
                    <a:pt x="846" y="1929"/>
                    <a:pt x="644" y="2875"/>
                  </a:cubicBezTo>
                  <a:lnTo>
                    <a:pt x="653" y="2875"/>
                  </a:lnTo>
                  <a:cubicBezTo>
                    <a:pt x="850" y="1943"/>
                    <a:pt x="974" y="997"/>
                    <a:pt x="1029" y="51"/>
                  </a:cubicBezTo>
                  <a:cubicBezTo>
                    <a:pt x="1029" y="32"/>
                    <a:pt x="1029" y="14"/>
                    <a:pt x="1034" y="0"/>
                  </a:cubicBezTo>
                  <a:close/>
                </a:path>
              </a:pathLst>
            </a:custGeom>
            <a:solidFill>
              <a:srgbClr val="FDE3E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10" name="Google Shape;1810;p49"/>
            <p:cNvSpPr/>
            <p:nvPr/>
          </p:nvSpPr>
          <p:spPr>
            <a:xfrm>
              <a:off x="10059782" y="3591898"/>
              <a:ext cx="110252" cy="209736"/>
            </a:xfrm>
            <a:custGeom>
              <a:avLst/>
              <a:gdLst/>
              <a:ahLst/>
              <a:cxnLst/>
              <a:rect l="l" t="t" r="r" b="b"/>
              <a:pathLst>
                <a:path w="942" h="1792" extrusionOk="0">
                  <a:moveTo>
                    <a:pt x="152" y="790"/>
                  </a:moveTo>
                  <a:cubicBezTo>
                    <a:pt x="120" y="901"/>
                    <a:pt x="111" y="1061"/>
                    <a:pt x="106" y="1172"/>
                  </a:cubicBezTo>
                  <a:cubicBezTo>
                    <a:pt x="124" y="1057"/>
                    <a:pt x="138" y="928"/>
                    <a:pt x="152" y="790"/>
                  </a:cubicBezTo>
                  <a:close/>
                  <a:moveTo>
                    <a:pt x="933" y="1"/>
                  </a:moveTo>
                  <a:cubicBezTo>
                    <a:pt x="809" y="588"/>
                    <a:pt x="657" y="1167"/>
                    <a:pt x="478" y="1741"/>
                  </a:cubicBezTo>
                  <a:cubicBezTo>
                    <a:pt x="340" y="1667"/>
                    <a:pt x="189" y="1626"/>
                    <a:pt x="37" y="1617"/>
                  </a:cubicBezTo>
                  <a:cubicBezTo>
                    <a:pt x="28" y="1645"/>
                    <a:pt x="14" y="1663"/>
                    <a:pt x="0" y="1663"/>
                  </a:cubicBezTo>
                  <a:cubicBezTo>
                    <a:pt x="166" y="1667"/>
                    <a:pt x="331" y="1713"/>
                    <a:pt x="478" y="1791"/>
                  </a:cubicBezTo>
                  <a:cubicBezTo>
                    <a:pt x="662" y="1204"/>
                    <a:pt x="818" y="602"/>
                    <a:pt x="942" y="1"/>
                  </a:cubicBezTo>
                  <a:close/>
                </a:path>
              </a:pathLst>
            </a:custGeom>
            <a:solidFill>
              <a:srgbClr val="17192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11" name="Google Shape;1811;p49"/>
            <p:cNvSpPr/>
            <p:nvPr/>
          </p:nvSpPr>
          <p:spPr>
            <a:xfrm>
              <a:off x="10064112" y="3248505"/>
              <a:ext cx="150045" cy="547162"/>
            </a:xfrm>
            <a:custGeom>
              <a:avLst/>
              <a:gdLst/>
              <a:ahLst/>
              <a:cxnLst/>
              <a:rect l="l" t="t" r="r" b="b"/>
              <a:pathLst>
                <a:path w="1282" h="4675" extrusionOk="0">
                  <a:moveTo>
                    <a:pt x="340" y="1"/>
                  </a:moveTo>
                  <a:cubicBezTo>
                    <a:pt x="340" y="19"/>
                    <a:pt x="340" y="42"/>
                    <a:pt x="340" y="60"/>
                  </a:cubicBezTo>
                  <a:cubicBezTo>
                    <a:pt x="340" y="418"/>
                    <a:pt x="331" y="777"/>
                    <a:pt x="317" y="1135"/>
                  </a:cubicBezTo>
                  <a:cubicBezTo>
                    <a:pt x="308" y="1323"/>
                    <a:pt x="299" y="1511"/>
                    <a:pt x="285" y="1699"/>
                  </a:cubicBezTo>
                  <a:cubicBezTo>
                    <a:pt x="285" y="1713"/>
                    <a:pt x="280" y="1736"/>
                    <a:pt x="280" y="1755"/>
                  </a:cubicBezTo>
                  <a:cubicBezTo>
                    <a:pt x="276" y="1819"/>
                    <a:pt x="271" y="1888"/>
                    <a:pt x="266" y="1952"/>
                  </a:cubicBezTo>
                  <a:cubicBezTo>
                    <a:pt x="276" y="1998"/>
                    <a:pt x="303" y="2035"/>
                    <a:pt x="363" y="2035"/>
                  </a:cubicBezTo>
                  <a:lnTo>
                    <a:pt x="377" y="2035"/>
                  </a:lnTo>
                  <a:cubicBezTo>
                    <a:pt x="556" y="2021"/>
                    <a:pt x="735" y="1970"/>
                    <a:pt x="891" y="1883"/>
                  </a:cubicBezTo>
                  <a:lnTo>
                    <a:pt x="891" y="1883"/>
                  </a:lnTo>
                  <a:cubicBezTo>
                    <a:pt x="744" y="2402"/>
                    <a:pt x="602" y="2921"/>
                    <a:pt x="459" y="3440"/>
                  </a:cubicBezTo>
                  <a:cubicBezTo>
                    <a:pt x="427" y="3550"/>
                    <a:pt x="395" y="3660"/>
                    <a:pt x="390" y="3775"/>
                  </a:cubicBezTo>
                  <a:cubicBezTo>
                    <a:pt x="367" y="3711"/>
                    <a:pt x="335" y="3651"/>
                    <a:pt x="276" y="3619"/>
                  </a:cubicBezTo>
                  <a:cubicBezTo>
                    <a:pt x="257" y="3605"/>
                    <a:pt x="239" y="3600"/>
                    <a:pt x="221" y="3600"/>
                  </a:cubicBezTo>
                  <a:cubicBezTo>
                    <a:pt x="170" y="3600"/>
                    <a:pt x="138" y="3651"/>
                    <a:pt x="115" y="3724"/>
                  </a:cubicBezTo>
                  <a:cubicBezTo>
                    <a:pt x="101" y="3862"/>
                    <a:pt x="87" y="3991"/>
                    <a:pt x="69" y="4106"/>
                  </a:cubicBezTo>
                  <a:cubicBezTo>
                    <a:pt x="69" y="4147"/>
                    <a:pt x="64" y="4179"/>
                    <a:pt x="64" y="4202"/>
                  </a:cubicBezTo>
                  <a:cubicBezTo>
                    <a:pt x="60" y="4230"/>
                    <a:pt x="37" y="4450"/>
                    <a:pt x="0" y="4551"/>
                  </a:cubicBezTo>
                  <a:cubicBezTo>
                    <a:pt x="152" y="4560"/>
                    <a:pt x="303" y="4601"/>
                    <a:pt x="441" y="4675"/>
                  </a:cubicBezTo>
                  <a:cubicBezTo>
                    <a:pt x="620" y="4101"/>
                    <a:pt x="772" y="3522"/>
                    <a:pt x="896" y="2935"/>
                  </a:cubicBezTo>
                  <a:cubicBezTo>
                    <a:pt x="1098" y="1989"/>
                    <a:pt x="1226" y="1024"/>
                    <a:pt x="1281" y="60"/>
                  </a:cubicBezTo>
                  <a:lnTo>
                    <a:pt x="1281" y="60"/>
                  </a:lnTo>
                  <a:cubicBezTo>
                    <a:pt x="1153" y="102"/>
                    <a:pt x="1020" y="120"/>
                    <a:pt x="886" y="120"/>
                  </a:cubicBezTo>
                  <a:cubicBezTo>
                    <a:pt x="698" y="120"/>
                    <a:pt x="510" y="79"/>
                    <a:pt x="340" y="1"/>
                  </a:cubicBezTo>
                  <a:close/>
                </a:path>
              </a:pathLst>
            </a:custGeom>
            <a:solidFill>
              <a:srgbClr val="D35959">
                <a:alpha val="315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12" name="Google Shape;1812;p49"/>
            <p:cNvSpPr/>
            <p:nvPr/>
          </p:nvSpPr>
          <p:spPr>
            <a:xfrm>
              <a:off x="10689103" y="3347520"/>
              <a:ext cx="209150" cy="433633"/>
            </a:xfrm>
            <a:custGeom>
              <a:avLst/>
              <a:gdLst/>
              <a:ahLst/>
              <a:cxnLst/>
              <a:rect l="l" t="t" r="r" b="b"/>
              <a:pathLst>
                <a:path w="1787" h="3705" extrusionOk="0">
                  <a:moveTo>
                    <a:pt x="778" y="0"/>
                  </a:moveTo>
                  <a:cubicBezTo>
                    <a:pt x="759" y="0"/>
                    <a:pt x="740" y="5"/>
                    <a:pt x="721" y="9"/>
                  </a:cubicBezTo>
                  <a:cubicBezTo>
                    <a:pt x="482" y="68"/>
                    <a:pt x="212" y="96"/>
                    <a:pt x="0" y="234"/>
                  </a:cubicBezTo>
                  <a:cubicBezTo>
                    <a:pt x="418" y="1400"/>
                    <a:pt x="859" y="2562"/>
                    <a:pt x="1332" y="3705"/>
                  </a:cubicBezTo>
                  <a:cubicBezTo>
                    <a:pt x="1479" y="3654"/>
                    <a:pt x="1630" y="3627"/>
                    <a:pt x="1787" y="3618"/>
                  </a:cubicBezTo>
                  <a:cubicBezTo>
                    <a:pt x="1754" y="3544"/>
                    <a:pt x="1731" y="3471"/>
                    <a:pt x="1704" y="3393"/>
                  </a:cubicBezTo>
                  <a:cubicBezTo>
                    <a:pt x="1350" y="2350"/>
                    <a:pt x="1213" y="1230"/>
                    <a:pt x="919" y="165"/>
                  </a:cubicBezTo>
                  <a:cubicBezTo>
                    <a:pt x="900" y="96"/>
                    <a:pt x="873" y="18"/>
                    <a:pt x="804" y="4"/>
                  </a:cubicBezTo>
                  <a:cubicBezTo>
                    <a:pt x="795" y="1"/>
                    <a:pt x="787" y="0"/>
                    <a:pt x="778"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13" name="Google Shape;1813;p49"/>
            <p:cNvSpPr/>
            <p:nvPr/>
          </p:nvSpPr>
          <p:spPr>
            <a:xfrm>
              <a:off x="10691794" y="3382281"/>
              <a:ext cx="78066" cy="209736"/>
            </a:xfrm>
            <a:custGeom>
              <a:avLst/>
              <a:gdLst/>
              <a:ahLst/>
              <a:cxnLst/>
              <a:rect l="l" t="t" r="r" b="b"/>
              <a:pathLst>
                <a:path w="667" h="1792" extrusionOk="0">
                  <a:moveTo>
                    <a:pt x="5" y="1"/>
                  </a:moveTo>
                  <a:cubicBezTo>
                    <a:pt x="0" y="5"/>
                    <a:pt x="0" y="5"/>
                    <a:pt x="0" y="5"/>
                  </a:cubicBezTo>
                  <a:cubicBezTo>
                    <a:pt x="212" y="602"/>
                    <a:pt x="432" y="1199"/>
                    <a:pt x="657" y="1792"/>
                  </a:cubicBezTo>
                  <a:lnTo>
                    <a:pt x="666" y="1792"/>
                  </a:lnTo>
                  <a:cubicBezTo>
                    <a:pt x="437" y="1199"/>
                    <a:pt x="216" y="602"/>
                    <a:pt x="5" y="1"/>
                  </a:cubicBezTo>
                  <a:close/>
                </a:path>
              </a:pathLst>
            </a:custGeom>
            <a:solidFill>
              <a:srgbClr val="FDE3E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14" name="Google Shape;1814;p49"/>
            <p:cNvSpPr/>
            <p:nvPr/>
          </p:nvSpPr>
          <p:spPr>
            <a:xfrm>
              <a:off x="10768572" y="3591898"/>
              <a:ext cx="131787" cy="197915"/>
            </a:xfrm>
            <a:custGeom>
              <a:avLst/>
              <a:gdLst/>
              <a:ahLst/>
              <a:cxnLst/>
              <a:rect l="l" t="t" r="r" b="b"/>
              <a:pathLst>
                <a:path w="1126" h="1691" extrusionOk="0">
                  <a:moveTo>
                    <a:pt x="901" y="850"/>
                  </a:moveTo>
                  <a:cubicBezTo>
                    <a:pt x="896" y="850"/>
                    <a:pt x="892" y="850"/>
                    <a:pt x="883" y="855"/>
                  </a:cubicBezTo>
                  <a:cubicBezTo>
                    <a:pt x="919" y="983"/>
                    <a:pt x="961" y="1112"/>
                    <a:pt x="1002" y="1240"/>
                  </a:cubicBezTo>
                  <a:cubicBezTo>
                    <a:pt x="965" y="1107"/>
                    <a:pt x="938" y="979"/>
                    <a:pt x="901" y="850"/>
                  </a:cubicBezTo>
                  <a:close/>
                  <a:moveTo>
                    <a:pt x="1" y="1"/>
                  </a:moveTo>
                  <a:cubicBezTo>
                    <a:pt x="217" y="565"/>
                    <a:pt x="442" y="1130"/>
                    <a:pt x="671" y="1690"/>
                  </a:cubicBezTo>
                  <a:cubicBezTo>
                    <a:pt x="818" y="1640"/>
                    <a:pt x="970" y="1608"/>
                    <a:pt x="1126" y="1603"/>
                  </a:cubicBezTo>
                  <a:cubicBezTo>
                    <a:pt x="1117" y="1580"/>
                    <a:pt x="1108" y="1553"/>
                    <a:pt x="1098" y="1530"/>
                  </a:cubicBezTo>
                  <a:cubicBezTo>
                    <a:pt x="947" y="1539"/>
                    <a:pt x="795" y="1571"/>
                    <a:pt x="653" y="1617"/>
                  </a:cubicBezTo>
                  <a:cubicBezTo>
                    <a:pt x="433" y="1080"/>
                    <a:pt x="217" y="542"/>
                    <a:pt x="10" y="1"/>
                  </a:cubicBezTo>
                  <a:close/>
                </a:path>
              </a:pathLst>
            </a:custGeom>
            <a:solidFill>
              <a:srgbClr val="17192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15" name="Google Shape;1815;p49"/>
            <p:cNvSpPr/>
            <p:nvPr/>
          </p:nvSpPr>
          <p:spPr>
            <a:xfrm>
              <a:off x="10798183" y="3371631"/>
              <a:ext cx="20014" cy="79119"/>
            </a:xfrm>
            <a:custGeom>
              <a:avLst/>
              <a:gdLst/>
              <a:ahLst/>
              <a:cxnLst/>
              <a:rect l="l" t="t" r="r" b="b"/>
              <a:pathLst>
                <a:path w="171" h="676" extrusionOk="0">
                  <a:moveTo>
                    <a:pt x="0" y="0"/>
                  </a:moveTo>
                  <a:lnTo>
                    <a:pt x="0" y="0"/>
                  </a:lnTo>
                  <a:cubicBezTo>
                    <a:pt x="60" y="225"/>
                    <a:pt x="115" y="450"/>
                    <a:pt x="166" y="675"/>
                  </a:cubicBezTo>
                  <a:cubicBezTo>
                    <a:pt x="170" y="459"/>
                    <a:pt x="56" y="188"/>
                    <a:pt x="10" y="28"/>
                  </a:cubicBezTo>
                  <a:cubicBezTo>
                    <a:pt x="5" y="18"/>
                    <a:pt x="5" y="9"/>
                    <a:pt x="0" y="0"/>
                  </a:cubicBezTo>
                  <a:close/>
                </a:path>
              </a:pathLst>
            </a:custGeom>
            <a:solidFill>
              <a:srgbClr val="FDE3E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16" name="Google Shape;1816;p49"/>
            <p:cNvSpPr/>
            <p:nvPr/>
          </p:nvSpPr>
          <p:spPr>
            <a:xfrm>
              <a:off x="10692263" y="3355479"/>
              <a:ext cx="204937" cy="425674"/>
            </a:xfrm>
            <a:custGeom>
              <a:avLst/>
              <a:gdLst/>
              <a:ahLst/>
              <a:cxnLst/>
              <a:rect l="l" t="t" r="r" b="b"/>
              <a:pathLst>
                <a:path w="1751" h="3637" extrusionOk="0">
                  <a:moveTo>
                    <a:pt x="772" y="0"/>
                  </a:moveTo>
                  <a:cubicBezTo>
                    <a:pt x="754" y="0"/>
                    <a:pt x="731" y="5"/>
                    <a:pt x="713" y="14"/>
                  </a:cubicBezTo>
                  <a:cubicBezTo>
                    <a:pt x="474" y="69"/>
                    <a:pt x="208" y="97"/>
                    <a:pt x="1" y="230"/>
                  </a:cubicBezTo>
                  <a:cubicBezTo>
                    <a:pt x="212" y="831"/>
                    <a:pt x="433" y="1428"/>
                    <a:pt x="662" y="2021"/>
                  </a:cubicBezTo>
                  <a:cubicBezTo>
                    <a:pt x="869" y="2562"/>
                    <a:pt x="1085" y="3100"/>
                    <a:pt x="1305" y="3637"/>
                  </a:cubicBezTo>
                  <a:cubicBezTo>
                    <a:pt x="1447" y="3591"/>
                    <a:pt x="1599" y="3559"/>
                    <a:pt x="1750" y="3550"/>
                  </a:cubicBezTo>
                  <a:cubicBezTo>
                    <a:pt x="1732" y="3499"/>
                    <a:pt x="1714" y="3449"/>
                    <a:pt x="1695" y="3398"/>
                  </a:cubicBezTo>
                  <a:cubicBezTo>
                    <a:pt x="1681" y="3352"/>
                    <a:pt x="1668" y="3306"/>
                    <a:pt x="1654" y="3260"/>
                  </a:cubicBezTo>
                  <a:cubicBezTo>
                    <a:pt x="1613" y="3132"/>
                    <a:pt x="1571" y="3003"/>
                    <a:pt x="1535" y="2875"/>
                  </a:cubicBezTo>
                  <a:cubicBezTo>
                    <a:pt x="1397" y="2911"/>
                    <a:pt x="1282" y="3058"/>
                    <a:pt x="1254" y="3196"/>
                  </a:cubicBezTo>
                  <a:cubicBezTo>
                    <a:pt x="1011" y="2553"/>
                    <a:pt x="823" y="1892"/>
                    <a:pt x="690" y="1217"/>
                  </a:cubicBezTo>
                  <a:cubicBezTo>
                    <a:pt x="795" y="1180"/>
                    <a:pt x="901" y="1139"/>
                    <a:pt x="979" y="1061"/>
                  </a:cubicBezTo>
                  <a:cubicBezTo>
                    <a:pt x="1043" y="997"/>
                    <a:pt x="1071" y="909"/>
                    <a:pt x="1071" y="813"/>
                  </a:cubicBezTo>
                  <a:cubicBezTo>
                    <a:pt x="1020" y="588"/>
                    <a:pt x="965" y="363"/>
                    <a:pt x="905" y="138"/>
                  </a:cubicBezTo>
                  <a:cubicBezTo>
                    <a:pt x="887" y="78"/>
                    <a:pt x="855" y="19"/>
                    <a:pt x="795" y="5"/>
                  </a:cubicBezTo>
                  <a:cubicBezTo>
                    <a:pt x="786" y="5"/>
                    <a:pt x="781" y="0"/>
                    <a:pt x="772" y="0"/>
                  </a:cubicBezTo>
                  <a:close/>
                </a:path>
              </a:pathLst>
            </a:custGeom>
            <a:solidFill>
              <a:srgbClr val="D35959">
                <a:alpha val="315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17" name="Google Shape;1817;p49"/>
            <p:cNvSpPr/>
            <p:nvPr/>
          </p:nvSpPr>
          <p:spPr>
            <a:xfrm>
              <a:off x="10055451" y="2167415"/>
              <a:ext cx="793882" cy="1278194"/>
            </a:xfrm>
            <a:custGeom>
              <a:avLst/>
              <a:gdLst/>
              <a:ahLst/>
              <a:cxnLst/>
              <a:rect l="l" t="t" r="r" b="b"/>
              <a:pathLst>
                <a:path w="6783" h="10921" extrusionOk="0">
                  <a:moveTo>
                    <a:pt x="4852" y="1"/>
                  </a:moveTo>
                  <a:cubicBezTo>
                    <a:pt x="4834" y="1"/>
                    <a:pt x="4816" y="2"/>
                    <a:pt x="4799" y="3"/>
                  </a:cubicBezTo>
                  <a:cubicBezTo>
                    <a:pt x="3807" y="132"/>
                    <a:pt x="2802" y="201"/>
                    <a:pt x="1797" y="201"/>
                  </a:cubicBezTo>
                  <a:cubicBezTo>
                    <a:pt x="1765" y="201"/>
                    <a:pt x="1732" y="201"/>
                    <a:pt x="1700" y="201"/>
                  </a:cubicBezTo>
                  <a:cubicBezTo>
                    <a:pt x="1121" y="1289"/>
                    <a:pt x="878" y="2520"/>
                    <a:pt x="671" y="3732"/>
                  </a:cubicBezTo>
                  <a:cubicBezTo>
                    <a:pt x="501" y="4710"/>
                    <a:pt x="331" y="5693"/>
                    <a:pt x="226" y="6680"/>
                  </a:cubicBezTo>
                  <a:cubicBezTo>
                    <a:pt x="134" y="7506"/>
                    <a:pt x="47" y="8342"/>
                    <a:pt x="47" y="9173"/>
                  </a:cubicBezTo>
                  <a:cubicBezTo>
                    <a:pt x="37" y="9348"/>
                    <a:pt x="28" y="9522"/>
                    <a:pt x="56" y="9692"/>
                  </a:cubicBezTo>
                  <a:cubicBezTo>
                    <a:pt x="83" y="9844"/>
                    <a:pt x="143" y="9986"/>
                    <a:pt x="166" y="10138"/>
                  </a:cubicBezTo>
                  <a:cubicBezTo>
                    <a:pt x="194" y="10284"/>
                    <a:pt x="180" y="10450"/>
                    <a:pt x="83" y="10569"/>
                  </a:cubicBezTo>
                  <a:cubicBezTo>
                    <a:pt x="51" y="10610"/>
                    <a:pt x="1" y="10661"/>
                    <a:pt x="28" y="10711"/>
                  </a:cubicBezTo>
                  <a:cubicBezTo>
                    <a:pt x="37" y="10730"/>
                    <a:pt x="60" y="10744"/>
                    <a:pt x="83" y="10753"/>
                  </a:cubicBezTo>
                  <a:cubicBezTo>
                    <a:pt x="235" y="10835"/>
                    <a:pt x="354" y="10881"/>
                    <a:pt x="524" y="10918"/>
                  </a:cubicBezTo>
                  <a:cubicBezTo>
                    <a:pt x="531" y="10919"/>
                    <a:pt x="539" y="10920"/>
                    <a:pt x="550" y="10920"/>
                  </a:cubicBezTo>
                  <a:cubicBezTo>
                    <a:pt x="748" y="10920"/>
                    <a:pt x="1611" y="10687"/>
                    <a:pt x="1594" y="10666"/>
                  </a:cubicBezTo>
                  <a:cubicBezTo>
                    <a:pt x="1539" y="10592"/>
                    <a:pt x="1461" y="10523"/>
                    <a:pt x="1429" y="10436"/>
                  </a:cubicBezTo>
                  <a:cubicBezTo>
                    <a:pt x="1369" y="10271"/>
                    <a:pt x="1475" y="10096"/>
                    <a:pt x="1553" y="9935"/>
                  </a:cubicBezTo>
                  <a:cubicBezTo>
                    <a:pt x="1892" y="9265"/>
                    <a:pt x="1925" y="8443"/>
                    <a:pt x="2021" y="7708"/>
                  </a:cubicBezTo>
                  <a:cubicBezTo>
                    <a:pt x="2127" y="6896"/>
                    <a:pt x="2315" y="6097"/>
                    <a:pt x="2531" y="5307"/>
                  </a:cubicBezTo>
                  <a:cubicBezTo>
                    <a:pt x="2563" y="5178"/>
                    <a:pt x="3013" y="3485"/>
                    <a:pt x="3008" y="3484"/>
                  </a:cubicBezTo>
                  <a:lnTo>
                    <a:pt x="3008" y="3484"/>
                  </a:lnTo>
                  <a:cubicBezTo>
                    <a:pt x="3086" y="3493"/>
                    <a:pt x="3164" y="3507"/>
                    <a:pt x="3242" y="3516"/>
                  </a:cubicBezTo>
                  <a:cubicBezTo>
                    <a:pt x="3688" y="5454"/>
                    <a:pt x="4216" y="7378"/>
                    <a:pt x="4827" y="9274"/>
                  </a:cubicBezTo>
                  <a:cubicBezTo>
                    <a:pt x="4932" y="9600"/>
                    <a:pt x="5042" y="9931"/>
                    <a:pt x="5249" y="10206"/>
                  </a:cubicBezTo>
                  <a:cubicBezTo>
                    <a:pt x="5387" y="10385"/>
                    <a:pt x="5424" y="10597"/>
                    <a:pt x="5263" y="10785"/>
                  </a:cubicBezTo>
                  <a:cubicBezTo>
                    <a:pt x="5413" y="10828"/>
                    <a:pt x="5569" y="10849"/>
                    <a:pt x="5725" y="10849"/>
                  </a:cubicBezTo>
                  <a:cubicBezTo>
                    <a:pt x="6104" y="10849"/>
                    <a:pt x="6484" y="10725"/>
                    <a:pt x="6783" y="10491"/>
                  </a:cubicBezTo>
                  <a:cubicBezTo>
                    <a:pt x="6640" y="10436"/>
                    <a:pt x="6475" y="10353"/>
                    <a:pt x="6461" y="10206"/>
                  </a:cubicBezTo>
                  <a:cubicBezTo>
                    <a:pt x="6457" y="10170"/>
                    <a:pt x="6461" y="10133"/>
                    <a:pt x="6470" y="10096"/>
                  </a:cubicBezTo>
                  <a:cubicBezTo>
                    <a:pt x="6723" y="8480"/>
                    <a:pt x="6346" y="6726"/>
                    <a:pt x="6016" y="5142"/>
                  </a:cubicBezTo>
                  <a:cubicBezTo>
                    <a:pt x="5662" y="3461"/>
                    <a:pt x="5221" y="1799"/>
                    <a:pt x="4974" y="104"/>
                  </a:cubicBezTo>
                  <a:cubicBezTo>
                    <a:pt x="4969" y="82"/>
                    <a:pt x="4964" y="63"/>
                    <a:pt x="4955" y="45"/>
                  </a:cubicBezTo>
                  <a:cubicBezTo>
                    <a:pt x="4936" y="9"/>
                    <a:pt x="4895" y="1"/>
                    <a:pt x="4852"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18" name="Google Shape;1818;p49"/>
            <p:cNvSpPr/>
            <p:nvPr/>
          </p:nvSpPr>
          <p:spPr>
            <a:xfrm>
              <a:off x="10070549" y="2167415"/>
              <a:ext cx="778316" cy="1278194"/>
            </a:xfrm>
            <a:custGeom>
              <a:avLst/>
              <a:gdLst/>
              <a:ahLst/>
              <a:cxnLst/>
              <a:rect l="l" t="t" r="r" b="b"/>
              <a:pathLst>
                <a:path w="6650" h="10921" extrusionOk="0">
                  <a:moveTo>
                    <a:pt x="4064" y="1248"/>
                  </a:moveTo>
                  <a:lnTo>
                    <a:pt x="4064" y="1248"/>
                  </a:lnTo>
                  <a:cubicBezTo>
                    <a:pt x="4316" y="1505"/>
                    <a:pt x="4624" y="1712"/>
                    <a:pt x="4964" y="1836"/>
                  </a:cubicBezTo>
                  <a:cubicBezTo>
                    <a:pt x="4987" y="1845"/>
                    <a:pt x="5014" y="1859"/>
                    <a:pt x="5019" y="1881"/>
                  </a:cubicBezTo>
                  <a:cubicBezTo>
                    <a:pt x="5019" y="1895"/>
                    <a:pt x="5014" y="1909"/>
                    <a:pt x="5005" y="1923"/>
                  </a:cubicBezTo>
                  <a:cubicBezTo>
                    <a:pt x="4884" y="2153"/>
                    <a:pt x="4754" y="2472"/>
                    <a:pt x="4492" y="2571"/>
                  </a:cubicBezTo>
                  <a:lnTo>
                    <a:pt x="4492" y="2571"/>
                  </a:lnTo>
                  <a:cubicBezTo>
                    <a:pt x="4493" y="2569"/>
                    <a:pt x="4494" y="2568"/>
                    <a:pt x="4496" y="2566"/>
                  </a:cubicBezTo>
                  <a:cubicBezTo>
                    <a:pt x="4505" y="2552"/>
                    <a:pt x="4519" y="2538"/>
                    <a:pt x="4519" y="2524"/>
                  </a:cubicBezTo>
                  <a:cubicBezTo>
                    <a:pt x="4519" y="2501"/>
                    <a:pt x="4500" y="2488"/>
                    <a:pt x="4491" y="2474"/>
                  </a:cubicBezTo>
                  <a:cubicBezTo>
                    <a:pt x="4183" y="2148"/>
                    <a:pt x="4027" y="1689"/>
                    <a:pt x="4064" y="1248"/>
                  </a:cubicBezTo>
                  <a:close/>
                  <a:moveTo>
                    <a:pt x="5129" y="10785"/>
                  </a:moveTo>
                  <a:cubicBezTo>
                    <a:pt x="5130" y="10785"/>
                    <a:pt x="5130" y="10785"/>
                    <a:pt x="5130" y="10785"/>
                  </a:cubicBezTo>
                  <a:lnTo>
                    <a:pt x="5130" y="10785"/>
                  </a:lnTo>
                  <a:cubicBezTo>
                    <a:pt x="5130" y="10785"/>
                    <a:pt x="5130" y="10785"/>
                    <a:pt x="5129" y="10785"/>
                  </a:cubicBezTo>
                  <a:close/>
                  <a:moveTo>
                    <a:pt x="4720" y="1"/>
                  </a:moveTo>
                  <a:cubicBezTo>
                    <a:pt x="4703" y="1"/>
                    <a:pt x="4686" y="2"/>
                    <a:pt x="4670" y="3"/>
                  </a:cubicBezTo>
                  <a:cubicBezTo>
                    <a:pt x="4252" y="3"/>
                    <a:pt x="3853" y="100"/>
                    <a:pt x="3444" y="118"/>
                  </a:cubicBezTo>
                  <a:cubicBezTo>
                    <a:pt x="3161" y="131"/>
                    <a:pt x="2863" y="198"/>
                    <a:pt x="2574" y="198"/>
                  </a:cubicBezTo>
                  <a:cubicBezTo>
                    <a:pt x="2549" y="198"/>
                    <a:pt x="2523" y="197"/>
                    <a:pt x="2498" y="196"/>
                  </a:cubicBezTo>
                  <a:cubicBezTo>
                    <a:pt x="2414" y="193"/>
                    <a:pt x="2330" y="191"/>
                    <a:pt x="2246" y="191"/>
                  </a:cubicBezTo>
                  <a:cubicBezTo>
                    <a:pt x="2020" y="191"/>
                    <a:pt x="1793" y="201"/>
                    <a:pt x="1566" y="201"/>
                  </a:cubicBezTo>
                  <a:cubicBezTo>
                    <a:pt x="1433" y="201"/>
                    <a:pt x="1212" y="1064"/>
                    <a:pt x="1144" y="1197"/>
                  </a:cubicBezTo>
                  <a:cubicBezTo>
                    <a:pt x="1184" y="1176"/>
                    <a:pt x="1230" y="1166"/>
                    <a:pt x="1275" y="1166"/>
                  </a:cubicBezTo>
                  <a:cubicBezTo>
                    <a:pt x="1327" y="1166"/>
                    <a:pt x="1379" y="1179"/>
                    <a:pt x="1424" y="1207"/>
                  </a:cubicBezTo>
                  <a:cubicBezTo>
                    <a:pt x="1281" y="1450"/>
                    <a:pt x="1148" y="1702"/>
                    <a:pt x="1024" y="1955"/>
                  </a:cubicBezTo>
                  <a:cubicBezTo>
                    <a:pt x="1456" y="1904"/>
                    <a:pt x="1768" y="1546"/>
                    <a:pt x="2145" y="1326"/>
                  </a:cubicBezTo>
                  <a:cubicBezTo>
                    <a:pt x="2182" y="1305"/>
                    <a:pt x="2230" y="1286"/>
                    <a:pt x="2272" y="1286"/>
                  </a:cubicBezTo>
                  <a:cubicBezTo>
                    <a:pt x="2304" y="1286"/>
                    <a:pt x="2332" y="1296"/>
                    <a:pt x="2351" y="1321"/>
                  </a:cubicBezTo>
                  <a:cubicBezTo>
                    <a:pt x="2370" y="1349"/>
                    <a:pt x="2374" y="1386"/>
                    <a:pt x="2370" y="1418"/>
                  </a:cubicBezTo>
                  <a:cubicBezTo>
                    <a:pt x="2365" y="1638"/>
                    <a:pt x="2301" y="1849"/>
                    <a:pt x="2273" y="2065"/>
                  </a:cubicBezTo>
                  <a:cubicBezTo>
                    <a:pt x="2241" y="2400"/>
                    <a:pt x="2310" y="2740"/>
                    <a:pt x="2475" y="3034"/>
                  </a:cubicBezTo>
                  <a:cubicBezTo>
                    <a:pt x="2250" y="3002"/>
                    <a:pt x="2030" y="2974"/>
                    <a:pt x="1805" y="2947"/>
                  </a:cubicBezTo>
                  <a:cubicBezTo>
                    <a:pt x="1787" y="2944"/>
                    <a:pt x="1767" y="2943"/>
                    <a:pt x="1748" y="2943"/>
                  </a:cubicBezTo>
                  <a:cubicBezTo>
                    <a:pt x="1661" y="2943"/>
                    <a:pt x="1569" y="2970"/>
                    <a:pt x="1561" y="3052"/>
                  </a:cubicBezTo>
                  <a:cubicBezTo>
                    <a:pt x="1561" y="3108"/>
                    <a:pt x="1603" y="3153"/>
                    <a:pt x="1644" y="3186"/>
                  </a:cubicBezTo>
                  <a:cubicBezTo>
                    <a:pt x="1782" y="3300"/>
                    <a:pt x="1947" y="3383"/>
                    <a:pt x="2122" y="3424"/>
                  </a:cubicBezTo>
                  <a:cubicBezTo>
                    <a:pt x="2103" y="3423"/>
                    <a:pt x="2085" y="3423"/>
                    <a:pt x="2067" y="3423"/>
                  </a:cubicBezTo>
                  <a:cubicBezTo>
                    <a:pt x="1942" y="3423"/>
                    <a:pt x="1815" y="3449"/>
                    <a:pt x="1699" y="3493"/>
                  </a:cubicBezTo>
                  <a:cubicBezTo>
                    <a:pt x="1667" y="3507"/>
                    <a:pt x="1639" y="3521"/>
                    <a:pt x="1626" y="3548"/>
                  </a:cubicBezTo>
                  <a:cubicBezTo>
                    <a:pt x="1598" y="3608"/>
                    <a:pt x="1658" y="3663"/>
                    <a:pt x="1713" y="3691"/>
                  </a:cubicBezTo>
                  <a:cubicBezTo>
                    <a:pt x="1864" y="3773"/>
                    <a:pt x="2034" y="3828"/>
                    <a:pt x="2209" y="3842"/>
                  </a:cubicBezTo>
                  <a:cubicBezTo>
                    <a:pt x="2057" y="4338"/>
                    <a:pt x="1906" y="4825"/>
                    <a:pt x="1745" y="5316"/>
                  </a:cubicBezTo>
                  <a:cubicBezTo>
                    <a:pt x="1695" y="5298"/>
                    <a:pt x="1644" y="5266"/>
                    <a:pt x="1612" y="5224"/>
                  </a:cubicBezTo>
                  <a:cubicBezTo>
                    <a:pt x="1401" y="6143"/>
                    <a:pt x="1231" y="7070"/>
                    <a:pt x="1093" y="8007"/>
                  </a:cubicBezTo>
                  <a:cubicBezTo>
                    <a:pt x="1029" y="7846"/>
                    <a:pt x="969" y="7681"/>
                    <a:pt x="928" y="7516"/>
                  </a:cubicBezTo>
                  <a:cubicBezTo>
                    <a:pt x="805" y="8208"/>
                    <a:pt x="731" y="8915"/>
                    <a:pt x="708" y="9621"/>
                  </a:cubicBezTo>
                  <a:lnTo>
                    <a:pt x="708" y="9621"/>
                  </a:lnTo>
                  <a:cubicBezTo>
                    <a:pt x="735" y="8786"/>
                    <a:pt x="763" y="7956"/>
                    <a:pt x="785" y="7125"/>
                  </a:cubicBezTo>
                  <a:cubicBezTo>
                    <a:pt x="795" y="6827"/>
                    <a:pt x="804" y="6528"/>
                    <a:pt x="772" y="6234"/>
                  </a:cubicBezTo>
                  <a:cubicBezTo>
                    <a:pt x="560" y="6551"/>
                    <a:pt x="492" y="6937"/>
                    <a:pt x="450" y="7314"/>
                  </a:cubicBezTo>
                  <a:cubicBezTo>
                    <a:pt x="331" y="8310"/>
                    <a:pt x="354" y="9329"/>
                    <a:pt x="515" y="10321"/>
                  </a:cubicBezTo>
                  <a:cubicBezTo>
                    <a:pt x="414" y="9968"/>
                    <a:pt x="280" y="9619"/>
                    <a:pt x="115" y="9288"/>
                  </a:cubicBezTo>
                  <a:lnTo>
                    <a:pt x="115" y="9288"/>
                  </a:lnTo>
                  <a:cubicBezTo>
                    <a:pt x="0" y="9674"/>
                    <a:pt x="78" y="10110"/>
                    <a:pt x="322" y="10436"/>
                  </a:cubicBezTo>
                  <a:cubicBezTo>
                    <a:pt x="262" y="10441"/>
                    <a:pt x="207" y="10445"/>
                    <a:pt x="147" y="10450"/>
                  </a:cubicBezTo>
                  <a:cubicBezTo>
                    <a:pt x="280" y="10519"/>
                    <a:pt x="418" y="10592"/>
                    <a:pt x="556" y="10661"/>
                  </a:cubicBezTo>
                  <a:cubicBezTo>
                    <a:pt x="441" y="10745"/>
                    <a:pt x="302" y="10791"/>
                    <a:pt x="163" y="10791"/>
                  </a:cubicBezTo>
                  <a:cubicBezTo>
                    <a:pt x="135" y="10791"/>
                    <a:pt x="106" y="10789"/>
                    <a:pt x="78" y="10785"/>
                  </a:cubicBezTo>
                  <a:lnTo>
                    <a:pt x="78" y="10785"/>
                  </a:lnTo>
                  <a:cubicBezTo>
                    <a:pt x="170" y="10868"/>
                    <a:pt x="267" y="10891"/>
                    <a:pt x="391" y="10918"/>
                  </a:cubicBezTo>
                  <a:cubicBezTo>
                    <a:pt x="397" y="10919"/>
                    <a:pt x="406" y="10920"/>
                    <a:pt x="416" y="10920"/>
                  </a:cubicBezTo>
                  <a:cubicBezTo>
                    <a:pt x="614" y="10920"/>
                    <a:pt x="1478" y="10687"/>
                    <a:pt x="1465" y="10666"/>
                  </a:cubicBezTo>
                  <a:cubicBezTo>
                    <a:pt x="1405" y="10592"/>
                    <a:pt x="1327" y="10523"/>
                    <a:pt x="1295" y="10436"/>
                  </a:cubicBezTo>
                  <a:cubicBezTo>
                    <a:pt x="1235" y="10271"/>
                    <a:pt x="1341" y="10096"/>
                    <a:pt x="1424" y="9935"/>
                  </a:cubicBezTo>
                  <a:cubicBezTo>
                    <a:pt x="1759" y="9265"/>
                    <a:pt x="1791" y="8443"/>
                    <a:pt x="1887" y="7708"/>
                  </a:cubicBezTo>
                  <a:cubicBezTo>
                    <a:pt x="1993" y="6896"/>
                    <a:pt x="2181" y="6097"/>
                    <a:pt x="2397" y="5307"/>
                  </a:cubicBezTo>
                  <a:cubicBezTo>
                    <a:pt x="2434" y="5178"/>
                    <a:pt x="2879" y="3485"/>
                    <a:pt x="2875" y="3484"/>
                  </a:cubicBezTo>
                  <a:lnTo>
                    <a:pt x="2875" y="3484"/>
                  </a:lnTo>
                  <a:cubicBezTo>
                    <a:pt x="2994" y="3499"/>
                    <a:pt x="3173" y="3571"/>
                    <a:pt x="3308" y="3571"/>
                  </a:cubicBezTo>
                  <a:cubicBezTo>
                    <a:pt x="3339" y="3571"/>
                    <a:pt x="3368" y="3567"/>
                    <a:pt x="3394" y="3557"/>
                  </a:cubicBezTo>
                  <a:cubicBezTo>
                    <a:pt x="3574" y="3490"/>
                    <a:pt x="3789" y="3290"/>
                    <a:pt x="3949" y="3169"/>
                  </a:cubicBezTo>
                  <a:lnTo>
                    <a:pt x="3949" y="3169"/>
                  </a:lnTo>
                  <a:cubicBezTo>
                    <a:pt x="4007" y="3173"/>
                    <a:pt x="4067" y="3216"/>
                    <a:pt x="4110" y="3259"/>
                  </a:cubicBezTo>
                  <a:cubicBezTo>
                    <a:pt x="4271" y="3415"/>
                    <a:pt x="4349" y="3580"/>
                    <a:pt x="4408" y="3796"/>
                  </a:cubicBezTo>
                  <a:cubicBezTo>
                    <a:pt x="4555" y="4329"/>
                    <a:pt x="4661" y="4857"/>
                    <a:pt x="4776" y="5403"/>
                  </a:cubicBezTo>
                  <a:cubicBezTo>
                    <a:pt x="4826" y="5628"/>
                    <a:pt x="4877" y="5858"/>
                    <a:pt x="4955" y="6078"/>
                  </a:cubicBezTo>
                  <a:cubicBezTo>
                    <a:pt x="4969" y="6115"/>
                    <a:pt x="4987" y="6156"/>
                    <a:pt x="5024" y="6166"/>
                  </a:cubicBezTo>
                  <a:cubicBezTo>
                    <a:pt x="5032" y="6168"/>
                    <a:pt x="5039" y="6170"/>
                    <a:pt x="5047" y="6170"/>
                  </a:cubicBezTo>
                  <a:cubicBezTo>
                    <a:pt x="5110" y="6170"/>
                    <a:pt x="5143" y="6070"/>
                    <a:pt x="5148" y="5996"/>
                  </a:cubicBezTo>
                  <a:cubicBezTo>
                    <a:pt x="5148" y="5697"/>
                    <a:pt x="5125" y="5399"/>
                    <a:pt x="5074" y="5105"/>
                  </a:cubicBezTo>
                  <a:lnTo>
                    <a:pt x="5074" y="5105"/>
                  </a:lnTo>
                  <a:cubicBezTo>
                    <a:pt x="5244" y="5890"/>
                    <a:pt x="5409" y="6712"/>
                    <a:pt x="5464" y="7511"/>
                  </a:cubicBezTo>
                  <a:cubicBezTo>
                    <a:pt x="5510" y="8168"/>
                    <a:pt x="5506" y="8788"/>
                    <a:pt x="5685" y="9444"/>
                  </a:cubicBezTo>
                  <a:cubicBezTo>
                    <a:pt x="5478" y="9302"/>
                    <a:pt x="5570" y="8944"/>
                    <a:pt x="5391" y="8769"/>
                  </a:cubicBezTo>
                  <a:cubicBezTo>
                    <a:pt x="5377" y="8755"/>
                    <a:pt x="5359" y="8742"/>
                    <a:pt x="5340" y="8742"/>
                  </a:cubicBezTo>
                  <a:cubicBezTo>
                    <a:pt x="5290" y="8742"/>
                    <a:pt x="5281" y="8806"/>
                    <a:pt x="5281" y="8856"/>
                  </a:cubicBezTo>
                  <a:cubicBezTo>
                    <a:pt x="5299" y="9068"/>
                    <a:pt x="5317" y="9283"/>
                    <a:pt x="5336" y="9495"/>
                  </a:cubicBezTo>
                  <a:cubicBezTo>
                    <a:pt x="5207" y="9022"/>
                    <a:pt x="5074" y="8544"/>
                    <a:pt x="4946" y="8067"/>
                  </a:cubicBezTo>
                  <a:cubicBezTo>
                    <a:pt x="4927" y="8002"/>
                    <a:pt x="4913" y="7938"/>
                    <a:pt x="4867" y="7888"/>
                  </a:cubicBezTo>
                  <a:cubicBezTo>
                    <a:pt x="4837" y="7850"/>
                    <a:pt x="4790" y="7822"/>
                    <a:pt x="4744" y="7822"/>
                  </a:cubicBezTo>
                  <a:cubicBezTo>
                    <a:pt x="4728" y="7822"/>
                    <a:pt x="4713" y="7825"/>
                    <a:pt x="4698" y="7832"/>
                  </a:cubicBezTo>
                  <a:cubicBezTo>
                    <a:pt x="4629" y="7860"/>
                    <a:pt x="4601" y="7943"/>
                    <a:pt x="4597" y="8021"/>
                  </a:cubicBezTo>
                  <a:cubicBezTo>
                    <a:pt x="4583" y="8113"/>
                    <a:pt x="4583" y="8209"/>
                    <a:pt x="4597" y="8301"/>
                  </a:cubicBezTo>
                  <a:cubicBezTo>
                    <a:pt x="4615" y="8471"/>
                    <a:pt x="4670" y="8636"/>
                    <a:pt x="4725" y="8797"/>
                  </a:cubicBezTo>
                  <a:cubicBezTo>
                    <a:pt x="4849" y="9173"/>
                    <a:pt x="4978" y="9554"/>
                    <a:pt x="5106" y="9931"/>
                  </a:cubicBezTo>
                  <a:cubicBezTo>
                    <a:pt x="5124" y="9989"/>
                    <a:pt x="5306" y="10788"/>
                    <a:pt x="5146" y="10788"/>
                  </a:cubicBezTo>
                  <a:cubicBezTo>
                    <a:pt x="5141" y="10788"/>
                    <a:pt x="5136" y="10787"/>
                    <a:pt x="5130" y="10785"/>
                  </a:cubicBezTo>
                  <a:lnTo>
                    <a:pt x="5130" y="10785"/>
                  </a:lnTo>
                  <a:cubicBezTo>
                    <a:pt x="5280" y="10828"/>
                    <a:pt x="5436" y="10849"/>
                    <a:pt x="5591" y="10849"/>
                  </a:cubicBezTo>
                  <a:cubicBezTo>
                    <a:pt x="5970" y="10849"/>
                    <a:pt x="6350" y="10725"/>
                    <a:pt x="6649" y="10491"/>
                  </a:cubicBezTo>
                  <a:cubicBezTo>
                    <a:pt x="6507" y="10436"/>
                    <a:pt x="6346" y="10353"/>
                    <a:pt x="6328" y="10206"/>
                  </a:cubicBezTo>
                  <a:cubicBezTo>
                    <a:pt x="6323" y="10170"/>
                    <a:pt x="6328" y="10133"/>
                    <a:pt x="6337" y="10096"/>
                  </a:cubicBezTo>
                  <a:cubicBezTo>
                    <a:pt x="6589" y="8480"/>
                    <a:pt x="6213" y="6726"/>
                    <a:pt x="5882" y="5142"/>
                  </a:cubicBezTo>
                  <a:cubicBezTo>
                    <a:pt x="5533" y="3461"/>
                    <a:pt x="5088" y="1799"/>
                    <a:pt x="4840" y="104"/>
                  </a:cubicBezTo>
                  <a:cubicBezTo>
                    <a:pt x="4835" y="82"/>
                    <a:pt x="4835" y="63"/>
                    <a:pt x="4822" y="45"/>
                  </a:cubicBezTo>
                  <a:cubicBezTo>
                    <a:pt x="4802" y="9"/>
                    <a:pt x="4761" y="1"/>
                    <a:pt x="4720" y="1"/>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19" name="Google Shape;1819;p49"/>
            <p:cNvSpPr/>
            <p:nvPr/>
          </p:nvSpPr>
          <p:spPr>
            <a:xfrm>
              <a:off x="9788952" y="3703437"/>
              <a:ext cx="376284" cy="200138"/>
            </a:xfrm>
            <a:custGeom>
              <a:avLst/>
              <a:gdLst/>
              <a:ahLst/>
              <a:cxnLst/>
              <a:rect l="l" t="t" r="r" b="b"/>
              <a:pathLst>
                <a:path w="3215" h="1710" extrusionOk="0">
                  <a:moveTo>
                    <a:pt x="2323" y="1"/>
                  </a:moveTo>
                  <a:cubicBezTo>
                    <a:pt x="2254" y="1"/>
                    <a:pt x="2186" y="30"/>
                    <a:pt x="2149" y="90"/>
                  </a:cubicBezTo>
                  <a:cubicBezTo>
                    <a:pt x="2080" y="196"/>
                    <a:pt x="2145" y="338"/>
                    <a:pt x="2140" y="467"/>
                  </a:cubicBezTo>
                  <a:cubicBezTo>
                    <a:pt x="2099" y="1018"/>
                    <a:pt x="891" y="1183"/>
                    <a:pt x="496" y="1238"/>
                  </a:cubicBezTo>
                  <a:cubicBezTo>
                    <a:pt x="423" y="1252"/>
                    <a:pt x="349" y="1261"/>
                    <a:pt x="280" y="1293"/>
                  </a:cubicBezTo>
                  <a:cubicBezTo>
                    <a:pt x="221" y="1325"/>
                    <a:pt x="165" y="1385"/>
                    <a:pt x="161" y="1463"/>
                  </a:cubicBezTo>
                  <a:cubicBezTo>
                    <a:pt x="149" y="1461"/>
                    <a:pt x="138" y="1460"/>
                    <a:pt x="128" y="1460"/>
                  </a:cubicBezTo>
                  <a:cubicBezTo>
                    <a:pt x="35" y="1460"/>
                    <a:pt x="8" y="1551"/>
                    <a:pt x="0" y="1642"/>
                  </a:cubicBezTo>
                  <a:cubicBezTo>
                    <a:pt x="175" y="1699"/>
                    <a:pt x="375" y="1709"/>
                    <a:pt x="571" y="1709"/>
                  </a:cubicBezTo>
                  <a:cubicBezTo>
                    <a:pt x="674" y="1709"/>
                    <a:pt x="776" y="1706"/>
                    <a:pt x="873" y="1706"/>
                  </a:cubicBezTo>
                  <a:cubicBezTo>
                    <a:pt x="1653" y="1693"/>
                    <a:pt x="2429" y="1624"/>
                    <a:pt x="3201" y="1500"/>
                  </a:cubicBezTo>
                  <a:cubicBezTo>
                    <a:pt x="3205" y="1463"/>
                    <a:pt x="3214" y="1426"/>
                    <a:pt x="3201" y="1389"/>
                  </a:cubicBezTo>
                  <a:cubicBezTo>
                    <a:pt x="3190" y="1366"/>
                    <a:pt x="3162" y="1344"/>
                    <a:pt x="3136" y="1344"/>
                  </a:cubicBezTo>
                  <a:cubicBezTo>
                    <a:pt x="3126" y="1344"/>
                    <a:pt x="3117" y="1347"/>
                    <a:pt x="3109" y="1353"/>
                  </a:cubicBezTo>
                  <a:cubicBezTo>
                    <a:pt x="3104" y="1206"/>
                    <a:pt x="3132" y="1059"/>
                    <a:pt x="3090" y="912"/>
                  </a:cubicBezTo>
                  <a:cubicBezTo>
                    <a:pt x="3077" y="848"/>
                    <a:pt x="3035" y="793"/>
                    <a:pt x="3026" y="724"/>
                  </a:cubicBezTo>
                  <a:cubicBezTo>
                    <a:pt x="3017" y="664"/>
                    <a:pt x="3040" y="604"/>
                    <a:pt x="3054" y="545"/>
                  </a:cubicBezTo>
                  <a:cubicBezTo>
                    <a:pt x="3067" y="499"/>
                    <a:pt x="3077" y="448"/>
                    <a:pt x="3072" y="402"/>
                  </a:cubicBezTo>
                  <a:cubicBezTo>
                    <a:pt x="3067" y="388"/>
                    <a:pt x="3067" y="375"/>
                    <a:pt x="3063" y="361"/>
                  </a:cubicBezTo>
                  <a:cubicBezTo>
                    <a:pt x="3044" y="317"/>
                    <a:pt x="2986" y="304"/>
                    <a:pt x="2921" y="304"/>
                  </a:cubicBezTo>
                  <a:cubicBezTo>
                    <a:pt x="2842" y="304"/>
                    <a:pt x="2754" y="323"/>
                    <a:pt x="2714" y="333"/>
                  </a:cubicBezTo>
                  <a:lnTo>
                    <a:pt x="2709" y="333"/>
                  </a:lnTo>
                  <a:cubicBezTo>
                    <a:pt x="2632" y="351"/>
                    <a:pt x="2573" y="374"/>
                    <a:pt x="2572" y="379"/>
                  </a:cubicBezTo>
                  <a:lnTo>
                    <a:pt x="2572" y="379"/>
                  </a:lnTo>
                  <a:cubicBezTo>
                    <a:pt x="2590" y="260"/>
                    <a:pt x="2562" y="127"/>
                    <a:pt x="2466" y="49"/>
                  </a:cubicBezTo>
                  <a:cubicBezTo>
                    <a:pt x="2427" y="17"/>
                    <a:pt x="2374" y="1"/>
                    <a:pt x="2323"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20" name="Google Shape;1820;p49"/>
            <p:cNvSpPr/>
            <p:nvPr/>
          </p:nvSpPr>
          <p:spPr>
            <a:xfrm>
              <a:off x="10001730" y="3703437"/>
              <a:ext cx="99016" cy="104049"/>
            </a:xfrm>
            <a:custGeom>
              <a:avLst/>
              <a:gdLst/>
              <a:ahLst/>
              <a:cxnLst/>
              <a:rect l="l" t="t" r="r" b="b"/>
              <a:pathLst>
                <a:path w="846" h="889" extrusionOk="0">
                  <a:moveTo>
                    <a:pt x="505" y="1"/>
                  </a:moveTo>
                  <a:cubicBezTo>
                    <a:pt x="436" y="1"/>
                    <a:pt x="368" y="30"/>
                    <a:pt x="331" y="90"/>
                  </a:cubicBezTo>
                  <a:cubicBezTo>
                    <a:pt x="262" y="196"/>
                    <a:pt x="327" y="338"/>
                    <a:pt x="322" y="467"/>
                  </a:cubicBezTo>
                  <a:cubicBezTo>
                    <a:pt x="308" y="636"/>
                    <a:pt x="147" y="815"/>
                    <a:pt x="0" y="889"/>
                  </a:cubicBezTo>
                  <a:cubicBezTo>
                    <a:pt x="92" y="843"/>
                    <a:pt x="193" y="815"/>
                    <a:pt x="285" y="774"/>
                  </a:cubicBezTo>
                  <a:cubicBezTo>
                    <a:pt x="391" y="724"/>
                    <a:pt x="487" y="664"/>
                    <a:pt x="574" y="590"/>
                  </a:cubicBezTo>
                  <a:lnTo>
                    <a:pt x="593" y="577"/>
                  </a:lnTo>
                  <a:cubicBezTo>
                    <a:pt x="749" y="439"/>
                    <a:pt x="845" y="209"/>
                    <a:pt x="648" y="49"/>
                  </a:cubicBezTo>
                  <a:cubicBezTo>
                    <a:pt x="609" y="17"/>
                    <a:pt x="556" y="1"/>
                    <a:pt x="505"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21" name="Google Shape;1821;p49"/>
            <p:cNvSpPr/>
            <p:nvPr/>
          </p:nvSpPr>
          <p:spPr>
            <a:xfrm>
              <a:off x="9787782" y="3860152"/>
              <a:ext cx="377454" cy="43188"/>
            </a:xfrm>
            <a:custGeom>
              <a:avLst/>
              <a:gdLst/>
              <a:ahLst/>
              <a:cxnLst/>
              <a:rect l="l" t="t" r="r" b="b"/>
              <a:pathLst>
                <a:path w="3225" h="369" extrusionOk="0">
                  <a:moveTo>
                    <a:pt x="3132" y="0"/>
                  </a:moveTo>
                  <a:cubicBezTo>
                    <a:pt x="3089" y="0"/>
                    <a:pt x="3040" y="20"/>
                    <a:pt x="3004" y="27"/>
                  </a:cubicBezTo>
                  <a:cubicBezTo>
                    <a:pt x="2885" y="55"/>
                    <a:pt x="2756" y="64"/>
                    <a:pt x="2632" y="78"/>
                  </a:cubicBezTo>
                  <a:cubicBezTo>
                    <a:pt x="2384" y="106"/>
                    <a:pt x="2132" y="129"/>
                    <a:pt x="1884" y="142"/>
                  </a:cubicBezTo>
                  <a:cubicBezTo>
                    <a:pt x="1639" y="142"/>
                    <a:pt x="1397" y="171"/>
                    <a:pt x="1157" y="171"/>
                  </a:cubicBezTo>
                  <a:cubicBezTo>
                    <a:pt x="1126" y="171"/>
                    <a:pt x="1096" y="171"/>
                    <a:pt x="1066" y="170"/>
                  </a:cubicBezTo>
                  <a:cubicBezTo>
                    <a:pt x="841" y="170"/>
                    <a:pt x="616" y="165"/>
                    <a:pt x="391" y="147"/>
                  </a:cubicBezTo>
                  <a:cubicBezTo>
                    <a:pt x="318" y="142"/>
                    <a:pt x="244" y="133"/>
                    <a:pt x="171" y="124"/>
                  </a:cubicBezTo>
                  <a:cubicBezTo>
                    <a:pt x="159" y="122"/>
                    <a:pt x="148" y="120"/>
                    <a:pt x="136" y="120"/>
                  </a:cubicBezTo>
                  <a:cubicBezTo>
                    <a:pt x="125" y="120"/>
                    <a:pt x="113" y="122"/>
                    <a:pt x="102" y="124"/>
                  </a:cubicBezTo>
                  <a:cubicBezTo>
                    <a:pt x="29" y="142"/>
                    <a:pt x="15" y="248"/>
                    <a:pt x="1" y="303"/>
                  </a:cubicBezTo>
                  <a:cubicBezTo>
                    <a:pt x="245" y="356"/>
                    <a:pt x="485" y="369"/>
                    <a:pt x="731" y="369"/>
                  </a:cubicBezTo>
                  <a:cubicBezTo>
                    <a:pt x="781" y="369"/>
                    <a:pt x="832" y="368"/>
                    <a:pt x="883" y="367"/>
                  </a:cubicBezTo>
                  <a:cubicBezTo>
                    <a:pt x="1663" y="354"/>
                    <a:pt x="2439" y="285"/>
                    <a:pt x="3211" y="161"/>
                  </a:cubicBezTo>
                  <a:cubicBezTo>
                    <a:pt x="3215" y="124"/>
                    <a:pt x="3224" y="87"/>
                    <a:pt x="3211" y="50"/>
                  </a:cubicBezTo>
                  <a:cubicBezTo>
                    <a:pt x="3195" y="12"/>
                    <a:pt x="3165" y="0"/>
                    <a:pt x="3132" y="0"/>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22" name="Google Shape;1822;p49"/>
            <p:cNvSpPr/>
            <p:nvPr/>
          </p:nvSpPr>
          <p:spPr>
            <a:xfrm>
              <a:off x="10789054" y="3701447"/>
              <a:ext cx="384945" cy="200138"/>
            </a:xfrm>
            <a:custGeom>
              <a:avLst/>
              <a:gdLst/>
              <a:ahLst/>
              <a:cxnLst/>
              <a:rect l="l" t="t" r="r" b="b"/>
              <a:pathLst>
                <a:path w="3289" h="1710" extrusionOk="0">
                  <a:moveTo>
                    <a:pt x="919" y="0"/>
                  </a:moveTo>
                  <a:cubicBezTo>
                    <a:pt x="865" y="0"/>
                    <a:pt x="809" y="18"/>
                    <a:pt x="767" y="52"/>
                  </a:cubicBezTo>
                  <a:cubicBezTo>
                    <a:pt x="671" y="125"/>
                    <a:pt x="639" y="258"/>
                    <a:pt x="657" y="378"/>
                  </a:cubicBezTo>
                  <a:lnTo>
                    <a:pt x="657" y="378"/>
                  </a:lnTo>
                  <a:cubicBezTo>
                    <a:pt x="656" y="373"/>
                    <a:pt x="596" y="350"/>
                    <a:pt x="519" y="337"/>
                  </a:cubicBezTo>
                  <a:lnTo>
                    <a:pt x="515" y="332"/>
                  </a:lnTo>
                  <a:cubicBezTo>
                    <a:pt x="475" y="322"/>
                    <a:pt x="387" y="303"/>
                    <a:pt x="307" y="303"/>
                  </a:cubicBezTo>
                  <a:cubicBezTo>
                    <a:pt x="238" y="303"/>
                    <a:pt x="176" y="317"/>
                    <a:pt x="157" y="364"/>
                  </a:cubicBezTo>
                  <a:lnTo>
                    <a:pt x="152" y="382"/>
                  </a:lnTo>
                  <a:lnTo>
                    <a:pt x="147" y="401"/>
                  </a:lnTo>
                  <a:cubicBezTo>
                    <a:pt x="143" y="447"/>
                    <a:pt x="152" y="497"/>
                    <a:pt x="166" y="543"/>
                  </a:cubicBezTo>
                  <a:cubicBezTo>
                    <a:pt x="184" y="603"/>
                    <a:pt x="202" y="663"/>
                    <a:pt x="193" y="727"/>
                  </a:cubicBezTo>
                  <a:cubicBezTo>
                    <a:pt x="184" y="791"/>
                    <a:pt x="143" y="846"/>
                    <a:pt x="129" y="911"/>
                  </a:cubicBezTo>
                  <a:cubicBezTo>
                    <a:pt x="88" y="1057"/>
                    <a:pt x="115" y="1204"/>
                    <a:pt x="111" y="1351"/>
                  </a:cubicBezTo>
                  <a:cubicBezTo>
                    <a:pt x="103" y="1347"/>
                    <a:pt x="94" y="1345"/>
                    <a:pt x="85" y="1345"/>
                  </a:cubicBezTo>
                  <a:cubicBezTo>
                    <a:pt x="58" y="1345"/>
                    <a:pt x="28" y="1364"/>
                    <a:pt x="14" y="1388"/>
                  </a:cubicBezTo>
                  <a:cubicBezTo>
                    <a:pt x="0" y="1425"/>
                    <a:pt x="10" y="1466"/>
                    <a:pt x="19" y="1503"/>
                  </a:cubicBezTo>
                  <a:cubicBezTo>
                    <a:pt x="804" y="1622"/>
                    <a:pt x="1598" y="1691"/>
                    <a:pt x="2397" y="1705"/>
                  </a:cubicBezTo>
                  <a:cubicBezTo>
                    <a:pt x="2495" y="1706"/>
                    <a:pt x="2598" y="1710"/>
                    <a:pt x="2702" y="1710"/>
                  </a:cubicBezTo>
                  <a:cubicBezTo>
                    <a:pt x="2902" y="1710"/>
                    <a:pt x="3107" y="1698"/>
                    <a:pt x="3288" y="1641"/>
                  </a:cubicBezTo>
                  <a:cubicBezTo>
                    <a:pt x="3280" y="1549"/>
                    <a:pt x="3253" y="1458"/>
                    <a:pt x="3156" y="1458"/>
                  </a:cubicBezTo>
                  <a:cubicBezTo>
                    <a:pt x="3146" y="1458"/>
                    <a:pt x="3135" y="1459"/>
                    <a:pt x="3123" y="1462"/>
                  </a:cubicBezTo>
                  <a:cubicBezTo>
                    <a:pt x="3118" y="1388"/>
                    <a:pt x="3068" y="1324"/>
                    <a:pt x="2999" y="1292"/>
                  </a:cubicBezTo>
                  <a:cubicBezTo>
                    <a:pt x="2935" y="1260"/>
                    <a:pt x="2856" y="1250"/>
                    <a:pt x="2783" y="1237"/>
                  </a:cubicBezTo>
                  <a:cubicBezTo>
                    <a:pt x="2379" y="1181"/>
                    <a:pt x="1139" y="1016"/>
                    <a:pt x="1102" y="465"/>
                  </a:cubicBezTo>
                  <a:cubicBezTo>
                    <a:pt x="1093" y="337"/>
                    <a:pt x="1162" y="199"/>
                    <a:pt x="1093" y="89"/>
                  </a:cubicBezTo>
                  <a:cubicBezTo>
                    <a:pt x="1057" y="29"/>
                    <a:pt x="989" y="0"/>
                    <a:pt x="919"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23" name="Google Shape;1823;p49"/>
            <p:cNvSpPr/>
            <p:nvPr/>
          </p:nvSpPr>
          <p:spPr>
            <a:xfrm>
              <a:off x="10855181" y="3701447"/>
              <a:ext cx="101123" cy="103932"/>
            </a:xfrm>
            <a:custGeom>
              <a:avLst/>
              <a:gdLst/>
              <a:ahLst/>
              <a:cxnLst/>
              <a:rect l="l" t="t" r="r" b="b"/>
              <a:pathLst>
                <a:path w="864" h="888" extrusionOk="0">
                  <a:moveTo>
                    <a:pt x="354" y="0"/>
                  </a:moveTo>
                  <a:cubicBezTo>
                    <a:pt x="300" y="0"/>
                    <a:pt x="244" y="18"/>
                    <a:pt x="202" y="52"/>
                  </a:cubicBezTo>
                  <a:cubicBezTo>
                    <a:pt x="0" y="208"/>
                    <a:pt x="101" y="438"/>
                    <a:pt x="257" y="575"/>
                  </a:cubicBezTo>
                  <a:lnTo>
                    <a:pt x="276" y="589"/>
                  </a:lnTo>
                  <a:cubicBezTo>
                    <a:pt x="368" y="663"/>
                    <a:pt x="469" y="727"/>
                    <a:pt x="574" y="773"/>
                  </a:cubicBezTo>
                  <a:cubicBezTo>
                    <a:pt x="664" y="813"/>
                    <a:pt x="767" y="840"/>
                    <a:pt x="857" y="885"/>
                  </a:cubicBezTo>
                  <a:lnTo>
                    <a:pt x="857" y="885"/>
                  </a:lnTo>
                  <a:cubicBezTo>
                    <a:pt x="708" y="809"/>
                    <a:pt x="551" y="633"/>
                    <a:pt x="537" y="465"/>
                  </a:cubicBezTo>
                  <a:cubicBezTo>
                    <a:pt x="528" y="337"/>
                    <a:pt x="597" y="199"/>
                    <a:pt x="528" y="89"/>
                  </a:cubicBezTo>
                  <a:cubicBezTo>
                    <a:pt x="492" y="29"/>
                    <a:pt x="424" y="0"/>
                    <a:pt x="354" y="0"/>
                  </a:cubicBezTo>
                  <a:close/>
                  <a:moveTo>
                    <a:pt x="857" y="885"/>
                  </a:moveTo>
                  <a:cubicBezTo>
                    <a:pt x="859" y="886"/>
                    <a:pt x="861" y="887"/>
                    <a:pt x="863" y="888"/>
                  </a:cubicBezTo>
                  <a:cubicBezTo>
                    <a:pt x="861" y="887"/>
                    <a:pt x="859" y="886"/>
                    <a:pt x="857" y="885"/>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24" name="Google Shape;1824;p49"/>
            <p:cNvSpPr/>
            <p:nvPr/>
          </p:nvSpPr>
          <p:spPr>
            <a:xfrm>
              <a:off x="10789054" y="3858045"/>
              <a:ext cx="385998" cy="43188"/>
            </a:xfrm>
            <a:custGeom>
              <a:avLst/>
              <a:gdLst/>
              <a:ahLst/>
              <a:cxnLst/>
              <a:rect l="l" t="t" r="r" b="b"/>
              <a:pathLst>
                <a:path w="3298" h="369" extrusionOk="0">
                  <a:moveTo>
                    <a:pt x="95" y="0"/>
                  </a:moveTo>
                  <a:cubicBezTo>
                    <a:pt x="61" y="0"/>
                    <a:pt x="30" y="12"/>
                    <a:pt x="14" y="50"/>
                  </a:cubicBezTo>
                  <a:cubicBezTo>
                    <a:pt x="0" y="87"/>
                    <a:pt x="10" y="128"/>
                    <a:pt x="19" y="165"/>
                  </a:cubicBezTo>
                  <a:cubicBezTo>
                    <a:pt x="804" y="284"/>
                    <a:pt x="1598" y="353"/>
                    <a:pt x="2397" y="367"/>
                  </a:cubicBezTo>
                  <a:cubicBezTo>
                    <a:pt x="2461" y="368"/>
                    <a:pt x="2525" y="369"/>
                    <a:pt x="2588" y="369"/>
                  </a:cubicBezTo>
                  <a:cubicBezTo>
                    <a:pt x="2826" y="369"/>
                    <a:pt x="3062" y="358"/>
                    <a:pt x="3297" y="307"/>
                  </a:cubicBezTo>
                  <a:cubicBezTo>
                    <a:pt x="3284" y="248"/>
                    <a:pt x="3270" y="142"/>
                    <a:pt x="3196" y="124"/>
                  </a:cubicBezTo>
                  <a:cubicBezTo>
                    <a:pt x="3189" y="122"/>
                    <a:pt x="3181" y="122"/>
                    <a:pt x="3173" y="122"/>
                  </a:cubicBezTo>
                  <a:cubicBezTo>
                    <a:pt x="3157" y="122"/>
                    <a:pt x="3141" y="124"/>
                    <a:pt x="3123" y="124"/>
                  </a:cubicBezTo>
                  <a:cubicBezTo>
                    <a:pt x="3049" y="133"/>
                    <a:pt x="2976" y="142"/>
                    <a:pt x="2898" y="147"/>
                  </a:cubicBezTo>
                  <a:cubicBezTo>
                    <a:pt x="2668" y="165"/>
                    <a:pt x="2439" y="169"/>
                    <a:pt x="2209" y="169"/>
                  </a:cubicBezTo>
                  <a:cubicBezTo>
                    <a:pt x="2178" y="170"/>
                    <a:pt x="2148" y="171"/>
                    <a:pt x="2117" y="171"/>
                  </a:cubicBezTo>
                  <a:cubicBezTo>
                    <a:pt x="1871" y="171"/>
                    <a:pt x="1622" y="142"/>
                    <a:pt x="1373" y="142"/>
                  </a:cubicBezTo>
                  <a:cubicBezTo>
                    <a:pt x="1121" y="128"/>
                    <a:pt x="864" y="105"/>
                    <a:pt x="607" y="78"/>
                  </a:cubicBezTo>
                  <a:cubicBezTo>
                    <a:pt x="483" y="64"/>
                    <a:pt x="349" y="55"/>
                    <a:pt x="225" y="27"/>
                  </a:cubicBezTo>
                  <a:cubicBezTo>
                    <a:pt x="189" y="19"/>
                    <a:pt x="139" y="0"/>
                    <a:pt x="95" y="0"/>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25" name="Google Shape;1825;p49"/>
            <p:cNvSpPr/>
            <p:nvPr/>
          </p:nvSpPr>
          <p:spPr>
            <a:xfrm>
              <a:off x="9931272" y="462154"/>
              <a:ext cx="365048" cy="1279247"/>
            </a:xfrm>
            <a:custGeom>
              <a:avLst/>
              <a:gdLst/>
              <a:ahLst/>
              <a:cxnLst/>
              <a:rect l="l" t="t" r="r" b="b"/>
              <a:pathLst>
                <a:path w="3119" h="10930" extrusionOk="0">
                  <a:moveTo>
                    <a:pt x="1465" y="0"/>
                  </a:moveTo>
                  <a:cubicBezTo>
                    <a:pt x="1428" y="0"/>
                    <a:pt x="1386" y="39"/>
                    <a:pt x="1365" y="77"/>
                  </a:cubicBezTo>
                  <a:cubicBezTo>
                    <a:pt x="1314" y="160"/>
                    <a:pt x="1296" y="256"/>
                    <a:pt x="1273" y="348"/>
                  </a:cubicBezTo>
                  <a:cubicBezTo>
                    <a:pt x="1213" y="614"/>
                    <a:pt x="1135" y="876"/>
                    <a:pt x="1048" y="1129"/>
                  </a:cubicBezTo>
                  <a:cubicBezTo>
                    <a:pt x="1039" y="1156"/>
                    <a:pt x="1030" y="1184"/>
                    <a:pt x="1007" y="1198"/>
                  </a:cubicBezTo>
                  <a:cubicBezTo>
                    <a:pt x="995" y="1205"/>
                    <a:pt x="985" y="1209"/>
                    <a:pt x="976" y="1209"/>
                  </a:cubicBezTo>
                  <a:cubicBezTo>
                    <a:pt x="881" y="1209"/>
                    <a:pt x="943" y="817"/>
                    <a:pt x="947" y="771"/>
                  </a:cubicBezTo>
                  <a:cubicBezTo>
                    <a:pt x="974" y="569"/>
                    <a:pt x="1011" y="362"/>
                    <a:pt x="1016" y="160"/>
                  </a:cubicBezTo>
                  <a:cubicBezTo>
                    <a:pt x="1016" y="132"/>
                    <a:pt x="1016" y="105"/>
                    <a:pt x="997" y="91"/>
                  </a:cubicBezTo>
                  <a:cubicBezTo>
                    <a:pt x="991" y="89"/>
                    <a:pt x="982" y="88"/>
                    <a:pt x="974" y="88"/>
                  </a:cubicBezTo>
                  <a:cubicBezTo>
                    <a:pt x="966" y="88"/>
                    <a:pt x="958" y="89"/>
                    <a:pt x="951" y="91"/>
                  </a:cubicBezTo>
                  <a:cubicBezTo>
                    <a:pt x="873" y="119"/>
                    <a:pt x="846" y="215"/>
                    <a:pt x="827" y="293"/>
                  </a:cubicBezTo>
                  <a:cubicBezTo>
                    <a:pt x="772" y="541"/>
                    <a:pt x="740" y="780"/>
                    <a:pt x="708" y="1028"/>
                  </a:cubicBezTo>
                  <a:cubicBezTo>
                    <a:pt x="704" y="1066"/>
                    <a:pt x="692" y="1149"/>
                    <a:pt x="641" y="1149"/>
                  </a:cubicBezTo>
                  <a:cubicBezTo>
                    <a:pt x="636" y="1149"/>
                    <a:pt x="631" y="1149"/>
                    <a:pt x="625" y="1147"/>
                  </a:cubicBezTo>
                  <a:cubicBezTo>
                    <a:pt x="515" y="1115"/>
                    <a:pt x="598" y="693"/>
                    <a:pt x="598" y="605"/>
                  </a:cubicBezTo>
                  <a:cubicBezTo>
                    <a:pt x="598" y="578"/>
                    <a:pt x="598" y="550"/>
                    <a:pt x="584" y="527"/>
                  </a:cubicBezTo>
                  <a:cubicBezTo>
                    <a:pt x="573" y="505"/>
                    <a:pt x="551" y="492"/>
                    <a:pt x="531" y="492"/>
                  </a:cubicBezTo>
                  <a:cubicBezTo>
                    <a:pt x="525" y="492"/>
                    <a:pt x="520" y="493"/>
                    <a:pt x="515" y="495"/>
                  </a:cubicBezTo>
                  <a:cubicBezTo>
                    <a:pt x="501" y="504"/>
                    <a:pt x="492" y="518"/>
                    <a:pt x="483" y="532"/>
                  </a:cubicBezTo>
                  <a:cubicBezTo>
                    <a:pt x="373" y="738"/>
                    <a:pt x="423" y="950"/>
                    <a:pt x="419" y="1170"/>
                  </a:cubicBezTo>
                  <a:cubicBezTo>
                    <a:pt x="405" y="1514"/>
                    <a:pt x="281" y="1896"/>
                    <a:pt x="460" y="2217"/>
                  </a:cubicBezTo>
                  <a:cubicBezTo>
                    <a:pt x="506" y="2300"/>
                    <a:pt x="570" y="2364"/>
                    <a:pt x="644" y="2414"/>
                  </a:cubicBezTo>
                  <a:cubicBezTo>
                    <a:pt x="515" y="3099"/>
                    <a:pt x="373" y="3783"/>
                    <a:pt x="226" y="4467"/>
                  </a:cubicBezTo>
                  <a:cubicBezTo>
                    <a:pt x="79" y="5133"/>
                    <a:pt x="6" y="5803"/>
                    <a:pt x="1" y="6492"/>
                  </a:cubicBezTo>
                  <a:cubicBezTo>
                    <a:pt x="1" y="6598"/>
                    <a:pt x="1" y="6703"/>
                    <a:pt x="24" y="6804"/>
                  </a:cubicBezTo>
                  <a:cubicBezTo>
                    <a:pt x="42" y="6882"/>
                    <a:pt x="74" y="6951"/>
                    <a:pt x="102" y="7025"/>
                  </a:cubicBezTo>
                  <a:cubicBezTo>
                    <a:pt x="681" y="8393"/>
                    <a:pt x="1314" y="9757"/>
                    <a:pt x="2242" y="10923"/>
                  </a:cubicBezTo>
                  <a:cubicBezTo>
                    <a:pt x="2245" y="10927"/>
                    <a:pt x="2251" y="10929"/>
                    <a:pt x="2257" y="10929"/>
                  </a:cubicBezTo>
                  <a:cubicBezTo>
                    <a:pt x="2388" y="10929"/>
                    <a:pt x="3075" y="10169"/>
                    <a:pt x="3110" y="10060"/>
                  </a:cubicBezTo>
                  <a:cubicBezTo>
                    <a:pt x="3114" y="10041"/>
                    <a:pt x="3119" y="10023"/>
                    <a:pt x="3114" y="10005"/>
                  </a:cubicBezTo>
                  <a:cubicBezTo>
                    <a:pt x="3110" y="9986"/>
                    <a:pt x="3091" y="9968"/>
                    <a:pt x="3073" y="9959"/>
                  </a:cubicBezTo>
                  <a:cubicBezTo>
                    <a:pt x="3059" y="9950"/>
                    <a:pt x="3050" y="9940"/>
                    <a:pt x="3041" y="9931"/>
                  </a:cubicBezTo>
                  <a:cubicBezTo>
                    <a:pt x="2683" y="9660"/>
                    <a:pt x="2412" y="9293"/>
                    <a:pt x="2187" y="8907"/>
                  </a:cubicBezTo>
                  <a:cubicBezTo>
                    <a:pt x="1952" y="8508"/>
                    <a:pt x="1760" y="8085"/>
                    <a:pt x="1535" y="7686"/>
                  </a:cubicBezTo>
                  <a:cubicBezTo>
                    <a:pt x="1365" y="7387"/>
                    <a:pt x="1181" y="7103"/>
                    <a:pt x="1002" y="6809"/>
                  </a:cubicBezTo>
                  <a:cubicBezTo>
                    <a:pt x="974" y="6763"/>
                    <a:pt x="942" y="6712"/>
                    <a:pt x="938" y="6657"/>
                  </a:cubicBezTo>
                  <a:cubicBezTo>
                    <a:pt x="929" y="6611"/>
                    <a:pt x="938" y="6561"/>
                    <a:pt x="947" y="6515"/>
                  </a:cubicBezTo>
                  <a:cubicBezTo>
                    <a:pt x="1043" y="5991"/>
                    <a:pt x="1020" y="5486"/>
                    <a:pt x="974" y="4963"/>
                  </a:cubicBezTo>
                  <a:cubicBezTo>
                    <a:pt x="947" y="4646"/>
                    <a:pt x="965" y="4329"/>
                    <a:pt x="979" y="4012"/>
                  </a:cubicBezTo>
                  <a:cubicBezTo>
                    <a:pt x="1002" y="3516"/>
                    <a:pt x="1020" y="3016"/>
                    <a:pt x="1052" y="2520"/>
                  </a:cubicBezTo>
                  <a:cubicBezTo>
                    <a:pt x="1241" y="2502"/>
                    <a:pt x="1415" y="2405"/>
                    <a:pt x="1544" y="2263"/>
                  </a:cubicBezTo>
                  <a:cubicBezTo>
                    <a:pt x="1622" y="2176"/>
                    <a:pt x="1686" y="2047"/>
                    <a:pt x="1783" y="1983"/>
                  </a:cubicBezTo>
                  <a:cubicBezTo>
                    <a:pt x="1888" y="1919"/>
                    <a:pt x="2026" y="1882"/>
                    <a:pt x="2141" y="1845"/>
                  </a:cubicBezTo>
                  <a:cubicBezTo>
                    <a:pt x="2187" y="1831"/>
                    <a:pt x="2242" y="1813"/>
                    <a:pt x="2246" y="1767"/>
                  </a:cubicBezTo>
                  <a:cubicBezTo>
                    <a:pt x="2256" y="1721"/>
                    <a:pt x="2214" y="1684"/>
                    <a:pt x="2177" y="1666"/>
                  </a:cubicBezTo>
                  <a:cubicBezTo>
                    <a:pt x="2125" y="1640"/>
                    <a:pt x="2077" y="1630"/>
                    <a:pt x="2034" y="1630"/>
                  </a:cubicBezTo>
                  <a:cubicBezTo>
                    <a:pt x="1943" y="1630"/>
                    <a:pt x="1867" y="1673"/>
                    <a:pt x="1787" y="1717"/>
                  </a:cubicBezTo>
                  <a:cubicBezTo>
                    <a:pt x="1709" y="1758"/>
                    <a:pt x="1626" y="1799"/>
                    <a:pt x="1530" y="1799"/>
                  </a:cubicBezTo>
                  <a:lnTo>
                    <a:pt x="1516" y="1799"/>
                  </a:lnTo>
                  <a:lnTo>
                    <a:pt x="1502" y="1785"/>
                  </a:lnTo>
                  <a:cubicBezTo>
                    <a:pt x="1484" y="1753"/>
                    <a:pt x="1502" y="1707"/>
                    <a:pt x="1521" y="1675"/>
                  </a:cubicBezTo>
                  <a:cubicBezTo>
                    <a:pt x="1608" y="1501"/>
                    <a:pt x="1686" y="1331"/>
                    <a:pt x="1746" y="1152"/>
                  </a:cubicBezTo>
                  <a:cubicBezTo>
                    <a:pt x="1815" y="950"/>
                    <a:pt x="1893" y="674"/>
                    <a:pt x="1851" y="463"/>
                  </a:cubicBezTo>
                  <a:cubicBezTo>
                    <a:pt x="1845" y="425"/>
                    <a:pt x="1824" y="398"/>
                    <a:pt x="1796" y="398"/>
                  </a:cubicBezTo>
                  <a:cubicBezTo>
                    <a:pt x="1784" y="398"/>
                    <a:pt x="1770" y="404"/>
                    <a:pt x="1755" y="417"/>
                  </a:cubicBezTo>
                  <a:cubicBezTo>
                    <a:pt x="1672" y="491"/>
                    <a:pt x="1659" y="683"/>
                    <a:pt x="1622" y="784"/>
                  </a:cubicBezTo>
                  <a:cubicBezTo>
                    <a:pt x="1571" y="931"/>
                    <a:pt x="1512" y="1078"/>
                    <a:pt x="1447" y="1216"/>
                  </a:cubicBezTo>
                  <a:cubicBezTo>
                    <a:pt x="1432" y="1250"/>
                    <a:pt x="1389" y="1296"/>
                    <a:pt x="1346" y="1296"/>
                  </a:cubicBezTo>
                  <a:cubicBezTo>
                    <a:pt x="1337" y="1296"/>
                    <a:pt x="1328" y="1294"/>
                    <a:pt x="1319" y="1289"/>
                  </a:cubicBezTo>
                  <a:cubicBezTo>
                    <a:pt x="1259" y="1248"/>
                    <a:pt x="1314" y="1120"/>
                    <a:pt x="1323" y="1069"/>
                  </a:cubicBezTo>
                  <a:cubicBezTo>
                    <a:pt x="1365" y="881"/>
                    <a:pt x="1411" y="693"/>
                    <a:pt x="1452" y="500"/>
                  </a:cubicBezTo>
                  <a:cubicBezTo>
                    <a:pt x="1480" y="371"/>
                    <a:pt x="1512" y="238"/>
                    <a:pt x="1521" y="109"/>
                  </a:cubicBezTo>
                  <a:cubicBezTo>
                    <a:pt x="1525" y="73"/>
                    <a:pt x="1525" y="36"/>
                    <a:pt x="1498" y="13"/>
                  </a:cubicBezTo>
                  <a:cubicBezTo>
                    <a:pt x="1488" y="4"/>
                    <a:pt x="1477" y="0"/>
                    <a:pt x="1465"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26" name="Google Shape;1826;p49"/>
            <p:cNvSpPr/>
            <p:nvPr/>
          </p:nvSpPr>
          <p:spPr>
            <a:xfrm>
              <a:off x="9931272" y="460164"/>
              <a:ext cx="365048" cy="1281237"/>
            </a:xfrm>
            <a:custGeom>
              <a:avLst/>
              <a:gdLst/>
              <a:ahLst/>
              <a:cxnLst/>
              <a:rect l="l" t="t" r="r" b="b"/>
              <a:pathLst>
                <a:path w="3119" h="10947" extrusionOk="0">
                  <a:moveTo>
                    <a:pt x="1435" y="1"/>
                  </a:moveTo>
                  <a:cubicBezTo>
                    <a:pt x="1432" y="1"/>
                    <a:pt x="1428" y="1"/>
                    <a:pt x="1424" y="2"/>
                  </a:cubicBezTo>
                  <a:cubicBezTo>
                    <a:pt x="1415" y="44"/>
                    <a:pt x="1383" y="58"/>
                    <a:pt x="1365" y="94"/>
                  </a:cubicBezTo>
                  <a:cubicBezTo>
                    <a:pt x="1314" y="177"/>
                    <a:pt x="1296" y="273"/>
                    <a:pt x="1273" y="365"/>
                  </a:cubicBezTo>
                  <a:cubicBezTo>
                    <a:pt x="1213" y="631"/>
                    <a:pt x="1135" y="893"/>
                    <a:pt x="1048" y="1146"/>
                  </a:cubicBezTo>
                  <a:cubicBezTo>
                    <a:pt x="1032" y="1197"/>
                    <a:pt x="986" y="1231"/>
                    <a:pt x="935" y="1231"/>
                  </a:cubicBezTo>
                  <a:cubicBezTo>
                    <a:pt x="927" y="1231"/>
                    <a:pt x="919" y="1230"/>
                    <a:pt x="910" y="1228"/>
                  </a:cubicBezTo>
                  <a:cubicBezTo>
                    <a:pt x="873" y="1219"/>
                    <a:pt x="850" y="1187"/>
                    <a:pt x="841" y="1150"/>
                  </a:cubicBezTo>
                  <a:cubicBezTo>
                    <a:pt x="832" y="1118"/>
                    <a:pt x="837" y="1081"/>
                    <a:pt x="837" y="1045"/>
                  </a:cubicBezTo>
                  <a:cubicBezTo>
                    <a:pt x="864" y="746"/>
                    <a:pt x="892" y="443"/>
                    <a:pt x="961" y="149"/>
                  </a:cubicBezTo>
                  <a:cubicBezTo>
                    <a:pt x="965" y="126"/>
                    <a:pt x="965" y="113"/>
                    <a:pt x="942" y="103"/>
                  </a:cubicBezTo>
                  <a:cubicBezTo>
                    <a:pt x="873" y="154"/>
                    <a:pt x="846" y="227"/>
                    <a:pt x="827" y="310"/>
                  </a:cubicBezTo>
                  <a:cubicBezTo>
                    <a:pt x="772" y="558"/>
                    <a:pt x="740" y="797"/>
                    <a:pt x="708" y="1045"/>
                  </a:cubicBezTo>
                  <a:cubicBezTo>
                    <a:pt x="701" y="1099"/>
                    <a:pt x="644" y="1195"/>
                    <a:pt x="578" y="1195"/>
                  </a:cubicBezTo>
                  <a:cubicBezTo>
                    <a:pt x="560" y="1195"/>
                    <a:pt x="542" y="1188"/>
                    <a:pt x="524" y="1173"/>
                  </a:cubicBezTo>
                  <a:cubicBezTo>
                    <a:pt x="506" y="1160"/>
                    <a:pt x="501" y="1132"/>
                    <a:pt x="497" y="1104"/>
                  </a:cubicBezTo>
                  <a:cubicBezTo>
                    <a:pt x="483" y="958"/>
                    <a:pt x="511" y="811"/>
                    <a:pt x="529" y="664"/>
                  </a:cubicBezTo>
                  <a:cubicBezTo>
                    <a:pt x="538" y="613"/>
                    <a:pt x="543" y="563"/>
                    <a:pt x="515" y="521"/>
                  </a:cubicBezTo>
                  <a:cubicBezTo>
                    <a:pt x="345" y="622"/>
                    <a:pt x="423" y="1022"/>
                    <a:pt x="419" y="1187"/>
                  </a:cubicBezTo>
                  <a:cubicBezTo>
                    <a:pt x="405" y="1531"/>
                    <a:pt x="281" y="1913"/>
                    <a:pt x="460" y="2234"/>
                  </a:cubicBezTo>
                  <a:cubicBezTo>
                    <a:pt x="506" y="2317"/>
                    <a:pt x="570" y="2381"/>
                    <a:pt x="644" y="2431"/>
                  </a:cubicBezTo>
                  <a:cubicBezTo>
                    <a:pt x="515" y="3116"/>
                    <a:pt x="373" y="3800"/>
                    <a:pt x="226" y="4484"/>
                  </a:cubicBezTo>
                  <a:cubicBezTo>
                    <a:pt x="79" y="5150"/>
                    <a:pt x="6" y="5820"/>
                    <a:pt x="1" y="6509"/>
                  </a:cubicBezTo>
                  <a:cubicBezTo>
                    <a:pt x="1" y="6615"/>
                    <a:pt x="1" y="6720"/>
                    <a:pt x="24" y="6821"/>
                  </a:cubicBezTo>
                  <a:cubicBezTo>
                    <a:pt x="42" y="6899"/>
                    <a:pt x="74" y="6968"/>
                    <a:pt x="102" y="7042"/>
                  </a:cubicBezTo>
                  <a:cubicBezTo>
                    <a:pt x="681" y="8410"/>
                    <a:pt x="1314" y="9774"/>
                    <a:pt x="2242" y="10940"/>
                  </a:cubicBezTo>
                  <a:cubicBezTo>
                    <a:pt x="2245" y="10944"/>
                    <a:pt x="2251" y="10946"/>
                    <a:pt x="2257" y="10946"/>
                  </a:cubicBezTo>
                  <a:cubicBezTo>
                    <a:pt x="2388" y="10946"/>
                    <a:pt x="3075" y="10186"/>
                    <a:pt x="3110" y="10077"/>
                  </a:cubicBezTo>
                  <a:cubicBezTo>
                    <a:pt x="3114" y="10058"/>
                    <a:pt x="3119" y="10040"/>
                    <a:pt x="3114" y="10022"/>
                  </a:cubicBezTo>
                  <a:cubicBezTo>
                    <a:pt x="3110" y="10003"/>
                    <a:pt x="3091" y="9985"/>
                    <a:pt x="3073" y="9976"/>
                  </a:cubicBezTo>
                  <a:cubicBezTo>
                    <a:pt x="3059" y="9967"/>
                    <a:pt x="3050" y="9957"/>
                    <a:pt x="3041" y="9948"/>
                  </a:cubicBezTo>
                  <a:cubicBezTo>
                    <a:pt x="2683" y="9677"/>
                    <a:pt x="2412" y="9310"/>
                    <a:pt x="2187" y="8924"/>
                  </a:cubicBezTo>
                  <a:cubicBezTo>
                    <a:pt x="2017" y="8635"/>
                    <a:pt x="1879" y="8332"/>
                    <a:pt x="1727" y="8038"/>
                  </a:cubicBezTo>
                  <a:cubicBezTo>
                    <a:pt x="1553" y="8162"/>
                    <a:pt x="1397" y="8304"/>
                    <a:pt x="1259" y="8470"/>
                  </a:cubicBezTo>
                  <a:cubicBezTo>
                    <a:pt x="1062" y="8245"/>
                    <a:pt x="929" y="7969"/>
                    <a:pt x="800" y="7698"/>
                  </a:cubicBezTo>
                  <a:cubicBezTo>
                    <a:pt x="685" y="7464"/>
                    <a:pt x="575" y="7225"/>
                    <a:pt x="460" y="6991"/>
                  </a:cubicBezTo>
                  <a:cubicBezTo>
                    <a:pt x="433" y="6936"/>
                    <a:pt x="405" y="6876"/>
                    <a:pt x="391" y="6812"/>
                  </a:cubicBezTo>
                  <a:cubicBezTo>
                    <a:pt x="373" y="6716"/>
                    <a:pt x="391" y="6615"/>
                    <a:pt x="414" y="6514"/>
                  </a:cubicBezTo>
                  <a:cubicBezTo>
                    <a:pt x="671" y="5154"/>
                    <a:pt x="745" y="3763"/>
                    <a:pt x="814" y="2381"/>
                  </a:cubicBezTo>
                  <a:cubicBezTo>
                    <a:pt x="867" y="2399"/>
                    <a:pt x="923" y="2408"/>
                    <a:pt x="979" y="2408"/>
                  </a:cubicBezTo>
                  <a:cubicBezTo>
                    <a:pt x="1177" y="2408"/>
                    <a:pt x="1376" y="2298"/>
                    <a:pt x="1466" y="2119"/>
                  </a:cubicBezTo>
                  <a:cubicBezTo>
                    <a:pt x="1493" y="2073"/>
                    <a:pt x="1507" y="2023"/>
                    <a:pt x="1544" y="1986"/>
                  </a:cubicBezTo>
                  <a:cubicBezTo>
                    <a:pt x="1617" y="1917"/>
                    <a:pt x="1732" y="1913"/>
                    <a:pt x="1819" y="1871"/>
                  </a:cubicBezTo>
                  <a:cubicBezTo>
                    <a:pt x="1930" y="1821"/>
                    <a:pt x="2017" y="1784"/>
                    <a:pt x="2145" y="1784"/>
                  </a:cubicBezTo>
                  <a:cubicBezTo>
                    <a:pt x="2155" y="1784"/>
                    <a:pt x="2165" y="1785"/>
                    <a:pt x="2176" y="1785"/>
                  </a:cubicBezTo>
                  <a:cubicBezTo>
                    <a:pt x="2187" y="1785"/>
                    <a:pt x="2198" y="1784"/>
                    <a:pt x="2210" y="1779"/>
                  </a:cubicBezTo>
                  <a:cubicBezTo>
                    <a:pt x="2334" y="1743"/>
                    <a:pt x="2187" y="1678"/>
                    <a:pt x="2141" y="1669"/>
                  </a:cubicBezTo>
                  <a:cubicBezTo>
                    <a:pt x="2098" y="1659"/>
                    <a:pt x="2061" y="1652"/>
                    <a:pt x="2023" y="1652"/>
                  </a:cubicBezTo>
                  <a:cubicBezTo>
                    <a:pt x="1992" y="1652"/>
                    <a:pt x="1960" y="1657"/>
                    <a:pt x="1925" y="1669"/>
                  </a:cubicBezTo>
                  <a:cubicBezTo>
                    <a:pt x="1856" y="1688"/>
                    <a:pt x="1659" y="1821"/>
                    <a:pt x="1530" y="1821"/>
                  </a:cubicBezTo>
                  <a:cubicBezTo>
                    <a:pt x="1526" y="1821"/>
                    <a:pt x="1521" y="1821"/>
                    <a:pt x="1517" y="1821"/>
                  </a:cubicBezTo>
                  <a:cubicBezTo>
                    <a:pt x="1459" y="1821"/>
                    <a:pt x="1419" y="1792"/>
                    <a:pt x="1411" y="1720"/>
                  </a:cubicBezTo>
                  <a:cubicBezTo>
                    <a:pt x="1401" y="1651"/>
                    <a:pt x="1438" y="1587"/>
                    <a:pt x="1470" y="1527"/>
                  </a:cubicBezTo>
                  <a:cubicBezTo>
                    <a:pt x="1640" y="1210"/>
                    <a:pt x="1755" y="866"/>
                    <a:pt x="1810" y="512"/>
                  </a:cubicBezTo>
                  <a:cubicBezTo>
                    <a:pt x="1819" y="453"/>
                    <a:pt x="1808" y="432"/>
                    <a:pt x="1791" y="432"/>
                  </a:cubicBezTo>
                  <a:cubicBezTo>
                    <a:pt x="1763" y="432"/>
                    <a:pt x="1717" y="484"/>
                    <a:pt x="1700" y="526"/>
                  </a:cubicBezTo>
                  <a:cubicBezTo>
                    <a:pt x="1659" y="613"/>
                    <a:pt x="1654" y="714"/>
                    <a:pt x="1622" y="801"/>
                  </a:cubicBezTo>
                  <a:cubicBezTo>
                    <a:pt x="1571" y="948"/>
                    <a:pt x="1512" y="1095"/>
                    <a:pt x="1447" y="1233"/>
                  </a:cubicBezTo>
                  <a:cubicBezTo>
                    <a:pt x="1426" y="1282"/>
                    <a:pt x="1348" y="1333"/>
                    <a:pt x="1283" y="1333"/>
                  </a:cubicBezTo>
                  <a:cubicBezTo>
                    <a:pt x="1262" y="1333"/>
                    <a:pt x="1243" y="1328"/>
                    <a:pt x="1227" y="1316"/>
                  </a:cubicBezTo>
                  <a:cubicBezTo>
                    <a:pt x="1190" y="1284"/>
                    <a:pt x="1199" y="1224"/>
                    <a:pt x="1209" y="1178"/>
                  </a:cubicBezTo>
                  <a:lnTo>
                    <a:pt x="1457" y="48"/>
                  </a:lnTo>
                  <a:cubicBezTo>
                    <a:pt x="1457" y="39"/>
                    <a:pt x="1461" y="25"/>
                    <a:pt x="1457" y="12"/>
                  </a:cubicBezTo>
                  <a:cubicBezTo>
                    <a:pt x="1453" y="5"/>
                    <a:pt x="1445" y="1"/>
                    <a:pt x="1435" y="1"/>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27" name="Google Shape;1827;p49"/>
            <p:cNvSpPr/>
            <p:nvPr/>
          </p:nvSpPr>
          <p:spPr>
            <a:xfrm>
              <a:off x="10030756" y="671537"/>
              <a:ext cx="67766" cy="42603"/>
            </a:xfrm>
            <a:custGeom>
              <a:avLst/>
              <a:gdLst/>
              <a:ahLst/>
              <a:cxnLst/>
              <a:rect l="l" t="t" r="r" b="b"/>
              <a:pathLst>
                <a:path w="579" h="364" extrusionOk="0">
                  <a:moveTo>
                    <a:pt x="506" y="1"/>
                  </a:moveTo>
                  <a:cubicBezTo>
                    <a:pt x="409" y="1"/>
                    <a:pt x="313" y="33"/>
                    <a:pt x="230" y="84"/>
                  </a:cubicBezTo>
                  <a:cubicBezTo>
                    <a:pt x="124" y="148"/>
                    <a:pt x="37" y="249"/>
                    <a:pt x="0" y="364"/>
                  </a:cubicBezTo>
                  <a:cubicBezTo>
                    <a:pt x="79" y="272"/>
                    <a:pt x="161" y="194"/>
                    <a:pt x="258" y="134"/>
                  </a:cubicBezTo>
                  <a:cubicBezTo>
                    <a:pt x="354" y="70"/>
                    <a:pt x="464" y="33"/>
                    <a:pt x="579" y="6"/>
                  </a:cubicBezTo>
                  <a:cubicBezTo>
                    <a:pt x="556" y="1"/>
                    <a:pt x="529" y="1"/>
                    <a:pt x="506"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28" name="Google Shape;1828;p49"/>
            <p:cNvSpPr/>
            <p:nvPr/>
          </p:nvSpPr>
          <p:spPr>
            <a:xfrm>
              <a:off x="10010274" y="625424"/>
              <a:ext cx="82981" cy="19897"/>
            </a:xfrm>
            <a:custGeom>
              <a:avLst/>
              <a:gdLst/>
              <a:ahLst/>
              <a:cxnLst/>
              <a:rect l="l" t="t" r="r" b="b"/>
              <a:pathLst>
                <a:path w="709" h="170" extrusionOk="0">
                  <a:moveTo>
                    <a:pt x="198" y="0"/>
                  </a:moveTo>
                  <a:cubicBezTo>
                    <a:pt x="130" y="0"/>
                    <a:pt x="65" y="9"/>
                    <a:pt x="1" y="28"/>
                  </a:cubicBezTo>
                  <a:cubicBezTo>
                    <a:pt x="125" y="37"/>
                    <a:pt x="244" y="51"/>
                    <a:pt x="359" y="74"/>
                  </a:cubicBezTo>
                  <a:cubicBezTo>
                    <a:pt x="479" y="97"/>
                    <a:pt x="593" y="133"/>
                    <a:pt x="708" y="170"/>
                  </a:cubicBezTo>
                  <a:cubicBezTo>
                    <a:pt x="612" y="92"/>
                    <a:pt x="492" y="41"/>
                    <a:pt x="373" y="18"/>
                  </a:cubicBezTo>
                  <a:cubicBezTo>
                    <a:pt x="313" y="5"/>
                    <a:pt x="258" y="0"/>
                    <a:pt x="198"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29" name="Google Shape;1829;p49"/>
            <p:cNvSpPr/>
            <p:nvPr/>
          </p:nvSpPr>
          <p:spPr>
            <a:xfrm>
              <a:off x="10059196" y="646374"/>
              <a:ext cx="18960" cy="7022"/>
            </a:xfrm>
            <a:custGeom>
              <a:avLst/>
              <a:gdLst/>
              <a:ahLst/>
              <a:cxnLst/>
              <a:rect l="l" t="t" r="r" b="b"/>
              <a:pathLst>
                <a:path w="162" h="60" extrusionOk="0">
                  <a:moveTo>
                    <a:pt x="79" y="0"/>
                  </a:moveTo>
                  <a:cubicBezTo>
                    <a:pt x="51" y="5"/>
                    <a:pt x="24" y="9"/>
                    <a:pt x="1" y="37"/>
                  </a:cubicBezTo>
                  <a:cubicBezTo>
                    <a:pt x="28" y="55"/>
                    <a:pt x="56" y="60"/>
                    <a:pt x="79" y="60"/>
                  </a:cubicBezTo>
                  <a:cubicBezTo>
                    <a:pt x="106" y="55"/>
                    <a:pt x="129" y="55"/>
                    <a:pt x="162" y="32"/>
                  </a:cubicBezTo>
                  <a:cubicBezTo>
                    <a:pt x="134" y="9"/>
                    <a:pt x="106" y="0"/>
                    <a:pt x="79"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30" name="Google Shape;1830;p49"/>
            <p:cNvSpPr/>
            <p:nvPr/>
          </p:nvSpPr>
          <p:spPr>
            <a:xfrm>
              <a:off x="10008752" y="653864"/>
              <a:ext cx="37219" cy="18375"/>
            </a:xfrm>
            <a:custGeom>
              <a:avLst/>
              <a:gdLst/>
              <a:ahLst/>
              <a:cxnLst/>
              <a:rect l="l" t="t" r="r" b="b"/>
              <a:pathLst>
                <a:path w="318" h="157" extrusionOk="0">
                  <a:moveTo>
                    <a:pt x="285" y="0"/>
                  </a:moveTo>
                  <a:cubicBezTo>
                    <a:pt x="234" y="0"/>
                    <a:pt x="184" y="14"/>
                    <a:pt x="138" y="37"/>
                  </a:cubicBezTo>
                  <a:cubicBezTo>
                    <a:pt x="83" y="65"/>
                    <a:pt x="32" y="101"/>
                    <a:pt x="0" y="157"/>
                  </a:cubicBezTo>
                  <a:cubicBezTo>
                    <a:pt x="60" y="138"/>
                    <a:pt x="110" y="115"/>
                    <a:pt x="165" y="88"/>
                  </a:cubicBezTo>
                  <a:cubicBezTo>
                    <a:pt x="216" y="65"/>
                    <a:pt x="267" y="37"/>
                    <a:pt x="317" y="5"/>
                  </a:cubicBezTo>
                  <a:cubicBezTo>
                    <a:pt x="308" y="0"/>
                    <a:pt x="299" y="0"/>
                    <a:pt x="285"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31" name="Google Shape;1831;p49"/>
            <p:cNvSpPr/>
            <p:nvPr/>
          </p:nvSpPr>
          <p:spPr>
            <a:xfrm>
              <a:off x="10058143" y="1449262"/>
              <a:ext cx="766495" cy="858488"/>
            </a:xfrm>
            <a:custGeom>
              <a:avLst/>
              <a:gdLst/>
              <a:ahLst/>
              <a:cxnLst/>
              <a:rect l="l" t="t" r="r" b="b"/>
              <a:pathLst>
                <a:path w="6549" h="7335" extrusionOk="0">
                  <a:moveTo>
                    <a:pt x="956" y="65"/>
                  </a:moveTo>
                  <a:cubicBezTo>
                    <a:pt x="956" y="65"/>
                    <a:pt x="956" y="65"/>
                    <a:pt x="955" y="65"/>
                  </a:cubicBezTo>
                  <a:lnTo>
                    <a:pt x="955" y="65"/>
                  </a:lnTo>
                  <a:cubicBezTo>
                    <a:pt x="956" y="65"/>
                    <a:pt x="956" y="65"/>
                    <a:pt x="956" y="65"/>
                  </a:cubicBezTo>
                  <a:close/>
                  <a:moveTo>
                    <a:pt x="6011" y="6268"/>
                  </a:moveTo>
                  <a:cubicBezTo>
                    <a:pt x="6011" y="6268"/>
                    <a:pt x="6011" y="6268"/>
                    <a:pt x="6010" y="6268"/>
                  </a:cubicBezTo>
                  <a:lnTo>
                    <a:pt x="6010" y="6268"/>
                  </a:lnTo>
                  <a:cubicBezTo>
                    <a:pt x="6011" y="6268"/>
                    <a:pt x="6011" y="6268"/>
                    <a:pt x="6011" y="6268"/>
                  </a:cubicBezTo>
                  <a:close/>
                  <a:moveTo>
                    <a:pt x="5589" y="0"/>
                  </a:moveTo>
                  <a:cubicBezTo>
                    <a:pt x="5162" y="528"/>
                    <a:pt x="4519" y="1116"/>
                    <a:pt x="3835" y="1272"/>
                  </a:cubicBezTo>
                  <a:cubicBezTo>
                    <a:pt x="3545" y="1341"/>
                    <a:pt x="3242" y="1350"/>
                    <a:pt x="2939" y="1355"/>
                  </a:cubicBezTo>
                  <a:cubicBezTo>
                    <a:pt x="2899" y="1356"/>
                    <a:pt x="2858" y="1356"/>
                    <a:pt x="2818" y="1356"/>
                  </a:cubicBezTo>
                  <a:cubicBezTo>
                    <a:pt x="2600" y="1356"/>
                    <a:pt x="2382" y="1342"/>
                    <a:pt x="2177" y="1272"/>
                  </a:cubicBezTo>
                  <a:cubicBezTo>
                    <a:pt x="1902" y="1171"/>
                    <a:pt x="1672" y="969"/>
                    <a:pt x="1456" y="781"/>
                  </a:cubicBezTo>
                  <a:cubicBezTo>
                    <a:pt x="1392" y="726"/>
                    <a:pt x="907" y="117"/>
                    <a:pt x="955" y="65"/>
                  </a:cubicBezTo>
                  <a:lnTo>
                    <a:pt x="955" y="65"/>
                  </a:lnTo>
                  <a:cubicBezTo>
                    <a:pt x="340" y="703"/>
                    <a:pt x="1" y="1598"/>
                    <a:pt x="33" y="2480"/>
                  </a:cubicBezTo>
                  <a:cubicBezTo>
                    <a:pt x="336" y="2526"/>
                    <a:pt x="942" y="2475"/>
                    <a:pt x="1116" y="2792"/>
                  </a:cubicBezTo>
                  <a:cubicBezTo>
                    <a:pt x="1153" y="2866"/>
                    <a:pt x="1162" y="2944"/>
                    <a:pt x="1172" y="3026"/>
                  </a:cubicBezTo>
                  <a:cubicBezTo>
                    <a:pt x="1254" y="3683"/>
                    <a:pt x="1318" y="4339"/>
                    <a:pt x="1369" y="5001"/>
                  </a:cubicBezTo>
                  <a:cubicBezTo>
                    <a:pt x="1374" y="5028"/>
                    <a:pt x="1374" y="5056"/>
                    <a:pt x="1360" y="5079"/>
                  </a:cubicBezTo>
                  <a:cubicBezTo>
                    <a:pt x="1337" y="5116"/>
                    <a:pt x="1286" y="5120"/>
                    <a:pt x="1250" y="5143"/>
                  </a:cubicBezTo>
                  <a:cubicBezTo>
                    <a:pt x="1162" y="5203"/>
                    <a:pt x="1176" y="5331"/>
                    <a:pt x="1204" y="5432"/>
                  </a:cubicBezTo>
                  <a:cubicBezTo>
                    <a:pt x="1250" y="5616"/>
                    <a:pt x="1296" y="5804"/>
                    <a:pt x="1341" y="5993"/>
                  </a:cubicBezTo>
                  <a:cubicBezTo>
                    <a:pt x="1286" y="5988"/>
                    <a:pt x="1227" y="5983"/>
                    <a:pt x="1172" y="5979"/>
                  </a:cubicBezTo>
                  <a:lnTo>
                    <a:pt x="1172" y="5979"/>
                  </a:lnTo>
                  <a:cubicBezTo>
                    <a:pt x="1181" y="6167"/>
                    <a:pt x="1029" y="6351"/>
                    <a:pt x="841" y="6374"/>
                  </a:cubicBezTo>
                  <a:cubicBezTo>
                    <a:pt x="1052" y="6718"/>
                    <a:pt x="1419" y="6929"/>
                    <a:pt x="1796" y="7072"/>
                  </a:cubicBezTo>
                  <a:cubicBezTo>
                    <a:pt x="2259" y="7250"/>
                    <a:pt x="2754" y="7335"/>
                    <a:pt x="3251" y="7335"/>
                  </a:cubicBezTo>
                  <a:cubicBezTo>
                    <a:pt x="3547" y="7335"/>
                    <a:pt x="3843" y="7304"/>
                    <a:pt x="4133" y="7246"/>
                  </a:cubicBezTo>
                  <a:cubicBezTo>
                    <a:pt x="4533" y="7163"/>
                    <a:pt x="4923" y="7026"/>
                    <a:pt x="5286" y="6833"/>
                  </a:cubicBezTo>
                  <a:cubicBezTo>
                    <a:pt x="5423" y="6759"/>
                    <a:pt x="5543" y="6677"/>
                    <a:pt x="5671" y="6585"/>
                  </a:cubicBezTo>
                  <a:cubicBezTo>
                    <a:pt x="5735" y="6535"/>
                    <a:pt x="5958" y="6281"/>
                    <a:pt x="6010" y="6268"/>
                  </a:cubicBezTo>
                  <a:lnTo>
                    <a:pt x="6010" y="6268"/>
                  </a:lnTo>
                  <a:cubicBezTo>
                    <a:pt x="5985" y="6273"/>
                    <a:pt x="5960" y="6276"/>
                    <a:pt x="5935" y="6276"/>
                  </a:cubicBezTo>
                  <a:cubicBezTo>
                    <a:pt x="5873" y="6276"/>
                    <a:pt x="5813" y="6261"/>
                    <a:pt x="5754" y="6231"/>
                  </a:cubicBezTo>
                  <a:cubicBezTo>
                    <a:pt x="5805" y="6162"/>
                    <a:pt x="5786" y="6052"/>
                    <a:pt x="5717" y="6002"/>
                  </a:cubicBezTo>
                  <a:cubicBezTo>
                    <a:pt x="5603" y="5919"/>
                    <a:pt x="5446" y="5919"/>
                    <a:pt x="5561" y="5754"/>
                  </a:cubicBezTo>
                  <a:cubicBezTo>
                    <a:pt x="5607" y="5694"/>
                    <a:pt x="5607" y="5625"/>
                    <a:pt x="5593" y="5552"/>
                  </a:cubicBezTo>
                  <a:cubicBezTo>
                    <a:pt x="5580" y="5483"/>
                    <a:pt x="5543" y="5414"/>
                    <a:pt x="5511" y="5350"/>
                  </a:cubicBezTo>
                  <a:cubicBezTo>
                    <a:pt x="5300" y="4918"/>
                    <a:pt x="5203" y="4445"/>
                    <a:pt x="5198" y="3963"/>
                  </a:cubicBezTo>
                  <a:cubicBezTo>
                    <a:pt x="5198" y="3811"/>
                    <a:pt x="5134" y="2663"/>
                    <a:pt x="5281" y="2650"/>
                  </a:cubicBezTo>
                  <a:cubicBezTo>
                    <a:pt x="5382" y="2641"/>
                    <a:pt x="6548" y="2310"/>
                    <a:pt x="6544" y="2305"/>
                  </a:cubicBezTo>
                  <a:cubicBezTo>
                    <a:pt x="6475" y="1465"/>
                    <a:pt x="6135" y="643"/>
                    <a:pt x="5589"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32" name="Google Shape;1832;p49"/>
            <p:cNvSpPr/>
            <p:nvPr/>
          </p:nvSpPr>
          <p:spPr>
            <a:xfrm>
              <a:off x="10205964" y="1018207"/>
              <a:ext cx="481620" cy="322328"/>
            </a:xfrm>
            <a:custGeom>
              <a:avLst/>
              <a:gdLst/>
              <a:ahLst/>
              <a:cxnLst/>
              <a:rect l="l" t="t" r="r" b="b"/>
              <a:pathLst>
                <a:path w="4115" h="2754" extrusionOk="0">
                  <a:moveTo>
                    <a:pt x="1415" y="1"/>
                  </a:moveTo>
                  <a:lnTo>
                    <a:pt x="1415" y="1"/>
                  </a:lnTo>
                  <a:cubicBezTo>
                    <a:pt x="1493" y="93"/>
                    <a:pt x="1575" y="189"/>
                    <a:pt x="1658" y="281"/>
                  </a:cubicBezTo>
                  <a:cubicBezTo>
                    <a:pt x="1580" y="207"/>
                    <a:pt x="1474" y="157"/>
                    <a:pt x="1364" y="152"/>
                  </a:cubicBezTo>
                  <a:lnTo>
                    <a:pt x="1364" y="152"/>
                  </a:lnTo>
                  <a:cubicBezTo>
                    <a:pt x="1438" y="239"/>
                    <a:pt x="1525" y="313"/>
                    <a:pt x="1626" y="377"/>
                  </a:cubicBezTo>
                  <a:cubicBezTo>
                    <a:pt x="1446" y="311"/>
                    <a:pt x="1261" y="274"/>
                    <a:pt x="1079" y="274"/>
                  </a:cubicBezTo>
                  <a:cubicBezTo>
                    <a:pt x="818" y="274"/>
                    <a:pt x="564" y="350"/>
                    <a:pt x="345" y="529"/>
                  </a:cubicBezTo>
                  <a:cubicBezTo>
                    <a:pt x="308" y="556"/>
                    <a:pt x="267" y="598"/>
                    <a:pt x="271" y="644"/>
                  </a:cubicBezTo>
                  <a:cubicBezTo>
                    <a:pt x="276" y="685"/>
                    <a:pt x="313" y="717"/>
                    <a:pt x="354" y="731"/>
                  </a:cubicBezTo>
                  <a:cubicBezTo>
                    <a:pt x="370" y="734"/>
                    <a:pt x="385" y="736"/>
                    <a:pt x="401" y="736"/>
                  </a:cubicBezTo>
                  <a:cubicBezTo>
                    <a:pt x="427" y="736"/>
                    <a:pt x="452" y="732"/>
                    <a:pt x="478" y="726"/>
                  </a:cubicBezTo>
                  <a:lnTo>
                    <a:pt x="478" y="726"/>
                  </a:lnTo>
                  <a:cubicBezTo>
                    <a:pt x="313" y="804"/>
                    <a:pt x="78" y="988"/>
                    <a:pt x="88" y="1195"/>
                  </a:cubicBezTo>
                  <a:cubicBezTo>
                    <a:pt x="91" y="1264"/>
                    <a:pt x="151" y="1330"/>
                    <a:pt x="213" y="1330"/>
                  </a:cubicBezTo>
                  <a:cubicBezTo>
                    <a:pt x="225" y="1330"/>
                    <a:pt x="237" y="1328"/>
                    <a:pt x="248" y="1323"/>
                  </a:cubicBezTo>
                  <a:lnTo>
                    <a:pt x="248" y="1323"/>
                  </a:lnTo>
                  <a:cubicBezTo>
                    <a:pt x="46" y="1488"/>
                    <a:pt x="0" y="1810"/>
                    <a:pt x="143" y="2021"/>
                  </a:cubicBezTo>
                  <a:cubicBezTo>
                    <a:pt x="121" y="1986"/>
                    <a:pt x="351" y="1924"/>
                    <a:pt x="388" y="1924"/>
                  </a:cubicBezTo>
                  <a:cubicBezTo>
                    <a:pt x="389" y="1924"/>
                    <a:pt x="390" y="1924"/>
                    <a:pt x="391" y="1925"/>
                  </a:cubicBezTo>
                  <a:cubicBezTo>
                    <a:pt x="450" y="1934"/>
                    <a:pt x="505" y="1971"/>
                    <a:pt x="542" y="2021"/>
                  </a:cubicBezTo>
                  <a:cubicBezTo>
                    <a:pt x="616" y="2113"/>
                    <a:pt x="652" y="2260"/>
                    <a:pt x="602" y="2370"/>
                  </a:cubicBezTo>
                  <a:cubicBezTo>
                    <a:pt x="584" y="2407"/>
                    <a:pt x="561" y="2443"/>
                    <a:pt x="561" y="2480"/>
                  </a:cubicBezTo>
                  <a:cubicBezTo>
                    <a:pt x="561" y="2512"/>
                    <a:pt x="590" y="2540"/>
                    <a:pt x="616" y="2540"/>
                  </a:cubicBezTo>
                  <a:cubicBezTo>
                    <a:pt x="618" y="2540"/>
                    <a:pt x="620" y="2540"/>
                    <a:pt x="621" y="2540"/>
                  </a:cubicBezTo>
                  <a:lnTo>
                    <a:pt x="621" y="2540"/>
                  </a:lnTo>
                  <a:cubicBezTo>
                    <a:pt x="545" y="2592"/>
                    <a:pt x="588" y="2754"/>
                    <a:pt x="678" y="2754"/>
                  </a:cubicBezTo>
                  <a:cubicBezTo>
                    <a:pt x="685" y="2754"/>
                    <a:pt x="691" y="2753"/>
                    <a:pt x="698" y="2751"/>
                  </a:cubicBezTo>
                  <a:cubicBezTo>
                    <a:pt x="859" y="2714"/>
                    <a:pt x="868" y="2430"/>
                    <a:pt x="854" y="2310"/>
                  </a:cubicBezTo>
                  <a:cubicBezTo>
                    <a:pt x="836" y="2173"/>
                    <a:pt x="795" y="2039"/>
                    <a:pt x="726" y="1915"/>
                  </a:cubicBezTo>
                  <a:cubicBezTo>
                    <a:pt x="836" y="1883"/>
                    <a:pt x="900" y="1769"/>
                    <a:pt x="928" y="1654"/>
                  </a:cubicBezTo>
                  <a:cubicBezTo>
                    <a:pt x="960" y="1530"/>
                    <a:pt x="960" y="1397"/>
                    <a:pt x="965" y="1269"/>
                  </a:cubicBezTo>
                  <a:lnTo>
                    <a:pt x="965" y="1269"/>
                  </a:lnTo>
                  <a:cubicBezTo>
                    <a:pt x="965" y="1274"/>
                    <a:pt x="972" y="1276"/>
                    <a:pt x="984" y="1276"/>
                  </a:cubicBezTo>
                  <a:cubicBezTo>
                    <a:pt x="1056" y="1276"/>
                    <a:pt x="1304" y="1202"/>
                    <a:pt x="1327" y="1190"/>
                  </a:cubicBezTo>
                  <a:cubicBezTo>
                    <a:pt x="1382" y="1162"/>
                    <a:pt x="1447" y="1135"/>
                    <a:pt x="1493" y="1094"/>
                  </a:cubicBezTo>
                  <a:cubicBezTo>
                    <a:pt x="1534" y="1052"/>
                    <a:pt x="1566" y="1006"/>
                    <a:pt x="1617" y="970"/>
                  </a:cubicBezTo>
                  <a:lnTo>
                    <a:pt x="1617" y="970"/>
                  </a:lnTo>
                  <a:cubicBezTo>
                    <a:pt x="1516" y="1094"/>
                    <a:pt x="1470" y="1268"/>
                    <a:pt x="1502" y="1429"/>
                  </a:cubicBezTo>
                  <a:cubicBezTo>
                    <a:pt x="1525" y="1401"/>
                    <a:pt x="1539" y="1374"/>
                    <a:pt x="1539" y="1341"/>
                  </a:cubicBezTo>
                  <a:cubicBezTo>
                    <a:pt x="1607" y="1437"/>
                    <a:pt x="1721" y="1489"/>
                    <a:pt x="1835" y="1489"/>
                  </a:cubicBezTo>
                  <a:cubicBezTo>
                    <a:pt x="1874" y="1489"/>
                    <a:pt x="1914" y="1483"/>
                    <a:pt x="1952" y="1470"/>
                  </a:cubicBezTo>
                  <a:cubicBezTo>
                    <a:pt x="2099" y="1420"/>
                    <a:pt x="2209" y="1282"/>
                    <a:pt x="2237" y="1130"/>
                  </a:cubicBezTo>
                  <a:cubicBezTo>
                    <a:pt x="2264" y="1222"/>
                    <a:pt x="2301" y="1314"/>
                    <a:pt x="2347" y="1397"/>
                  </a:cubicBezTo>
                  <a:cubicBezTo>
                    <a:pt x="2356" y="1415"/>
                    <a:pt x="2365" y="1429"/>
                    <a:pt x="2383" y="1429"/>
                  </a:cubicBezTo>
                  <a:cubicBezTo>
                    <a:pt x="2397" y="1429"/>
                    <a:pt x="2406" y="1415"/>
                    <a:pt x="2416" y="1406"/>
                  </a:cubicBezTo>
                  <a:cubicBezTo>
                    <a:pt x="2434" y="1369"/>
                    <a:pt x="2457" y="1332"/>
                    <a:pt x="2480" y="1300"/>
                  </a:cubicBezTo>
                  <a:cubicBezTo>
                    <a:pt x="2494" y="1328"/>
                    <a:pt x="2503" y="1355"/>
                    <a:pt x="2526" y="1378"/>
                  </a:cubicBezTo>
                  <a:cubicBezTo>
                    <a:pt x="2542" y="1391"/>
                    <a:pt x="2563" y="1402"/>
                    <a:pt x="2584" y="1402"/>
                  </a:cubicBezTo>
                  <a:cubicBezTo>
                    <a:pt x="2592" y="1402"/>
                    <a:pt x="2601" y="1400"/>
                    <a:pt x="2608" y="1397"/>
                  </a:cubicBezTo>
                  <a:cubicBezTo>
                    <a:pt x="2622" y="1387"/>
                    <a:pt x="2631" y="1374"/>
                    <a:pt x="2641" y="1360"/>
                  </a:cubicBezTo>
                  <a:cubicBezTo>
                    <a:pt x="2677" y="1300"/>
                    <a:pt x="2696" y="1227"/>
                    <a:pt x="2691" y="1153"/>
                  </a:cubicBezTo>
                  <a:lnTo>
                    <a:pt x="2691" y="1153"/>
                  </a:lnTo>
                  <a:cubicBezTo>
                    <a:pt x="2728" y="1217"/>
                    <a:pt x="2714" y="1319"/>
                    <a:pt x="2778" y="1355"/>
                  </a:cubicBezTo>
                  <a:cubicBezTo>
                    <a:pt x="2791" y="1363"/>
                    <a:pt x="2806" y="1367"/>
                    <a:pt x="2822" y="1367"/>
                  </a:cubicBezTo>
                  <a:cubicBezTo>
                    <a:pt x="2851" y="1367"/>
                    <a:pt x="2881" y="1355"/>
                    <a:pt x="2902" y="1337"/>
                  </a:cubicBezTo>
                  <a:cubicBezTo>
                    <a:pt x="2934" y="1305"/>
                    <a:pt x="2957" y="1263"/>
                    <a:pt x="2976" y="1222"/>
                  </a:cubicBezTo>
                  <a:lnTo>
                    <a:pt x="2976" y="1222"/>
                  </a:lnTo>
                  <a:cubicBezTo>
                    <a:pt x="2971" y="1374"/>
                    <a:pt x="3036" y="1521"/>
                    <a:pt x="3141" y="1626"/>
                  </a:cubicBezTo>
                  <a:cubicBezTo>
                    <a:pt x="3159" y="1571"/>
                    <a:pt x="3182" y="1516"/>
                    <a:pt x="3210" y="1465"/>
                  </a:cubicBezTo>
                  <a:cubicBezTo>
                    <a:pt x="3219" y="1502"/>
                    <a:pt x="3228" y="1544"/>
                    <a:pt x="3256" y="1566"/>
                  </a:cubicBezTo>
                  <a:cubicBezTo>
                    <a:pt x="3269" y="1576"/>
                    <a:pt x="3286" y="1580"/>
                    <a:pt x="3301" y="1580"/>
                  </a:cubicBezTo>
                  <a:cubicBezTo>
                    <a:pt x="3323" y="1580"/>
                    <a:pt x="3343" y="1572"/>
                    <a:pt x="3350" y="1554"/>
                  </a:cubicBezTo>
                  <a:lnTo>
                    <a:pt x="3350" y="1554"/>
                  </a:lnTo>
                  <a:cubicBezTo>
                    <a:pt x="3350" y="1559"/>
                    <a:pt x="3352" y="1565"/>
                    <a:pt x="3352" y="1571"/>
                  </a:cubicBezTo>
                  <a:cubicBezTo>
                    <a:pt x="3357" y="1599"/>
                    <a:pt x="3375" y="1640"/>
                    <a:pt x="3375" y="1658"/>
                  </a:cubicBezTo>
                  <a:cubicBezTo>
                    <a:pt x="3375" y="1700"/>
                    <a:pt x="3362" y="1727"/>
                    <a:pt x="3348" y="1764"/>
                  </a:cubicBezTo>
                  <a:cubicBezTo>
                    <a:pt x="3320" y="1842"/>
                    <a:pt x="3288" y="1925"/>
                    <a:pt x="3274" y="2007"/>
                  </a:cubicBezTo>
                  <a:cubicBezTo>
                    <a:pt x="3256" y="2117"/>
                    <a:pt x="3283" y="2246"/>
                    <a:pt x="3384" y="2297"/>
                  </a:cubicBezTo>
                  <a:cubicBezTo>
                    <a:pt x="3329" y="2324"/>
                    <a:pt x="3283" y="2384"/>
                    <a:pt x="3297" y="2448"/>
                  </a:cubicBezTo>
                  <a:cubicBezTo>
                    <a:pt x="3304" y="2490"/>
                    <a:pt x="3347" y="2521"/>
                    <a:pt x="3388" y="2521"/>
                  </a:cubicBezTo>
                  <a:cubicBezTo>
                    <a:pt x="3405" y="2521"/>
                    <a:pt x="3421" y="2515"/>
                    <a:pt x="3435" y="2503"/>
                  </a:cubicBezTo>
                  <a:cubicBezTo>
                    <a:pt x="3458" y="2480"/>
                    <a:pt x="3467" y="2448"/>
                    <a:pt x="3467" y="2416"/>
                  </a:cubicBezTo>
                  <a:cubicBezTo>
                    <a:pt x="3486" y="2287"/>
                    <a:pt x="3476" y="2150"/>
                    <a:pt x="3518" y="2026"/>
                  </a:cubicBezTo>
                  <a:cubicBezTo>
                    <a:pt x="3541" y="1957"/>
                    <a:pt x="3591" y="1870"/>
                    <a:pt x="3655" y="1837"/>
                  </a:cubicBezTo>
                  <a:cubicBezTo>
                    <a:pt x="3670" y="1830"/>
                    <a:pt x="3686" y="1827"/>
                    <a:pt x="3702" y="1827"/>
                  </a:cubicBezTo>
                  <a:cubicBezTo>
                    <a:pt x="3760" y="1827"/>
                    <a:pt x="3820" y="1868"/>
                    <a:pt x="3853" y="1911"/>
                  </a:cubicBezTo>
                  <a:cubicBezTo>
                    <a:pt x="3885" y="1952"/>
                    <a:pt x="3903" y="2003"/>
                    <a:pt x="3922" y="2053"/>
                  </a:cubicBezTo>
                  <a:cubicBezTo>
                    <a:pt x="3894" y="1975"/>
                    <a:pt x="3940" y="1856"/>
                    <a:pt x="3940" y="1773"/>
                  </a:cubicBezTo>
                  <a:cubicBezTo>
                    <a:pt x="3940" y="1667"/>
                    <a:pt x="3922" y="1562"/>
                    <a:pt x="3890" y="1461"/>
                  </a:cubicBezTo>
                  <a:lnTo>
                    <a:pt x="3890" y="1461"/>
                  </a:lnTo>
                  <a:cubicBezTo>
                    <a:pt x="3896" y="1462"/>
                    <a:pt x="3902" y="1462"/>
                    <a:pt x="3908" y="1462"/>
                  </a:cubicBezTo>
                  <a:cubicBezTo>
                    <a:pt x="3939" y="1462"/>
                    <a:pt x="3968" y="1453"/>
                    <a:pt x="3991" y="1438"/>
                  </a:cubicBezTo>
                  <a:cubicBezTo>
                    <a:pt x="4046" y="1406"/>
                    <a:pt x="4087" y="1346"/>
                    <a:pt x="4096" y="1282"/>
                  </a:cubicBezTo>
                  <a:cubicBezTo>
                    <a:pt x="4115" y="1185"/>
                    <a:pt x="4082" y="1084"/>
                    <a:pt x="4037" y="992"/>
                  </a:cubicBezTo>
                  <a:cubicBezTo>
                    <a:pt x="3917" y="740"/>
                    <a:pt x="3688" y="506"/>
                    <a:pt x="3403" y="497"/>
                  </a:cubicBezTo>
                  <a:cubicBezTo>
                    <a:pt x="3412" y="368"/>
                    <a:pt x="3297" y="272"/>
                    <a:pt x="3187" y="212"/>
                  </a:cubicBezTo>
                  <a:cubicBezTo>
                    <a:pt x="2977" y="100"/>
                    <a:pt x="2739" y="40"/>
                    <a:pt x="2501" y="40"/>
                  </a:cubicBezTo>
                  <a:cubicBezTo>
                    <a:pt x="2406" y="40"/>
                    <a:pt x="2311" y="50"/>
                    <a:pt x="2218" y="70"/>
                  </a:cubicBezTo>
                  <a:cubicBezTo>
                    <a:pt x="2062" y="102"/>
                    <a:pt x="1897" y="171"/>
                    <a:pt x="1823" y="313"/>
                  </a:cubicBezTo>
                  <a:cubicBezTo>
                    <a:pt x="1750" y="148"/>
                    <a:pt x="1589" y="24"/>
                    <a:pt x="1415"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33" name="Google Shape;1833;p49"/>
            <p:cNvSpPr/>
            <p:nvPr/>
          </p:nvSpPr>
          <p:spPr>
            <a:xfrm flipH="1">
              <a:off x="10264023" y="1750726"/>
              <a:ext cx="320412" cy="276947"/>
            </a:xfrm>
            <a:custGeom>
              <a:avLst/>
              <a:gdLst/>
              <a:ahLst/>
              <a:cxnLst/>
              <a:rect l="l" t="t" r="r" b="b"/>
              <a:pathLst>
                <a:path w="2875" h="2485" extrusionOk="0">
                  <a:moveTo>
                    <a:pt x="654" y="1"/>
                  </a:moveTo>
                  <a:cubicBezTo>
                    <a:pt x="327" y="1"/>
                    <a:pt x="85" y="332"/>
                    <a:pt x="46" y="643"/>
                  </a:cubicBezTo>
                  <a:cubicBezTo>
                    <a:pt x="0" y="992"/>
                    <a:pt x="202" y="1359"/>
                    <a:pt x="404" y="1630"/>
                  </a:cubicBezTo>
                  <a:cubicBezTo>
                    <a:pt x="620" y="1928"/>
                    <a:pt x="905" y="2176"/>
                    <a:pt x="1194" y="2411"/>
                  </a:cubicBezTo>
                  <a:cubicBezTo>
                    <a:pt x="1236" y="2443"/>
                    <a:pt x="1282" y="2480"/>
                    <a:pt x="1332" y="2484"/>
                  </a:cubicBezTo>
                  <a:cubicBezTo>
                    <a:pt x="1336" y="2484"/>
                    <a:pt x="1340" y="2485"/>
                    <a:pt x="1344" y="2485"/>
                  </a:cubicBezTo>
                  <a:cubicBezTo>
                    <a:pt x="1395" y="2485"/>
                    <a:pt x="1441" y="2459"/>
                    <a:pt x="1484" y="2434"/>
                  </a:cubicBezTo>
                  <a:cubicBezTo>
                    <a:pt x="1911" y="2190"/>
                    <a:pt x="2402" y="1928"/>
                    <a:pt x="2622" y="1465"/>
                  </a:cubicBezTo>
                  <a:cubicBezTo>
                    <a:pt x="2834" y="1024"/>
                    <a:pt x="2875" y="427"/>
                    <a:pt x="2319" y="216"/>
                  </a:cubicBezTo>
                  <a:cubicBezTo>
                    <a:pt x="2243" y="187"/>
                    <a:pt x="2172" y="175"/>
                    <a:pt x="2104" y="175"/>
                  </a:cubicBezTo>
                  <a:cubicBezTo>
                    <a:pt x="1789" y="175"/>
                    <a:pt x="1561" y="451"/>
                    <a:pt x="1364" y="693"/>
                  </a:cubicBezTo>
                  <a:cubicBezTo>
                    <a:pt x="1428" y="611"/>
                    <a:pt x="1222" y="321"/>
                    <a:pt x="1176" y="266"/>
                  </a:cubicBezTo>
                  <a:cubicBezTo>
                    <a:pt x="1061" y="138"/>
                    <a:pt x="891" y="28"/>
                    <a:pt x="717" y="5"/>
                  </a:cubicBezTo>
                  <a:cubicBezTo>
                    <a:pt x="695" y="2"/>
                    <a:pt x="675" y="1"/>
                    <a:pt x="654"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34" name="Google Shape;1834;p49"/>
            <p:cNvSpPr/>
            <p:nvPr/>
          </p:nvSpPr>
          <p:spPr>
            <a:xfrm>
              <a:off x="10060367" y="1449262"/>
              <a:ext cx="740629" cy="858488"/>
            </a:xfrm>
            <a:custGeom>
              <a:avLst/>
              <a:gdLst/>
              <a:ahLst/>
              <a:cxnLst/>
              <a:rect l="l" t="t" r="r" b="b"/>
              <a:pathLst>
                <a:path w="6328" h="7335" extrusionOk="0">
                  <a:moveTo>
                    <a:pt x="937" y="65"/>
                  </a:moveTo>
                  <a:cubicBezTo>
                    <a:pt x="937" y="65"/>
                    <a:pt x="937" y="65"/>
                    <a:pt x="936" y="65"/>
                  </a:cubicBezTo>
                  <a:lnTo>
                    <a:pt x="936" y="65"/>
                  </a:lnTo>
                  <a:cubicBezTo>
                    <a:pt x="937" y="65"/>
                    <a:pt x="937" y="65"/>
                    <a:pt x="937" y="65"/>
                  </a:cubicBezTo>
                  <a:close/>
                  <a:moveTo>
                    <a:pt x="5992" y="6268"/>
                  </a:moveTo>
                  <a:cubicBezTo>
                    <a:pt x="5992" y="6268"/>
                    <a:pt x="5992" y="6268"/>
                    <a:pt x="5991" y="6268"/>
                  </a:cubicBezTo>
                  <a:lnTo>
                    <a:pt x="5991" y="6268"/>
                  </a:lnTo>
                  <a:cubicBezTo>
                    <a:pt x="5992" y="6268"/>
                    <a:pt x="5992" y="6268"/>
                    <a:pt x="5992" y="6268"/>
                  </a:cubicBezTo>
                  <a:close/>
                  <a:moveTo>
                    <a:pt x="5570" y="0"/>
                  </a:moveTo>
                  <a:cubicBezTo>
                    <a:pt x="5570" y="0"/>
                    <a:pt x="5570" y="0"/>
                    <a:pt x="5570" y="0"/>
                  </a:cubicBezTo>
                  <a:cubicBezTo>
                    <a:pt x="5143" y="528"/>
                    <a:pt x="4500" y="1116"/>
                    <a:pt x="3816" y="1272"/>
                  </a:cubicBezTo>
                  <a:cubicBezTo>
                    <a:pt x="3526" y="1341"/>
                    <a:pt x="3223" y="1350"/>
                    <a:pt x="2920" y="1355"/>
                  </a:cubicBezTo>
                  <a:cubicBezTo>
                    <a:pt x="2880" y="1356"/>
                    <a:pt x="2839" y="1356"/>
                    <a:pt x="2799" y="1356"/>
                  </a:cubicBezTo>
                  <a:cubicBezTo>
                    <a:pt x="2581" y="1356"/>
                    <a:pt x="2363" y="1342"/>
                    <a:pt x="2158" y="1272"/>
                  </a:cubicBezTo>
                  <a:cubicBezTo>
                    <a:pt x="1883" y="1171"/>
                    <a:pt x="1653" y="969"/>
                    <a:pt x="1437" y="781"/>
                  </a:cubicBezTo>
                  <a:cubicBezTo>
                    <a:pt x="1373" y="726"/>
                    <a:pt x="888" y="117"/>
                    <a:pt x="936" y="65"/>
                  </a:cubicBezTo>
                  <a:lnTo>
                    <a:pt x="936" y="65"/>
                  </a:lnTo>
                  <a:cubicBezTo>
                    <a:pt x="606" y="409"/>
                    <a:pt x="354" y="827"/>
                    <a:pt x="197" y="1277"/>
                  </a:cubicBezTo>
                  <a:cubicBezTo>
                    <a:pt x="119" y="1502"/>
                    <a:pt x="64" y="1741"/>
                    <a:pt x="32" y="1984"/>
                  </a:cubicBezTo>
                  <a:cubicBezTo>
                    <a:pt x="18" y="2099"/>
                    <a:pt x="0" y="2227"/>
                    <a:pt x="9" y="2347"/>
                  </a:cubicBezTo>
                  <a:cubicBezTo>
                    <a:pt x="14" y="2388"/>
                    <a:pt x="18" y="2452"/>
                    <a:pt x="41" y="2489"/>
                  </a:cubicBezTo>
                  <a:cubicBezTo>
                    <a:pt x="156" y="2489"/>
                    <a:pt x="271" y="2494"/>
                    <a:pt x="386" y="2494"/>
                  </a:cubicBezTo>
                  <a:cubicBezTo>
                    <a:pt x="386" y="2209"/>
                    <a:pt x="409" y="1920"/>
                    <a:pt x="455" y="1640"/>
                  </a:cubicBezTo>
                  <a:cubicBezTo>
                    <a:pt x="510" y="1295"/>
                    <a:pt x="615" y="937"/>
                    <a:pt x="877" y="707"/>
                  </a:cubicBezTo>
                  <a:lnTo>
                    <a:pt x="877" y="707"/>
                  </a:lnTo>
                  <a:cubicBezTo>
                    <a:pt x="785" y="1010"/>
                    <a:pt x="730" y="1318"/>
                    <a:pt x="703" y="1630"/>
                  </a:cubicBezTo>
                  <a:cubicBezTo>
                    <a:pt x="698" y="1736"/>
                    <a:pt x="698" y="1855"/>
                    <a:pt x="767" y="1933"/>
                  </a:cubicBezTo>
                  <a:cubicBezTo>
                    <a:pt x="840" y="1750"/>
                    <a:pt x="937" y="1575"/>
                    <a:pt x="1047" y="1410"/>
                  </a:cubicBezTo>
                  <a:lnTo>
                    <a:pt x="1047" y="1410"/>
                  </a:lnTo>
                  <a:cubicBezTo>
                    <a:pt x="1024" y="1529"/>
                    <a:pt x="1015" y="1653"/>
                    <a:pt x="1024" y="1773"/>
                  </a:cubicBezTo>
                  <a:cubicBezTo>
                    <a:pt x="1088" y="1618"/>
                    <a:pt x="1192" y="1481"/>
                    <a:pt x="1319" y="1372"/>
                  </a:cubicBezTo>
                  <a:lnTo>
                    <a:pt x="1319" y="1372"/>
                  </a:lnTo>
                  <a:cubicBezTo>
                    <a:pt x="1253" y="1433"/>
                    <a:pt x="1226" y="1678"/>
                    <a:pt x="1208" y="1764"/>
                  </a:cubicBezTo>
                  <a:cubicBezTo>
                    <a:pt x="1175" y="1920"/>
                    <a:pt x="1153" y="2076"/>
                    <a:pt x="1139" y="2232"/>
                  </a:cubicBezTo>
                  <a:cubicBezTo>
                    <a:pt x="1116" y="2503"/>
                    <a:pt x="1047" y="3072"/>
                    <a:pt x="1258" y="3283"/>
                  </a:cubicBezTo>
                  <a:cubicBezTo>
                    <a:pt x="1272" y="3012"/>
                    <a:pt x="1295" y="2732"/>
                    <a:pt x="1373" y="2471"/>
                  </a:cubicBezTo>
                  <a:cubicBezTo>
                    <a:pt x="1451" y="2204"/>
                    <a:pt x="1593" y="1952"/>
                    <a:pt x="1814" y="1786"/>
                  </a:cubicBezTo>
                  <a:cubicBezTo>
                    <a:pt x="1846" y="1764"/>
                    <a:pt x="1887" y="1736"/>
                    <a:pt x="1929" y="1731"/>
                  </a:cubicBezTo>
                  <a:cubicBezTo>
                    <a:pt x="1938" y="1730"/>
                    <a:pt x="1948" y="1729"/>
                    <a:pt x="1958" y="1729"/>
                  </a:cubicBezTo>
                  <a:cubicBezTo>
                    <a:pt x="2003" y="1729"/>
                    <a:pt x="2048" y="1745"/>
                    <a:pt x="2089" y="1764"/>
                  </a:cubicBezTo>
                  <a:cubicBezTo>
                    <a:pt x="2255" y="1842"/>
                    <a:pt x="2401" y="1947"/>
                    <a:pt x="2567" y="2021"/>
                  </a:cubicBezTo>
                  <a:cubicBezTo>
                    <a:pt x="2747" y="2101"/>
                    <a:pt x="2939" y="2137"/>
                    <a:pt x="3133" y="2137"/>
                  </a:cubicBezTo>
                  <a:cubicBezTo>
                    <a:pt x="3539" y="2137"/>
                    <a:pt x="3952" y="1978"/>
                    <a:pt x="4275" y="1727"/>
                  </a:cubicBezTo>
                  <a:lnTo>
                    <a:pt x="4275" y="1727"/>
                  </a:lnTo>
                  <a:cubicBezTo>
                    <a:pt x="4151" y="2085"/>
                    <a:pt x="3788" y="2324"/>
                    <a:pt x="3416" y="2393"/>
                  </a:cubicBezTo>
                  <a:cubicBezTo>
                    <a:pt x="3323" y="2408"/>
                    <a:pt x="3229" y="2416"/>
                    <a:pt x="3135" y="2416"/>
                  </a:cubicBezTo>
                  <a:cubicBezTo>
                    <a:pt x="2850" y="2416"/>
                    <a:pt x="2564" y="2349"/>
                    <a:pt x="2291" y="2259"/>
                  </a:cubicBezTo>
                  <a:lnTo>
                    <a:pt x="2291" y="2259"/>
                  </a:lnTo>
                  <a:cubicBezTo>
                    <a:pt x="2291" y="2475"/>
                    <a:pt x="2507" y="2618"/>
                    <a:pt x="2700" y="2705"/>
                  </a:cubicBezTo>
                  <a:cubicBezTo>
                    <a:pt x="2994" y="2838"/>
                    <a:pt x="3306" y="2930"/>
                    <a:pt x="3623" y="2976"/>
                  </a:cubicBezTo>
                  <a:cubicBezTo>
                    <a:pt x="3392" y="3012"/>
                    <a:pt x="3158" y="3025"/>
                    <a:pt x="2924" y="3025"/>
                  </a:cubicBezTo>
                  <a:cubicBezTo>
                    <a:pt x="2591" y="3025"/>
                    <a:pt x="2257" y="2998"/>
                    <a:pt x="1929" y="2971"/>
                  </a:cubicBezTo>
                  <a:lnTo>
                    <a:pt x="1929" y="2971"/>
                  </a:lnTo>
                  <a:cubicBezTo>
                    <a:pt x="1993" y="3228"/>
                    <a:pt x="2186" y="3435"/>
                    <a:pt x="2401" y="3586"/>
                  </a:cubicBezTo>
                  <a:cubicBezTo>
                    <a:pt x="2719" y="3808"/>
                    <a:pt x="3105" y="3917"/>
                    <a:pt x="3491" y="3917"/>
                  </a:cubicBezTo>
                  <a:cubicBezTo>
                    <a:pt x="3935" y="3917"/>
                    <a:pt x="4381" y="3773"/>
                    <a:pt x="4725" y="3490"/>
                  </a:cubicBezTo>
                  <a:lnTo>
                    <a:pt x="4725" y="3490"/>
                  </a:lnTo>
                  <a:cubicBezTo>
                    <a:pt x="4445" y="3807"/>
                    <a:pt x="4064" y="4027"/>
                    <a:pt x="3655" y="4137"/>
                  </a:cubicBezTo>
                  <a:cubicBezTo>
                    <a:pt x="3418" y="4201"/>
                    <a:pt x="3173" y="4230"/>
                    <a:pt x="2928" y="4230"/>
                  </a:cubicBezTo>
                  <a:cubicBezTo>
                    <a:pt x="2750" y="4230"/>
                    <a:pt x="2572" y="4215"/>
                    <a:pt x="2397" y="4188"/>
                  </a:cubicBezTo>
                  <a:cubicBezTo>
                    <a:pt x="2253" y="4167"/>
                    <a:pt x="2110" y="4136"/>
                    <a:pt x="1967" y="4136"/>
                  </a:cubicBezTo>
                  <a:cubicBezTo>
                    <a:pt x="1949" y="4136"/>
                    <a:pt x="1932" y="4136"/>
                    <a:pt x="1915" y="4137"/>
                  </a:cubicBezTo>
                  <a:cubicBezTo>
                    <a:pt x="2025" y="4422"/>
                    <a:pt x="2278" y="4629"/>
                    <a:pt x="2558" y="4748"/>
                  </a:cubicBezTo>
                  <a:cubicBezTo>
                    <a:pt x="2838" y="4868"/>
                    <a:pt x="3141" y="4909"/>
                    <a:pt x="3444" y="4950"/>
                  </a:cubicBezTo>
                  <a:cubicBezTo>
                    <a:pt x="3319" y="4989"/>
                    <a:pt x="3191" y="5004"/>
                    <a:pt x="3062" y="5004"/>
                  </a:cubicBezTo>
                  <a:cubicBezTo>
                    <a:pt x="2678" y="5004"/>
                    <a:pt x="2282" y="4874"/>
                    <a:pt x="1891" y="4874"/>
                  </a:cubicBezTo>
                  <a:cubicBezTo>
                    <a:pt x="1841" y="4874"/>
                    <a:pt x="1790" y="4876"/>
                    <a:pt x="1740" y="4881"/>
                  </a:cubicBezTo>
                  <a:cubicBezTo>
                    <a:pt x="2184" y="5244"/>
                    <a:pt x="2758" y="5433"/>
                    <a:pt x="3331" y="5433"/>
                  </a:cubicBezTo>
                  <a:cubicBezTo>
                    <a:pt x="3707" y="5433"/>
                    <a:pt x="4083" y="5352"/>
                    <a:pt x="4422" y="5184"/>
                  </a:cubicBezTo>
                  <a:lnTo>
                    <a:pt x="4422" y="5184"/>
                  </a:lnTo>
                  <a:cubicBezTo>
                    <a:pt x="3999" y="5501"/>
                    <a:pt x="3458" y="5634"/>
                    <a:pt x="2930" y="5644"/>
                  </a:cubicBezTo>
                  <a:cubicBezTo>
                    <a:pt x="2912" y="5644"/>
                    <a:pt x="2894" y="5644"/>
                    <a:pt x="2876" y="5644"/>
                  </a:cubicBezTo>
                  <a:cubicBezTo>
                    <a:pt x="2595" y="5644"/>
                    <a:pt x="2316" y="5609"/>
                    <a:pt x="2057" y="5497"/>
                  </a:cubicBezTo>
                  <a:cubicBezTo>
                    <a:pt x="1795" y="5382"/>
                    <a:pt x="1570" y="5198"/>
                    <a:pt x="1350" y="5014"/>
                  </a:cubicBezTo>
                  <a:lnTo>
                    <a:pt x="1350" y="5014"/>
                  </a:lnTo>
                  <a:cubicBezTo>
                    <a:pt x="1350" y="5194"/>
                    <a:pt x="1460" y="5359"/>
                    <a:pt x="1593" y="5483"/>
                  </a:cubicBezTo>
                  <a:cubicBezTo>
                    <a:pt x="1864" y="5740"/>
                    <a:pt x="2232" y="5873"/>
                    <a:pt x="2594" y="5960"/>
                  </a:cubicBezTo>
                  <a:cubicBezTo>
                    <a:pt x="2870" y="6027"/>
                    <a:pt x="3159" y="6067"/>
                    <a:pt x="3446" y="6067"/>
                  </a:cubicBezTo>
                  <a:cubicBezTo>
                    <a:pt x="3875" y="6067"/>
                    <a:pt x="4298" y="5976"/>
                    <a:pt x="4656" y="5745"/>
                  </a:cubicBezTo>
                  <a:lnTo>
                    <a:pt x="4656" y="5745"/>
                  </a:lnTo>
                  <a:cubicBezTo>
                    <a:pt x="4250" y="6034"/>
                    <a:pt x="3752" y="6141"/>
                    <a:pt x="3248" y="6141"/>
                  </a:cubicBezTo>
                  <a:cubicBezTo>
                    <a:pt x="3034" y="6141"/>
                    <a:pt x="2818" y="6122"/>
                    <a:pt x="2608" y="6089"/>
                  </a:cubicBezTo>
                  <a:lnTo>
                    <a:pt x="2608" y="6089"/>
                  </a:lnTo>
                  <a:cubicBezTo>
                    <a:pt x="2640" y="6222"/>
                    <a:pt x="2773" y="6296"/>
                    <a:pt x="2902" y="6351"/>
                  </a:cubicBezTo>
                  <a:cubicBezTo>
                    <a:pt x="3234" y="6491"/>
                    <a:pt x="3596" y="6562"/>
                    <a:pt x="3959" y="6562"/>
                  </a:cubicBezTo>
                  <a:cubicBezTo>
                    <a:pt x="4178" y="6562"/>
                    <a:pt x="4397" y="6536"/>
                    <a:pt x="4610" y="6484"/>
                  </a:cubicBezTo>
                  <a:lnTo>
                    <a:pt x="4610" y="6484"/>
                  </a:lnTo>
                  <a:cubicBezTo>
                    <a:pt x="4413" y="6599"/>
                    <a:pt x="4183" y="6654"/>
                    <a:pt x="3958" y="6681"/>
                  </a:cubicBezTo>
                  <a:cubicBezTo>
                    <a:pt x="3824" y="6698"/>
                    <a:pt x="3689" y="6707"/>
                    <a:pt x="3555" y="6707"/>
                  </a:cubicBezTo>
                  <a:cubicBezTo>
                    <a:pt x="2742" y="6707"/>
                    <a:pt x="1930" y="6403"/>
                    <a:pt x="1327" y="5859"/>
                  </a:cubicBezTo>
                  <a:lnTo>
                    <a:pt x="1327" y="5859"/>
                  </a:lnTo>
                  <a:cubicBezTo>
                    <a:pt x="1345" y="6117"/>
                    <a:pt x="1524" y="6346"/>
                    <a:pt x="1745" y="6484"/>
                  </a:cubicBezTo>
                  <a:cubicBezTo>
                    <a:pt x="1961" y="6626"/>
                    <a:pt x="2218" y="6695"/>
                    <a:pt x="2470" y="6759"/>
                  </a:cubicBezTo>
                  <a:cubicBezTo>
                    <a:pt x="2112" y="6686"/>
                    <a:pt x="1768" y="6539"/>
                    <a:pt x="1469" y="6323"/>
                  </a:cubicBezTo>
                  <a:cubicBezTo>
                    <a:pt x="1378" y="6257"/>
                    <a:pt x="1279" y="6183"/>
                    <a:pt x="1173" y="6183"/>
                  </a:cubicBezTo>
                  <a:cubicBezTo>
                    <a:pt x="1162" y="6183"/>
                    <a:pt x="1150" y="6184"/>
                    <a:pt x="1139" y="6185"/>
                  </a:cubicBezTo>
                  <a:cubicBezTo>
                    <a:pt x="1263" y="6420"/>
                    <a:pt x="1488" y="6594"/>
                    <a:pt x="1731" y="6700"/>
                  </a:cubicBezTo>
                  <a:cubicBezTo>
                    <a:pt x="1974" y="6810"/>
                    <a:pt x="2241" y="6860"/>
                    <a:pt x="2507" y="6893"/>
                  </a:cubicBezTo>
                  <a:cubicBezTo>
                    <a:pt x="2749" y="6921"/>
                    <a:pt x="2995" y="6937"/>
                    <a:pt x="3241" y="6937"/>
                  </a:cubicBezTo>
                  <a:cubicBezTo>
                    <a:pt x="4011" y="6937"/>
                    <a:pt x="4781" y="6783"/>
                    <a:pt x="5446" y="6397"/>
                  </a:cubicBezTo>
                  <a:lnTo>
                    <a:pt x="5446" y="6397"/>
                  </a:lnTo>
                  <a:cubicBezTo>
                    <a:pt x="4996" y="6750"/>
                    <a:pt x="4449" y="6966"/>
                    <a:pt x="3885" y="7044"/>
                  </a:cubicBezTo>
                  <a:cubicBezTo>
                    <a:pt x="3710" y="7068"/>
                    <a:pt x="3534" y="7080"/>
                    <a:pt x="3357" y="7080"/>
                  </a:cubicBezTo>
                  <a:cubicBezTo>
                    <a:pt x="2964" y="7080"/>
                    <a:pt x="2571" y="7023"/>
                    <a:pt x="2190" y="6925"/>
                  </a:cubicBezTo>
                  <a:cubicBezTo>
                    <a:pt x="1896" y="6847"/>
                    <a:pt x="1612" y="6741"/>
                    <a:pt x="1336" y="6617"/>
                  </a:cubicBezTo>
                  <a:cubicBezTo>
                    <a:pt x="1203" y="6553"/>
                    <a:pt x="1074" y="6410"/>
                    <a:pt x="941" y="6369"/>
                  </a:cubicBezTo>
                  <a:cubicBezTo>
                    <a:pt x="911" y="6360"/>
                    <a:pt x="889" y="6356"/>
                    <a:pt x="873" y="6356"/>
                  </a:cubicBezTo>
                  <a:cubicBezTo>
                    <a:pt x="780" y="6356"/>
                    <a:pt x="892" y="6486"/>
                    <a:pt x="955" y="6553"/>
                  </a:cubicBezTo>
                  <a:cubicBezTo>
                    <a:pt x="1171" y="6796"/>
                    <a:pt x="1474" y="6957"/>
                    <a:pt x="1777" y="7072"/>
                  </a:cubicBezTo>
                  <a:cubicBezTo>
                    <a:pt x="2240" y="7250"/>
                    <a:pt x="2735" y="7335"/>
                    <a:pt x="3232" y="7335"/>
                  </a:cubicBezTo>
                  <a:cubicBezTo>
                    <a:pt x="3528" y="7335"/>
                    <a:pt x="3824" y="7304"/>
                    <a:pt x="4114" y="7246"/>
                  </a:cubicBezTo>
                  <a:cubicBezTo>
                    <a:pt x="4514" y="7163"/>
                    <a:pt x="4904" y="7026"/>
                    <a:pt x="5267" y="6833"/>
                  </a:cubicBezTo>
                  <a:cubicBezTo>
                    <a:pt x="5404" y="6759"/>
                    <a:pt x="5524" y="6677"/>
                    <a:pt x="5652" y="6585"/>
                  </a:cubicBezTo>
                  <a:cubicBezTo>
                    <a:pt x="5716" y="6535"/>
                    <a:pt x="5939" y="6281"/>
                    <a:pt x="5991" y="6268"/>
                  </a:cubicBezTo>
                  <a:lnTo>
                    <a:pt x="5991" y="6268"/>
                  </a:lnTo>
                  <a:cubicBezTo>
                    <a:pt x="5966" y="6273"/>
                    <a:pt x="5941" y="6276"/>
                    <a:pt x="5916" y="6276"/>
                  </a:cubicBezTo>
                  <a:cubicBezTo>
                    <a:pt x="5854" y="6276"/>
                    <a:pt x="5794" y="6261"/>
                    <a:pt x="5735" y="6231"/>
                  </a:cubicBezTo>
                  <a:cubicBezTo>
                    <a:pt x="5786" y="6162"/>
                    <a:pt x="5767" y="6052"/>
                    <a:pt x="5698" y="6002"/>
                  </a:cubicBezTo>
                  <a:cubicBezTo>
                    <a:pt x="5584" y="5919"/>
                    <a:pt x="5427" y="5919"/>
                    <a:pt x="5542" y="5754"/>
                  </a:cubicBezTo>
                  <a:cubicBezTo>
                    <a:pt x="5588" y="5694"/>
                    <a:pt x="5588" y="5625"/>
                    <a:pt x="5574" y="5552"/>
                  </a:cubicBezTo>
                  <a:cubicBezTo>
                    <a:pt x="5561" y="5483"/>
                    <a:pt x="5524" y="5414"/>
                    <a:pt x="5492" y="5350"/>
                  </a:cubicBezTo>
                  <a:cubicBezTo>
                    <a:pt x="5281" y="4918"/>
                    <a:pt x="5184" y="4445"/>
                    <a:pt x="5179" y="3963"/>
                  </a:cubicBezTo>
                  <a:cubicBezTo>
                    <a:pt x="5179" y="3775"/>
                    <a:pt x="5170" y="3577"/>
                    <a:pt x="5170" y="3384"/>
                  </a:cubicBezTo>
                  <a:cubicBezTo>
                    <a:pt x="5170" y="3169"/>
                    <a:pt x="5170" y="2953"/>
                    <a:pt x="5207" y="2742"/>
                  </a:cubicBezTo>
                  <a:cubicBezTo>
                    <a:pt x="5212" y="2719"/>
                    <a:pt x="5216" y="2691"/>
                    <a:pt x="5235" y="2677"/>
                  </a:cubicBezTo>
                  <a:cubicBezTo>
                    <a:pt x="5248" y="2663"/>
                    <a:pt x="5267" y="2654"/>
                    <a:pt x="5285" y="2650"/>
                  </a:cubicBezTo>
                  <a:cubicBezTo>
                    <a:pt x="5418" y="2613"/>
                    <a:pt x="5547" y="2572"/>
                    <a:pt x="5680" y="2535"/>
                  </a:cubicBezTo>
                  <a:cubicBezTo>
                    <a:pt x="5650" y="2535"/>
                    <a:pt x="5621" y="2536"/>
                    <a:pt x="5592" y="2536"/>
                  </a:cubicBezTo>
                  <a:cubicBezTo>
                    <a:pt x="5502" y="2536"/>
                    <a:pt x="5418" y="2528"/>
                    <a:pt x="5345" y="2461"/>
                  </a:cubicBezTo>
                  <a:cubicBezTo>
                    <a:pt x="5225" y="2351"/>
                    <a:pt x="5253" y="2181"/>
                    <a:pt x="5225" y="2039"/>
                  </a:cubicBezTo>
                  <a:cubicBezTo>
                    <a:pt x="5166" y="1699"/>
                    <a:pt x="5046" y="1378"/>
                    <a:pt x="4927" y="1056"/>
                  </a:cubicBezTo>
                  <a:lnTo>
                    <a:pt x="4927" y="1056"/>
                  </a:lnTo>
                  <a:cubicBezTo>
                    <a:pt x="5106" y="1392"/>
                    <a:pt x="5285" y="1727"/>
                    <a:pt x="5460" y="2062"/>
                  </a:cubicBezTo>
                  <a:cubicBezTo>
                    <a:pt x="5488" y="2111"/>
                    <a:pt x="5530" y="2166"/>
                    <a:pt x="5581" y="2166"/>
                  </a:cubicBezTo>
                  <a:cubicBezTo>
                    <a:pt x="5588" y="2166"/>
                    <a:pt x="5595" y="2165"/>
                    <a:pt x="5602" y="2163"/>
                  </a:cubicBezTo>
                  <a:cubicBezTo>
                    <a:pt x="5593" y="1667"/>
                    <a:pt x="5464" y="1176"/>
                    <a:pt x="5221" y="740"/>
                  </a:cubicBezTo>
                  <a:lnTo>
                    <a:pt x="5221" y="740"/>
                  </a:lnTo>
                  <a:cubicBezTo>
                    <a:pt x="5446" y="1070"/>
                    <a:pt x="5625" y="1428"/>
                    <a:pt x="5753" y="1805"/>
                  </a:cubicBezTo>
                  <a:cubicBezTo>
                    <a:pt x="5799" y="1718"/>
                    <a:pt x="5781" y="1607"/>
                    <a:pt x="5758" y="1511"/>
                  </a:cubicBezTo>
                  <a:cubicBezTo>
                    <a:pt x="5680" y="1199"/>
                    <a:pt x="5565" y="896"/>
                    <a:pt x="5414" y="611"/>
                  </a:cubicBezTo>
                  <a:lnTo>
                    <a:pt x="5414" y="611"/>
                  </a:lnTo>
                  <a:cubicBezTo>
                    <a:pt x="5832" y="937"/>
                    <a:pt x="6112" y="1442"/>
                    <a:pt x="6167" y="1970"/>
                  </a:cubicBezTo>
                  <a:cubicBezTo>
                    <a:pt x="6176" y="2062"/>
                    <a:pt x="6190" y="2168"/>
                    <a:pt x="6272" y="2209"/>
                  </a:cubicBezTo>
                  <a:cubicBezTo>
                    <a:pt x="6327" y="2048"/>
                    <a:pt x="6300" y="1874"/>
                    <a:pt x="6272" y="1708"/>
                  </a:cubicBezTo>
                  <a:cubicBezTo>
                    <a:pt x="6240" y="1511"/>
                    <a:pt x="6203" y="1314"/>
                    <a:pt x="6167" y="1121"/>
                  </a:cubicBezTo>
                  <a:lnTo>
                    <a:pt x="6167" y="1121"/>
                  </a:lnTo>
                  <a:cubicBezTo>
                    <a:pt x="6199" y="1171"/>
                    <a:pt x="6236" y="1226"/>
                    <a:pt x="6272" y="1277"/>
                  </a:cubicBezTo>
                  <a:cubicBezTo>
                    <a:pt x="6236" y="1038"/>
                    <a:pt x="6116" y="818"/>
                    <a:pt x="6001" y="611"/>
                  </a:cubicBezTo>
                  <a:cubicBezTo>
                    <a:pt x="5969" y="556"/>
                    <a:pt x="5578" y="0"/>
                    <a:pt x="5570"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1835" name="Google Shape;1835;p49"/>
          <p:cNvGrpSpPr/>
          <p:nvPr/>
        </p:nvGrpSpPr>
        <p:grpSpPr>
          <a:xfrm rot="899965">
            <a:off x="10375341" y="699734"/>
            <a:ext cx="1477344" cy="1458187"/>
            <a:chOff x="1842788" y="-4760331"/>
            <a:chExt cx="785221" cy="775039"/>
          </a:xfrm>
        </p:grpSpPr>
        <p:sp>
          <p:nvSpPr>
            <p:cNvPr id="1836" name="Google Shape;1836;p49"/>
            <p:cNvSpPr/>
            <p:nvPr/>
          </p:nvSpPr>
          <p:spPr>
            <a:xfrm>
              <a:off x="1856248" y="-4746872"/>
              <a:ext cx="758302" cy="748120"/>
            </a:xfrm>
            <a:custGeom>
              <a:avLst/>
              <a:gdLst/>
              <a:ahLst/>
              <a:cxnLst/>
              <a:rect l="l" t="t" r="r" b="b"/>
              <a:pathLst>
                <a:path w="6479" h="6392" extrusionOk="0">
                  <a:moveTo>
                    <a:pt x="3242" y="0"/>
                  </a:moveTo>
                  <a:cubicBezTo>
                    <a:pt x="1451" y="0"/>
                    <a:pt x="0" y="1428"/>
                    <a:pt x="0" y="3196"/>
                  </a:cubicBezTo>
                  <a:cubicBezTo>
                    <a:pt x="0" y="4959"/>
                    <a:pt x="1451" y="6392"/>
                    <a:pt x="3242" y="6392"/>
                  </a:cubicBezTo>
                  <a:cubicBezTo>
                    <a:pt x="5028" y="6392"/>
                    <a:pt x="6479" y="4959"/>
                    <a:pt x="6479" y="3196"/>
                  </a:cubicBezTo>
                  <a:cubicBezTo>
                    <a:pt x="6479" y="1428"/>
                    <a:pt x="5028" y="0"/>
                    <a:pt x="3242"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37" name="Google Shape;1837;p49"/>
            <p:cNvSpPr/>
            <p:nvPr/>
          </p:nvSpPr>
          <p:spPr>
            <a:xfrm>
              <a:off x="1879305" y="-4728263"/>
              <a:ext cx="292951" cy="325488"/>
            </a:xfrm>
            <a:custGeom>
              <a:avLst/>
              <a:gdLst/>
              <a:ahLst/>
              <a:cxnLst/>
              <a:rect l="l" t="t" r="r" b="b"/>
              <a:pathLst>
                <a:path w="2503" h="2781" extrusionOk="0">
                  <a:moveTo>
                    <a:pt x="2077" y="0"/>
                  </a:moveTo>
                  <a:cubicBezTo>
                    <a:pt x="2013" y="0"/>
                    <a:pt x="1948" y="28"/>
                    <a:pt x="1888" y="52"/>
                  </a:cubicBezTo>
                  <a:cubicBezTo>
                    <a:pt x="1461" y="236"/>
                    <a:pt x="1043" y="489"/>
                    <a:pt x="712" y="815"/>
                  </a:cubicBezTo>
                  <a:cubicBezTo>
                    <a:pt x="556" y="975"/>
                    <a:pt x="414" y="1150"/>
                    <a:pt x="290" y="1343"/>
                  </a:cubicBezTo>
                  <a:cubicBezTo>
                    <a:pt x="258" y="1393"/>
                    <a:pt x="5" y="1930"/>
                    <a:pt x="0" y="1930"/>
                  </a:cubicBezTo>
                  <a:cubicBezTo>
                    <a:pt x="23" y="1930"/>
                    <a:pt x="51" y="1930"/>
                    <a:pt x="74" y="1926"/>
                  </a:cubicBezTo>
                  <a:cubicBezTo>
                    <a:pt x="91" y="1925"/>
                    <a:pt x="107" y="1924"/>
                    <a:pt x="124" y="1924"/>
                  </a:cubicBezTo>
                  <a:cubicBezTo>
                    <a:pt x="193" y="1924"/>
                    <a:pt x="258" y="1937"/>
                    <a:pt x="299" y="2004"/>
                  </a:cubicBezTo>
                  <a:cubicBezTo>
                    <a:pt x="322" y="2041"/>
                    <a:pt x="326" y="2087"/>
                    <a:pt x="336" y="2132"/>
                  </a:cubicBezTo>
                  <a:cubicBezTo>
                    <a:pt x="359" y="2238"/>
                    <a:pt x="400" y="2335"/>
                    <a:pt x="460" y="2426"/>
                  </a:cubicBezTo>
                  <a:cubicBezTo>
                    <a:pt x="533" y="2541"/>
                    <a:pt x="625" y="2638"/>
                    <a:pt x="731" y="2720"/>
                  </a:cubicBezTo>
                  <a:cubicBezTo>
                    <a:pt x="763" y="2743"/>
                    <a:pt x="795" y="2766"/>
                    <a:pt x="836" y="2775"/>
                  </a:cubicBezTo>
                  <a:cubicBezTo>
                    <a:pt x="849" y="2779"/>
                    <a:pt x="862" y="2780"/>
                    <a:pt x="875" y="2780"/>
                  </a:cubicBezTo>
                  <a:cubicBezTo>
                    <a:pt x="951" y="2780"/>
                    <a:pt x="1028" y="2726"/>
                    <a:pt x="1047" y="2651"/>
                  </a:cubicBezTo>
                  <a:cubicBezTo>
                    <a:pt x="1070" y="2560"/>
                    <a:pt x="1006" y="2458"/>
                    <a:pt x="919" y="2440"/>
                  </a:cubicBezTo>
                  <a:cubicBezTo>
                    <a:pt x="882" y="2431"/>
                    <a:pt x="845" y="2436"/>
                    <a:pt x="818" y="2413"/>
                  </a:cubicBezTo>
                  <a:cubicBezTo>
                    <a:pt x="781" y="2390"/>
                    <a:pt x="772" y="2344"/>
                    <a:pt x="767" y="2302"/>
                  </a:cubicBezTo>
                  <a:cubicBezTo>
                    <a:pt x="758" y="2220"/>
                    <a:pt x="689" y="2105"/>
                    <a:pt x="726" y="2022"/>
                  </a:cubicBezTo>
                  <a:cubicBezTo>
                    <a:pt x="731" y="2008"/>
                    <a:pt x="740" y="1995"/>
                    <a:pt x="754" y="1981"/>
                  </a:cubicBezTo>
                  <a:cubicBezTo>
                    <a:pt x="781" y="1949"/>
                    <a:pt x="827" y="1926"/>
                    <a:pt x="873" y="1926"/>
                  </a:cubicBezTo>
                  <a:cubicBezTo>
                    <a:pt x="882" y="1926"/>
                    <a:pt x="891" y="1926"/>
                    <a:pt x="896" y="1930"/>
                  </a:cubicBezTo>
                  <a:cubicBezTo>
                    <a:pt x="905" y="1940"/>
                    <a:pt x="910" y="1953"/>
                    <a:pt x="919" y="1963"/>
                  </a:cubicBezTo>
                  <a:cubicBezTo>
                    <a:pt x="937" y="1995"/>
                    <a:pt x="974" y="2008"/>
                    <a:pt x="1006" y="2013"/>
                  </a:cubicBezTo>
                  <a:cubicBezTo>
                    <a:pt x="1025" y="2017"/>
                    <a:pt x="1044" y="2019"/>
                    <a:pt x="1064" y="2019"/>
                  </a:cubicBezTo>
                  <a:cubicBezTo>
                    <a:pt x="1088" y="2019"/>
                    <a:pt x="1112" y="2016"/>
                    <a:pt x="1135" y="2008"/>
                  </a:cubicBezTo>
                  <a:cubicBezTo>
                    <a:pt x="1171" y="1990"/>
                    <a:pt x="1204" y="1958"/>
                    <a:pt x="1213" y="1917"/>
                  </a:cubicBezTo>
                  <a:cubicBezTo>
                    <a:pt x="1217" y="1889"/>
                    <a:pt x="1208" y="1862"/>
                    <a:pt x="1208" y="1834"/>
                  </a:cubicBezTo>
                  <a:cubicBezTo>
                    <a:pt x="1208" y="1806"/>
                    <a:pt x="1222" y="1774"/>
                    <a:pt x="1249" y="1765"/>
                  </a:cubicBezTo>
                  <a:cubicBezTo>
                    <a:pt x="1251" y="1765"/>
                    <a:pt x="1253" y="1765"/>
                    <a:pt x="1255" y="1765"/>
                  </a:cubicBezTo>
                  <a:cubicBezTo>
                    <a:pt x="1285" y="1765"/>
                    <a:pt x="1311" y="1798"/>
                    <a:pt x="1341" y="1806"/>
                  </a:cubicBezTo>
                  <a:cubicBezTo>
                    <a:pt x="1346" y="1808"/>
                    <a:pt x="1351" y="1808"/>
                    <a:pt x="1356" y="1808"/>
                  </a:cubicBezTo>
                  <a:cubicBezTo>
                    <a:pt x="1405" y="1808"/>
                    <a:pt x="1443" y="1751"/>
                    <a:pt x="1447" y="1701"/>
                  </a:cubicBezTo>
                  <a:cubicBezTo>
                    <a:pt x="1456" y="1641"/>
                    <a:pt x="1451" y="1577"/>
                    <a:pt x="1488" y="1536"/>
                  </a:cubicBezTo>
                  <a:cubicBezTo>
                    <a:pt x="1547" y="1463"/>
                    <a:pt x="1644" y="1450"/>
                    <a:pt x="1732" y="1450"/>
                  </a:cubicBezTo>
                  <a:cubicBezTo>
                    <a:pt x="1761" y="1450"/>
                    <a:pt x="1789" y="1452"/>
                    <a:pt x="1814" y="1453"/>
                  </a:cubicBezTo>
                  <a:cubicBezTo>
                    <a:pt x="1952" y="1453"/>
                    <a:pt x="1961" y="1232"/>
                    <a:pt x="2085" y="1173"/>
                  </a:cubicBezTo>
                  <a:cubicBezTo>
                    <a:pt x="2108" y="1163"/>
                    <a:pt x="2132" y="1159"/>
                    <a:pt x="2156" y="1159"/>
                  </a:cubicBezTo>
                  <a:cubicBezTo>
                    <a:pt x="2210" y="1159"/>
                    <a:pt x="2266" y="1177"/>
                    <a:pt x="2319" y="1187"/>
                  </a:cubicBezTo>
                  <a:cubicBezTo>
                    <a:pt x="2330" y="1188"/>
                    <a:pt x="2341" y="1189"/>
                    <a:pt x="2353" y="1189"/>
                  </a:cubicBezTo>
                  <a:cubicBezTo>
                    <a:pt x="2424" y="1189"/>
                    <a:pt x="2502" y="1153"/>
                    <a:pt x="2498" y="1086"/>
                  </a:cubicBezTo>
                  <a:cubicBezTo>
                    <a:pt x="2494" y="1007"/>
                    <a:pt x="2393" y="980"/>
                    <a:pt x="2342" y="920"/>
                  </a:cubicBezTo>
                  <a:cubicBezTo>
                    <a:pt x="2287" y="861"/>
                    <a:pt x="2292" y="773"/>
                    <a:pt x="2278" y="695"/>
                  </a:cubicBezTo>
                  <a:cubicBezTo>
                    <a:pt x="2265" y="621"/>
                    <a:pt x="2214" y="538"/>
                    <a:pt x="2142" y="538"/>
                  </a:cubicBezTo>
                  <a:cubicBezTo>
                    <a:pt x="2139" y="538"/>
                    <a:pt x="2135" y="539"/>
                    <a:pt x="2131" y="539"/>
                  </a:cubicBezTo>
                  <a:cubicBezTo>
                    <a:pt x="2094" y="544"/>
                    <a:pt x="2062" y="567"/>
                    <a:pt x="2025" y="567"/>
                  </a:cubicBezTo>
                  <a:cubicBezTo>
                    <a:pt x="1998" y="563"/>
                    <a:pt x="1970" y="542"/>
                    <a:pt x="1940" y="542"/>
                  </a:cubicBezTo>
                  <a:cubicBezTo>
                    <a:pt x="1935" y="542"/>
                    <a:pt x="1930" y="542"/>
                    <a:pt x="1924" y="544"/>
                  </a:cubicBezTo>
                  <a:cubicBezTo>
                    <a:pt x="1860" y="562"/>
                    <a:pt x="1897" y="659"/>
                    <a:pt x="1897" y="727"/>
                  </a:cubicBezTo>
                  <a:cubicBezTo>
                    <a:pt x="1897" y="838"/>
                    <a:pt x="1759" y="893"/>
                    <a:pt x="1649" y="902"/>
                  </a:cubicBezTo>
                  <a:cubicBezTo>
                    <a:pt x="1639" y="902"/>
                    <a:pt x="1628" y="903"/>
                    <a:pt x="1618" y="903"/>
                  </a:cubicBezTo>
                  <a:cubicBezTo>
                    <a:pt x="1535" y="903"/>
                    <a:pt x="1449" y="885"/>
                    <a:pt x="1396" y="824"/>
                  </a:cubicBezTo>
                  <a:cubicBezTo>
                    <a:pt x="1337" y="755"/>
                    <a:pt x="1350" y="626"/>
                    <a:pt x="1438" y="599"/>
                  </a:cubicBezTo>
                  <a:cubicBezTo>
                    <a:pt x="1446" y="596"/>
                    <a:pt x="1455" y="595"/>
                    <a:pt x="1465" y="595"/>
                  </a:cubicBezTo>
                  <a:cubicBezTo>
                    <a:pt x="1486" y="595"/>
                    <a:pt x="1509" y="600"/>
                    <a:pt x="1534" y="603"/>
                  </a:cubicBezTo>
                  <a:cubicBezTo>
                    <a:pt x="1552" y="608"/>
                    <a:pt x="1575" y="608"/>
                    <a:pt x="1598" y="608"/>
                  </a:cubicBezTo>
                  <a:cubicBezTo>
                    <a:pt x="1667" y="608"/>
                    <a:pt x="1732" y="553"/>
                    <a:pt x="1750" y="484"/>
                  </a:cubicBezTo>
                  <a:cubicBezTo>
                    <a:pt x="1764" y="415"/>
                    <a:pt x="1727" y="337"/>
                    <a:pt x="1663" y="305"/>
                  </a:cubicBezTo>
                  <a:cubicBezTo>
                    <a:pt x="1717" y="254"/>
                    <a:pt x="1792" y="226"/>
                    <a:pt x="1866" y="226"/>
                  </a:cubicBezTo>
                  <a:cubicBezTo>
                    <a:pt x="1892" y="226"/>
                    <a:pt x="1918" y="229"/>
                    <a:pt x="1943" y="236"/>
                  </a:cubicBezTo>
                  <a:cubicBezTo>
                    <a:pt x="2039" y="264"/>
                    <a:pt x="2117" y="351"/>
                    <a:pt x="2136" y="452"/>
                  </a:cubicBezTo>
                  <a:cubicBezTo>
                    <a:pt x="2143" y="450"/>
                    <a:pt x="2151" y="450"/>
                    <a:pt x="2159" y="450"/>
                  </a:cubicBezTo>
                  <a:cubicBezTo>
                    <a:pt x="2174" y="450"/>
                    <a:pt x="2189" y="452"/>
                    <a:pt x="2205" y="452"/>
                  </a:cubicBezTo>
                  <a:cubicBezTo>
                    <a:pt x="2223" y="452"/>
                    <a:pt x="2241" y="453"/>
                    <a:pt x="2259" y="453"/>
                  </a:cubicBezTo>
                  <a:cubicBezTo>
                    <a:pt x="2286" y="453"/>
                    <a:pt x="2313" y="451"/>
                    <a:pt x="2338" y="443"/>
                  </a:cubicBezTo>
                  <a:cubicBezTo>
                    <a:pt x="2397" y="420"/>
                    <a:pt x="2443" y="332"/>
                    <a:pt x="2397" y="287"/>
                  </a:cubicBezTo>
                  <a:cubicBezTo>
                    <a:pt x="2361" y="254"/>
                    <a:pt x="2292" y="264"/>
                    <a:pt x="2264" y="218"/>
                  </a:cubicBezTo>
                  <a:cubicBezTo>
                    <a:pt x="2255" y="195"/>
                    <a:pt x="2260" y="167"/>
                    <a:pt x="2260" y="140"/>
                  </a:cubicBezTo>
                  <a:cubicBezTo>
                    <a:pt x="2255" y="66"/>
                    <a:pt x="2177" y="11"/>
                    <a:pt x="2103" y="2"/>
                  </a:cubicBezTo>
                  <a:cubicBezTo>
                    <a:pt x="2095" y="1"/>
                    <a:pt x="2086" y="0"/>
                    <a:pt x="2077"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38" name="Google Shape;1838;p49"/>
            <p:cNvSpPr/>
            <p:nvPr/>
          </p:nvSpPr>
          <p:spPr>
            <a:xfrm>
              <a:off x="2234519" y="-4720070"/>
              <a:ext cx="375230" cy="549269"/>
            </a:xfrm>
            <a:custGeom>
              <a:avLst/>
              <a:gdLst/>
              <a:ahLst/>
              <a:cxnLst/>
              <a:rect l="l" t="t" r="r" b="b"/>
              <a:pathLst>
                <a:path w="3206" h="4693" extrusionOk="0">
                  <a:moveTo>
                    <a:pt x="1231" y="1"/>
                  </a:moveTo>
                  <a:cubicBezTo>
                    <a:pt x="1208" y="47"/>
                    <a:pt x="1194" y="116"/>
                    <a:pt x="1181" y="171"/>
                  </a:cubicBezTo>
                  <a:cubicBezTo>
                    <a:pt x="1172" y="198"/>
                    <a:pt x="1162" y="230"/>
                    <a:pt x="1144" y="253"/>
                  </a:cubicBezTo>
                  <a:cubicBezTo>
                    <a:pt x="1107" y="304"/>
                    <a:pt x="1048" y="318"/>
                    <a:pt x="1002" y="354"/>
                  </a:cubicBezTo>
                  <a:cubicBezTo>
                    <a:pt x="905" y="442"/>
                    <a:pt x="924" y="598"/>
                    <a:pt x="942" y="726"/>
                  </a:cubicBezTo>
                  <a:cubicBezTo>
                    <a:pt x="960" y="855"/>
                    <a:pt x="933" y="1025"/>
                    <a:pt x="809" y="1057"/>
                  </a:cubicBezTo>
                  <a:cubicBezTo>
                    <a:pt x="744" y="1075"/>
                    <a:pt x="657" y="1057"/>
                    <a:pt x="625" y="1117"/>
                  </a:cubicBezTo>
                  <a:cubicBezTo>
                    <a:pt x="556" y="1245"/>
                    <a:pt x="676" y="1254"/>
                    <a:pt x="506" y="1328"/>
                  </a:cubicBezTo>
                  <a:cubicBezTo>
                    <a:pt x="437" y="1355"/>
                    <a:pt x="285" y="1433"/>
                    <a:pt x="354" y="1530"/>
                  </a:cubicBezTo>
                  <a:cubicBezTo>
                    <a:pt x="363" y="1544"/>
                    <a:pt x="377" y="1553"/>
                    <a:pt x="386" y="1571"/>
                  </a:cubicBezTo>
                  <a:cubicBezTo>
                    <a:pt x="405" y="1612"/>
                    <a:pt x="359" y="1672"/>
                    <a:pt x="386" y="1709"/>
                  </a:cubicBezTo>
                  <a:cubicBezTo>
                    <a:pt x="400" y="1727"/>
                    <a:pt x="432" y="1732"/>
                    <a:pt x="437" y="1755"/>
                  </a:cubicBezTo>
                  <a:cubicBezTo>
                    <a:pt x="441" y="1764"/>
                    <a:pt x="441" y="1773"/>
                    <a:pt x="446" y="1778"/>
                  </a:cubicBezTo>
                  <a:cubicBezTo>
                    <a:pt x="450" y="1782"/>
                    <a:pt x="454" y="1783"/>
                    <a:pt x="458" y="1783"/>
                  </a:cubicBezTo>
                  <a:cubicBezTo>
                    <a:pt x="463" y="1783"/>
                    <a:pt x="468" y="1780"/>
                    <a:pt x="474" y="1778"/>
                  </a:cubicBezTo>
                  <a:cubicBezTo>
                    <a:pt x="538" y="1755"/>
                    <a:pt x="598" y="1727"/>
                    <a:pt x="662" y="1704"/>
                  </a:cubicBezTo>
                  <a:cubicBezTo>
                    <a:pt x="689" y="1695"/>
                    <a:pt x="722" y="1681"/>
                    <a:pt x="740" y="1658"/>
                  </a:cubicBezTo>
                  <a:cubicBezTo>
                    <a:pt x="804" y="1585"/>
                    <a:pt x="804" y="1479"/>
                    <a:pt x="809" y="1397"/>
                  </a:cubicBezTo>
                  <a:cubicBezTo>
                    <a:pt x="813" y="1365"/>
                    <a:pt x="836" y="1328"/>
                    <a:pt x="868" y="1328"/>
                  </a:cubicBezTo>
                  <a:cubicBezTo>
                    <a:pt x="887" y="1328"/>
                    <a:pt x="905" y="1337"/>
                    <a:pt x="919" y="1346"/>
                  </a:cubicBezTo>
                  <a:cubicBezTo>
                    <a:pt x="974" y="1383"/>
                    <a:pt x="1034" y="1424"/>
                    <a:pt x="1089" y="1461"/>
                  </a:cubicBezTo>
                  <a:cubicBezTo>
                    <a:pt x="1089" y="1392"/>
                    <a:pt x="1103" y="1300"/>
                    <a:pt x="1172" y="1286"/>
                  </a:cubicBezTo>
                  <a:cubicBezTo>
                    <a:pt x="1176" y="1286"/>
                    <a:pt x="1181" y="1285"/>
                    <a:pt x="1185" y="1285"/>
                  </a:cubicBezTo>
                  <a:cubicBezTo>
                    <a:pt x="1266" y="1285"/>
                    <a:pt x="1294" y="1400"/>
                    <a:pt x="1346" y="1470"/>
                  </a:cubicBezTo>
                  <a:cubicBezTo>
                    <a:pt x="1379" y="1513"/>
                    <a:pt x="1435" y="1537"/>
                    <a:pt x="1492" y="1537"/>
                  </a:cubicBezTo>
                  <a:cubicBezTo>
                    <a:pt x="1514" y="1537"/>
                    <a:pt x="1536" y="1533"/>
                    <a:pt x="1557" y="1525"/>
                  </a:cubicBezTo>
                  <a:cubicBezTo>
                    <a:pt x="1631" y="1493"/>
                    <a:pt x="1677" y="1415"/>
                    <a:pt x="1667" y="1337"/>
                  </a:cubicBezTo>
                  <a:cubicBezTo>
                    <a:pt x="1663" y="1296"/>
                    <a:pt x="1644" y="1250"/>
                    <a:pt x="1667" y="1218"/>
                  </a:cubicBezTo>
                  <a:cubicBezTo>
                    <a:pt x="1679" y="1195"/>
                    <a:pt x="1707" y="1184"/>
                    <a:pt x="1734" y="1184"/>
                  </a:cubicBezTo>
                  <a:cubicBezTo>
                    <a:pt x="1740" y="1184"/>
                    <a:pt x="1745" y="1185"/>
                    <a:pt x="1750" y="1185"/>
                  </a:cubicBezTo>
                  <a:cubicBezTo>
                    <a:pt x="1883" y="1185"/>
                    <a:pt x="1874" y="1273"/>
                    <a:pt x="1938" y="1342"/>
                  </a:cubicBezTo>
                  <a:cubicBezTo>
                    <a:pt x="1956" y="1362"/>
                    <a:pt x="2065" y="1391"/>
                    <a:pt x="2143" y="1391"/>
                  </a:cubicBezTo>
                  <a:cubicBezTo>
                    <a:pt x="2185" y="1391"/>
                    <a:pt x="2218" y="1383"/>
                    <a:pt x="2223" y="1360"/>
                  </a:cubicBezTo>
                  <a:cubicBezTo>
                    <a:pt x="2237" y="1319"/>
                    <a:pt x="2173" y="1291"/>
                    <a:pt x="2168" y="1245"/>
                  </a:cubicBezTo>
                  <a:cubicBezTo>
                    <a:pt x="2165" y="1215"/>
                    <a:pt x="2199" y="1193"/>
                    <a:pt x="2233" y="1193"/>
                  </a:cubicBezTo>
                  <a:cubicBezTo>
                    <a:pt x="2246" y="1193"/>
                    <a:pt x="2259" y="1196"/>
                    <a:pt x="2269" y="1204"/>
                  </a:cubicBezTo>
                  <a:cubicBezTo>
                    <a:pt x="2306" y="1231"/>
                    <a:pt x="2306" y="1286"/>
                    <a:pt x="2292" y="1328"/>
                  </a:cubicBezTo>
                  <a:cubicBezTo>
                    <a:pt x="2318" y="1324"/>
                    <a:pt x="2344" y="1317"/>
                    <a:pt x="2370" y="1317"/>
                  </a:cubicBezTo>
                  <a:cubicBezTo>
                    <a:pt x="2376" y="1317"/>
                    <a:pt x="2382" y="1318"/>
                    <a:pt x="2388" y="1319"/>
                  </a:cubicBezTo>
                  <a:cubicBezTo>
                    <a:pt x="2420" y="1323"/>
                    <a:pt x="2453" y="1337"/>
                    <a:pt x="2466" y="1369"/>
                  </a:cubicBezTo>
                  <a:cubicBezTo>
                    <a:pt x="2480" y="1397"/>
                    <a:pt x="2466" y="1438"/>
                    <a:pt x="2434" y="1447"/>
                  </a:cubicBezTo>
                  <a:cubicBezTo>
                    <a:pt x="2420" y="1452"/>
                    <a:pt x="2407" y="1452"/>
                    <a:pt x="2393" y="1456"/>
                  </a:cubicBezTo>
                  <a:cubicBezTo>
                    <a:pt x="2379" y="1461"/>
                    <a:pt x="2365" y="1479"/>
                    <a:pt x="2356" y="1488"/>
                  </a:cubicBezTo>
                  <a:cubicBezTo>
                    <a:pt x="2331" y="1516"/>
                    <a:pt x="2295" y="1530"/>
                    <a:pt x="2258" y="1530"/>
                  </a:cubicBezTo>
                  <a:cubicBezTo>
                    <a:pt x="2233" y="1530"/>
                    <a:pt x="2208" y="1524"/>
                    <a:pt x="2186" y="1511"/>
                  </a:cubicBezTo>
                  <a:cubicBezTo>
                    <a:pt x="2159" y="1498"/>
                    <a:pt x="2136" y="1470"/>
                    <a:pt x="2104" y="1470"/>
                  </a:cubicBezTo>
                  <a:cubicBezTo>
                    <a:pt x="2100" y="1469"/>
                    <a:pt x="2097" y="1469"/>
                    <a:pt x="2094" y="1469"/>
                  </a:cubicBezTo>
                  <a:cubicBezTo>
                    <a:pt x="2080" y="1469"/>
                    <a:pt x="2068" y="1476"/>
                    <a:pt x="2053" y="1479"/>
                  </a:cubicBezTo>
                  <a:cubicBezTo>
                    <a:pt x="1993" y="1502"/>
                    <a:pt x="1934" y="1511"/>
                    <a:pt x="1874" y="1539"/>
                  </a:cubicBezTo>
                  <a:cubicBezTo>
                    <a:pt x="1667" y="1635"/>
                    <a:pt x="1727" y="1727"/>
                    <a:pt x="1764" y="1916"/>
                  </a:cubicBezTo>
                  <a:cubicBezTo>
                    <a:pt x="1768" y="1948"/>
                    <a:pt x="1773" y="1984"/>
                    <a:pt x="1750" y="2007"/>
                  </a:cubicBezTo>
                  <a:cubicBezTo>
                    <a:pt x="1735" y="2020"/>
                    <a:pt x="1718" y="2024"/>
                    <a:pt x="1700" y="2024"/>
                  </a:cubicBezTo>
                  <a:cubicBezTo>
                    <a:pt x="1684" y="2024"/>
                    <a:pt x="1669" y="2021"/>
                    <a:pt x="1654" y="2017"/>
                  </a:cubicBezTo>
                  <a:cubicBezTo>
                    <a:pt x="1543" y="1998"/>
                    <a:pt x="1429" y="1971"/>
                    <a:pt x="1337" y="1906"/>
                  </a:cubicBezTo>
                  <a:cubicBezTo>
                    <a:pt x="1292" y="1873"/>
                    <a:pt x="1256" y="1865"/>
                    <a:pt x="1221" y="1865"/>
                  </a:cubicBezTo>
                  <a:cubicBezTo>
                    <a:pt x="1190" y="1865"/>
                    <a:pt x="1160" y="1872"/>
                    <a:pt x="1126" y="1872"/>
                  </a:cubicBezTo>
                  <a:cubicBezTo>
                    <a:pt x="1105" y="1872"/>
                    <a:pt x="1082" y="1869"/>
                    <a:pt x="1057" y="1860"/>
                  </a:cubicBezTo>
                  <a:cubicBezTo>
                    <a:pt x="977" y="1832"/>
                    <a:pt x="970" y="1724"/>
                    <a:pt x="887" y="1724"/>
                  </a:cubicBezTo>
                  <a:cubicBezTo>
                    <a:pt x="875" y="1724"/>
                    <a:pt x="861" y="1727"/>
                    <a:pt x="845" y="1732"/>
                  </a:cubicBezTo>
                  <a:cubicBezTo>
                    <a:pt x="809" y="1741"/>
                    <a:pt x="777" y="1769"/>
                    <a:pt x="744" y="1787"/>
                  </a:cubicBezTo>
                  <a:cubicBezTo>
                    <a:pt x="731" y="1796"/>
                    <a:pt x="717" y="1810"/>
                    <a:pt x="699" y="1815"/>
                  </a:cubicBezTo>
                  <a:cubicBezTo>
                    <a:pt x="685" y="1819"/>
                    <a:pt x="666" y="1819"/>
                    <a:pt x="648" y="1824"/>
                  </a:cubicBezTo>
                  <a:cubicBezTo>
                    <a:pt x="598" y="1833"/>
                    <a:pt x="561" y="1883"/>
                    <a:pt x="506" y="1897"/>
                  </a:cubicBezTo>
                  <a:cubicBezTo>
                    <a:pt x="488" y="1905"/>
                    <a:pt x="468" y="1907"/>
                    <a:pt x="448" y="1907"/>
                  </a:cubicBezTo>
                  <a:cubicBezTo>
                    <a:pt x="429" y="1907"/>
                    <a:pt x="409" y="1905"/>
                    <a:pt x="390" y="1905"/>
                  </a:cubicBezTo>
                  <a:cubicBezTo>
                    <a:pt x="383" y="1905"/>
                    <a:pt x="375" y="1906"/>
                    <a:pt x="368" y="1906"/>
                  </a:cubicBezTo>
                  <a:cubicBezTo>
                    <a:pt x="281" y="1911"/>
                    <a:pt x="262" y="1998"/>
                    <a:pt x="180" y="2026"/>
                  </a:cubicBezTo>
                  <a:cubicBezTo>
                    <a:pt x="134" y="2040"/>
                    <a:pt x="88" y="2049"/>
                    <a:pt x="51" y="2085"/>
                  </a:cubicBezTo>
                  <a:cubicBezTo>
                    <a:pt x="1" y="2136"/>
                    <a:pt x="1" y="2219"/>
                    <a:pt x="10" y="2292"/>
                  </a:cubicBezTo>
                  <a:cubicBezTo>
                    <a:pt x="33" y="2457"/>
                    <a:pt x="79" y="2632"/>
                    <a:pt x="184" y="2760"/>
                  </a:cubicBezTo>
                  <a:cubicBezTo>
                    <a:pt x="271" y="2866"/>
                    <a:pt x="402" y="2937"/>
                    <a:pt x="532" y="2937"/>
                  </a:cubicBezTo>
                  <a:cubicBezTo>
                    <a:pt x="566" y="2937"/>
                    <a:pt x="601" y="2932"/>
                    <a:pt x="634" y="2921"/>
                  </a:cubicBezTo>
                  <a:cubicBezTo>
                    <a:pt x="680" y="2907"/>
                    <a:pt x="722" y="2884"/>
                    <a:pt x="767" y="2875"/>
                  </a:cubicBezTo>
                  <a:cubicBezTo>
                    <a:pt x="778" y="2873"/>
                    <a:pt x="789" y="2872"/>
                    <a:pt x="800" y="2872"/>
                  </a:cubicBezTo>
                  <a:cubicBezTo>
                    <a:pt x="835" y="2872"/>
                    <a:pt x="870" y="2885"/>
                    <a:pt x="891" y="2917"/>
                  </a:cubicBezTo>
                  <a:cubicBezTo>
                    <a:pt x="905" y="2935"/>
                    <a:pt x="910" y="2962"/>
                    <a:pt x="910" y="2985"/>
                  </a:cubicBezTo>
                  <a:cubicBezTo>
                    <a:pt x="910" y="3059"/>
                    <a:pt x="882" y="3123"/>
                    <a:pt x="878" y="3197"/>
                  </a:cubicBezTo>
                  <a:cubicBezTo>
                    <a:pt x="873" y="3266"/>
                    <a:pt x="901" y="3348"/>
                    <a:pt x="969" y="3367"/>
                  </a:cubicBezTo>
                  <a:cubicBezTo>
                    <a:pt x="1006" y="3380"/>
                    <a:pt x="1057" y="3371"/>
                    <a:pt x="1084" y="3399"/>
                  </a:cubicBezTo>
                  <a:cubicBezTo>
                    <a:pt x="1103" y="3417"/>
                    <a:pt x="1107" y="3440"/>
                    <a:pt x="1112" y="3463"/>
                  </a:cubicBezTo>
                  <a:cubicBezTo>
                    <a:pt x="1126" y="3559"/>
                    <a:pt x="1093" y="3660"/>
                    <a:pt x="1029" y="3738"/>
                  </a:cubicBezTo>
                  <a:cubicBezTo>
                    <a:pt x="1002" y="3766"/>
                    <a:pt x="969" y="3794"/>
                    <a:pt x="951" y="3830"/>
                  </a:cubicBezTo>
                  <a:cubicBezTo>
                    <a:pt x="928" y="3867"/>
                    <a:pt x="924" y="3918"/>
                    <a:pt x="951" y="3950"/>
                  </a:cubicBezTo>
                  <a:cubicBezTo>
                    <a:pt x="965" y="3963"/>
                    <a:pt x="983" y="3973"/>
                    <a:pt x="1002" y="3982"/>
                  </a:cubicBezTo>
                  <a:cubicBezTo>
                    <a:pt x="1093" y="4051"/>
                    <a:pt x="1052" y="4198"/>
                    <a:pt x="1070" y="4308"/>
                  </a:cubicBezTo>
                  <a:cubicBezTo>
                    <a:pt x="1093" y="4427"/>
                    <a:pt x="1190" y="4514"/>
                    <a:pt x="1282" y="4593"/>
                  </a:cubicBezTo>
                  <a:cubicBezTo>
                    <a:pt x="1323" y="4629"/>
                    <a:pt x="1364" y="4661"/>
                    <a:pt x="1410" y="4680"/>
                  </a:cubicBezTo>
                  <a:cubicBezTo>
                    <a:pt x="1434" y="4688"/>
                    <a:pt x="1458" y="4692"/>
                    <a:pt x="1481" y="4692"/>
                  </a:cubicBezTo>
                  <a:cubicBezTo>
                    <a:pt x="1622" y="4692"/>
                    <a:pt x="1753" y="4549"/>
                    <a:pt x="1768" y="4400"/>
                  </a:cubicBezTo>
                  <a:cubicBezTo>
                    <a:pt x="1773" y="4317"/>
                    <a:pt x="1768" y="4216"/>
                    <a:pt x="1837" y="4175"/>
                  </a:cubicBezTo>
                  <a:cubicBezTo>
                    <a:pt x="1860" y="4166"/>
                    <a:pt x="1879" y="4161"/>
                    <a:pt x="1897" y="4147"/>
                  </a:cubicBezTo>
                  <a:cubicBezTo>
                    <a:pt x="1925" y="4129"/>
                    <a:pt x="1938" y="4092"/>
                    <a:pt x="1948" y="4060"/>
                  </a:cubicBezTo>
                  <a:cubicBezTo>
                    <a:pt x="1984" y="3931"/>
                    <a:pt x="2007" y="3798"/>
                    <a:pt x="2026" y="3665"/>
                  </a:cubicBezTo>
                  <a:cubicBezTo>
                    <a:pt x="2035" y="3605"/>
                    <a:pt x="2044" y="3546"/>
                    <a:pt x="2049" y="3491"/>
                  </a:cubicBezTo>
                  <a:cubicBezTo>
                    <a:pt x="2049" y="3422"/>
                    <a:pt x="2039" y="3348"/>
                    <a:pt x="2062" y="3284"/>
                  </a:cubicBezTo>
                  <a:cubicBezTo>
                    <a:pt x="2108" y="3164"/>
                    <a:pt x="2255" y="3109"/>
                    <a:pt x="2315" y="2995"/>
                  </a:cubicBezTo>
                  <a:cubicBezTo>
                    <a:pt x="2384" y="2861"/>
                    <a:pt x="2292" y="2673"/>
                    <a:pt x="2145" y="2650"/>
                  </a:cubicBezTo>
                  <a:cubicBezTo>
                    <a:pt x="2122" y="2646"/>
                    <a:pt x="2099" y="2646"/>
                    <a:pt x="2081" y="2632"/>
                  </a:cubicBezTo>
                  <a:cubicBezTo>
                    <a:pt x="2062" y="2613"/>
                    <a:pt x="2058" y="2586"/>
                    <a:pt x="2049" y="2558"/>
                  </a:cubicBezTo>
                  <a:cubicBezTo>
                    <a:pt x="2035" y="2494"/>
                    <a:pt x="1998" y="2439"/>
                    <a:pt x="1952" y="2393"/>
                  </a:cubicBezTo>
                  <a:cubicBezTo>
                    <a:pt x="1915" y="2361"/>
                    <a:pt x="1869" y="2333"/>
                    <a:pt x="1846" y="2292"/>
                  </a:cubicBezTo>
                  <a:cubicBezTo>
                    <a:pt x="1824" y="2251"/>
                    <a:pt x="1833" y="2182"/>
                    <a:pt x="1879" y="2168"/>
                  </a:cubicBezTo>
                  <a:cubicBezTo>
                    <a:pt x="1884" y="2167"/>
                    <a:pt x="1889" y="2166"/>
                    <a:pt x="1895" y="2166"/>
                  </a:cubicBezTo>
                  <a:cubicBezTo>
                    <a:pt x="1939" y="2166"/>
                    <a:pt x="1977" y="2215"/>
                    <a:pt x="1989" y="2260"/>
                  </a:cubicBezTo>
                  <a:cubicBezTo>
                    <a:pt x="2007" y="2310"/>
                    <a:pt x="2021" y="2370"/>
                    <a:pt x="2067" y="2393"/>
                  </a:cubicBezTo>
                  <a:cubicBezTo>
                    <a:pt x="2080" y="2399"/>
                    <a:pt x="2094" y="2401"/>
                    <a:pt x="2109" y="2401"/>
                  </a:cubicBezTo>
                  <a:cubicBezTo>
                    <a:pt x="2137" y="2401"/>
                    <a:pt x="2167" y="2394"/>
                    <a:pt x="2194" y="2394"/>
                  </a:cubicBezTo>
                  <a:cubicBezTo>
                    <a:pt x="2209" y="2394"/>
                    <a:pt x="2224" y="2396"/>
                    <a:pt x="2237" y="2402"/>
                  </a:cubicBezTo>
                  <a:cubicBezTo>
                    <a:pt x="2278" y="2421"/>
                    <a:pt x="2296" y="2467"/>
                    <a:pt x="2329" y="2494"/>
                  </a:cubicBezTo>
                  <a:cubicBezTo>
                    <a:pt x="2356" y="2520"/>
                    <a:pt x="2389" y="2531"/>
                    <a:pt x="2424" y="2531"/>
                  </a:cubicBezTo>
                  <a:cubicBezTo>
                    <a:pt x="2495" y="2531"/>
                    <a:pt x="2570" y="2483"/>
                    <a:pt x="2595" y="2411"/>
                  </a:cubicBezTo>
                  <a:cubicBezTo>
                    <a:pt x="2627" y="2310"/>
                    <a:pt x="2567" y="2191"/>
                    <a:pt x="2471" y="2136"/>
                  </a:cubicBezTo>
                  <a:cubicBezTo>
                    <a:pt x="2448" y="2118"/>
                    <a:pt x="2420" y="2108"/>
                    <a:pt x="2402" y="2085"/>
                  </a:cubicBezTo>
                  <a:cubicBezTo>
                    <a:pt x="2352" y="2026"/>
                    <a:pt x="2411" y="1925"/>
                    <a:pt x="2489" y="1911"/>
                  </a:cubicBezTo>
                  <a:cubicBezTo>
                    <a:pt x="2499" y="1909"/>
                    <a:pt x="2508" y="1908"/>
                    <a:pt x="2518" y="1908"/>
                  </a:cubicBezTo>
                  <a:cubicBezTo>
                    <a:pt x="2586" y="1908"/>
                    <a:pt x="2652" y="1949"/>
                    <a:pt x="2701" y="1994"/>
                  </a:cubicBezTo>
                  <a:cubicBezTo>
                    <a:pt x="2760" y="2049"/>
                    <a:pt x="2811" y="2113"/>
                    <a:pt x="2884" y="2150"/>
                  </a:cubicBezTo>
                  <a:cubicBezTo>
                    <a:pt x="2916" y="2163"/>
                    <a:pt x="2953" y="2177"/>
                    <a:pt x="2976" y="2200"/>
                  </a:cubicBezTo>
                  <a:cubicBezTo>
                    <a:pt x="3008" y="2232"/>
                    <a:pt x="3013" y="2278"/>
                    <a:pt x="3031" y="2320"/>
                  </a:cubicBezTo>
                  <a:cubicBezTo>
                    <a:pt x="3054" y="2388"/>
                    <a:pt x="3141" y="2425"/>
                    <a:pt x="3196" y="2462"/>
                  </a:cubicBezTo>
                  <a:cubicBezTo>
                    <a:pt x="3206" y="2333"/>
                    <a:pt x="3164" y="2205"/>
                    <a:pt x="3123" y="2085"/>
                  </a:cubicBezTo>
                  <a:cubicBezTo>
                    <a:pt x="2802" y="1140"/>
                    <a:pt x="2159" y="396"/>
                    <a:pt x="1231"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39" name="Google Shape;1839;p49"/>
            <p:cNvSpPr/>
            <p:nvPr/>
          </p:nvSpPr>
          <p:spPr>
            <a:xfrm>
              <a:off x="2022795" y="-4401841"/>
              <a:ext cx="188200" cy="330404"/>
            </a:xfrm>
            <a:custGeom>
              <a:avLst/>
              <a:gdLst/>
              <a:ahLst/>
              <a:cxnLst/>
              <a:rect l="l" t="t" r="r" b="b"/>
              <a:pathLst>
                <a:path w="1608" h="2823" extrusionOk="0">
                  <a:moveTo>
                    <a:pt x="124" y="0"/>
                  </a:moveTo>
                  <a:cubicBezTo>
                    <a:pt x="101" y="0"/>
                    <a:pt x="74" y="0"/>
                    <a:pt x="60" y="14"/>
                  </a:cubicBezTo>
                  <a:cubicBezTo>
                    <a:pt x="42" y="32"/>
                    <a:pt x="46" y="64"/>
                    <a:pt x="51" y="87"/>
                  </a:cubicBezTo>
                  <a:cubicBezTo>
                    <a:pt x="79" y="257"/>
                    <a:pt x="74" y="436"/>
                    <a:pt x="46" y="606"/>
                  </a:cubicBezTo>
                  <a:cubicBezTo>
                    <a:pt x="23" y="735"/>
                    <a:pt x="0" y="900"/>
                    <a:pt x="106" y="974"/>
                  </a:cubicBezTo>
                  <a:cubicBezTo>
                    <a:pt x="157" y="1010"/>
                    <a:pt x="235" y="1029"/>
                    <a:pt x="248" y="1088"/>
                  </a:cubicBezTo>
                  <a:cubicBezTo>
                    <a:pt x="247" y="1088"/>
                    <a:pt x="246" y="1088"/>
                    <a:pt x="244" y="1088"/>
                  </a:cubicBezTo>
                  <a:cubicBezTo>
                    <a:pt x="206" y="1088"/>
                    <a:pt x="190" y="1149"/>
                    <a:pt x="212" y="1185"/>
                  </a:cubicBezTo>
                  <a:cubicBezTo>
                    <a:pt x="235" y="1222"/>
                    <a:pt x="276" y="1244"/>
                    <a:pt x="299" y="1277"/>
                  </a:cubicBezTo>
                  <a:cubicBezTo>
                    <a:pt x="331" y="1318"/>
                    <a:pt x="331" y="1368"/>
                    <a:pt x="336" y="1414"/>
                  </a:cubicBezTo>
                  <a:cubicBezTo>
                    <a:pt x="345" y="1570"/>
                    <a:pt x="354" y="1727"/>
                    <a:pt x="340" y="1878"/>
                  </a:cubicBezTo>
                  <a:cubicBezTo>
                    <a:pt x="326" y="1998"/>
                    <a:pt x="299" y="2131"/>
                    <a:pt x="363" y="2232"/>
                  </a:cubicBezTo>
                  <a:cubicBezTo>
                    <a:pt x="391" y="2278"/>
                    <a:pt x="432" y="2314"/>
                    <a:pt x="427" y="2365"/>
                  </a:cubicBezTo>
                  <a:cubicBezTo>
                    <a:pt x="427" y="2406"/>
                    <a:pt x="400" y="2443"/>
                    <a:pt x="377" y="2480"/>
                  </a:cubicBezTo>
                  <a:cubicBezTo>
                    <a:pt x="359" y="2516"/>
                    <a:pt x="359" y="2576"/>
                    <a:pt x="400" y="2594"/>
                  </a:cubicBezTo>
                  <a:cubicBezTo>
                    <a:pt x="368" y="2599"/>
                    <a:pt x="354" y="2636"/>
                    <a:pt x="363" y="2668"/>
                  </a:cubicBezTo>
                  <a:cubicBezTo>
                    <a:pt x="372" y="2695"/>
                    <a:pt x="395" y="2718"/>
                    <a:pt x="423" y="2741"/>
                  </a:cubicBezTo>
                  <a:cubicBezTo>
                    <a:pt x="469" y="2780"/>
                    <a:pt x="529" y="2822"/>
                    <a:pt x="586" y="2822"/>
                  </a:cubicBezTo>
                  <a:cubicBezTo>
                    <a:pt x="602" y="2822"/>
                    <a:pt x="618" y="2819"/>
                    <a:pt x="634" y="2810"/>
                  </a:cubicBezTo>
                  <a:cubicBezTo>
                    <a:pt x="671" y="2796"/>
                    <a:pt x="694" y="2760"/>
                    <a:pt x="712" y="2723"/>
                  </a:cubicBezTo>
                  <a:cubicBezTo>
                    <a:pt x="772" y="2604"/>
                    <a:pt x="776" y="2466"/>
                    <a:pt x="799" y="2333"/>
                  </a:cubicBezTo>
                  <a:cubicBezTo>
                    <a:pt x="822" y="2200"/>
                    <a:pt x="873" y="2057"/>
                    <a:pt x="988" y="1993"/>
                  </a:cubicBezTo>
                  <a:cubicBezTo>
                    <a:pt x="1015" y="1975"/>
                    <a:pt x="1047" y="1965"/>
                    <a:pt x="1070" y="1942"/>
                  </a:cubicBezTo>
                  <a:cubicBezTo>
                    <a:pt x="1158" y="1860"/>
                    <a:pt x="1075" y="1694"/>
                    <a:pt x="1144" y="1593"/>
                  </a:cubicBezTo>
                  <a:cubicBezTo>
                    <a:pt x="1194" y="1520"/>
                    <a:pt x="1314" y="1511"/>
                    <a:pt x="1364" y="1433"/>
                  </a:cubicBezTo>
                  <a:cubicBezTo>
                    <a:pt x="1424" y="1341"/>
                    <a:pt x="1360" y="1185"/>
                    <a:pt x="1447" y="1116"/>
                  </a:cubicBezTo>
                  <a:cubicBezTo>
                    <a:pt x="1474" y="1098"/>
                    <a:pt x="1502" y="1093"/>
                    <a:pt x="1530" y="1075"/>
                  </a:cubicBezTo>
                  <a:cubicBezTo>
                    <a:pt x="1608" y="1024"/>
                    <a:pt x="1608" y="900"/>
                    <a:pt x="1552" y="822"/>
                  </a:cubicBezTo>
                  <a:cubicBezTo>
                    <a:pt x="1497" y="744"/>
                    <a:pt x="1406" y="703"/>
                    <a:pt x="1318" y="670"/>
                  </a:cubicBezTo>
                  <a:cubicBezTo>
                    <a:pt x="1226" y="634"/>
                    <a:pt x="1135" y="597"/>
                    <a:pt x="1075" y="524"/>
                  </a:cubicBezTo>
                  <a:cubicBezTo>
                    <a:pt x="1038" y="478"/>
                    <a:pt x="1015" y="423"/>
                    <a:pt x="974" y="390"/>
                  </a:cubicBezTo>
                  <a:cubicBezTo>
                    <a:pt x="923" y="358"/>
                    <a:pt x="859" y="354"/>
                    <a:pt x="809" y="326"/>
                  </a:cubicBezTo>
                  <a:cubicBezTo>
                    <a:pt x="726" y="285"/>
                    <a:pt x="680" y="193"/>
                    <a:pt x="639" y="115"/>
                  </a:cubicBezTo>
                  <a:cubicBezTo>
                    <a:pt x="625" y="83"/>
                    <a:pt x="607" y="51"/>
                    <a:pt x="574" y="32"/>
                  </a:cubicBezTo>
                  <a:cubicBezTo>
                    <a:pt x="551" y="23"/>
                    <a:pt x="529" y="23"/>
                    <a:pt x="506" y="18"/>
                  </a:cubicBezTo>
                  <a:cubicBezTo>
                    <a:pt x="377" y="14"/>
                    <a:pt x="253" y="5"/>
                    <a:pt x="124"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40" name="Google Shape;1840;p49"/>
            <p:cNvSpPr/>
            <p:nvPr/>
          </p:nvSpPr>
          <p:spPr>
            <a:xfrm>
              <a:off x="2479600" y="-4271342"/>
              <a:ext cx="47986" cy="62616"/>
            </a:xfrm>
            <a:custGeom>
              <a:avLst/>
              <a:gdLst/>
              <a:ahLst/>
              <a:cxnLst/>
              <a:rect l="l" t="t" r="r" b="b"/>
              <a:pathLst>
                <a:path w="410" h="535" extrusionOk="0">
                  <a:moveTo>
                    <a:pt x="129" y="1"/>
                  </a:moveTo>
                  <a:cubicBezTo>
                    <a:pt x="92" y="1"/>
                    <a:pt x="51" y="5"/>
                    <a:pt x="28" y="38"/>
                  </a:cubicBezTo>
                  <a:cubicBezTo>
                    <a:pt x="0" y="70"/>
                    <a:pt x="10" y="120"/>
                    <a:pt x="23" y="157"/>
                  </a:cubicBezTo>
                  <a:cubicBezTo>
                    <a:pt x="42" y="198"/>
                    <a:pt x="60" y="240"/>
                    <a:pt x="56" y="281"/>
                  </a:cubicBezTo>
                  <a:cubicBezTo>
                    <a:pt x="56" y="299"/>
                    <a:pt x="46" y="318"/>
                    <a:pt x="42" y="332"/>
                  </a:cubicBezTo>
                  <a:cubicBezTo>
                    <a:pt x="37" y="382"/>
                    <a:pt x="60" y="423"/>
                    <a:pt x="88" y="465"/>
                  </a:cubicBezTo>
                  <a:cubicBezTo>
                    <a:pt x="108" y="498"/>
                    <a:pt x="140" y="535"/>
                    <a:pt x="177" y="535"/>
                  </a:cubicBezTo>
                  <a:cubicBezTo>
                    <a:pt x="181" y="535"/>
                    <a:pt x="185" y="534"/>
                    <a:pt x="189" y="534"/>
                  </a:cubicBezTo>
                  <a:cubicBezTo>
                    <a:pt x="235" y="524"/>
                    <a:pt x="244" y="465"/>
                    <a:pt x="239" y="414"/>
                  </a:cubicBezTo>
                  <a:cubicBezTo>
                    <a:pt x="235" y="368"/>
                    <a:pt x="230" y="313"/>
                    <a:pt x="267" y="286"/>
                  </a:cubicBezTo>
                  <a:cubicBezTo>
                    <a:pt x="290" y="267"/>
                    <a:pt x="322" y="263"/>
                    <a:pt x="349" y="258"/>
                  </a:cubicBezTo>
                  <a:cubicBezTo>
                    <a:pt x="377" y="249"/>
                    <a:pt x="409" y="221"/>
                    <a:pt x="400" y="194"/>
                  </a:cubicBezTo>
                  <a:cubicBezTo>
                    <a:pt x="395" y="185"/>
                    <a:pt x="386" y="175"/>
                    <a:pt x="382" y="171"/>
                  </a:cubicBezTo>
                  <a:cubicBezTo>
                    <a:pt x="349" y="139"/>
                    <a:pt x="317" y="107"/>
                    <a:pt x="290" y="74"/>
                  </a:cubicBezTo>
                  <a:cubicBezTo>
                    <a:pt x="276" y="61"/>
                    <a:pt x="262" y="47"/>
                    <a:pt x="244" y="33"/>
                  </a:cubicBezTo>
                  <a:cubicBezTo>
                    <a:pt x="212" y="10"/>
                    <a:pt x="170" y="1"/>
                    <a:pt x="129"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41" name="Google Shape;1841;p49"/>
            <p:cNvSpPr/>
            <p:nvPr/>
          </p:nvSpPr>
          <p:spPr>
            <a:xfrm>
              <a:off x="2159263" y="-4083377"/>
              <a:ext cx="29728" cy="26217"/>
            </a:xfrm>
            <a:custGeom>
              <a:avLst/>
              <a:gdLst/>
              <a:ahLst/>
              <a:cxnLst/>
              <a:rect l="l" t="t" r="r" b="b"/>
              <a:pathLst>
                <a:path w="254" h="224" extrusionOk="0">
                  <a:moveTo>
                    <a:pt x="123" y="0"/>
                  </a:moveTo>
                  <a:cubicBezTo>
                    <a:pt x="85" y="0"/>
                    <a:pt x="47" y="17"/>
                    <a:pt x="28" y="48"/>
                  </a:cubicBezTo>
                  <a:cubicBezTo>
                    <a:pt x="1" y="94"/>
                    <a:pt x="28" y="172"/>
                    <a:pt x="88" y="177"/>
                  </a:cubicBezTo>
                  <a:cubicBezTo>
                    <a:pt x="89" y="178"/>
                    <a:pt x="90" y="180"/>
                    <a:pt x="91" y="181"/>
                  </a:cubicBezTo>
                  <a:lnTo>
                    <a:pt x="91" y="181"/>
                  </a:lnTo>
                  <a:cubicBezTo>
                    <a:pt x="87" y="202"/>
                    <a:pt x="108" y="222"/>
                    <a:pt x="134" y="222"/>
                  </a:cubicBezTo>
                  <a:cubicBezTo>
                    <a:pt x="136" y="223"/>
                    <a:pt x="139" y="223"/>
                    <a:pt x="141" y="223"/>
                  </a:cubicBezTo>
                  <a:cubicBezTo>
                    <a:pt x="162" y="223"/>
                    <a:pt x="182" y="207"/>
                    <a:pt x="198" y="195"/>
                  </a:cubicBezTo>
                  <a:cubicBezTo>
                    <a:pt x="235" y="154"/>
                    <a:pt x="253" y="85"/>
                    <a:pt x="221" y="43"/>
                  </a:cubicBezTo>
                  <a:cubicBezTo>
                    <a:pt x="212" y="30"/>
                    <a:pt x="194" y="16"/>
                    <a:pt x="175" y="11"/>
                  </a:cubicBezTo>
                  <a:cubicBezTo>
                    <a:pt x="159" y="4"/>
                    <a:pt x="141" y="0"/>
                    <a:pt x="12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42" name="Google Shape;1842;p49"/>
            <p:cNvSpPr/>
            <p:nvPr/>
          </p:nvSpPr>
          <p:spPr>
            <a:xfrm>
              <a:off x="2051821" y="-4747457"/>
              <a:ext cx="457392" cy="685386"/>
            </a:xfrm>
            <a:custGeom>
              <a:avLst/>
              <a:gdLst/>
              <a:ahLst/>
              <a:cxnLst/>
              <a:rect l="l" t="t" r="r" b="b"/>
              <a:pathLst>
                <a:path w="3908" h="5856" extrusionOk="0">
                  <a:moveTo>
                    <a:pt x="1507" y="1"/>
                  </a:moveTo>
                  <a:cubicBezTo>
                    <a:pt x="988" y="1"/>
                    <a:pt x="460" y="152"/>
                    <a:pt x="0" y="400"/>
                  </a:cubicBezTo>
                  <a:cubicBezTo>
                    <a:pt x="469" y="148"/>
                    <a:pt x="1001" y="5"/>
                    <a:pt x="1571" y="5"/>
                  </a:cubicBezTo>
                  <a:lnTo>
                    <a:pt x="1672" y="5"/>
                  </a:lnTo>
                  <a:cubicBezTo>
                    <a:pt x="1617" y="1"/>
                    <a:pt x="1562" y="1"/>
                    <a:pt x="1507" y="1"/>
                  </a:cubicBezTo>
                  <a:close/>
                  <a:moveTo>
                    <a:pt x="3908" y="5414"/>
                  </a:moveTo>
                  <a:cubicBezTo>
                    <a:pt x="3903" y="5414"/>
                    <a:pt x="3903" y="5414"/>
                    <a:pt x="3903" y="5419"/>
                  </a:cubicBezTo>
                  <a:cubicBezTo>
                    <a:pt x="3903" y="5419"/>
                    <a:pt x="3903" y="5414"/>
                    <a:pt x="3908" y="5414"/>
                  </a:cubicBezTo>
                  <a:close/>
                  <a:moveTo>
                    <a:pt x="3412" y="5832"/>
                  </a:moveTo>
                  <a:cubicBezTo>
                    <a:pt x="3410" y="5832"/>
                    <a:pt x="3408" y="5833"/>
                    <a:pt x="3406" y="5834"/>
                  </a:cubicBezTo>
                  <a:lnTo>
                    <a:pt x="3406" y="5834"/>
                  </a:lnTo>
                  <a:cubicBezTo>
                    <a:pt x="3408" y="5834"/>
                    <a:pt x="3410" y="5833"/>
                    <a:pt x="3412" y="5832"/>
                  </a:cubicBezTo>
                  <a:close/>
                  <a:moveTo>
                    <a:pt x="3406" y="5834"/>
                  </a:moveTo>
                  <a:lnTo>
                    <a:pt x="3406" y="5834"/>
                  </a:lnTo>
                  <a:cubicBezTo>
                    <a:pt x="3394" y="5839"/>
                    <a:pt x="3382" y="5847"/>
                    <a:pt x="3371" y="5855"/>
                  </a:cubicBezTo>
                  <a:cubicBezTo>
                    <a:pt x="3380" y="5851"/>
                    <a:pt x="3389" y="5846"/>
                    <a:pt x="3398" y="5841"/>
                  </a:cubicBezTo>
                  <a:cubicBezTo>
                    <a:pt x="3401" y="5839"/>
                    <a:pt x="3403" y="5836"/>
                    <a:pt x="3406" y="5834"/>
                  </a:cubicBezTo>
                  <a:close/>
                </a:path>
              </a:pathLst>
            </a:custGeom>
            <a:solidFill>
              <a:srgbClr val="9DB3CC"/>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43" name="Google Shape;1843;p49"/>
            <p:cNvSpPr/>
            <p:nvPr/>
          </p:nvSpPr>
          <p:spPr>
            <a:xfrm>
              <a:off x="1856248" y="-4746872"/>
              <a:ext cx="710550" cy="748120"/>
            </a:xfrm>
            <a:custGeom>
              <a:avLst/>
              <a:gdLst/>
              <a:ahLst/>
              <a:cxnLst/>
              <a:rect l="l" t="t" r="r" b="b"/>
              <a:pathLst>
                <a:path w="6071" h="6392" extrusionOk="0">
                  <a:moveTo>
                    <a:pt x="3242" y="0"/>
                  </a:moveTo>
                  <a:cubicBezTo>
                    <a:pt x="2672" y="0"/>
                    <a:pt x="2140" y="143"/>
                    <a:pt x="1671" y="395"/>
                  </a:cubicBezTo>
                  <a:cubicBezTo>
                    <a:pt x="1547" y="464"/>
                    <a:pt x="1428" y="542"/>
                    <a:pt x="1318" y="625"/>
                  </a:cubicBezTo>
                  <a:cubicBezTo>
                    <a:pt x="1176" y="726"/>
                    <a:pt x="1042" y="840"/>
                    <a:pt x="918" y="964"/>
                  </a:cubicBezTo>
                  <a:cubicBezTo>
                    <a:pt x="1249" y="643"/>
                    <a:pt x="1662" y="395"/>
                    <a:pt x="2085" y="211"/>
                  </a:cubicBezTo>
                  <a:cubicBezTo>
                    <a:pt x="2144" y="184"/>
                    <a:pt x="2209" y="161"/>
                    <a:pt x="2278" y="161"/>
                  </a:cubicBezTo>
                  <a:lnTo>
                    <a:pt x="2300" y="161"/>
                  </a:lnTo>
                  <a:cubicBezTo>
                    <a:pt x="2374" y="170"/>
                    <a:pt x="2452" y="225"/>
                    <a:pt x="2457" y="299"/>
                  </a:cubicBezTo>
                  <a:cubicBezTo>
                    <a:pt x="2457" y="326"/>
                    <a:pt x="2452" y="354"/>
                    <a:pt x="2461" y="377"/>
                  </a:cubicBezTo>
                  <a:cubicBezTo>
                    <a:pt x="2489" y="423"/>
                    <a:pt x="2558" y="413"/>
                    <a:pt x="2594" y="446"/>
                  </a:cubicBezTo>
                  <a:cubicBezTo>
                    <a:pt x="2640" y="491"/>
                    <a:pt x="2594" y="579"/>
                    <a:pt x="2535" y="602"/>
                  </a:cubicBezTo>
                  <a:cubicBezTo>
                    <a:pt x="2507" y="611"/>
                    <a:pt x="2480" y="611"/>
                    <a:pt x="2452" y="611"/>
                  </a:cubicBezTo>
                  <a:lnTo>
                    <a:pt x="2402" y="611"/>
                  </a:lnTo>
                  <a:cubicBezTo>
                    <a:pt x="2388" y="611"/>
                    <a:pt x="2369" y="606"/>
                    <a:pt x="2356" y="606"/>
                  </a:cubicBezTo>
                  <a:cubicBezTo>
                    <a:pt x="2346" y="606"/>
                    <a:pt x="2342" y="606"/>
                    <a:pt x="2333" y="611"/>
                  </a:cubicBezTo>
                  <a:cubicBezTo>
                    <a:pt x="2314" y="510"/>
                    <a:pt x="2236" y="423"/>
                    <a:pt x="2140" y="395"/>
                  </a:cubicBezTo>
                  <a:cubicBezTo>
                    <a:pt x="2117" y="386"/>
                    <a:pt x="2089" y="386"/>
                    <a:pt x="2062" y="386"/>
                  </a:cubicBezTo>
                  <a:cubicBezTo>
                    <a:pt x="1988" y="386"/>
                    <a:pt x="1915" y="413"/>
                    <a:pt x="1860" y="464"/>
                  </a:cubicBezTo>
                  <a:cubicBezTo>
                    <a:pt x="1924" y="496"/>
                    <a:pt x="1961" y="574"/>
                    <a:pt x="1947" y="643"/>
                  </a:cubicBezTo>
                  <a:cubicBezTo>
                    <a:pt x="1929" y="712"/>
                    <a:pt x="1864" y="767"/>
                    <a:pt x="1795" y="767"/>
                  </a:cubicBezTo>
                  <a:lnTo>
                    <a:pt x="1791" y="767"/>
                  </a:lnTo>
                  <a:cubicBezTo>
                    <a:pt x="1768" y="767"/>
                    <a:pt x="1749" y="767"/>
                    <a:pt x="1731" y="762"/>
                  </a:cubicBezTo>
                  <a:cubicBezTo>
                    <a:pt x="1708" y="758"/>
                    <a:pt x="1690" y="753"/>
                    <a:pt x="1671" y="753"/>
                  </a:cubicBezTo>
                  <a:cubicBezTo>
                    <a:pt x="1658" y="753"/>
                    <a:pt x="1644" y="758"/>
                    <a:pt x="1635" y="758"/>
                  </a:cubicBezTo>
                  <a:cubicBezTo>
                    <a:pt x="1547" y="785"/>
                    <a:pt x="1534" y="914"/>
                    <a:pt x="1593" y="983"/>
                  </a:cubicBezTo>
                  <a:cubicBezTo>
                    <a:pt x="1648" y="1043"/>
                    <a:pt x="1731" y="1061"/>
                    <a:pt x="1814" y="1061"/>
                  </a:cubicBezTo>
                  <a:lnTo>
                    <a:pt x="1846" y="1061"/>
                  </a:lnTo>
                  <a:cubicBezTo>
                    <a:pt x="1956" y="1052"/>
                    <a:pt x="2094" y="997"/>
                    <a:pt x="2094" y="886"/>
                  </a:cubicBezTo>
                  <a:cubicBezTo>
                    <a:pt x="2094" y="818"/>
                    <a:pt x="2057" y="721"/>
                    <a:pt x="2121" y="703"/>
                  </a:cubicBezTo>
                  <a:lnTo>
                    <a:pt x="2135" y="703"/>
                  </a:lnTo>
                  <a:cubicBezTo>
                    <a:pt x="2167" y="703"/>
                    <a:pt x="2195" y="721"/>
                    <a:pt x="2222" y="726"/>
                  </a:cubicBezTo>
                  <a:lnTo>
                    <a:pt x="2227" y="726"/>
                  </a:lnTo>
                  <a:cubicBezTo>
                    <a:pt x="2264" y="726"/>
                    <a:pt x="2291" y="703"/>
                    <a:pt x="2328" y="698"/>
                  </a:cubicBezTo>
                  <a:lnTo>
                    <a:pt x="2337" y="698"/>
                  </a:lnTo>
                  <a:cubicBezTo>
                    <a:pt x="2406" y="698"/>
                    <a:pt x="2457" y="776"/>
                    <a:pt x="2470" y="845"/>
                  </a:cubicBezTo>
                  <a:cubicBezTo>
                    <a:pt x="2645" y="469"/>
                    <a:pt x="2953" y="138"/>
                    <a:pt x="3343" y="0"/>
                  </a:cubicBezTo>
                  <a:close/>
                  <a:moveTo>
                    <a:pt x="427" y="1612"/>
                  </a:moveTo>
                  <a:lnTo>
                    <a:pt x="427" y="1612"/>
                  </a:lnTo>
                  <a:cubicBezTo>
                    <a:pt x="354" y="1745"/>
                    <a:pt x="285" y="1883"/>
                    <a:pt x="230" y="2021"/>
                  </a:cubicBezTo>
                  <a:cubicBezTo>
                    <a:pt x="280" y="1924"/>
                    <a:pt x="367" y="1736"/>
                    <a:pt x="427" y="1612"/>
                  </a:cubicBezTo>
                  <a:close/>
                  <a:moveTo>
                    <a:pt x="6070" y="4734"/>
                  </a:moveTo>
                  <a:cubicBezTo>
                    <a:pt x="6063" y="4747"/>
                    <a:pt x="6056" y="4760"/>
                    <a:pt x="6048" y="4773"/>
                  </a:cubicBezTo>
                  <a:lnTo>
                    <a:pt x="6048" y="4773"/>
                  </a:lnTo>
                  <a:cubicBezTo>
                    <a:pt x="6053" y="4766"/>
                    <a:pt x="6057" y="4760"/>
                    <a:pt x="6061" y="4753"/>
                  </a:cubicBezTo>
                  <a:lnTo>
                    <a:pt x="6070" y="4734"/>
                  </a:lnTo>
                  <a:close/>
                  <a:moveTo>
                    <a:pt x="2714" y="5666"/>
                  </a:moveTo>
                  <a:cubicBezTo>
                    <a:pt x="2732" y="5666"/>
                    <a:pt x="2750" y="5671"/>
                    <a:pt x="2764" y="5680"/>
                  </a:cubicBezTo>
                  <a:cubicBezTo>
                    <a:pt x="2783" y="5685"/>
                    <a:pt x="2801" y="5699"/>
                    <a:pt x="2810" y="5712"/>
                  </a:cubicBezTo>
                  <a:cubicBezTo>
                    <a:pt x="2842" y="5754"/>
                    <a:pt x="2824" y="5823"/>
                    <a:pt x="2787" y="5864"/>
                  </a:cubicBezTo>
                  <a:cubicBezTo>
                    <a:pt x="2769" y="5878"/>
                    <a:pt x="2750" y="5891"/>
                    <a:pt x="2728" y="5891"/>
                  </a:cubicBezTo>
                  <a:lnTo>
                    <a:pt x="2723" y="5891"/>
                  </a:lnTo>
                  <a:cubicBezTo>
                    <a:pt x="2700" y="5891"/>
                    <a:pt x="2677" y="5873"/>
                    <a:pt x="2677" y="5850"/>
                  </a:cubicBezTo>
                  <a:cubicBezTo>
                    <a:pt x="2677" y="5850"/>
                    <a:pt x="2677" y="5846"/>
                    <a:pt x="2677" y="5846"/>
                  </a:cubicBezTo>
                  <a:cubicBezTo>
                    <a:pt x="2617" y="5841"/>
                    <a:pt x="2590" y="5763"/>
                    <a:pt x="2617" y="5717"/>
                  </a:cubicBezTo>
                  <a:cubicBezTo>
                    <a:pt x="2640" y="5685"/>
                    <a:pt x="2677" y="5666"/>
                    <a:pt x="2714" y="5666"/>
                  </a:cubicBezTo>
                  <a:close/>
                  <a:moveTo>
                    <a:pt x="2323" y="1318"/>
                  </a:moveTo>
                  <a:lnTo>
                    <a:pt x="2323" y="1318"/>
                  </a:lnTo>
                  <a:cubicBezTo>
                    <a:pt x="2310" y="1323"/>
                    <a:pt x="2296" y="1327"/>
                    <a:pt x="2282" y="1332"/>
                  </a:cubicBezTo>
                  <a:cubicBezTo>
                    <a:pt x="2163" y="1391"/>
                    <a:pt x="2149" y="1612"/>
                    <a:pt x="2016" y="1612"/>
                  </a:cubicBezTo>
                  <a:lnTo>
                    <a:pt x="2011" y="1612"/>
                  </a:lnTo>
                  <a:cubicBezTo>
                    <a:pt x="1993" y="1607"/>
                    <a:pt x="1970" y="1607"/>
                    <a:pt x="1947" y="1607"/>
                  </a:cubicBezTo>
                  <a:cubicBezTo>
                    <a:pt x="1855" y="1607"/>
                    <a:pt x="1745" y="1621"/>
                    <a:pt x="1685" y="1695"/>
                  </a:cubicBezTo>
                  <a:cubicBezTo>
                    <a:pt x="1648" y="1736"/>
                    <a:pt x="1653" y="1800"/>
                    <a:pt x="1644" y="1860"/>
                  </a:cubicBezTo>
                  <a:cubicBezTo>
                    <a:pt x="1639" y="1910"/>
                    <a:pt x="1603" y="1965"/>
                    <a:pt x="1552" y="1965"/>
                  </a:cubicBezTo>
                  <a:lnTo>
                    <a:pt x="1538" y="1965"/>
                  </a:lnTo>
                  <a:cubicBezTo>
                    <a:pt x="1506" y="1956"/>
                    <a:pt x="1483" y="1924"/>
                    <a:pt x="1456" y="1924"/>
                  </a:cubicBezTo>
                  <a:lnTo>
                    <a:pt x="1446" y="1924"/>
                  </a:lnTo>
                  <a:cubicBezTo>
                    <a:pt x="1419" y="1933"/>
                    <a:pt x="1405" y="1965"/>
                    <a:pt x="1405" y="1993"/>
                  </a:cubicBezTo>
                  <a:cubicBezTo>
                    <a:pt x="1405" y="2021"/>
                    <a:pt x="1414" y="2048"/>
                    <a:pt x="1410" y="2076"/>
                  </a:cubicBezTo>
                  <a:cubicBezTo>
                    <a:pt x="1401" y="2117"/>
                    <a:pt x="1368" y="2149"/>
                    <a:pt x="1332" y="2167"/>
                  </a:cubicBezTo>
                  <a:cubicBezTo>
                    <a:pt x="1309" y="2177"/>
                    <a:pt x="1286" y="2177"/>
                    <a:pt x="1263" y="2177"/>
                  </a:cubicBezTo>
                  <a:cubicBezTo>
                    <a:pt x="1240" y="2177"/>
                    <a:pt x="1221" y="2177"/>
                    <a:pt x="1203" y="2172"/>
                  </a:cubicBezTo>
                  <a:cubicBezTo>
                    <a:pt x="1171" y="2167"/>
                    <a:pt x="1134" y="2154"/>
                    <a:pt x="1116" y="2122"/>
                  </a:cubicBezTo>
                  <a:cubicBezTo>
                    <a:pt x="1107" y="2112"/>
                    <a:pt x="1102" y="2099"/>
                    <a:pt x="1093" y="2089"/>
                  </a:cubicBezTo>
                  <a:cubicBezTo>
                    <a:pt x="1088" y="2085"/>
                    <a:pt x="1079" y="2085"/>
                    <a:pt x="1070" y="2085"/>
                  </a:cubicBezTo>
                  <a:cubicBezTo>
                    <a:pt x="1024" y="2085"/>
                    <a:pt x="978" y="2108"/>
                    <a:pt x="951" y="2140"/>
                  </a:cubicBezTo>
                  <a:cubicBezTo>
                    <a:pt x="937" y="2154"/>
                    <a:pt x="928" y="2167"/>
                    <a:pt x="923" y="2181"/>
                  </a:cubicBezTo>
                  <a:cubicBezTo>
                    <a:pt x="886" y="2264"/>
                    <a:pt x="955" y="2379"/>
                    <a:pt x="964" y="2461"/>
                  </a:cubicBezTo>
                  <a:cubicBezTo>
                    <a:pt x="969" y="2503"/>
                    <a:pt x="978" y="2549"/>
                    <a:pt x="1015" y="2572"/>
                  </a:cubicBezTo>
                  <a:cubicBezTo>
                    <a:pt x="1042" y="2595"/>
                    <a:pt x="1079" y="2590"/>
                    <a:pt x="1116" y="2599"/>
                  </a:cubicBezTo>
                  <a:cubicBezTo>
                    <a:pt x="1203" y="2617"/>
                    <a:pt x="1267" y="2719"/>
                    <a:pt x="1244" y="2810"/>
                  </a:cubicBezTo>
                  <a:cubicBezTo>
                    <a:pt x="1226" y="2884"/>
                    <a:pt x="1148" y="2939"/>
                    <a:pt x="1070" y="2939"/>
                  </a:cubicBezTo>
                  <a:cubicBezTo>
                    <a:pt x="1056" y="2939"/>
                    <a:pt x="1042" y="2939"/>
                    <a:pt x="1033" y="2934"/>
                  </a:cubicBezTo>
                  <a:cubicBezTo>
                    <a:pt x="992" y="2925"/>
                    <a:pt x="960" y="2902"/>
                    <a:pt x="928" y="2879"/>
                  </a:cubicBezTo>
                  <a:cubicBezTo>
                    <a:pt x="822" y="2797"/>
                    <a:pt x="730" y="2700"/>
                    <a:pt x="657" y="2585"/>
                  </a:cubicBezTo>
                  <a:cubicBezTo>
                    <a:pt x="597" y="2494"/>
                    <a:pt x="556" y="2397"/>
                    <a:pt x="533" y="2291"/>
                  </a:cubicBezTo>
                  <a:cubicBezTo>
                    <a:pt x="523" y="2246"/>
                    <a:pt x="519" y="2200"/>
                    <a:pt x="496" y="2163"/>
                  </a:cubicBezTo>
                  <a:cubicBezTo>
                    <a:pt x="459" y="2094"/>
                    <a:pt x="395" y="2085"/>
                    <a:pt x="326" y="2085"/>
                  </a:cubicBezTo>
                  <a:lnTo>
                    <a:pt x="271" y="2085"/>
                  </a:lnTo>
                  <a:cubicBezTo>
                    <a:pt x="257" y="2085"/>
                    <a:pt x="239" y="2089"/>
                    <a:pt x="220" y="2089"/>
                  </a:cubicBezTo>
                  <a:lnTo>
                    <a:pt x="207" y="2089"/>
                  </a:lnTo>
                  <a:cubicBezTo>
                    <a:pt x="73" y="2434"/>
                    <a:pt x="5" y="2806"/>
                    <a:pt x="0" y="3182"/>
                  </a:cubicBezTo>
                  <a:lnTo>
                    <a:pt x="0" y="3196"/>
                  </a:lnTo>
                  <a:cubicBezTo>
                    <a:pt x="0" y="4959"/>
                    <a:pt x="1451" y="6392"/>
                    <a:pt x="3242" y="6392"/>
                  </a:cubicBezTo>
                  <a:lnTo>
                    <a:pt x="3297" y="6392"/>
                  </a:lnTo>
                  <a:cubicBezTo>
                    <a:pt x="3366" y="6387"/>
                    <a:pt x="3435" y="6387"/>
                    <a:pt x="3504" y="6383"/>
                  </a:cubicBezTo>
                  <a:cubicBezTo>
                    <a:pt x="4045" y="6337"/>
                    <a:pt x="4573" y="6158"/>
                    <a:pt x="5028" y="5859"/>
                  </a:cubicBezTo>
                  <a:cubicBezTo>
                    <a:pt x="5033" y="5859"/>
                    <a:pt x="5033" y="5859"/>
                    <a:pt x="5033" y="5855"/>
                  </a:cubicBezTo>
                  <a:lnTo>
                    <a:pt x="5037" y="5855"/>
                  </a:lnTo>
                  <a:cubicBezTo>
                    <a:pt x="5037" y="5855"/>
                    <a:pt x="5042" y="5850"/>
                    <a:pt x="5042" y="5850"/>
                  </a:cubicBezTo>
                  <a:cubicBezTo>
                    <a:pt x="5056" y="5841"/>
                    <a:pt x="5069" y="5832"/>
                    <a:pt x="5083" y="5827"/>
                  </a:cubicBezTo>
                  <a:cubicBezTo>
                    <a:pt x="5083" y="5823"/>
                    <a:pt x="5083" y="5823"/>
                    <a:pt x="5083" y="5823"/>
                  </a:cubicBezTo>
                  <a:cubicBezTo>
                    <a:pt x="5088" y="5823"/>
                    <a:pt x="5088" y="5818"/>
                    <a:pt x="5092" y="5818"/>
                  </a:cubicBezTo>
                  <a:lnTo>
                    <a:pt x="5097" y="5818"/>
                  </a:lnTo>
                  <a:cubicBezTo>
                    <a:pt x="5097" y="5813"/>
                    <a:pt x="5097" y="5813"/>
                    <a:pt x="5101" y="5813"/>
                  </a:cubicBezTo>
                  <a:cubicBezTo>
                    <a:pt x="5101" y="5809"/>
                    <a:pt x="5106" y="5809"/>
                    <a:pt x="5106" y="5809"/>
                  </a:cubicBezTo>
                  <a:cubicBezTo>
                    <a:pt x="5111" y="5804"/>
                    <a:pt x="5111" y="5804"/>
                    <a:pt x="5111" y="5804"/>
                  </a:cubicBezTo>
                  <a:lnTo>
                    <a:pt x="5120" y="5800"/>
                  </a:lnTo>
                  <a:cubicBezTo>
                    <a:pt x="5124" y="5795"/>
                    <a:pt x="5124" y="5795"/>
                    <a:pt x="5129" y="5790"/>
                  </a:cubicBezTo>
                  <a:cubicBezTo>
                    <a:pt x="5134" y="5790"/>
                    <a:pt x="5138" y="5786"/>
                    <a:pt x="5138" y="5786"/>
                  </a:cubicBezTo>
                  <a:lnTo>
                    <a:pt x="5143" y="5786"/>
                  </a:lnTo>
                  <a:cubicBezTo>
                    <a:pt x="5143" y="5781"/>
                    <a:pt x="5147" y="5781"/>
                    <a:pt x="5152" y="5777"/>
                  </a:cubicBezTo>
                  <a:cubicBezTo>
                    <a:pt x="5281" y="5680"/>
                    <a:pt x="5405" y="5579"/>
                    <a:pt x="5519" y="5464"/>
                  </a:cubicBezTo>
                  <a:cubicBezTo>
                    <a:pt x="5524" y="5464"/>
                    <a:pt x="5528" y="5460"/>
                    <a:pt x="5528" y="5455"/>
                  </a:cubicBezTo>
                  <a:cubicBezTo>
                    <a:pt x="5533" y="5455"/>
                    <a:pt x="5538" y="5451"/>
                    <a:pt x="5538" y="5446"/>
                  </a:cubicBezTo>
                  <a:cubicBezTo>
                    <a:pt x="5542" y="5446"/>
                    <a:pt x="5542" y="5441"/>
                    <a:pt x="5547" y="5441"/>
                  </a:cubicBezTo>
                  <a:cubicBezTo>
                    <a:pt x="5547" y="5437"/>
                    <a:pt x="5547" y="5437"/>
                    <a:pt x="5551" y="5437"/>
                  </a:cubicBezTo>
                  <a:cubicBezTo>
                    <a:pt x="5551" y="5437"/>
                    <a:pt x="5551" y="5432"/>
                    <a:pt x="5556" y="5432"/>
                  </a:cubicBezTo>
                  <a:cubicBezTo>
                    <a:pt x="5556" y="5432"/>
                    <a:pt x="5556" y="5428"/>
                    <a:pt x="5556" y="5428"/>
                  </a:cubicBezTo>
                  <a:cubicBezTo>
                    <a:pt x="5561" y="5428"/>
                    <a:pt x="5561" y="5423"/>
                    <a:pt x="5565" y="5423"/>
                  </a:cubicBezTo>
                  <a:cubicBezTo>
                    <a:pt x="5565" y="5418"/>
                    <a:pt x="5565" y="5418"/>
                    <a:pt x="5570" y="5418"/>
                  </a:cubicBezTo>
                  <a:cubicBezTo>
                    <a:pt x="5570" y="5414"/>
                    <a:pt x="5570" y="5414"/>
                    <a:pt x="5574" y="5414"/>
                  </a:cubicBezTo>
                  <a:cubicBezTo>
                    <a:pt x="5574" y="5409"/>
                    <a:pt x="5574" y="5409"/>
                    <a:pt x="5579" y="5409"/>
                  </a:cubicBezTo>
                  <a:cubicBezTo>
                    <a:pt x="5579" y="5409"/>
                    <a:pt x="5579" y="5405"/>
                    <a:pt x="5579" y="5405"/>
                  </a:cubicBezTo>
                  <a:lnTo>
                    <a:pt x="5584" y="5400"/>
                  </a:lnTo>
                  <a:lnTo>
                    <a:pt x="5588" y="5400"/>
                  </a:lnTo>
                  <a:cubicBezTo>
                    <a:pt x="5593" y="5396"/>
                    <a:pt x="5593" y="5391"/>
                    <a:pt x="5597" y="5386"/>
                  </a:cubicBezTo>
                  <a:cubicBezTo>
                    <a:pt x="5602" y="5382"/>
                    <a:pt x="5602" y="5382"/>
                    <a:pt x="5607" y="5382"/>
                  </a:cubicBezTo>
                  <a:cubicBezTo>
                    <a:pt x="5607" y="5382"/>
                    <a:pt x="5607" y="5377"/>
                    <a:pt x="5607" y="5377"/>
                  </a:cubicBezTo>
                  <a:cubicBezTo>
                    <a:pt x="5616" y="5368"/>
                    <a:pt x="5625" y="5359"/>
                    <a:pt x="5630" y="5350"/>
                  </a:cubicBezTo>
                  <a:lnTo>
                    <a:pt x="5634" y="5350"/>
                  </a:lnTo>
                  <a:cubicBezTo>
                    <a:pt x="5634" y="5350"/>
                    <a:pt x="5634" y="5345"/>
                    <a:pt x="5639" y="5345"/>
                  </a:cubicBezTo>
                  <a:cubicBezTo>
                    <a:pt x="5643" y="5336"/>
                    <a:pt x="5652" y="5331"/>
                    <a:pt x="5657" y="5322"/>
                  </a:cubicBezTo>
                  <a:cubicBezTo>
                    <a:pt x="5662" y="5322"/>
                    <a:pt x="5662" y="5317"/>
                    <a:pt x="5662" y="5317"/>
                  </a:cubicBezTo>
                  <a:cubicBezTo>
                    <a:pt x="5666" y="5313"/>
                    <a:pt x="5666" y="5313"/>
                    <a:pt x="5666" y="5313"/>
                  </a:cubicBezTo>
                  <a:cubicBezTo>
                    <a:pt x="5671" y="5308"/>
                    <a:pt x="5671" y="5308"/>
                    <a:pt x="5675" y="5304"/>
                  </a:cubicBezTo>
                  <a:cubicBezTo>
                    <a:pt x="5675" y="5304"/>
                    <a:pt x="5675" y="5304"/>
                    <a:pt x="5675" y="5299"/>
                  </a:cubicBezTo>
                  <a:lnTo>
                    <a:pt x="5680" y="5299"/>
                  </a:lnTo>
                  <a:cubicBezTo>
                    <a:pt x="5822" y="5140"/>
                    <a:pt x="5943" y="4958"/>
                    <a:pt x="6048" y="4773"/>
                  </a:cubicBezTo>
                  <a:lnTo>
                    <a:pt x="6048" y="4773"/>
                  </a:lnTo>
                  <a:cubicBezTo>
                    <a:pt x="5821" y="5126"/>
                    <a:pt x="5304" y="5290"/>
                    <a:pt x="4872" y="5290"/>
                  </a:cubicBezTo>
                  <a:cubicBezTo>
                    <a:pt x="4780" y="5290"/>
                    <a:pt x="4693" y="5285"/>
                    <a:pt x="4615" y="5267"/>
                  </a:cubicBezTo>
                  <a:cubicBezTo>
                    <a:pt x="4041" y="5166"/>
                    <a:pt x="3549" y="4789"/>
                    <a:pt x="3182" y="4339"/>
                  </a:cubicBezTo>
                  <a:cubicBezTo>
                    <a:pt x="3099" y="4238"/>
                    <a:pt x="3021" y="4133"/>
                    <a:pt x="2948" y="4027"/>
                  </a:cubicBezTo>
                  <a:cubicBezTo>
                    <a:pt x="2925" y="4041"/>
                    <a:pt x="2893" y="4050"/>
                    <a:pt x="2870" y="4064"/>
                  </a:cubicBezTo>
                  <a:cubicBezTo>
                    <a:pt x="2783" y="4133"/>
                    <a:pt x="2847" y="4289"/>
                    <a:pt x="2787" y="4381"/>
                  </a:cubicBezTo>
                  <a:cubicBezTo>
                    <a:pt x="2737" y="4459"/>
                    <a:pt x="2617" y="4468"/>
                    <a:pt x="2567" y="4541"/>
                  </a:cubicBezTo>
                  <a:cubicBezTo>
                    <a:pt x="2498" y="4642"/>
                    <a:pt x="2581" y="4808"/>
                    <a:pt x="2493" y="4890"/>
                  </a:cubicBezTo>
                  <a:cubicBezTo>
                    <a:pt x="2470" y="4913"/>
                    <a:pt x="2438" y="4923"/>
                    <a:pt x="2411" y="4941"/>
                  </a:cubicBezTo>
                  <a:cubicBezTo>
                    <a:pt x="2296" y="5005"/>
                    <a:pt x="2245" y="5148"/>
                    <a:pt x="2222" y="5281"/>
                  </a:cubicBezTo>
                  <a:cubicBezTo>
                    <a:pt x="2199" y="5414"/>
                    <a:pt x="2195" y="5552"/>
                    <a:pt x="2135" y="5671"/>
                  </a:cubicBezTo>
                  <a:cubicBezTo>
                    <a:pt x="2117" y="5708"/>
                    <a:pt x="2094" y="5744"/>
                    <a:pt x="2057" y="5758"/>
                  </a:cubicBezTo>
                  <a:cubicBezTo>
                    <a:pt x="2043" y="5767"/>
                    <a:pt x="2025" y="5772"/>
                    <a:pt x="2011" y="5772"/>
                  </a:cubicBezTo>
                  <a:cubicBezTo>
                    <a:pt x="1952" y="5772"/>
                    <a:pt x="1892" y="5726"/>
                    <a:pt x="1846" y="5689"/>
                  </a:cubicBezTo>
                  <a:cubicBezTo>
                    <a:pt x="1818" y="5666"/>
                    <a:pt x="1795" y="5643"/>
                    <a:pt x="1786" y="5616"/>
                  </a:cubicBezTo>
                  <a:cubicBezTo>
                    <a:pt x="1777" y="5584"/>
                    <a:pt x="1791" y="5547"/>
                    <a:pt x="1823" y="5542"/>
                  </a:cubicBezTo>
                  <a:cubicBezTo>
                    <a:pt x="1782" y="5524"/>
                    <a:pt x="1782" y="5464"/>
                    <a:pt x="1800" y="5428"/>
                  </a:cubicBezTo>
                  <a:cubicBezTo>
                    <a:pt x="1823" y="5391"/>
                    <a:pt x="1850" y="5354"/>
                    <a:pt x="1850" y="5313"/>
                  </a:cubicBezTo>
                  <a:cubicBezTo>
                    <a:pt x="1855" y="5262"/>
                    <a:pt x="1814" y="5226"/>
                    <a:pt x="1786" y="5180"/>
                  </a:cubicBezTo>
                  <a:cubicBezTo>
                    <a:pt x="1722" y="5079"/>
                    <a:pt x="1749" y="4946"/>
                    <a:pt x="1763" y="4826"/>
                  </a:cubicBezTo>
                  <a:cubicBezTo>
                    <a:pt x="1777" y="4675"/>
                    <a:pt x="1768" y="4518"/>
                    <a:pt x="1759" y="4362"/>
                  </a:cubicBezTo>
                  <a:cubicBezTo>
                    <a:pt x="1754" y="4316"/>
                    <a:pt x="1754" y="4266"/>
                    <a:pt x="1722" y="4225"/>
                  </a:cubicBezTo>
                  <a:cubicBezTo>
                    <a:pt x="1699" y="4192"/>
                    <a:pt x="1658" y="4170"/>
                    <a:pt x="1635" y="4133"/>
                  </a:cubicBezTo>
                  <a:cubicBezTo>
                    <a:pt x="1616" y="4096"/>
                    <a:pt x="1630" y="4036"/>
                    <a:pt x="1667" y="4036"/>
                  </a:cubicBezTo>
                  <a:lnTo>
                    <a:pt x="1671" y="4036"/>
                  </a:lnTo>
                  <a:cubicBezTo>
                    <a:pt x="1658" y="3977"/>
                    <a:pt x="1580" y="3958"/>
                    <a:pt x="1529" y="3922"/>
                  </a:cubicBezTo>
                  <a:cubicBezTo>
                    <a:pt x="1423" y="3848"/>
                    <a:pt x="1446" y="3683"/>
                    <a:pt x="1469" y="3554"/>
                  </a:cubicBezTo>
                  <a:cubicBezTo>
                    <a:pt x="1497" y="3384"/>
                    <a:pt x="1502" y="3205"/>
                    <a:pt x="1474" y="3035"/>
                  </a:cubicBezTo>
                  <a:cubicBezTo>
                    <a:pt x="1469" y="3012"/>
                    <a:pt x="1465" y="2980"/>
                    <a:pt x="1483" y="2962"/>
                  </a:cubicBezTo>
                  <a:cubicBezTo>
                    <a:pt x="1492" y="2948"/>
                    <a:pt x="1515" y="2948"/>
                    <a:pt x="1534" y="2948"/>
                  </a:cubicBezTo>
                  <a:lnTo>
                    <a:pt x="1547" y="2948"/>
                  </a:lnTo>
                  <a:cubicBezTo>
                    <a:pt x="1676" y="2953"/>
                    <a:pt x="1800" y="2962"/>
                    <a:pt x="1929" y="2966"/>
                  </a:cubicBezTo>
                  <a:cubicBezTo>
                    <a:pt x="1952" y="2971"/>
                    <a:pt x="1974" y="2971"/>
                    <a:pt x="1997" y="2980"/>
                  </a:cubicBezTo>
                  <a:cubicBezTo>
                    <a:pt x="2030" y="2999"/>
                    <a:pt x="2048" y="3031"/>
                    <a:pt x="2062" y="3063"/>
                  </a:cubicBezTo>
                  <a:cubicBezTo>
                    <a:pt x="2103" y="3141"/>
                    <a:pt x="2149" y="3233"/>
                    <a:pt x="2232" y="3274"/>
                  </a:cubicBezTo>
                  <a:cubicBezTo>
                    <a:pt x="2282" y="3302"/>
                    <a:pt x="2346" y="3306"/>
                    <a:pt x="2397" y="3338"/>
                  </a:cubicBezTo>
                  <a:cubicBezTo>
                    <a:pt x="2438" y="3371"/>
                    <a:pt x="2461" y="3426"/>
                    <a:pt x="2498" y="3472"/>
                  </a:cubicBezTo>
                  <a:cubicBezTo>
                    <a:pt x="2548" y="3531"/>
                    <a:pt x="2627" y="3568"/>
                    <a:pt x="2700" y="3600"/>
                  </a:cubicBezTo>
                  <a:cubicBezTo>
                    <a:pt x="2470" y="3141"/>
                    <a:pt x="2328" y="2640"/>
                    <a:pt x="2287" y="2126"/>
                  </a:cubicBezTo>
                  <a:cubicBezTo>
                    <a:pt x="2268" y="1855"/>
                    <a:pt x="2273" y="1584"/>
                    <a:pt x="2323" y="1318"/>
                  </a:cubicBezTo>
                  <a:close/>
                </a:path>
              </a:pathLst>
            </a:custGeom>
            <a:solidFill>
              <a:srgbClr val="1E1F2F">
                <a:alpha val="38100"/>
              </a:srgbClr>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a:cs typeface="+mn-ea"/>
                <a:sym typeface="+mn-lt"/>
              </a:endParaRPr>
            </a:p>
          </p:txBody>
        </p:sp>
        <p:sp>
          <p:nvSpPr>
            <p:cNvPr id="1844" name="Google Shape;1844;p49"/>
            <p:cNvSpPr/>
            <p:nvPr/>
          </p:nvSpPr>
          <p:spPr>
            <a:xfrm>
              <a:off x="1880358" y="-4728146"/>
              <a:ext cx="284992" cy="325254"/>
            </a:xfrm>
            <a:custGeom>
              <a:avLst/>
              <a:gdLst/>
              <a:ahLst/>
              <a:cxnLst/>
              <a:rect l="l" t="t" r="r" b="b"/>
              <a:pathLst>
                <a:path w="2435" h="2779" extrusionOk="0">
                  <a:moveTo>
                    <a:pt x="2072" y="1"/>
                  </a:moveTo>
                  <a:cubicBezTo>
                    <a:pt x="2003" y="1"/>
                    <a:pt x="1938" y="24"/>
                    <a:pt x="1879" y="51"/>
                  </a:cubicBezTo>
                  <a:cubicBezTo>
                    <a:pt x="1456" y="235"/>
                    <a:pt x="1043" y="483"/>
                    <a:pt x="712" y="804"/>
                  </a:cubicBezTo>
                  <a:cubicBezTo>
                    <a:pt x="524" y="1002"/>
                    <a:pt x="359" y="1218"/>
                    <a:pt x="221" y="1452"/>
                  </a:cubicBezTo>
                  <a:cubicBezTo>
                    <a:pt x="161" y="1576"/>
                    <a:pt x="74" y="1764"/>
                    <a:pt x="24" y="1861"/>
                  </a:cubicBezTo>
                  <a:cubicBezTo>
                    <a:pt x="14" y="1884"/>
                    <a:pt x="5" y="1906"/>
                    <a:pt x="1" y="1929"/>
                  </a:cubicBezTo>
                  <a:lnTo>
                    <a:pt x="14" y="1929"/>
                  </a:lnTo>
                  <a:cubicBezTo>
                    <a:pt x="33" y="1929"/>
                    <a:pt x="51" y="1925"/>
                    <a:pt x="65" y="1925"/>
                  </a:cubicBezTo>
                  <a:lnTo>
                    <a:pt x="120" y="1925"/>
                  </a:lnTo>
                  <a:cubicBezTo>
                    <a:pt x="189" y="1925"/>
                    <a:pt x="253" y="1934"/>
                    <a:pt x="290" y="2003"/>
                  </a:cubicBezTo>
                  <a:cubicBezTo>
                    <a:pt x="313" y="2040"/>
                    <a:pt x="317" y="2086"/>
                    <a:pt x="327" y="2131"/>
                  </a:cubicBezTo>
                  <a:cubicBezTo>
                    <a:pt x="350" y="2237"/>
                    <a:pt x="391" y="2334"/>
                    <a:pt x="451" y="2425"/>
                  </a:cubicBezTo>
                  <a:cubicBezTo>
                    <a:pt x="524" y="2540"/>
                    <a:pt x="616" y="2637"/>
                    <a:pt x="722" y="2719"/>
                  </a:cubicBezTo>
                  <a:cubicBezTo>
                    <a:pt x="754" y="2742"/>
                    <a:pt x="786" y="2765"/>
                    <a:pt x="827" y="2774"/>
                  </a:cubicBezTo>
                  <a:cubicBezTo>
                    <a:pt x="836" y="2779"/>
                    <a:pt x="850" y="2779"/>
                    <a:pt x="864" y="2779"/>
                  </a:cubicBezTo>
                  <a:cubicBezTo>
                    <a:pt x="942" y="2779"/>
                    <a:pt x="1020" y="2724"/>
                    <a:pt x="1038" y="2650"/>
                  </a:cubicBezTo>
                  <a:cubicBezTo>
                    <a:pt x="1061" y="2559"/>
                    <a:pt x="997" y="2457"/>
                    <a:pt x="910" y="2439"/>
                  </a:cubicBezTo>
                  <a:cubicBezTo>
                    <a:pt x="873" y="2430"/>
                    <a:pt x="836" y="2435"/>
                    <a:pt x="809" y="2412"/>
                  </a:cubicBezTo>
                  <a:cubicBezTo>
                    <a:pt x="772" y="2389"/>
                    <a:pt x="763" y="2343"/>
                    <a:pt x="758" y="2301"/>
                  </a:cubicBezTo>
                  <a:cubicBezTo>
                    <a:pt x="749" y="2219"/>
                    <a:pt x="680" y="2104"/>
                    <a:pt x="717" y="2021"/>
                  </a:cubicBezTo>
                  <a:cubicBezTo>
                    <a:pt x="722" y="2007"/>
                    <a:pt x="731" y="1994"/>
                    <a:pt x="745" y="1980"/>
                  </a:cubicBezTo>
                  <a:cubicBezTo>
                    <a:pt x="772" y="1948"/>
                    <a:pt x="818" y="1925"/>
                    <a:pt x="864" y="1925"/>
                  </a:cubicBezTo>
                  <a:cubicBezTo>
                    <a:pt x="873" y="1925"/>
                    <a:pt x="882" y="1925"/>
                    <a:pt x="887" y="1929"/>
                  </a:cubicBezTo>
                  <a:cubicBezTo>
                    <a:pt x="896" y="1939"/>
                    <a:pt x="901" y="1952"/>
                    <a:pt x="910" y="1962"/>
                  </a:cubicBezTo>
                  <a:cubicBezTo>
                    <a:pt x="928" y="1994"/>
                    <a:pt x="965" y="2007"/>
                    <a:pt x="997" y="2012"/>
                  </a:cubicBezTo>
                  <a:cubicBezTo>
                    <a:pt x="1015" y="2017"/>
                    <a:pt x="1034" y="2017"/>
                    <a:pt x="1057" y="2017"/>
                  </a:cubicBezTo>
                  <a:cubicBezTo>
                    <a:pt x="1080" y="2017"/>
                    <a:pt x="1103" y="2017"/>
                    <a:pt x="1126" y="2007"/>
                  </a:cubicBezTo>
                  <a:cubicBezTo>
                    <a:pt x="1162" y="1989"/>
                    <a:pt x="1195" y="1957"/>
                    <a:pt x="1204" y="1916"/>
                  </a:cubicBezTo>
                  <a:cubicBezTo>
                    <a:pt x="1208" y="1888"/>
                    <a:pt x="1199" y="1861"/>
                    <a:pt x="1199" y="1833"/>
                  </a:cubicBezTo>
                  <a:cubicBezTo>
                    <a:pt x="1199" y="1805"/>
                    <a:pt x="1213" y="1773"/>
                    <a:pt x="1240" y="1764"/>
                  </a:cubicBezTo>
                  <a:lnTo>
                    <a:pt x="1250" y="1764"/>
                  </a:lnTo>
                  <a:cubicBezTo>
                    <a:pt x="1277" y="1764"/>
                    <a:pt x="1300" y="1796"/>
                    <a:pt x="1332" y="1805"/>
                  </a:cubicBezTo>
                  <a:lnTo>
                    <a:pt x="1346" y="1805"/>
                  </a:lnTo>
                  <a:cubicBezTo>
                    <a:pt x="1397" y="1805"/>
                    <a:pt x="1433" y="1750"/>
                    <a:pt x="1438" y="1700"/>
                  </a:cubicBezTo>
                  <a:cubicBezTo>
                    <a:pt x="1447" y="1640"/>
                    <a:pt x="1442" y="1576"/>
                    <a:pt x="1479" y="1535"/>
                  </a:cubicBezTo>
                  <a:cubicBezTo>
                    <a:pt x="1539" y="1461"/>
                    <a:pt x="1649" y="1447"/>
                    <a:pt x="1741" y="1447"/>
                  </a:cubicBezTo>
                  <a:cubicBezTo>
                    <a:pt x="1764" y="1447"/>
                    <a:pt x="1787" y="1447"/>
                    <a:pt x="1805" y="1452"/>
                  </a:cubicBezTo>
                  <a:lnTo>
                    <a:pt x="1810" y="1452"/>
                  </a:lnTo>
                  <a:cubicBezTo>
                    <a:pt x="1943" y="1452"/>
                    <a:pt x="1957" y="1231"/>
                    <a:pt x="2076" y="1172"/>
                  </a:cubicBezTo>
                  <a:cubicBezTo>
                    <a:pt x="2090" y="1167"/>
                    <a:pt x="2104" y="1163"/>
                    <a:pt x="2117" y="1158"/>
                  </a:cubicBezTo>
                  <a:cubicBezTo>
                    <a:pt x="2150" y="1006"/>
                    <a:pt x="2191" y="855"/>
                    <a:pt x="2255" y="713"/>
                  </a:cubicBezTo>
                  <a:cubicBezTo>
                    <a:pt x="2260" y="703"/>
                    <a:pt x="2264" y="694"/>
                    <a:pt x="2264" y="685"/>
                  </a:cubicBezTo>
                  <a:cubicBezTo>
                    <a:pt x="2251" y="616"/>
                    <a:pt x="2200" y="538"/>
                    <a:pt x="2131" y="538"/>
                  </a:cubicBezTo>
                  <a:lnTo>
                    <a:pt x="2122" y="538"/>
                  </a:lnTo>
                  <a:cubicBezTo>
                    <a:pt x="2085" y="543"/>
                    <a:pt x="2058" y="566"/>
                    <a:pt x="2021" y="566"/>
                  </a:cubicBezTo>
                  <a:lnTo>
                    <a:pt x="2016" y="566"/>
                  </a:lnTo>
                  <a:cubicBezTo>
                    <a:pt x="1989" y="561"/>
                    <a:pt x="1961" y="543"/>
                    <a:pt x="1929" y="543"/>
                  </a:cubicBezTo>
                  <a:lnTo>
                    <a:pt x="1915" y="543"/>
                  </a:lnTo>
                  <a:cubicBezTo>
                    <a:pt x="1851" y="561"/>
                    <a:pt x="1888" y="658"/>
                    <a:pt x="1888" y="726"/>
                  </a:cubicBezTo>
                  <a:cubicBezTo>
                    <a:pt x="1888" y="837"/>
                    <a:pt x="1750" y="892"/>
                    <a:pt x="1640" y="901"/>
                  </a:cubicBezTo>
                  <a:lnTo>
                    <a:pt x="1608" y="901"/>
                  </a:lnTo>
                  <a:cubicBezTo>
                    <a:pt x="1525" y="901"/>
                    <a:pt x="1442" y="883"/>
                    <a:pt x="1387" y="823"/>
                  </a:cubicBezTo>
                  <a:cubicBezTo>
                    <a:pt x="1328" y="754"/>
                    <a:pt x="1341" y="625"/>
                    <a:pt x="1429" y="598"/>
                  </a:cubicBezTo>
                  <a:cubicBezTo>
                    <a:pt x="1438" y="598"/>
                    <a:pt x="1452" y="593"/>
                    <a:pt x="1465" y="593"/>
                  </a:cubicBezTo>
                  <a:cubicBezTo>
                    <a:pt x="1484" y="593"/>
                    <a:pt x="1502" y="598"/>
                    <a:pt x="1525" y="602"/>
                  </a:cubicBezTo>
                  <a:cubicBezTo>
                    <a:pt x="1543" y="607"/>
                    <a:pt x="1562" y="607"/>
                    <a:pt x="1585" y="607"/>
                  </a:cubicBezTo>
                  <a:lnTo>
                    <a:pt x="1589" y="607"/>
                  </a:lnTo>
                  <a:cubicBezTo>
                    <a:pt x="1658" y="607"/>
                    <a:pt x="1723" y="552"/>
                    <a:pt x="1741" y="483"/>
                  </a:cubicBezTo>
                  <a:cubicBezTo>
                    <a:pt x="1755" y="414"/>
                    <a:pt x="1718" y="336"/>
                    <a:pt x="1654" y="304"/>
                  </a:cubicBezTo>
                  <a:cubicBezTo>
                    <a:pt x="1709" y="253"/>
                    <a:pt x="1782" y="226"/>
                    <a:pt x="1856" y="226"/>
                  </a:cubicBezTo>
                  <a:cubicBezTo>
                    <a:pt x="1883" y="226"/>
                    <a:pt x="1911" y="226"/>
                    <a:pt x="1934" y="235"/>
                  </a:cubicBezTo>
                  <a:cubicBezTo>
                    <a:pt x="2030" y="263"/>
                    <a:pt x="2108" y="350"/>
                    <a:pt x="2127" y="451"/>
                  </a:cubicBezTo>
                  <a:cubicBezTo>
                    <a:pt x="2136" y="446"/>
                    <a:pt x="2140" y="446"/>
                    <a:pt x="2150" y="446"/>
                  </a:cubicBezTo>
                  <a:cubicBezTo>
                    <a:pt x="2163" y="446"/>
                    <a:pt x="2182" y="451"/>
                    <a:pt x="2196" y="451"/>
                  </a:cubicBezTo>
                  <a:lnTo>
                    <a:pt x="2246" y="451"/>
                  </a:lnTo>
                  <a:cubicBezTo>
                    <a:pt x="2274" y="451"/>
                    <a:pt x="2301" y="451"/>
                    <a:pt x="2329" y="442"/>
                  </a:cubicBezTo>
                  <a:cubicBezTo>
                    <a:pt x="2388" y="419"/>
                    <a:pt x="2434" y="331"/>
                    <a:pt x="2388" y="286"/>
                  </a:cubicBezTo>
                  <a:cubicBezTo>
                    <a:pt x="2352" y="253"/>
                    <a:pt x="2283" y="263"/>
                    <a:pt x="2255" y="217"/>
                  </a:cubicBezTo>
                  <a:cubicBezTo>
                    <a:pt x="2246" y="194"/>
                    <a:pt x="2251" y="166"/>
                    <a:pt x="2251" y="139"/>
                  </a:cubicBezTo>
                  <a:cubicBezTo>
                    <a:pt x="2246" y="65"/>
                    <a:pt x="2168" y="10"/>
                    <a:pt x="2094" y="1"/>
                  </a:cubicBezTo>
                  <a:close/>
                </a:path>
              </a:pathLst>
            </a:custGeom>
            <a:solidFill>
              <a:srgbClr val="5E3233">
                <a:alpha val="500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45" name="Google Shape;1845;p49"/>
            <p:cNvSpPr/>
            <p:nvPr/>
          </p:nvSpPr>
          <p:spPr>
            <a:xfrm>
              <a:off x="2022795" y="-4401841"/>
              <a:ext cx="178486" cy="330638"/>
            </a:xfrm>
            <a:custGeom>
              <a:avLst/>
              <a:gdLst/>
              <a:ahLst/>
              <a:cxnLst/>
              <a:rect l="l" t="t" r="r" b="b"/>
              <a:pathLst>
                <a:path w="1525" h="2825" extrusionOk="0">
                  <a:moveTo>
                    <a:pt x="111" y="0"/>
                  </a:moveTo>
                  <a:cubicBezTo>
                    <a:pt x="92" y="0"/>
                    <a:pt x="69" y="0"/>
                    <a:pt x="60" y="14"/>
                  </a:cubicBezTo>
                  <a:cubicBezTo>
                    <a:pt x="42" y="32"/>
                    <a:pt x="46" y="64"/>
                    <a:pt x="51" y="87"/>
                  </a:cubicBezTo>
                  <a:cubicBezTo>
                    <a:pt x="79" y="257"/>
                    <a:pt x="74" y="436"/>
                    <a:pt x="46" y="606"/>
                  </a:cubicBezTo>
                  <a:cubicBezTo>
                    <a:pt x="23" y="735"/>
                    <a:pt x="0" y="900"/>
                    <a:pt x="106" y="974"/>
                  </a:cubicBezTo>
                  <a:cubicBezTo>
                    <a:pt x="157" y="1010"/>
                    <a:pt x="235" y="1029"/>
                    <a:pt x="248" y="1088"/>
                  </a:cubicBezTo>
                  <a:lnTo>
                    <a:pt x="244" y="1088"/>
                  </a:lnTo>
                  <a:cubicBezTo>
                    <a:pt x="207" y="1088"/>
                    <a:pt x="193" y="1148"/>
                    <a:pt x="212" y="1185"/>
                  </a:cubicBezTo>
                  <a:cubicBezTo>
                    <a:pt x="235" y="1222"/>
                    <a:pt x="276" y="1244"/>
                    <a:pt x="299" y="1277"/>
                  </a:cubicBezTo>
                  <a:cubicBezTo>
                    <a:pt x="331" y="1318"/>
                    <a:pt x="331" y="1368"/>
                    <a:pt x="336" y="1414"/>
                  </a:cubicBezTo>
                  <a:cubicBezTo>
                    <a:pt x="345" y="1570"/>
                    <a:pt x="354" y="1727"/>
                    <a:pt x="340" y="1878"/>
                  </a:cubicBezTo>
                  <a:cubicBezTo>
                    <a:pt x="326" y="1998"/>
                    <a:pt x="299" y="2131"/>
                    <a:pt x="363" y="2232"/>
                  </a:cubicBezTo>
                  <a:cubicBezTo>
                    <a:pt x="391" y="2278"/>
                    <a:pt x="432" y="2314"/>
                    <a:pt x="427" y="2365"/>
                  </a:cubicBezTo>
                  <a:cubicBezTo>
                    <a:pt x="427" y="2406"/>
                    <a:pt x="400" y="2443"/>
                    <a:pt x="377" y="2480"/>
                  </a:cubicBezTo>
                  <a:cubicBezTo>
                    <a:pt x="359" y="2516"/>
                    <a:pt x="359" y="2576"/>
                    <a:pt x="400" y="2594"/>
                  </a:cubicBezTo>
                  <a:cubicBezTo>
                    <a:pt x="368" y="2599"/>
                    <a:pt x="354" y="2636"/>
                    <a:pt x="363" y="2668"/>
                  </a:cubicBezTo>
                  <a:cubicBezTo>
                    <a:pt x="372" y="2695"/>
                    <a:pt x="395" y="2718"/>
                    <a:pt x="423" y="2741"/>
                  </a:cubicBezTo>
                  <a:cubicBezTo>
                    <a:pt x="469" y="2778"/>
                    <a:pt x="529" y="2824"/>
                    <a:pt x="588" y="2824"/>
                  </a:cubicBezTo>
                  <a:cubicBezTo>
                    <a:pt x="602" y="2824"/>
                    <a:pt x="620" y="2819"/>
                    <a:pt x="634" y="2810"/>
                  </a:cubicBezTo>
                  <a:cubicBezTo>
                    <a:pt x="671" y="2796"/>
                    <a:pt x="694" y="2760"/>
                    <a:pt x="712" y="2723"/>
                  </a:cubicBezTo>
                  <a:cubicBezTo>
                    <a:pt x="772" y="2604"/>
                    <a:pt x="776" y="2466"/>
                    <a:pt x="799" y="2333"/>
                  </a:cubicBezTo>
                  <a:cubicBezTo>
                    <a:pt x="822" y="2200"/>
                    <a:pt x="873" y="2057"/>
                    <a:pt x="988" y="1993"/>
                  </a:cubicBezTo>
                  <a:cubicBezTo>
                    <a:pt x="1015" y="1975"/>
                    <a:pt x="1047" y="1965"/>
                    <a:pt x="1070" y="1942"/>
                  </a:cubicBezTo>
                  <a:cubicBezTo>
                    <a:pt x="1158" y="1860"/>
                    <a:pt x="1075" y="1694"/>
                    <a:pt x="1144" y="1593"/>
                  </a:cubicBezTo>
                  <a:cubicBezTo>
                    <a:pt x="1194" y="1520"/>
                    <a:pt x="1314" y="1511"/>
                    <a:pt x="1364" y="1433"/>
                  </a:cubicBezTo>
                  <a:cubicBezTo>
                    <a:pt x="1424" y="1341"/>
                    <a:pt x="1360" y="1185"/>
                    <a:pt x="1447" y="1116"/>
                  </a:cubicBezTo>
                  <a:cubicBezTo>
                    <a:pt x="1470" y="1102"/>
                    <a:pt x="1502" y="1093"/>
                    <a:pt x="1525" y="1079"/>
                  </a:cubicBezTo>
                  <a:cubicBezTo>
                    <a:pt x="1433" y="941"/>
                    <a:pt x="1350" y="799"/>
                    <a:pt x="1277" y="652"/>
                  </a:cubicBezTo>
                  <a:cubicBezTo>
                    <a:pt x="1204" y="620"/>
                    <a:pt x="1125" y="583"/>
                    <a:pt x="1075" y="524"/>
                  </a:cubicBezTo>
                  <a:cubicBezTo>
                    <a:pt x="1038" y="478"/>
                    <a:pt x="1015" y="423"/>
                    <a:pt x="974" y="390"/>
                  </a:cubicBezTo>
                  <a:cubicBezTo>
                    <a:pt x="923" y="358"/>
                    <a:pt x="859" y="354"/>
                    <a:pt x="809" y="326"/>
                  </a:cubicBezTo>
                  <a:cubicBezTo>
                    <a:pt x="726" y="285"/>
                    <a:pt x="680" y="193"/>
                    <a:pt x="639" y="115"/>
                  </a:cubicBezTo>
                  <a:cubicBezTo>
                    <a:pt x="625" y="83"/>
                    <a:pt x="607" y="51"/>
                    <a:pt x="574" y="32"/>
                  </a:cubicBezTo>
                  <a:cubicBezTo>
                    <a:pt x="551" y="23"/>
                    <a:pt x="529" y="23"/>
                    <a:pt x="506" y="18"/>
                  </a:cubicBezTo>
                  <a:cubicBezTo>
                    <a:pt x="377" y="14"/>
                    <a:pt x="253" y="5"/>
                    <a:pt x="124" y="0"/>
                  </a:cubicBezTo>
                  <a:close/>
                </a:path>
              </a:pathLst>
            </a:custGeom>
            <a:solidFill>
              <a:srgbClr val="5E3233">
                <a:alpha val="500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46" name="Google Shape;1846;p49"/>
            <p:cNvSpPr/>
            <p:nvPr/>
          </p:nvSpPr>
          <p:spPr>
            <a:xfrm>
              <a:off x="2159263" y="-4083728"/>
              <a:ext cx="29728" cy="26451"/>
            </a:xfrm>
            <a:custGeom>
              <a:avLst/>
              <a:gdLst/>
              <a:ahLst/>
              <a:cxnLst/>
              <a:rect l="l" t="t" r="r" b="b"/>
              <a:pathLst>
                <a:path w="254" h="226" extrusionOk="0">
                  <a:moveTo>
                    <a:pt x="125" y="0"/>
                  </a:moveTo>
                  <a:cubicBezTo>
                    <a:pt x="88" y="0"/>
                    <a:pt x="51" y="19"/>
                    <a:pt x="28" y="51"/>
                  </a:cubicBezTo>
                  <a:cubicBezTo>
                    <a:pt x="1" y="97"/>
                    <a:pt x="28" y="175"/>
                    <a:pt x="88" y="180"/>
                  </a:cubicBezTo>
                  <a:cubicBezTo>
                    <a:pt x="88" y="180"/>
                    <a:pt x="88" y="184"/>
                    <a:pt x="88" y="184"/>
                  </a:cubicBezTo>
                  <a:cubicBezTo>
                    <a:pt x="88" y="207"/>
                    <a:pt x="111" y="225"/>
                    <a:pt x="134" y="225"/>
                  </a:cubicBezTo>
                  <a:lnTo>
                    <a:pt x="139" y="225"/>
                  </a:lnTo>
                  <a:cubicBezTo>
                    <a:pt x="161" y="225"/>
                    <a:pt x="180" y="212"/>
                    <a:pt x="198" y="198"/>
                  </a:cubicBezTo>
                  <a:cubicBezTo>
                    <a:pt x="235" y="157"/>
                    <a:pt x="253" y="88"/>
                    <a:pt x="221" y="46"/>
                  </a:cubicBezTo>
                  <a:cubicBezTo>
                    <a:pt x="212" y="33"/>
                    <a:pt x="194" y="19"/>
                    <a:pt x="175" y="14"/>
                  </a:cubicBezTo>
                  <a:cubicBezTo>
                    <a:pt x="161" y="5"/>
                    <a:pt x="143" y="0"/>
                    <a:pt x="125" y="0"/>
                  </a:cubicBezTo>
                  <a:close/>
                </a:path>
              </a:pathLst>
            </a:custGeom>
            <a:solidFill>
              <a:srgbClr val="5E3233">
                <a:alpha val="500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47" name="Google Shape;1847;p49"/>
            <p:cNvSpPr/>
            <p:nvPr/>
          </p:nvSpPr>
          <p:spPr>
            <a:xfrm>
              <a:off x="1842788" y="-4760331"/>
              <a:ext cx="785221" cy="775039"/>
            </a:xfrm>
            <a:custGeom>
              <a:avLst/>
              <a:gdLst/>
              <a:ahLst/>
              <a:cxnLst/>
              <a:rect l="l" t="t" r="r" b="b"/>
              <a:pathLst>
                <a:path w="6709" h="6622" extrusionOk="0">
                  <a:moveTo>
                    <a:pt x="3237" y="230"/>
                  </a:moveTo>
                  <a:lnTo>
                    <a:pt x="3237" y="3196"/>
                  </a:lnTo>
                  <a:lnTo>
                    <a:pt x="1020" y="5354"/>
                  </a:lnTo>
                  <a:cubicBezTo>
                    <a:pt x="528" y="4808"/>
                    <a:pt x="230" y="4092"/>
                    <a:pt x="230" y="3311"/>
                  </a:cubicBezTo>
                  <a:cubicBezTo>
                    <a:pt x="230" y="1649"/>
                    <a:pt x="1571" y="290"/>
                    <a:pt x="3237" y="230"/>
                  </a:cubicBezTo>
                  <a:close/>
                  <a:moveTo>
                    <a:pt x="3467" y="230"/>
                  </a:moveTo>
                  <a:cubicBezTo>
                    <a:pt x="5138" y="290"/>
                    <a:pt x="6479" y="1649"/>
                    <a:pt x="6479" y="3311"/>
                  </a:cubicBezTo>
                  <a:cubicBezTo>
                    <a:pt x="6479" y="4101"/>
                    <a:pt x="6172" y="4822"/>
                    <a:pt x="5676" y="5368"/>
                  </a:cubicBezTo>
                  <a:lnTo>
                    <a:pt x="3467" y="3192"/>
                  </a:lnTo>
                  <a:lnTo>
                    <a:pt x="3467" y="230"/>
                  </a:lnTo>
                  <a:close/>
                  <a:moveTo>
                    <a:pt x="3237" y="3518"/>
                  </a:moveTo>
                  <a:lnTo>
                    <a:pt x="3237" y="6388"/>
                  </a:lnTo>
                  <a:cubicBezTo>
                    <a:pt x="2438" y="6360"/>
                    <a:pt x="1713" y="6034"/>
                    <a:pt x="1176" y="5520"/>
                  </a:cubicBezTo>
                  <a:lnTo>
                    <a:pt x="3237" y="3518"/>
                  </a:lnTo>
                  <a:close/>
                  <a:moveTo>
                    <a:pt x="3467" y="3513"/>
                  </a:moveTo>
                  <a:lnTo>
                    <a:pt x="5515" y="5533"/>
                  </a:lnTo>
                  <a:cubicBezTo>
                    <a:pt x="4978" y="6039"/>
                    <a:pt x="4261" y="6360"/>
                    <a:pt x="3467" y="6388"/>
                  </a:cubicBezTo>
                  <a:lnTo>
                    <a:pt x="3467" y="3513"/>
                  </a:lnTo>
                  <a:close/>
                  <a:moveTo>
                    <a:pt x="3352" y="0"/>
                  </a:moveTo>
                  <a:cubicBezTo>
                    <a:pt x="1502" y="0"/>
                    <a:pt x="0" y="1484"/>
                    <a:pt x="0" y="3311"/>
                  </a:cubicBezTo>
                  <a:cubicBezTo>
                    <a:pt x="0" y="5134"/>
                    <a:pt x="1502" y="6622"/>
                    <a:pt x="3352" y="6622"/>
                  </a:cubicBezTo>
                  <a:cubicBezTo>
                    <a:pt x="5203" y="6622"/>
                    <a:pt x="6709" y="5134"/>
                    <a:pt x="6709" y="3311"/>
                  </a:cubicBezTo>
                  <a:cubicBezTo>
                    <a:pt x="6709" y="1484"/>
                    <a:pt x="5203" y="0"/>
                    <a:pt x="3352" y="0"/>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sp>
        <p:nvSpPr>
          <p:cNvPr id="7" name="TextBox 6">
            <a:extLst>
              <a:ext uri="{FF2B5EF4-FFF2-40B4-BE49-F238E27FC236}">
                <a16:creationId xmlns:a16="http://schemas.microsoft.com/office/drawing/2014/main" id="{EB3103BD-082D-B800-F885-1BCD1F417E20}"/>
              </a:ext>
            </a:extLst>
          </p:cNvPr>
          <p:cNvSpPr txBox="1"/>
          <p:nvPr/>
        </p:nvSpPr>
        <p:spPr>
          <a:xfrm>
            <a:off x="336357" y="1625480"/>
            <a:ext cx="6985784" cy="4999830"/>
          </a:xfrm>
          <a:prstGeom prst="rect">
            <a:avLst/>
          </a:prstGeom>
          <a:noFill/>
        </p:spPr>
        <p:txBody>
          <a:bodyPr wrap="square">
            <a:spAutoFit/>
          </a:bodyPr>
          <a:lstStyle/>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Các nhân vật đang múa hát dưới vòm trời xanh trong. Hòa mình trong không gian đó còn có những chú chim bồ câu, những lá cờ tung bay phấp phới và những chùm bóng bay rực rỡ sắc màu.</a:t>
            </a:r>
          </a:p>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Trang phục của các nhân vật khác nhau, đại diện cho các đất nước trên thế giới. </a:t>
            </a:r>
          </a:p>
          <a:p>
            <a:pPr marL="380990" indent="-380990" algn="just" defTabSz="1219170">
              <a:lnSpc>
                <a:spcPct val="150000"/>
              </a:lnSpc>
              <a:buClr>
                <a:srgbClr val="000000"/>
              </a:buClr>
              <a:buFont typeface="Arial" panose="020B0604020202020204" pitchFamily="34" charset="0"/>
              <a:buChar char="•"/>
            </a:pPr>
            <a:r>
              <a:rPr lang="vi-VN" sz="2400" kern="0" dirty="0">
                <a:solidFill>
                  <a:srgbClr val="000000"/>
                </a:solidFill>
                <a:cs typeface="+mn-ea"/>
                <a:sym typeface="+mn-lt"/>
              </a:rPr>
              <a:t>Các nhân vật được tác giả sắp xếp hợp lí tạo nên sự hài hòa, đẹp mắt.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83"/>
        <p:cNvGrpSpPr/>
        <p:nvPr/>
      </p:nvGrpSpPr>
      <p:grpSpPr>
        <a:xfrm>
          <a:off x="0" y="0"/>
          <a:ext cx="0" cy="0"/>
          <a:chOff x="0" y="0"/>
          <a:chExt cx="0" cy="0"/>
        </a:xfrm>
      </p:grpSpPr>
      <p:sp>
        <p:nvSpPr>
          <p:cNvPr id="24" name="Title 2">
            <a:extLst>
              <a:ext uri="{FF2B5EF4-FFF2-40B4-BE49-F238E27FC236}">
                <a16:creationId xmlns:a16="http://schemas.microsoft.com/office/drawing/2014/main" id="{8AAF6EDF-7AA1-3586-AA40-0B3C0DE20E53}"/>
              </a:ext>
            </a:extLst>
          </p:cNvPr>
          <p:cNvSpPr>
            <a:spLocks noGrp="1"/>
          </p:cNvSpPr>
          <p:nvPr>
            <p:ph type="title"/>
          </p:nvPr>
        </p:nvSpPr>
        <p:spPr>
          <a:xfrm>
            <a:off x="1243605" y="1749687"/>
            <a:ext cx="9704789" cy="606481"/>
          </a:xfrm>
        </p:spPr>
        <p:txBody>
          <a:bodyPr anchor="ctr"/>
          <a:lstStyle/>
          <a:p>
            <a:pPr algn="ctr"/>
            <a:r>
              <a:rPr lang="vi-VN" sz="2400" b="1" dirty="0">
                <a:solidFill>
                  <a:schemeClr val="tx1"/>
                </a:solidFill>
                <a:latin typeface="+mn-lt"/>
                <a:ea typeface="+mn-ea"/>
                <a:cs typeface="+mn-ea"/>
                <a:sym typeface="+mn-lt"/>
              </a:rPr>
              <a:t>Quan sát hình ảnh SGK tr.20 và cho biết</a:t>
            </a:r>
          </a:p>
        </p:txBody>
      </p:sp>
      <p:grpSp>
        <p:nvGrpSpPr>
          <p:cNvPr id="25" name="Group 24">
            <a:extLst>
              <a:ext uri="{FF2B5EF4-FFF2-40B4-BE49-F238E27FC236}">
                <a16:creationId xmlns:a16="http://schemas.microsoft.com/office/drawing/2014/main" id="{AF6CD142-3654-9DB7-B67F-1F40D47986B9}"/>
              </a:ext>
            </a:extLst>
          </p:cNvPr>
          <p:cNvGrpSpPr/>
          <p:nvPr/>
        </p:nvGrpSpPr>
        <p:grpSpPr>
          <a:xfrm>
            <a:off x="1600200" y="4781017"/>
            <a:ext cx="9189548" cy="1772183"/>
            <a:chOff x="1491577" y="813676"/>
            <a:chExt cx="6892161" cy="1186869"/>
          </a:xfrm>
          <a:solidFill>
            <a:schemeClr val="accent2">
              <a:lumMod val="20000"/>
              <a:lumOff val="80000"/>
            </a:schemeClr>
          </a:solidFill>
        </p:grpSpPr>
        <p:sp>
          <p:nvSpPr>
            <p:cNvPr id="26" name="Rectangle: Rounded Corners 25">
              <a:extLst>
                <a:ext uri="{FF2B5EF4-FFF2-40B4-BE49-F238E27FC236}">
                  <a16:creationId xmlns:a16="http://schemas.microsoft.com/office/drawing/2014/main" id="{1746BA8C-0044-2D1C-7264-0432B7640E72}"/>
                </a:ext>
              </a:extLst>
            </p:cNvPr>
            <p:cNvSpPr/>
            <p:nvPr/>
          </p:nvSpPr>
          <p:spPr>
            <a:xfrm>
              <a:off x="1491577" y="1016763"/>
              <a:ext cx="6892161" cy="983782"/>
            </a:xfrm>
            <a:prstGeom prst="roundRect">
              <a:avLst>
                <a:gd name="adj" fmla="val 18210"/>
              </a:avLst>
            </a:prstGeom>
            <a:grpFill/>
            <a:ln>
              <a:solidFill>
                <a:schemeClr val="bg1"/>
              </a:solidFill>
            </a:ln>
          </p:spPr>
          <p:style>
            <a:lnRef idx="2">
              <a:schemeClr val="dk1"/>
            </a:lnRef>
            <a:fillRef idx="1">
              <a:schemeClr val="lt1"/>
            </a:fillRef>
            <a:effectRef idx="0">
              <a:schemeClr val="dk1"/>
            </a:effectRef>
            <a:fontRef idx="minor">
              <a:schemeClr val="dk1"/>
            </a:fontRef>
          </p:style>
          <p:txBody>
            <a:bodyPr tIns="336000" rtlCol="0" anchor="ctr"/>
            <a:lstStyle/>
            <a:p>
              <a:pPr algn="ctr" defTabSz="1219170">
                <a:lnSpc>
                  <a:spcPct val="150000"/>
                </a:lnSpc>
                <a:buClr>
                  <a:srgbClr val="000000"/>
                </a:buClr>
              </a:pPr>
              <a:r>
                <a:rPr lang="vi-VN" sz="2400" kern="0" dirty="0">
                  <a:solidFill>
                    <a:srgbClr val="000000"/>
                  </a:solidFill>
                  <a:cs typeface="+mn-ea"/>
                  <a:sym typeface="+mn-lt"/>
                </a:rPr>
                <a:t>Những hình ảnh nào được sử dụng trong cách thực hành? </a:t>
              </a:r>
            </a:p>
            <a:p>
              <a:pPr algn="ctr" defTabSz="1219170">
                <a:lnSpc>
                  <a:spcPct val="150000"/>
                </a:lnSpc>
                <a:buClr>
                  <a:srgbClr val="000000"/>
                </a:buClr>
              </a:pPr>
              <a:r>
                <a:rPr lang="vi-VN" sz="2400" kern="0" dirty="0">
                  <a:solidFill>
                    <a:srgbClr val="000000"/>
                  </a:solidFill>
                  <a:cs typeface="+mn-ea"/>
                  <a:sym typeface="+mn-lt"/>
                </a:rPr>
                <a:t>Các nhân vật đang làm gì và được sắp xếp như thế nào?</a:t>
              </a:r>
            </a:p>
          </p:txBody>
        </p:sp>
        <p:sp>
          <p:nvSpPr>
            <p:cNvPr id="27" name="Rectangle: Rounded Corners 26">
              <a:extLst>
                <a:ext uri="{FF2B5EF4-FFF2-40B4-BE49-F238E27FC236}">
                  <a16:creationId xmlns:a16="http://schemas.microsoft.com/office/drawing/2014/main" id="{7C57D242-C843-7102-981B-22D7111AF648}"/>
                </a:ext>
              </a:extLst>
            </p:cNvPr>
            <p:cNvSpPr/>
            <p:nvPr/>
          </p:nvSpPr>
          <p:spPr>
            <a:xfrm>
              <a:off x="2720770" y="813676"/>
              <a:ext cx="4047344" cy="406174"/>
            </a:xfrm>
            <a:prstGeom prst="roundRect">
              <a:avLst>
                <a:gd name="adj" fmla="val 50000"/>
              </a:avLst>
            </a:prstGeom>
            <a:solidFill>
              <a:schemeClr val="accent2">
                <a:lumMod val="40000"/>
                <a:lumOff val="60000"/>
              </a:schemeClr>
            </a:solidFill>
            <a:ln/>
          </p:spPr>
          <p:style>
            <a:lnRef idx="3">
              <a:schemeClr val="lt1"/>
            </a:lnRef>
            <a:fillRef idx="1">
              <a:schemeClr val="accent3"/>
            </a:fillRef>
            <a:effectRef idx="1">
              <a:schemeClr val="accent3"/>
            </a:effectRef>
            <a:fontRef idx="minor">
              <a:schemeClr val="lt1"/>
            </a:fontRef>
          </p:style>
          <p:txBody>
            <a:bodyPr rtlCol="0" anchor="ctr"/>
            <a:lstStyle/>
            <a:p>
              <a:pPr algn="ctr" defTabSz="1219170">
                <a:lnSpc>
                  <a:spcPct val="114000"/>
                </a:lnSpc>
                <a:buClr>
                  <a:srgbClr val="000000"/>
                </a:buClr>
              </a:pPr>
              <a:r>
                <a:rPr lang="vi-VN" sz="3200" b="1" kern="0" dirty="0">
                  <a:solidFill>
                    <a:srgbClr val="000000">
                      <a:lumMod val="100000"/>
                    </a:srgbClr>
                  </a:solidFill>
                  <a:cs typeface="+mn-ea"/>
                  <a:sym typeface="+mn-lt"/>
                </a:rPr>
                <a:t>HOẠT ĐỘNG NHÓM ĐÔI</a:t>
              </a:r>
              <a:endParaRPr lang="it-IT" sz="3200" b="1" kern="0" dirty="0">
                <a:solidFill>
                  <a:srgbClr val="000000">
                    <a:lumMod val="100000"/>
                  </a:srgbClr>
                </a:solidFill>
                <a:latin typeface="UTM Avo"/>
                <a:cs typeface="+mn-ea"/>
                <a:sym typeface="+mn-lt"/>
              </a:endParaRPr>
            </a:p>
          </p:txBody>
        </p:sp>
      </p:grpSp>
      <p:pic>
        <p:nvPicPr>
          <p:cNvPr id="2" name="Picture 1">
            <a:extLst>
              <a:ext uri="{FF2B5EF4-FFF2-40B4-BE49-F238E27FC236}">
                <a16:creationId xmlns:a16="http://schemas.microsoft.com/office/drawing/2014/main" id="{74319DE3-AB73-2B7B-9746-F51BA495A905}"/>
              </a:ext>
            </a:extLst>
          </p:cNvPr>
          <p:cNvPicPr>
            <a:picLocks noChangeAspect="1"/>
          </p:cNvPicPr>
          <p:nvPr/>
        </p:nvPicPr>
        <p:blipFill rotWithShape="1">
          <a:blip r:embed="rId4"/>
          <a:srcRect l="26119" t="9145" r="26119" b="4234"/>
          <a:stretch/>
        </p:blipFill>
        <p:spPr>
          <a:xfrm>
            <a:off x="1457886" y="2435070"/>
            <a:ext cx="2724015" cy="21885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E58BA041-2B2F-DF91-15CC-1B4B1803F486}"/>
              </a:ext>
            </a:extLst>
          </p:cNvPr>
          <p:cNvPicPr>
            <a:picLocks noChangeAspect="1"/>
          </p:cNvPicPr>
          <p:nvPr/>
        </p:nvPicPr>
        <p:blipFill rotWithShape="1">
          <a:blip r:embed="rId5"/>
          <a:srcRect l="30528" t="3818" r="29514"/>
          <a:stretch/>
        </p:blipFill>
        <p:spPr>
          <a:xfrm>
            <a:off x="5396377" y="2437291"/>
            <a:ext cx="1684108" cy="22011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D019B71D-2E4B-0228-9C65-8C289085F72A}"/>
              </a:ext>
            </a:extLst>
          </p:cNvPr>
          <p:cNvPicPr>
            <a:picLocks noChangeAspect="1"/>
          </p:cNvPicPr>
          <p:nvPr/>
        </p:nvPicPr>
        <p:blipFill rotWithShape="1">
          <a:blip r:embed="rId6"/>
          <a:srcRect l="25463" t="6627" r="26111"/>
          <a:stretch/>
        </p:blipFill>
        <p:spPr>
          <a:xfrm>
            <a:off x="8500570" y="2434859"/>
            <a:ext cx="2617266" cy="21902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up)">
                                      <p:cBhvr>
                                        <p:cTn id="12" dur="500"/>
                                        <p:tgtEl>
                                          <p:spTgt spid="25"/>
                                        </p:tgtEl>
                                      </p:cBhvr>
                                    </p:animEffect>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arn(inVertical)">
                                      <p:cBhvr>
                                        <p:cTn id="16" dur="500"/>
                                        <p:tgtEl>
                                          <p:spTgt spid="2"/>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par>
                          <p:cTn id="21" fill="hold">
                            <p:stCondLst>
                              <p:cond delay="1500"/>
                            </p:stCondLst>
                            <p:childTnLst>
                              <p:par>
                                <p:cTn id="22" presetID="16" presetClass="entr" presetSubtype="21"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barn(inVertic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779"/>
        <p:cNvGrpSpPr/>
        <p:nvPr/>
      </p:nvGrpSpPr>
      <p:grpSpPr>
        <a:xfrm>
          <a:off x="0" y="0"/>
          <a:ext cx="0" cy="0"/>
          <a:chOff x="0" y="0"/>
          <a:chExt cx="0" cy="0"/>
        </a:xfrm>
      </p:grpSpPr>
      <p:pic>
        <p:nvPicPr>
          <p:cNvPr id="2" name="Picture 1">
            <a:extLst>
              <a:ext uri="{FF2B5EF4-FFF2-40B4-BE49-F238E27FC236}">
                <a16:creationId xmlns:a16="http://schemas.microsoft.com/office/drawing/2014/main" id="{7C3D60B7-FB2C-D992-C2F4-41A1AD8286DC}"/>
              </a:ext>
            </a:extLst>
          </p:cNvPr>
          <p:cNvPicPr>
            <a:picLocks noChangeAspect="1"/>
          </p:cNvPicPr>
          <p:nvPr/>
        </p:nvPicPr>
        <p:blipFill rotWithShape="1">
          <a:blip r:embed="rId4"/>
          <a:srcRect l="25463" t="6627" r="26111" b="13992"/>
          <a:stretch/>
        </p:blipFill>
        <p:spPr>
          <a:xfrm>
            <a:off x="1585207" y="2111077"/>
            <a:ext cx="6350957" cy="4518323"/>
          </a:xfrm>
          <a:prstGeom prst="rect">
            <a:avLst/>
          </a:prstGeom>
        </p:spPr>
      </p:pic>
      <p:sp>
        <p:nvSpPr>
          <p:cNvPr id="10" name="Rectangle: Rounded Corners 9">
            <a:extLst>
              <a:ext uri="{FF2B5EF4-FFF2-40B4-BE49-F238E27FC236}">
                <a16:creationId xmlns:a16="http://schemas.microsoft.com/office/drawing/2014/main" id="{83A24E65-F5E5-187E-A9E6-C42029B0C0F0}"/>
              </a:ext>
            </a:extLst>
          </p:cNvPr>
          <p:cNvSpPr/>
          <p:nvPr/>
        </p:nvSpPr>
        <p:spPr>
          <a:xfrm>
            <a:off x="2051347" y="2824381"/>
            <a:ext cx="5650900" cy="3190064"/>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006DE7"/>
              </a:solidFill>
              <a:cs typeface="+mn-ea"/>
              <a:sym typeface="+mn-lt"/>
            </a:endParaRPr>
          </a:p>
        </p:txBody>
      </p:sp>
      <p:sp>
        <p:nvSpPr>
          <p:cNvPr id="23" name="Title 2">
            <a:extLst>
              <a:ext uri="{FF2B5EF4-FFF2-40B4-BE49-F238E27FC236}">
                <a16:creationId xmlns:a16="http://schemas.microsoft.com/office/drawing/2014/main" id="{D92042D1-46E8-6CEF-DD54-7C76E21C0FF6}"/>
              </a:ext>
            </a:extLst>
          </p:cNvPr>
          <p:cNvSpPr>
            <a:spLocks noGrp="1"/>
          </p:cNvSpPr>
          <p:nvPr>
            <p:ph type="title"/>
          </p:nvPr>
        </p:nvSpPr>
        <p:spPr>
          <a:xfrm>
            <a:off x="3348077" y="1373623"/>
            <a:ext cx="6018589" cy="606481"/>
          </a:xfrm>
        </p:spPr>
        <p:txBody>
          <a:bodyPr anchor="ctr"/>
          <a:lstStyle/>
          <a:p>
            <a:r>
              <a:rPr lang="vi-VN" sz="2400" b="1" dirty="0">
                <a:solidFill>
                  <a:schemeClr val="tx1"/>
                </a:solidFill>
                <a:latin typeface="+mn-lt"/>
                <a:ea typeface="+mn-ea"/>
                <a:cs typeface="+mn-ea"/>
                <a:sym typeface="+mn-lt"/>
              </a:rPr>
              <a:t>Nhận xét hình ảnh SGK tr.20</a:t>
            </a:r>
          </a:p>
        </p:txBody>
      </p:sp>
      <p:sp>
        <p:nvSpPr>
          <p:cNvPr id="8" name="Rectangle: Rounded Corners 7">
            <a:extLst>
              <a:ext uri="{FF2B5EF4-FFF2-40B4-BE49-F238E27FC236}">
                <a16:creationId xmlns:a16="http://schemas.microsoft.com/office/drawing/2014/main" id="{9CD0DD1A-8A99-586E-3C57-9587B891A35A}"/>
              </a:ext>
            </a:extLst>
          </p:cNvPr>
          <p:cNvSpPr/>
          <p:nvPr/>
        </p:nvSpPr>
        <p:spPr>
          <a:xfrm>
            <a:off x="1751390" y="2380696"/>
            <a:ext cx="2689980" cy="121778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006DE7"/>
              </a:solidFill>
              <a:cs typeface="+mn-ea"/>
              <a:sym typeface="+mn-lt"/>
            </a:endParaRPr>
          </a:p>
        </p:txBody>
      </p:sp>
      <p:sp>
        <p:nvSpPr>
          <p:cNvPr id="9" name="Rectangle: Rounded Corners 8">
            <a:extLst>
              <a:ext uri="{FF2B5EF4-FFF2-40B4-BE49-F238E27FC236}">
                <a16:creationId xmlns:a16="http://schemas.microsoft.com/office/drawing/2014/main" id="{1C7CAEE3-4DF6-677D-5BAE-B127FA97FCCB}"/>
              </a:ext>
            </a:extLst>
          </p:cNvPr>
          <p:cNvSpPr/>
          <p:nvPr/>
        </p:nvSpPr>
        <p:spPr>
          <a:xfrm>
            <a:off x="5080000" y="2297726"/>
            <a:ext cx="2777067" cy="1416864"/>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006DE7"/>
              </a:solidFill>
              <a:cs typeface="+mn-ea"/>
              <a:sym typeface="+mn-lt"/>
            </a:endParaRPr>
          </a:p>
        </p:txBody>
      </p:sp>
      <p:sp>
        <p:nvSpPr>
          <p:cNvPr id="13" name="Rectangle: Rounded Corners 12">
            <a:extLst>
              <a:ext uri="{FF2B5EF4-FFF2-40B4-BE49-F238E27FC236}">
                <a16:creationId xmlns:a16="http://schemas.microsoft.com/office/drawing/2014/main" id="{CC598795-CC90-983B-E731-9537DDA65372}"/>
              </a:ext>
            </a:extLst>
          </p:cNvPr>
          <p:cNvSpPr/>
          <p:nvPr/>
        </p:nvSpPr>
        <p:spPr>
          <a:xfrm>
            <a:off x="3831772" y="4796663"/>
            <a:ext cx="2090059" cy="174443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vi-VN" sz="1867" kern="0">
              <a:solidFill>
                <a:srgbClr val="006DE7"/>
              </a:solidFill>
              <a:cs typeface="+mn-ea"/>
              <a:sym typeface="+mn-lt"/>
            </a:endParaRPr>
          </a:p>
        </p:txBody>
      </p:sp>
      <p:sp>
        <p:nvSpPr>
          <p:cNvPr id="4" name="Speech Bubble: Rectangle with Corners Rounded 3">
            <a:extLst>
              <a:ext uri="{FF2B5EF4-FFF2-40B4-BE49-F238E27FC236}">
                <a16:creationId xmlns:a16="http://schemas.microsoft.com/office/drawing/2014/main" id="{008FE839-FE97-6DD5-CE37-BBE4766D44E9}"/>
              </a:ext>
            </a:extLst>
          </p:cNvPr>
          <p:cNvSpPr/>
          <p:nvPr/>
        </p:nvSpPr>
        <p:spPr>
          <a:xfrm>
            <a:off x="8102346" y="2380694"/>
            <a:ext cx="2212473" cy="719528"/>
          </a:xfrm>
          <a:prstGeom prst="wedgeRoundRectCallout">
            <a:avLst>
              <a:gd name="adj1" fmla="val -77850"/>
              <a:gd name="adj2" fmla="val 30944"/>
              <a:gd name="adj3" fmla="val 16667"/>
            </a:avLst>
          </a:prstGeom>
          <a:solidFill>
            <a:schemeClr val="accent2">
              <a:lumMod val="40000"/>
              <a:lumOff val="6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defTabSz="1219170">
              <a:buClr>
                <a:srgbClr val="000000"/>
              </a:buClr>
            </a:pPr>
            <a:r>
              <a:rPr lang="vi-VN" sz="2400" kern="0" dirty="0">
                <a:solidFill>
                  <a:srgbClr val="000000"/>
                </a:solidFill>
                <a:cs typeface="+mn-ea"/>
                <a:sym typeface="+mn-lt"/>
              </a:rPr>
              <a:t>Chim bồ câu</a:t>
            </a:r>
          </a:p>
        </p:txBody>
      </p:sp>
      <p:sp>
        <p:nvSpPr>
          <p:cNvPr id="5" name="Speech Bubble: Rectangle with Corners Rounded 4">
            <a:extLst>
              <a:ext uri="{FF2B5EF4-FFF2-40B4-BE49-F238E27FC236}">
                <a16:creationId xmlns:a16="http://schemas.microsoft.com/office/drawing/2014/main" id="{34D52128-7C7D-4964-9D05-47A4EB756F0D}"/>
              </a:ext>
            </a:extLst>
          </p:cNvPr>
          <p:cNvSpPr/>
          <p:nvPr/>
        </p:nvSpPr>
        <p:spPr>
          <a:xfrm>
            <a:off x="7236243" y="3492706"/>
            <a:ext cx="4422357" cy="1084472"/>
          </a:xfrm>
          <a:prstGeom prst="wedgeRoundRectCallout">
            <a:avLst>
              <a:gd name="adj1" fmla="val -69236"/>
              <a:gd name="adj2" fmla="val 39277"/>
              <a:gd name="adj3" fmla="val 16667"/>
            </a:avLst>
          </a:prstGeom>
          <a:solidFill>
            <a:schemeClr val="accent2">
              <a:lumMod val="40000"/>
              <a:lumOff val="60000"/>
            </a:schemeClr>
          </a:solidFill>
          <a:ln>
            <a:solidFill>
              <a:schemeClr val="tx1">
                <a:lumMod val="40000"/>
                <a:lumOff val="6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ctr" defTabSz="1219170">
              <a:lnSpc>
                <a:spcPct val="150000"/>
              </a:lnSpc>
              <a:buClr>
                <a:srgbClr val="000000"/>
              </a:buClr>
            </a:pPr>
            <a:r>
              <a:rPr lang="vi-VN" sz="2400" kern="0" dirty="0">
                <a:solidFill>
                  <a:srgbClr val="000000"/>
                </a:solidFill>
                <a:cs typeface="+mn-ea"/>
                <a:sym typeface="+mn-lt"/>
              </a:rPr>
              <a:t>Các nhân vật diện những quốc phục khác nhau</a:t>
            </a:r>
          </a:p>
        </p:txBody>
      </p:sp>
      <p:sp>
        <p:nvSpPr>
          <p:cNvPr id="6" name="Speech Bubble: Rectangle with Corners Rounded 5">
            <a:extLst>
              <a:ext uri="{FF2B5EF4-FFF2-40B4-BE49-F238E27FC236}">
                <a16:creationId xmlns:a16="http://schemas.microsoft.com/office/drawing/2014/main" id="{A7FD388B-4517-689F-7938-ED55E2DA63B7}"/>
              </a:ext>
            </a:extLst>
          </p:cNvPr>
          <p:cNvSpPr/>
          <p:nvPr/>
        </p:nvSpPr>
        <p:spPr>
          <a:xfrm>
            <a:off x="6357372" y="5909871"/>
            <a:ext cx="2155851" cy="719528"/>
          </a:xfrm>
          <a:prstGeom prst="wedgeRoundRectCallout">
            <a:avLst>
              <a:gd name="adj1" fmla="val -77850"/>
              <a:gd name="adj2" fmla="val 30944"/>
              <a:gd name="adj3" fmla="val 16667"/>
            </a:avLst>
          </a:prstGeom>
          <a:solidFill>
            <a:schemeClr val="accent2">
              <a:lumMod val="40000"/>
              <a:lumOff val="60000"/>
            </a:schemeClr>
          </a:solidFill>
          <a:ln>
            <a:solidFill>
              <a:schemeClr val="tx2">
                <a:lumMod val="50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defTabSz="1219170">
              <a:buClr>
                <a:srgbClr val="000000"/>
              </a:buClr>
            </a:pPr>
            <a:r>
              <a:rPr lang="vi-VN" sz="2400" kern="0">
                <a:solidFill>
                  <a:srgbClr val="000000"/>
                </a:solidFill>
                <a:cs typeface="+mn-ea"/>
                <a:sym typeface="+mn-lt"/>
              </a:rPr>
              <a:t>Trái </a:t>
            </a:r>
            <a:r>
              <a:rPr lang="en-US" sz="2400" kern="0">
                <a:solidFill>
                  <a:srgbClr val="000000"/>
                </a:solidFill>
                <a:cs typeface="+mn-ea"/>
                <a:sym typeface="+mn-lt"/>
              </a:rPr>
              <a:t>Đ</a:t>
            </a:r>
            <a:r>
              <a:rPr lang="vi-VN" sz="2400" kern="0">
                <a:solidFill>
                  <a:srgbClr val="000000"/>
                </a:solidFill>
                <a:cs typeface="+mn-ea"/>
                <a:sym typeface="+mn-lt"/>
              </a:rPr>
              <a:t>ất</a:t>
            </a:r>
            <a:endParaRPr lang="vi-VN" sz="2400" kern="0" dirty="0">
              <a:solidFill>
                <a:srgbClr val="000000"/>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500"/>
                                        <p:tgtEl>
                                          <p:spTgt spid="9"/>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500"/>
                                        <p:tgtEl>
                                          <p:spTgt spid="8"/>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xit" presetSubtype="4" fill="hold" grpId="1" nodeType="clickEffect">
                                  <p:stCondLst>
                                    <p:cond delay="0"/>
                                  </p:stCondLst>
                                  <p:childTnLst>
                                    <p:animEffect transition="out" filter="wipe(down)">
                                      <p:cBhvr>
                                        <p:cTn id="23" dur="500"/>
                                        <p:tgtEl>
                                          <p:spTgt spid="9"/>
                                        </p:tgtEl>
                                      </p:cBhvr>
                                    </p:animEffect>
                                    <p:set>
                                      <p:cBhvr>
                                        <p:cTn id="24" dur="1" fill="hold">
                                          <p:stCondLst>
                                            <p:cond delay="499"/>
                                          </p:stCondLst>
                                        </p:cTn>
                                        <p:tgtEl>
                                          <p:spTgt spid="9"/>
                                        </p:tgtEl>
                                        <p:attrNameLst>
                                          <p:attrName>style.visibility</p:attrName>
                                        </p:attrNameLst>
                                      </p:cBhvr>
                                      <p:to>
                                        <p:strVal val="hidden"/>
                                      </p:to>
                                    </p:set>
                                  </p:childTnLst>
                                </p:cTn>
                              </p:par>
                              <p:par>
                                <p:cTn id="25" presetID="22" presetClass="exit" presetSubtype="4" fill="hold" grpId="1" nodeType="withEffect">
                                  <p:stCondLst>
                                    <p:cond delay="0"/>
                                  </p:stCondLst>
                                  <p:childTnLst>
                                    <p:animEffect transition="out" filter="wipe(down)">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heel(1)">
                                      <p:cBhvr>
                                        <p:cTn id="32" dur="500"/>
                                        <p:tgtEl>
                                          <p:spTgt spid="10"/>
                                        </p:tgtEl>
                                      </p:cBhvr>
                                    </p:animEffect>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xit" presetSubtype="4" fill="hold" grpId="1" nodeType="clickEffect">
                                  <p:stCondLst>
                                    <p:cond delay="0"/>
                                  </p:stCondLst>
                                  <p:childTnLst>
                                    <p:animEffect transition="out" filter="wipe(down)">
                                      <p:cBhvr>
                                        <p:cTn id="40" dur="500"/>
                                        <p:tgtEl>
                                          <p:spTgt spid="10"/>
                                        </p:tgtEl>
                                      </p:cBhvr>
                                    </p:animEffect>
                                    <p:set>
                                      <p:cBhvr>
                                        <p:cTn id="41" dur="1" fill="hold">
                                          <p:stCondLst>
                                            <p:cond delay="499"/>
                                          </p:stCondLst>
                                        </p:cTn>
                                        <p:tgtEl>
                                          <p:spTgt spid="10"/>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heel(1)">
                                      <p:cBhvr>
                                        <p:cTn id="46" dur="500"/>
                                        <p:tgtEl>
                                          <p:spTgt spid="1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xit" presetSubtype="4" fill="hold" grpId="1" nodeType="clickEffect">
                                  <p:stCondLst>
                                    <p:cond delay="0"/>
                                  </p:stCondLst>
                                  <p:childTnLst>
                                    <p:animEffect transition="out" filter="wipe(down)">
                                      <p:cBhvr>
                                        <p:cTn id="54" dur="500"/>
                                        <p:tgtEl>
                                          <p:spTgt spid="13"/>
                                        </p:tgtEl>
                                      </p:cBhvr>
                                    </p:animEffect>
                                    <p:set>
                                      <p:cBhvr>
                                        <p:cTn id="55"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23" grpId="0"/>
      <p:bldP spid="8" grpId="0" animBg="1"/>
      <p:bldP spid="8" grpId="1" animBg="1"/>
      <p:bldP spid="9" grpId="0" animBg="1"/>
      <p:bldP spid="9" grpId="1" animBg="1"/>
      <p:bldP spid="13" grpId="0" animBg="1"/>
      <p:bldP spid="13" grpId="1" animBg="1"/>
      <p:bldP spid="4" grpId="0" animBg="1"/>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29"/>
        <p:cNvGrpSpPr/>
        <p:nvPr/>
      </p:nvGrpSpPr>
      <p:grpSpPr>
        <a:xfrm>
          <a:off x="0" y="0"/>
          <a:ext cx="0" cy="0"/>
          <a:chOff x="0" y="0"/>
          <a:chExt cx="0" cy="0"/>
        </a:xfrm>
      </p:grpSpPr>
      <p:sp>
        <p:nvSpPr>
          <p:cNvPr id="16" name="Title 2">
            <a:extLst>
              <a:ext uri="{FF2B5EF4-FFF2-40B4-BE49-F238E27FC236}">
                <a16:creationId xmlns:a16="http://schemas.microsoft.com/office/drawing/2014/main" id="{323E0FBB-13DE-23D4-2DF4-2B73196A0DE1}"/>
              </a:ext>
            </a:extLst>
          </p:cNvPr>
          <p:cNvSpPr>
            <a:spLocks noGrp="1"/>
          </p:cNvSpPr>
          <p:nvPr>
            <p:ph type="title"/>
          </p:nvPr>
        </p:nvSpPr>
        <p:spPr>
          <a:xfrm>
            <a:off x="2057400" y="1523632"/>
            <a:ext cx="8583506" cy="763600"/>
          </a:xfrm>
        </p:spPr>
        <p:txBody>
          <a:bodyPr anchor="ctr"/>
          <a:lstStyle/>
          <a:p>
            <a:r>
              <a:rPr lang="vi-VN" sz="2400" b="1" dirty="0">
                <a:solidFill>
                  <a:schemeClr val="tx1"/>
                </a:solidFill>
                <a:latin typeface="+mn-lt"/>
                <a:ea typeface="+mn-ea"/>
                <a:cs typeface="+mn-ea"/>
                <a:sym typeface="+mn-lt"/>
              </a:rPr>
              <a:t>Tham khảo một </a:t>
            </a:r>
            <a:r>
              <a:rPr lang="vi-VN" sz="2400" b="1">
                <a:solidFill>
                  <a:schemeClr val="tx1"/>
                </a:solidFill>
                <a:latin typeface="+mn-lt"/>
                <a:ea typeface="+mn-ea"/>
                <a:cs typeface="+mn-ea"/>
                <a:sym typeface="+mn-lt"/>
              </a:rPr>
              <a:t>số </a:t>
            </a:r>
            <a:r>
              <a:rPr lang="en-US" sz="2400" b="1">
                <a:solidFill>
                  <a:schemeClr val="tx1"/>
                </a:solidFill>
                <a:latin typeface="+mn-lt"/>
                <a:ea typeface="+mn-ea"/>
                <a:cs typeface="+mn-ea"/>
                <a:sym typeface="+mn-lt"/>
              </a:rPr>
              <a:t>sản phẩm mĩ thuật</a:t>
            </a:r>
            <a:r>
              <a:rPr lang="vi-VN" sz="2400" b="1">
                <a:solidFill>
                  <a:schemeClr val="tx1"/>
                </a:solidFill>
                <a:latin typeface="+mn-lt"/>
                <a:ea typeface="+mn-ea"/>
                <a:cs typeface="+mn-ea"/>
                <a:sym typeface="+mn-lt"/>
              </a:rPr>
              <a:t> </a:t>
            </a:r>
            <a:r>
              <a:rPr lang="vi-VN" sz="2400" b="1" dirty="0">
                <a:solidFill>
                  <a:schemeClr val="tx1"/>
                </a:solidFill>
                <a:latin typeface="+mn-lt"/>
                <a:ea typeface="+mn-ea"/>
                <a:cs typeface="+mn-ea"/>
                <a:sym typeface="+mn-lt"/>
              </a:rPr>
              <a:t>của học sinh</a:t>
            </a:r>
          </a:p>
        </p:txBody>
      </p:sp>
      <p:pic>
        <p:nvPicPr>
          <p:cNvPr id="20" name="Picture 19">
            <a:extLst>
              <a:ext uri="{FF2B5EF4-FFF2-40B4-BE49-F238E27FC236}">
                <a16:creationId xmlns:a16="http://schemas.microsoft.com/office/drawing/2014/main" id="{C090434B-055A-34AA-D90E-4A49C42F977B}"/>
              </a:ext>
            </a:extLst>
          </p:cNvPr>
          <p:cNvPicPr>
            <a:picLocks noChangeAspect="1"/>
          </p:cNvPicPr>
          <p:nvPr/>
        </p:nvPicPr>
        <p:blipFill rotWithShape="1">
          <a:blip r:embed="rId4"/>
          <a:srcRect l="26782" t="6133" r="26782" b="4253"/>
          <a:stretch/>
        </p:blipFill>
        <p:spPr>
          <a:xfrm>
            <a:off x="771785" y="2287232"/>
            <a:ext cx="5227168" cy="44183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Picture 20">
            <a:extLst>
              <a:ext uri="{FF2B5EF4-FFF2-40B4-BE49-F238E27FC236}">
                <a16:creationId xmlns:a16="http://schemas.microsoft.com/office/drawing/2014/main" id="{7BD149AD-060E-D314-C626-B06D1BBA6E3E}"/>
              </a:ext>
            </a:extLst>
          </p:cNvPr>
          <p:cNvPicPr>
            <a:picLocks noChangeAspect="1"/>
          </p:cNvPicPr>
          <p:nvPr/>
        </p:nvPicPr>
        <p:blipFill rotWithShape="1">
          <a:blip r:embed="rId5"/>
          <a:srcRect l="27139" t="6333" r="27535" b="4099"/>
          <a:stretch/>
        </p:blipFill>
        <p:spPr>
          <a:xfrm>
            <a:off x="6315466" y="2287232"/>
            <a:ext cx="5104749" cy="44183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0120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arn(inVertical)">
                                      <p:cBhvr>
                                        <p:cTn id="11" dur="500"/>
                                        <p:tgtEl>
                                          <p:spTgt spid="20"/>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arn(inVertical)">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993"/>
        <p:cNvGrpSpPr/>
        <p:nvPr/>
      </p:nvGrpSpPr>
      <p:grpSpPr>
        <a:xfrm>
          <a:off x="0" y="0"/>
          <a:ext cx="0" cy="0"/>
          <a:chOff x="0" y="0"/>
          <a:chExt cx="0" cy="0"/>
        </a:xfrm>
      </p:grpSpPr>
      <p:grpSp>
        <p:nvGrpSpPr>
          <p:cNvPr id="4018" name="Google Shape;4018;p76"/>
          <p:cNvGrpSpPr/>
          <p:nvPr/>
        </p:nvGrpSpPr>
        <p:grpSpPr>
          <a:xfrm>
            <a:off x="-98107" y="4771893"/>
            <a:ext cx="12388217" cy="3271723"/>
            <a:chOff x="2845388" y="4110807"/>
            <a:chExt cx="3910422" cy="1032697"/>
          </a:xfrm>
        </p:grpSpPr>
        <p:sp>
          <p:nvSpPr>
            <p:cNvPr id="4019" name="Google Shape;4019;p76"/>
            <p:cNvSpPr/>
            <p:nvPr/>
          </p:nvSpPr>
          <p:spPr>
            <a:xfrm>
              <a:off x="2845388" y="4186102"/>
              <a:ext cx="1565676" cy="957403"/>
            </a:xfrm>
            <a:custGeom>
              <a:avLst/>
              <a:gdLst/>
              <a:ahLst/>
              <a:cxnLst/>
              <a:rect l="l" t="t" r="r" b="b"/>
              <a:pathLst>
                <a:path w="15346" h="9384" extrusionOk="0">
                  <a:moveTo>
                    <a:pt x="12136" y="1485"/>
                  </a:moveTo>
                  <a:cubicBezTo>
                    <a:pt x="12135" y="1486"/>
                    <a:pt x="12134" y="1487"/>
                    <a:pt x="12134" y="1487"/>
                  </a:cubicBezTo>
                  <a:lnTo>
                    <a:pt x="12134" y="1487"/>
                  </a:lnTo>
                  <a:cubicBezTo>
                    <a:pt x="12134" y="1487"/>
                    <a:pt x="12135" y="1486"/>
                    <a:pt x="12136" y="1485"/>
                  </a:cubicBezTo>
                  <a:close/>
                  <a:moveTo>
                    <a:pt x="10879" y="0"/>
                  </a:moveTo>
                  <a:cubicBezTo>
                    <a:pt x="10862" y="0"/>
                    <a:pt x="10847" y="4"/>
                    <a:pt x="10828" y="7"/>
                  </a:cubicBezTo>
                  <a:cubicBezTo>
                    <a:pt x="3499" y="1655"/>
                    <a:pt x="0" y="4576"/>
                    <a:pt x="0" y="4576"/>
                  </a:cubicBezTo>
                  <a:lnTo>
                    <a:pt x="0" y="9379"/>
                  </a:lnTo>
                  <a:cubicBezTo>
                    <a:pt x="184" y="9379"/>
                    <a:pt x="367" y="9374"/>
                    <a:pt x="556" y="9374"/>
                  </a:cubicBezTo>
                  <a:cubicBezTo>
                    <a:pt x="2709" y="9356"/>
                    <a:pt x="4863" y="9342"/>
                    <a:pt x="7016" y="9324"/>
                  </a:cubicBezTo>
                  <a:cubicBezTo>
                    <a:pt x="7709" y="9320"/>
                    <a:pt x="8404" y="9300"/>
                    <a:pt x="9097" y="9300"/>
                  </a:cubicBezTo>
                  <a:cubicBezTo>
                    <a:pt x="9292" y="9300"/>
                    <a:pt x="9486" y="9301"/>
                    <a:pt x="9680" y="9305"/>
                  </a:cubicBezTo>
                  <a:cubicBezTo>
                    <a:pt x="10367" y="9316"/>
                    <a:pt x="11036" y="9352"/>
                    <a:pt x="11717" y="9352"/>
                  </a:cubicBezTo>
                  <a:cubicBezTo>
                    <a:pt x="11909" y="9352"/>
                    <a:pt x="12102" y="9349"/>
                    <a:pt x="12297" y="9342"/>
                  </a:cubicBezTo>
                  <a:cubicBezTo>
                    <a:pt x="12820" y="9319"/>
                    <a:pt x="13339" y="9296"/>
                    <a:pt x="13863" y="9296"/>
                  </a:cubicBezTo>
                  <a:cubicBezTo>
                    <a:pt x="13876" y="9296"/>
                    <a:pt x="13899" y="9296"/>
                    <a:pt x="13930" y="9296"/>
                  </a:cubicBezTo>
                  <a:cubicBezTo>
                    <a:pt x="14238" y="9296"/>
                    <a:pt x="15325" y="9300"/>
                    <a:pt x="15346" y="9383"/>
                  </a:cubicBezTo>
                  <a:cubicBezTo>
                    <a:pt x="15286" y="9135"/>
                    <a:pt x="15231" y="8883"/>
                    <a:pt x="15171" y="8635"/>
                  </a:cubicBezTo>
                  <a:cubicBezTo>
                    <a:pt x="15153" y="8557"/>
                    <a:pt x="15135" y="8479"/>
                    <a:pt x="15084" y="8410"/>
                  </a:cubicBezTo>
                  <a:cubicBezTo>
                    <a:pt x="14903" y="8182"/>
                    <a:pt x="14481" y="8142"/>
                    <a:pt x="14041" y="8142"/>
                  </a:cubicBezTo>
                  <a:cubicBezTo>
                    <a:pt x="13922" y="8142"/>
                    <a:pt x="13801" y="8145"/>
                    <a:pt x="13684" y="8148"/>
                  </a:cubicBezTo>
                  <a:cubicBezTo>
                    <a:pt x="13569" y="8152"/>
                    <a:pt x="13457" y="8155"/>
                    <a:pt x="13352" y="8155"/>
                  </a:cubicBezTo>
                  <a:cubicBezTo>
                    <a:pt x="13201" y="8155"/>
                    <a:pt x="13064" y="8149"/>
                    <a:pt x="12953" y="8130"/>
                  </a:cubicBezTo>
                  <a:cubicBezTo>
                    <a:pt x="13004" y="7951"/>
                    <a:pt x="13330" y="7804"/>
                    <a:pt x="13229" y="7638"/>
                  </a:cubicBezTo>
                  <a:cubicBezTo>
                    <a:pt x="13146" y="7501"/>
                    <a:pt x="12871" y="7510"/>
                    <a:pt x="12696" y="7432"/>
                  </a:cubicBezTo>
                  <a:cubicBezTo>
                    <a:pt x="12618" y="7400"/>
                    <a:pt x="12559" y="7349"/>
                    <a:pt x="12476" y="7326"/>
                  </a:cubicBezTo>
                  <a:cubicBezTo>
                    <a:pt x="12437" y="7315"/>
                    <a:pt x="12399" y="7311"/>
                    <a:pt x="12360" y="7311"/>
                  </a:cubicBezTo>
                  <a:cubicBezTo>
                    <a:pt x="12219" y="7311"/>
                    <a:pt x="12078" y="7373"/>
                    <a:pt x="11948" y="7427"/>
                  </a:cubicBezTo>
                  <a:cubicBezTo>
                    <a:pt x="11852" y="7468"/>
                    <a:pt x="11731" y="7503"/>
                    <a:pt x="11622" y="7503"/>
                  </a:cubicBezTo>
                  <a:cubicBezTo>
                    <a:pt x="11548" y="7503"/>
                    <a:pt x="11479" y="7486"/>
                    <a:pt x="11429" y="7445"/>
                  </a:cubicBezTo>
                  <a:cubicBezTo>
                    <a:pt x="11388" y="7418"/>
                    <a:pt x="11369" y="7377"/>
                    <a:pt x="11328" y="7349"/>
                  </a:cubicBezTo>
                  <a:cubicBezTo>
                    <a:pt x="11280" y="7313"/>
                    <a:pt x="11217" y="7299"/>
                    <a:pt x="11149" y="7299"/>
                  </a:cubicBezTo>
                  <a:cubicBezTo>
                    <a:pt x="11054" y="7299"/>
                    <a:pt x="10950" y="7326"/>
                    <a:pt x="10864" y="7358"/>
                  </a:cubicBezTo>
                  <a:cubicBezTo>
                    <a:pt x="10814" y="7378"/>
                    <a:pt x="10763" y="7397"/>
                    <a:pt x="10710" y="7397"/>
                  </a:cubicBezTo>
                  <a:cubicBezTo>
                    <a:pt x="10700" y="7397"/>
                    <a:pt x="10691" y="7396"/>
                    <a:pt x="10681" y="7395"/>
                  </a:cubicBezTo>
                  <a:cubicBezTo>
                    <a:pt x="10584" y="7386"/>
                    <a:pt x="10529" y="7308"/>
                    <a:pt x="10543" y="7239"/>
                  </a:cubicBezTo>
                  <a:cubicBezTo>
                    <a:pt x="10552" y="7170"/>
                    <a:pt x="10616" y="7115"/>
                    <a:pt x="10676" y="7060"/>
                  </a:cubicBezTo>
                  <a:cubicBezTo>
                    <a:pt x="10639" y="7059"/>
                    <a:pt x="10601" y="7059"/>
                    <a:pt x="10564" y="7059"/>
                  </a:cubicBezTo>
                  <a:cubicBezTo>
                    <a:pt x="10156" y="7059"/>
                    <a:pt x="9749" y="7105"/>
                    <a:pt x="9358" y="7193"/>
                  </a:cubicBezTo>
                  <a:cubicBezTo>
                    <a:pt x="9262" y="7211"/>
                    <a:pt x="9312" y="7262"/>
                    <a:pt x="9239" y="7294"/>
                  </a:cubicBezTo>
                  <a:cubicBezTo>
                    <a:pt x="9156" y="7331"/>
                    <a:pt x="9018" y="7331"/>
                    <a:pt x="8927" y="7358"/>
                  </a:cubicBezTo>
                  <a:cubicBezTo>
                    <a:pt x="8720" y="7423"/>
                    <a:pt x="8518" y="7519"/>
                    <a:pt x="8311" y="7588"/>
                  </a:cubicBezTo>
                  <a:cubicBezTo>
                    <a:pt x="7875" y="7735"/>
                    <a:pt x="7430" y="7863"/>
                    <a:pt x="6975" y="7974"/>
                  </a:cubicBezTo>
                  <a:cubicBezTo>
                    <a:pt x="6769" y="8024"/>
                    <a:pt x="4931" y="8363"/>
                    <a:pt x="4918" y="8451"/>
                  </a:cubicBezTo>
                  <a:lnTo>
                    <a:pt x="4918" y="8451"/>
                  </a:lnTo>
                  <a:cubicBezTo>
                    <a:pt x="4978" y="7973"/>
                    <a:pt x="5901" y="7725"/>
                    <a:pt x="5956" y="7253"/>
                  </a:cubicBezTo>
                  <a:cubicBezTo>
                    <a:pt x="5969" y="7147"/>
                    <a:pt x="5937" y="7041"/>
                    <a:pt x="5969" y="6940"/>
                  </a:cubicBezTo>
                  <a:cubicBezTo>
                    <a:pt x="6061" y="6674"/>
                    <a:pt x="6562" y="6564"/>
                    <a:pt x="6704" y="6307"/>
                  </a:cubicBezTo>
                  <a:cubicBezTo>
                    <a:pt x="6553" y="6206"/>
                    <a:pt x="6520" y="6031"/>
                    <a:pt x="6631" y="5907"/>
                  </a:cubicBezTo>
                  <a:lnTo>
                    <a:pt x="6631" y="5907"/>
                  </a:lnTo>
                  <a:cubicBezTo>
                    <a:pt x="5786" y="6178"/>
                    <a:pt x="4909" y="6412"/>
                    <a:pt x="4018" y="6605"/>
                  </a:cubicBezTo>
                  <a:cubicBezTo>
                    <a:pt x="4592" y="6109"/>
                    <a:pt x="5189" y="5618"/>
                    <a:pt x="5933" y="5251"/>
                  </a:cubicBezTo>
                  <a:cubicBezTo>
                    <a:pt x="6543" y="4957"/>
                    <a:pt x="7338" y="4557"/>
                    <a:pt x="8077" y="4456"/>
                  </a:cubicBezTo>
                  <a:cubicBezTo>
                    <a:pt x="8146" y="4447"/>
                    <a:pt x="8219" y="4442"/>
                    <a:pt x="8288" y="4420"/>
                  </a:cubicBezTo>
                  <a:cubicBezTo>
                    <a:pt x="8357" y="4401"/>
                    <a:pt x="8412" y="4369"/>
                    <a:pt x="8472" y="4337"/>
                  </a:cubicBezTo>
                  <a:cubicBezTo>
                    <a:pt x="9032" y="4034"/>
                    <a:pt x="9624" y="3703"/>
                    <a:pt x="10093" y="3327"/>
                  </a:cubicBezTo>
                  <a:cubicBezTo>
                    <a:pt x="10336" y="3129"/>
                    <a:pt x="10575" y="2900"/>
                    <a:pt x="10924" y="2808"/>
                  </a:cubicBezTo>
                  <a:cubicBezTo>
                    <a:pt x="11011" y="2785"/>
                    <a:pt x="11108" y="2771"/>
                    <a:pt x="11181" y="2730"/>
                  </a:cubicBezTo>
                  <a:cubicBezTo>
                    <a:pt x="11241" y="2702"/>
                    <a:pt x="11282" y="2656"/>
                    <a:pt x="11323" y="2615"/>
                  </a:cubicBezTo>
                  <a:cubicBezTo>
                    <a:pt x="11466" y="2463"/>
                    <a:pt x="11613" y="2312"/>
                    <a:pt x="11760" y="2160"/>
                  </a:cubicBezTo>
                  <a:lnTo>
                    <a:pt x="11760" y="2160"/>
                  </a:lnTo>
                  <a:cubicBezTo>
                    <a:pt x="11635" y="2186"/>
                    <a:pt x="11409" y="2252"/>
                    <a:pt x="11236" y="2252"/>
                  </a:cubicBezTo>
                  <a:cubicBezTo>
                    <a:pt x="11161" y="2252"/>
                    <a:pt x="11095" y="2240"/>
                    <a:pt x="11052" y="2206"/>
                  </a:cubicBezTo>
                  <a:cubicBezTo>
                    <a:pt x="10919" y="2105"/>
                    <a:pt x="11020" y="1977"/>
                    <a:pt x="11172" y="1931"/>
                  </a:cubicBezTo>
                  <a:cubicBezTo>
                    <a:pt x="11287" y="1894"/>
                    <a:pt x="11415" y="1862"/>
                    <a:pt x="11461" y="1779"/>
                  </a:cubicBezTo>
                  <a:cubicBezTo>
                    <a:pt x="11475" y="1756"/>
                    <a:pt x="11480" y="1729"/>
                    <a:pt x="11498" y="1701"/>
                  </a:cubicBezTo>
                  <a:cubicBezTo>
                    <a:pt x="11544" y="1646"/>
                    <a:pt x="11654" y="1641"/>
                    <a:pt x="11746" y="1628"/>
                  </a:cubicBezTo>
                  <a:cubicBezTo>
                    <a:pt x="11892" y="1609"/>
                    <a:pt x="12028" y="1560"/>
                    <a:pt x="12134" y="1487"/>
                  </a:cubicBezTo>
                  <a:lnTo>
                    <a:pt x="12134" y="1487"/>
                  </a:lnTo>
                  <a:cubicBezTo>
                    <a:pt x="12129" y="1490"/>
                    <a:pt x="12124" y="1492"/>
                    <a:pt x="12119" y="1492"/>
                  </a:cubicBezTo>
                  <a:cubicBezTo>
                    <a:pt x="12090" y="1492"/>
                    <a:pt x="12064" y="1438"/>
                    <a:pt x="12021" y="1430"/>
                  </a:cubicBezTo>
                  <a:cubicBezTo>
                    <a:pt x="12016" y="1429"/>
                    <a:pt x="12011" y="1428"/>
                    <a:pt x="12006" y="1428"/>
                  </a:cubicBezTo>
                  <a:cubicBezTo>
                    <a:pt x="11991" y="1428"/>
                    <a:pt x="11975" y="1433"/>
                    <a:pt x="11962" y="1439"/>
                  </a:cubicBezTo>
                  <a:cubicBezTo>
                    <a:pt x="11870" y="1467"/>
                    <a:pt x="11778" y="1495"/>
                    <a:pt x="11686" y="1522"/>
                  </a:cubicBezTo>
                  <a:cubicBezTo>
                    <a:pt x="11700" y="1490"/>
                    <a:pt x="11709" y="1462"/>
                    <a:pt x="11705" y="1430"/>
                  </a:cubicBezTo>
                  <a:lnTo>
                    <a:pt x="11705" y="1430"/>
                  </a:lnTo>
                  <a:cubicBezTo>
                    <a:pt x="11420" y="1458"/>
                    <a:pt x="11094" y="1504"/>
                    <a:pt x="10956" y="1683"/>
                  </a:cubicBezTo>
                  <a:cubicBezTo>
                    <a:pt x="10938" y="1706"/>
                    <a:pt x="10924" y="1729"/>
                    <a:pt x="10892" y="1743"/>
                  </a:cubicBezTo>
                  <a:cubicBezTo>
                    <a:pt x="10878" y="1747"/>
                    <a:pt x="10863" y="1748"/>
                    <a:pt x="10848" y="1748"/>
                  </a:cubicBezTo>
                  <a:cubicBezTo>
                    <a:pt x="10832" y="1748"/>
                    <a:pt x="10816" y="1747"/>
                    <a:pt x="10800" y="1747"/>
                  </a:cubicBezTo>
                  <a:cubicBezTo>
                    <a:pt x="10778" y="1746"/>
                    <a:pt x="10756" y="1745"/>
                    <a:pt x="10733" y="1745"/>
                  </a:cubicBezTo>
                  <a:cubicBezTo>
                    <a:pt x="10331" y="1745"/>
                    <a:pt x="9876" y="1969"/>
                    <a:pt x="9523" y="2087"/>
                  </a:cubicBezTo>
                  <a:cubicBezTo>
                    <a:pt x="9028" y="2248"/>
                    <a:pt x="8545" y="2427"/>
                    <a:pt x="8045" y="2592"/>
                  </a:cubicBezTo>
                  <a:cubicBezTo>
                    <a:pt x="7943" y="2624"/>
                    <a:pt x="7830" y="2658"/>
                    <a:pt x="7719" y="2658"/>
                  </a:cubicBezTo>
                  <a:cubicBezTo>
                    <a:pt x="7685" y="2658"/>
                    <a:pt x="7651" y="2655"/>
                    <a:pt x="7618" y="2647"/>
                  </a:cubicBezTo>
                  <a:cubicBezTo>
                    <a:pt x="7866" y="2124"/>
                    <a:pt x="8702" y="1885"/>
                    <a:pt x="9266" y="1536"/>
                  </a:cubicBezTo>
                  <a:cubicBezTo>
                    <a:pt x="9367" y="1472"/>
                    <a:pt x="9473" y="1403"/>
                    <a:pt x="9592" y="1352"/>
                  </a:cubicBezTo>
                  <a:cubicBezTo>
                    <a:pt x="9661" y="1325"/>
                    <a:pt x="9735" y="1302"/>
                    <a:pt x="9794" y="1265"/>
                  </a:cubicBezTo>
                  <a:cubicBezTo>
                    <a:pt x="9849" y="1228"/>
                    <a:pt x="9886" y="1182"/>
                    <a:pt x="9923" y="1136"/>
                  </a:cubicBezTo>
                  <a:cubicBezTo>
                    <a:pt x="9969" y="1072"/>
                    <a:pt x="10019" y="1008"/>
                    <a:pt x="10070" y="944"/>
                  </a:cubicBezTo>
                  <a:cubicBezTo>
                    <a:pt x="10042" y="937"/>
                    <a:pt x="10014" y="934"/>
                    <a:pt x="9986" y="934"/>
                  </a:cubicBezTo>
                  <a:cubicBezTo>
                    <a:pt x="9936" y="934"/>
                    <a:pt x="9886" y="942"/>
                    <a:pt x="9836" y="948"/>
                  </a:cubicBezTo>
                  <a:cubicBezTo>
                    <a:pt x="9784" y="956"/>
                    <a:pt x="9733" y="964"/>
                    <a:pt x="9685" y="964"/>
                  </a:cubicBezTo>
                  <a:cubicBezTo>
                    <a:pt x="9644" y="964"/>
                    <a:pt x="9605" y="958"/>
                    <a:pt x="9569" y="939"/>
                  </a:cubicBezTo>
                  <a:cubicBezTo>
                    <a:pt x="9666" y="829"/>
                    <a:pt x="9849" y="737"/>
                    <a:pt x="10006" y="668"/>
                  </a:cubicBezTo>
                  <a:cubicBezTo>
                    <a:pt x="10062" y="644"/>
                    <a:pt x="10378" y="519"/>
                    <a:pt x="10498" y="519"/>
                  </a:cubicBezTo>
                  <a:cubicBezTo>
                    <a:pt x="10513" y="519"/>
                    <a:pt x="10526" y="521"/>
                    <a:pt x="10534" y="526"/>
                  </a:cubicBezTo>
                  <a:cubicBezTo>
                    <a:pt x="10492" y="498"/>
                    <a:pt x="10451" y="471"/>
                    <a:pt x="10433" y="434"/>
                  </a:cubicBezTo>
                  <a:cubicBezTo>
                    <a:pt x="10373" y="292"/>
                    <a:pt x="10818" y="117"/>
                    <a:pt x="10901" y="2"/>
                  </a:cubicBezTo>
                  <a:cubicBezTo>
                    <a:pt x="10893" y="1"/>
                    <a:pt x="10886" y="0"/>
                    <a:pt x="10879" y="0"/>
                  </a:cubicBezTo>
                  <a:close/>
                </a:path>
              </a:pathLst>
            </a:custGeom>
            <a:solidFill>
              <a:schemeClr val="accent1">
                <a:lumMod val="60000"/>
                <a:lumOff val="40000"/>
              </a:scheme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20" name="Google Shape;4020;p76"/>
            <p:cNvSpPr/>
            <p:nvPr/>
          </p:nvSpPr>
          <p:spPr>
            <a:xfrm>
              <a:off x="4873856" y="4173553"/>
              <a:ext cx="1881953" cy="964238"/>
            </a:xfrm>
            <a:custGeom>
              <a:avLst/>
              <a:gdLst/>
              <a:ahLst/>
              <a:cxnLst/>
              <a:rect l="l" t="t" r="r" b="b"/>
              <a:pathLst>
                <a:path w="18446" h="9451" extrusionOk="0">
                  <a:moveTo>
                    <a:pt x="6452" y="1"/>
                  </a:moveTo>
                  <a:cubicBezTo>
                    <a:pt x="6330" y="1"/>
                    <a:pt x="6202" y="47"/>
                    <a:pt x="6112" y="111"/>
                  </a:cubicBezTo>
                  <a:cubicBezTo>
                    <a:pt x="5983" y="203"/>
                    <a:pt x="5910" y="318"/>
                    <a:pt x="5800" y="424"/>
                  </a:cubicBezTo>
                  <a:cubicBezTo>
                    <a:pt x="5120" y="1057"/>
                    <a:pt x="3476" y="855"/>
                    <a:pt x="2866" y="1526"/>
                  </a:cubicBezTo>
                  <a:cubicBezTo>
                    <a:pt x="3272" y="1487"/>
                    <a:pt x="3685" y="1450"/>
                    <a:pt x="4095" y="1450"/>
                  </a:cubicBezTo>
                  <a:cubicBezTo>
                    <a:pt x="4318" y="1450"/>
                    <a:pt x="4541" y="1461"/>
                    <a:pt x="4762" y="1489"/>
                  </a:cubicBezTo>
                  <a:cubicBezTo>
                    <a:pt x="5451" y="1576"/>
                    <a:pt x="6085" y="1829"/>
                    <a:pt x="6580" y="2173"/>
                  </a:cubicBezTo>
                  <a:cubicBezTo>
                    <a:pt x="6328" y="2380"/>
                    <a:pt x="6075" y="2586"/>
                    <a:pt x="5823" y="2793"/>
                  </a:cubicBezTo>
                  <a:cubicBezTo>
                    <a:pt x="5602" y="2968"/>
                    <a:pt x="5373" y="3206"/>
                    <a:pt x="5511" y="3418"/>
                  </a:cubicBezTo>
                  <a:cubicBezTo>
                    <a:pt x="5716" y="3338"/>
                    <a:pt x="5950" y="3298"/>
                    <a:pt x="6185" y="3298"/>
                  </a:cubicBezTo>
                  <a:cubicBezTo>
                    <a:pt x="6413" y="3298"/>
                    <a:pt x="6641" y="3336"/>
                    <a:pt x="6842" y="3413"/>
                  </a:cubicBezTo>
                  <a:cubicBezTo>
                    <a:pt x="6994" y="3473"/>
                    <a:pt x="7131" y="3551"/>
                    <a:pt x="7301" y="3578"/>
                  </a:cubicBezTo>
                  <a:cubicBezTo>
                    <a:pt x="7340" y="3584"/>
                    <a:pt x="7379" y="3586"/>
                    <a:pt x="7418" y="3586"/>
                  </a:cubicBezTo>
                  <a:cubicBezTo>
                    <a:pt x="7643" y="3586"/>
                    <a:pt x="7863" y="3504"/>
                    <a:pt x="8082" y="3450"/>
                  </a:cubicBezTo>
                  <a:cubicBezTo>
                    <a:pt x="8177" y="3427"/>
                    <a:pt x="8284" y="3413"/>
                    <a:pt x="8389" y="3413"/>
                  </a:cubicBezTo>
                  <a:cubicBezTo>
                    <a:pt x="8563" y="3413"/>
                    <a:pt x="8727" y="3452"/>
                    <a:pt x="8807" y="3555"/>
                  </a:cubicBezTo>
                  <a:cubicBezTo>
                    <a:pt x="8968" y="3757"/>
                    <a:pt x="8660" y="3982"/>
                    <a:pt x="8376" y="4093"/>
                  </a:cubicBezTo>
                  <a:cubicBezTo>
                    <a:pt x="7963" y="4253"/>
                    <a:pt x="7485" y="4382"/>
                    <a:pt x="7251" y="4666"/>
                  </a:cubicBezTo>
                  <a:cubicBezTo>
                    <a:pt x="7182" y="4754"/>
                    <a:pt x="7136" y="4855"/>
                    <a:pt x="7040" y="4924"/>
                  </a:cubicBezTo>
                  <a:cubicBezTo>
                    <a:pt x="6833" y="5080"/>
                    <a:pt x="6438" y="5080"/>
                    <a:pt x="6296" y="5268"/>
                  </a:cubicBezTo>
                  <a:cubicBezTo>
                    <a:pt x="6231" y="5346"/>
                    <a:pt x="6231" y="5452"/>
                    <a:pt x="6140" y="5516"/>
                  </a:cubicBezTo>
                  <a:cubicBezTo>
                    <a:pt x="6034" y="5585"/>
                    <a:pt x="5869" y="5576"/>
                    <a:pt x="5726" y="5594"/>
                  </a:cubicBezTo>
                  <a:cubicBezTo>
                    <a:pt x="5281" y="5654"/>
                    <a:pt x="5074" y="6007"/>
                    <a:pt x="4799" y="6260"/>
                  </a:cubicBezTo>
                  <a:cubicBezTo>
                    <a:pt x="4444" y="6584"/>
                    <a:pt x="3869" y="6779"/>
                    <a:pt x="3288" y="6779"/>
                  </a:cubicBezTo>
                  <a:cubicBezTo>
                    <a:pt x="3268" y="6779"/>
                    <a:pt x="3248" y="6779"/>
                    <a:pt x="3228" y="6779"/>
                  </a:cubicBezTo>
                  <a:cubicBezTo>
                    <a:pt x="3089" y="6776"/>
                    <a:pt x="2949" y="6762"/>
                    <a:pt x="2813" y="6762"/>
                  </a:cubicBezTo>
                  <a:cubicBezTo>
                    <a:pt x="2747" y="6762"/>
                    <a:pt x="2682" y="6765"/>
                    <a:pt x="2618" y="6774"/>
                  </a:cubicBezTo>
                  <a:cubicBezTo>
                    <a:pt x="1782" y="6875"/>
                    <a:pt x="1534" y="7757"/>
                    <a:pt x="703" y="7872"/>
                  </a:cubicBezTo>
                  <a:cubicBezTo>
                    <a:pt x="588" y="7890"/>
                    <a:pt x="469" y="7890"/>
                    <a:pt x="359" y="7913"/>
                  </a:cubicBezTo>
                  <a:cubicBezTo>
                    <a:pt x="202" y="7945"/>
                    <a:pt x="69" y="8028"/>
                    <a:pt x="0" y="8133"/>
                  </a:cubicBezTo>
                  <a:cubicBezTo>
                    <a:pt x="317" y="8322"/>
                    <a:pt x="639" y="8510"/>
                    <a:pt x="956" y="8698"/>
                  </a:cubicBezTo>
                  <a:cubicBezTo>
                    <a:pt x="1167" y="8822"/>
                    <a:pt x="1401" y="9001"/>
                    <a:pt x="1314" y="9185"/>
                  </a:cubicBezTo>
                  <a:cubicBezTo>
                    <a:pt x="1480" y="9194"/>
                    <a:pt x="1647" y="9199"/>
                    <a:pt x="1815" y="9199"/>
                  </a:cubicBezTo>
                  <a:cubicBezTo>
                    <a:pt x="2049" y="9199"/>
                    <a:pt x="2284" y="9190"/>
                    <a:pt x="2517" y="9171"/>
                  </a:cubicBezTo>
                  <a:cubicBezTo>
                    <a:pt x="2632" y="9166"/>
                    <a:pt x="2760" y="9143"/>
                    <a:pt x="2801" y="9070"/>
                  </a:cubicBezTo>
                  <a:cubicBezTo>
                    <a:pt x="2847" y="8992"/>
                    <a:pt x="2760" y="8909"/>
                    <a:pt x="2755" y="8827"/>
                  </a:cubicBezTo>
                  <a:cubicBezTo>
                    <a:pt x="2742" y="8583"/>
                    <a:pt x="3408" y="8468"/>
                    <a:pt x="3284" y="8239"/>
                  </a:cubicBezTo>
                  <a:cubicBezTo>
                    <a:pt x="3233" y="8147"/>
                    <a:pt x="3063" y="8101"/>
                    <a:pt x="3022" y="8009"/>
                  </a:cubicBezTo>
                  <a:cubicBezTo>
                    <a:pt x="2972" y="7890"/>
                    <a:pt x="3170" y="7789"/>
                    <a:pt x="3350" y="7789"/>
                  </a:cubicBezTo>
                  <a:cubicBezTo>
                    <a:pt x="3371" y="7789"/>
                    <a:pt x="3392" y="7791"/>
                    <a:pt x="3412" y="7793"/>
                  </a:cubicBezTo>
                  <a:cubicBezTo>
                    <a:pt x="3610" y="7826"/>
                    <a:pt x="3761" y="7927"/>
                    <a:pt x="3936" y="7991"/>
                  </a:cubicBezTo>
                  <a:cubicBezTo>
                    <a:pt x="4012" y="8016"/>
                    <a:pt x="4103" y="8032"/>
                    <a:pt x="4189" y="8032"/>
                  </a:cubicBezTo>
                  <a:cubicBezTo>
                    <a:pt x="4305" y="8032"/>
                    <a:pt x="4413" y="8004"/>
                    <a:pt x="4468" y="7936"/>
                  </a:cubicBezTo>
                  <a:cubicBezTo>
                    <a:pt x="4569" y="8142"/>
                    <a:pt x="4716" y="8386"/>
                    <a:pt x="5024" y="8441"/>
                  </a:cubicBezTo>
                  <a:cubicBezTo>
                    <a:pt x="5102" y="8455"/>
                    <a:pt x="5185" y="8455"/>
                    <a:pt x="5272" y="8455"/>
                  </a:cubicBezTo>
                  <a:cubicBezTo>
                    <a:pt x="5331" y="8455"/>
                    <a:pt x="5396" y="8455"/>
                    <a:pt x="5455" y="8459"/>
                  </a:cubicBezTo>
                  <a:cubicBezTo>
                    <a:pt x="5869" y="8501"/>
                    <a:pt x="6112" y="8790"/>
                    <a:pt x="6342" y="9033"/>
                  </a:cubicBezTo>
                  <a:cubicBezTo>
                    <a:pt x="6536" y="9239"/>
                    <a:pt x="6844" y="9451"/>
                    <a:pt x="7171" y="9451"/>
                  </a:cubicBezTo>
                  <a:cubicBezTo>
                    <a:pt x="7231" y="9451"/>
                    <a:pt x="7291" y="9444"/>
                    <a:pt x="7352" y="9428"/>
                  </a:cubicBezTo>
                  <a:cubicBezTo>
                    <a:pt x="7030" y="9235"/>
                    <a:pt x="7182" y="8804"/>
                    <a:pt x="7586" y="8730"/>
                  </a:cubicBezTo>
                  <a:cubicBezTo>
                    <a:pt x="7265" y="8436"/>
                    <a:pt x="6948" y="8138"/>
                    <a:pt x="6626" y="7844"/>
                  </a:cubicBezTo>
                  <a:cubicBezTo>
                    <a:pt x="6433" y="7665"/>
                    <a:pt x="6241" y="7412"/>
                    <a:pt x="6443" y="7242"/>
                  </a:cubicBezTo>
                  <a:cubicBezTo>
                    <a:pt x="6527" y="7173"/>
                    <a:pt x="6633" y="7148"/>
                    <a:pt x="6752" y="7148"/>
                  </a:cubicBezTo>
                  <a:cubicBezTo>
                    <a:pt x="7005" y="7148"/>
                    <a:pt x="7315" y="7260"/>
                    <a:pt x="7586" y="7298"/>
                  </a:cubicBezTo>
                  <a:cubicBezTo>
                    <a:pt x="7912" y="7343"/>
                    <a:pt x="8353" y="7311"/>
                    <a:pt x="8463" y="7527"/>
                  </a:cubicBezTo>
                  <a:cubicBezTo>
                    <a:pt x="8541" y="7674"/>
                    <a:pt x="8394" y="7853"/>
                    <a:pt x="8509" y="7982"/>
                  </a:cubicBezTo>
                  <a:cubicBezTo>
                    <a:pt x="8587" y="8069"/>
                    <a:pt x="8743" y="8092"/>
                    <a:pt x="8867" y="8142"/>
                  </a:cubicBezTo>
                  <a:cubicBezTo>
                    <a:pt x="9404" y="8354"/>
                    <a:pt x="9299" y="8974"/>
                    <a:pt x="9785" y="9240"/>
                  </a:cubicBezTo>
                  <a:cubicBezTo>
                    <a:pt x="10029" y="9373"/>
                    <a:pt x="10364" y="9387"/>
                    <a:pt x="10672" y="9391"/>
                  </a:cubicBezTo>
                  <a:cubicBezTo>
                    <a:pt x="11443" y="9401"/>
                    <a:pt x="12219" y="9414"/>
                    <a:pt x="12990" y="9424"/>
                  </a:cubicBezTo>
                  <a:cubicBezTo>
                    <a:pt x="12880" y="9070"/>
                    <a:pt x="13119" y="8680"/>
                    <a:pt x="13560" y="8491"/>
                  </a:cubicBezTo>
                  <a:lnTo>
                    <a:pt x="13560" y="8491"/>
                  </a:lnTo>
                  <a:cubicBezTo>
                    <a:pt x="13496" y="8569"/>
                    <a:pt x="13542" y="8684"/>
                    <a:pt x="13656" y="8726"/>
                  </a:cubicBezTo>
                  <a:cubicBezTo>
                    <a:pt x="13724" y="8653"/>
                    <a:pt x="13826" y="8624"/>
                    <a:pt x="13941" y="8624"/>
                  </a:cubicBezTo>
                  <a:cubicBezTo>
                    <a:pt x="14123" y="8624"/>
                    <a:pt x="14336" y="8698"/>
                    <a:pt x="14483" y="8785"/>
                  </a:cubicBezTo>
                  <a:cubicBezTo>
                    <a:pt x="14672" y="8898"/>
                    <a:pt x="14908" y="9031"/>
                    <a:pt x="15136" y="9031"/>
                  </a:cubicBezTo>
                  <a:cubicBezTo>
                    <a:pt x="15196" y="9031"/>
                    <a:pt x="15256" y="9022"/>
                    <a:pt x="15314" y="9001"/>
                  </a:cubicBezTo>
                  <a:cubicBezTo>
                    <a:pt x="15649" y="8877"/>
                    <a:pt x="15511" y="8524"/>
                    <a:pt x="15332" y="8289"/>
                  </a:cubicBezTo>
                  <a:cubicBezTo>
                    <a:pt x="14947" y="7784"/>
                    <a:pt x="14487" y="7238"/>
                    <a:pt x="13707" y="7063"/>
                  </a:cubicBezTo>
                  <a:cubicBezTo>
                    <a:pt x="13583" y="6958"/>
                    <a:pt x="13656" y="6792"/>
                    <a:pt x="13780" y="6682"/>
                  </a:cubicBezTo>
                  <a:cubicBezTo>
                    <a:pt x="13900" y="6577"/>
                    <a:pt x="14070" y="6489"/>
                    <a:pt x="14143" y="6361"/>
                  </a:cubicBezTo>
                  <a:cubicBezTo>
                    <a:pt x="14308" y="6095"/>
                    <a:pt x="14056" y="5700"/>
                    <a:pt x="14405" y="5544"/>
                  </a:cubicBezTo>
                  <a:cubicBezTo>
                    <a:pt x="14924" y="5557"/>
                    <a:pt x="15098" y="6039"/>
                    <a:pt x="15511" y="6255"/>
                  </a:cubicBezTo>
                  <a:cubicBezTo>
                    <a:pt x="15734" y="6368"/>
                    <a:pt x="16002" y="6396"/>
                    <a:pt x="16280" y="6396"/>
                  </a:cubicBezTo>
                  <a:cubicBezTo>
                    <a:pt x="16513" y="6396"/>
                    <a:pt x="16753" y="6376"/>
                    <a:pt x="16981" y="6370"/>
                  </a:cubicBezTo>
                  <a:cubicBezTo>
                    <a:pt x="16995" y="6370"/>
                    <a:pt x="17009" y="6370"/>
                    <a:pt x="17023" y="6370"/>
                  </a:cubicBezTo>
                  <a:cubicBezTo>
                    <a:pt x="17520" y="6370"/>
                    <a:pt x="18120" y="6527"/>
                    <a:pt x="18142" y="6871"/>
                  </a:cubicBezTo>
                  <a:cubicBezTo>
                    <a:pt x="18135" y="6926"/>
                    <a:pt x="18215" y="6976"/>
                    <a:pt x="18294" y="6976"/>
                  </a:cubicBezTo>
                  <a:cubicBezTo>
                    <a:pt x="18313" y="6976"/>
                    <a:pt x="18331" y="6973"/>
                    <a:pt x="18349" y="6967"/>
                  </a:cubicBezTo>
                  <a:cubicBezTo>
                    <a:pt x="18441" y="6935"/>
                    <a:pt x="18445" y="6829"/>
                    <a:pt x="18358" y="6792"/>
                  </a:cubicBezTo>
                  <a:lnTo>
                    <a:pt x="18381" y="4547"/>
                  </a:lnTo>
                  <a:cubicBezTo>
                    <a:pt x="14093" y="1365"/>
                    <a:pt x="6603" y="29"/>
                    <a:pt x="6603" y="29"/>
                  </a:cubicBezTo>
                  <a:cubicBezTo>
                    <a:pt x="6556" y="9"/>
                    <a:pt x="6505" y="1"/>
                    <a:pt x="6452" y="1"/>
                  </a:cubicBezTo>
                  <a:close/>
                </a:path>
              </a:pathLst>
            </a:custGeom>
            <a:solidFill>
              <a:schemeClr val="accent1">
                <a:lumMod val="60000"/>
                <a:lumOff val="40000"/>
              </a:scheme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21" name="Google Shape;4021;p76"/>
            <p:cNvSpPr/>
            <p:nvPr/>
          </p:nvSpPr>
          <p:spPr>
            <a:xfrm>
              <a:off x="2845388" y="4110807"/>
              <a:ext cx="3903885" cy="1032187"/>
            </a:xfrm>
            <a:custGeom>
              <a:avLst/>
              <a:gdLst/>
              <a:ahLst/>
              <a:cxnLst/>
              <a:rect l="l" t="t" r="r" b="b"/>
              <a:pathLst>
                <a:path w="38264" h="10117" extrusionOk="0">
                  <a:moveTo>
                    <a:pt x="38263" y="10117"/>
                  </a:moveTo>
                  <a:lnTo>
                    <a:pt x="15341" y="10117"/>
                  </a:lnTo>
                  <a:cubicBezTo>
                    <a:pt x="15286" y="9869"/>
                    <a:pt x="15231" y="9621"/>
                    <a:pt x="15171" y="9373"/>
                  </a:cubicBezTo>
                  <a:cubicBezTo>
                    <a:pt x="15153" y="9295"/>
                    <a:pt x="15135" y="9217"/>
                    <a:pt x="15084" y="9148"/>
                  </a:cubicBezTo>
                  <a:cubicBezTo>
                    <a:pt x="14905" y="8918"/>
                    <a:pt x="14478" y="8881"/>
                    <a:pt x="14037" y="8881"/>
                  </a:cubicBezTo>
                  <a:cubicBezTo>
                    <a:pt x="13918" y="8881"/>
                    <a:pt x="13803" y="8881"/>
                    <a:pt x="13684" y="8886"/>
                  </a:cubicBezTo>
                  <a:cubicBezTo>
                    <a:pt x="13569" y="8891"/>
                    <a:pt x="13454" y="8891"/>
                    <a:pt x="13348" y="8891"/>
                  </a:cubicBezTo>
                  <a:cubicBezTo>
                    <a:pt x="13201" y="8891"/>
                    <a:pt x="13064" y="8886"/>
                    <a:pt x="12953" y="8868"/>
                  </a:cubicBezTo>
                  <a:cubicBezTo>
                    <a:pt x="13004" y="8689"/>
                    <a:pt x="13330" y="8542"/>
                    <a:pt x="13229" y="8376"/>
                  </a:cubicBezTo>
                  <a:cubicBezTo>
                    <a:pt x="13146" y="8239"/>
                    <a:pt x="12871" y="8248"/>
                    <a:pt x="12696" y="8170"/>
                  </a:cubicBezTo>
                  <a:cubicBezTo>
                    <a:pt x="12618" y="8138"/>
                    <a:pt x="12559" y="8087"/>
                    <a:pt x="12476" y="8064"/>
                  </a:cubicBezTo>
                  <a:cubicBezTo>
                    <a:pt x="12439" y="8050"/>
                    <a:pt x="12402" y="8046"/>
                    <a:pt x="12361" y="8046"/>
                  </a:cubicBezTo>
                  <a:cubicBezTo>
                    <a:pt x="12223" y="8046"/>
                    <a:pt x="12076" y="8115"/>
                    <a:pt x="11948" y="8165"/>
                  </a:cubicBezTo>
                  <a:cubicBezTo>
                    <a:pt x="11851" y="8206"/>
                    <a:pt x="11732" y="8243"/>
                    <a:pt x="11622" y="8243"/>
                  </a:cubicBezTo>
                  <a:cubicBezTo>
                    <a:pt x="11548" y="8243"/>
                    <a:pt x="11480" y="8225"/>
                    <a:pt x="11429" y="8183"/>
                  </a:cubicBezTo>
                  <a:cubicBezTo>
                    <a:pt x="11388" y="8156"/>
                    <a:pt x="11369" y="8115"/>
                    <a:pt x="11328" y="8087"/>
                  </a:cubicBezTo>
                  <a:cubicBezTo>
                    <a:pt x="11282" y="8050"/>
                    <a:pt x="11218" y="8037"/>
                    <a:pt x="11149" y="8037"/>
                  </a:cubicBezTo>
                  <a:cubicBezTo>
                    <a:pt x="11057" y="8037"/>
                    <a:pt x="10951" y="8064"/>
                    <a:pt x="10864" y="8096"/>
                  </a:cubicBezTo>
                  <a:cubicBezTo>
                    <a:pt x="10814" y="8115"/>
                    <a:pt x="10759" y="8138"/>
                    <a:pt x="10704" y="8138"/>
                  </a:cubicBezTo>
                  <a:cubicBezTo>
                    <a:pt x="10694" y="8138"/>
                    <a:pt x="10685" y="8138"/>
                    <a:pt x="10681" y="8133"/>
                  </a:cubicBezTo>
                  <a:cubicBezTo>
                    <a:pt x="10584" y="8124"/>
                    <a:pt x="10529" y="8046"/>
                    <a:pt x="10543" y="7977"/>
                  </a:cubicBezTo>
                  <a:cubicBezTo>
                    <a:pt x="10552" y="7908"/>
                    <a:pt x="10616" y="7853"/>
                    <a:pt x="10676" y="7798"/>
                  </a:cubicBezTo>
                  <a:cubicBezTo>
                    <a:pt x="10639" y="7798"/>
                    <a:pt x="10607" y="7798"/>
                    <a:pt x="10570" y="7798"/>
                  </a:cubicBezTo>
                  <a:cubicBezTo>
                    <a:pt x="10162" y="7798"/>
                    <a:pt x="9748" y="7839"/>
                    <a:pt x="9358" y="7931"/>
                  </a:cubicBezTo>
                  <a:cubicBezTo>
                    <a:pt x="9262" y="7949"/>
                    <a:pt x="9312" y="8000"/>
                    <a:pt x="9239" y="8032"/>
                  </a:cubicBezTo>
                  <a:cubicBezTo>
                    <a:pt x="9156" y="8069"/>
                    <a:pt x="9018" y="8069"/>
                    <a:pt x="8927" y="8096"/>
                  </a:cubicBezTo>
                  <a:cubicBezTo>
                    <a:pt x="8720" y="8161"/>
                    <a:pt x="8518" y="8257"/>
                    <a:pt x="8311" y="8326"/>
                  </a:cubicBezTo>
                  <a:cubicBezTo>
                    <a:pt x="7875" y="8473"/>
                    <a:pt x="7430" y="8601"/>
                    <a:pt x="6975" y="8712"/>
                  </a:cubicBezTo>
                  <a:cubicBezTo>
                    <a:pt x="6768" y="8762"/>
                    <a:pt x="4927" y="9102"/>
                    <a:pt x="4918" y="9189"/>
                  </a:cubicBezTo>
                  <a:cubicBezTo>
                    <a:pt x="4978" y="8712"/>
                    <a:pt x="5901" y="8464"/>
                    <a:pt x="5956" y="7991"/>
                  </a:cubicBezTo>
                  <a:cubicBezTo>
                    <a:pt x="5969" y="7885"/>
                    <a:pt x="5937" y="7779"/>
                    <a:pt x="5969" y="7678"/>
                  </a:cubicBezTo>
                  <a:cubicBezTo>
                    <a:pt x="6061" y="7412"/>
                    <a:pt x="6562" y="7302"/>
                    <a:pt x="6704" y="7045"/>
                  </a:cubicBezTo>
                  <a:cubicBezTo>
                    <a:pt x="6553" y="6944"/>
                    <a:pt x="6520" y="6769"/>
                    <a:pt x="6631" y="6645"/>
                  </a:cubicBezTo>
                  <a:cubicBezTo>
                    <a:pt x="5786" y="6916"/>
                    <a:pt x="4909" y="7150"/>
                    <a:pt x="4018" y="7343"/>
                  </a:cubicBezTo>
                  <a:cubicBezTo>
                    <a:pt x="4592" y="6847"/>
                    <a:pt x="5189" y="6356"/>
                    <a:pt x="5933" y="5989"/>
                  </a:cubicBezTo>
                  <a:cubicBezTo>
                    <a:pt x="6543" y="5695"/>
                    <a:pt x="7338" y="5295"/>
                    <a:pt x="8077" y="5194"/>
                  </a:cubicBezTo>
                  <a:cubicBezTo>
                    <a:pt x="8146" y="5185"/>
                    <a:pt x="8219" y="5180"/>
                    <a:pt x="8288" y="5158"/>
                  </a:cubicBezTo>
                  <a:cubicBezTo>
                    <a:pt x="8357" y="5139"/>
                    <a:pt x="8412" y="5107"/>
                    <a:pt x="8472" y="5075"/>
                  </a:cubicBezTo>
                  <a:cubicBezTo>
                    <a:pt x="9032" y="4772"/>
                    <a:pt x="9624" y="4441"/>
                    <a:pt x="10093" y="4065"/>
                  </a:cubicBezTo>
                  <a:cubicBezTo>
                    <a:pt x="10336" y="3867"/>
                    <a:pt x="10575" y="3638"/>
                    <a:pt x="10924" y="3546"/>
                  </a:cubicBezTo>
                  <a:cubicBezTo>
                    <a:pt x="11011" y="3523"/>
                    <a:pt x="11108" y="3509"/>
                    <a:pt x="11181" y="3468"/>
                  </a:cubicBezTo>
                  <a:cubicBezTo>
                    <a:pt x="11241" y="3440"/>
                    <a:pt x="11282" y="3394"/>
                    <a:pt x="11323" y="3353"/>
                  </a:cubicBezTo>
                  <a:cubicBezTo>
                    <a:pt x="11466" y="3201"/>
                    <a:pt x="11613" y="3050"/>
                    <a:pt x="11760" y="2898"/>
                  </a:cubicBezTo>
                  <a:cubicBezTo>
                    <a:pt x="11636" y="2926"/>
                    <a:pt x="11411" y="2990"/>
                    <a:pt x="11236" y="2990"/>
                  </a:cubicBezTo>
                  <a:cubicBezTo>
                    <a:pt x="11163" y="2990"/>
                    <a:pt x="11094" y="2976"/>
                    <a:pt x="11052" y="2944"/>
                  </a:cubicBezTo>
                  <a:cubicBezTo>
                    <a:pt x="10919" y="2843"/>
                    <a:pt x="11020" y="2715"/>
                    <a:pt x="11172" y="2669"/>
                  </a:cubicBezTo>
                  <a:cubicBezTo>
                    <a:pt x="11287" y="2632"/>
                    <a:pt x="11415" y="2600"/>
                    <a:pt x="11461" y="2517"/>
                  </a:cubicBezTo>
                  <a:cubicBezTo>
                    <a:pt x="11475" y="2494"/>
                    <a:pt x="11480" y="2467"/>
                    <a:pt x="11498" y="2439"/>
                  </a:cubicBezTo>
                  <a:cubicBezTo>
                    <a:pt x="11544" y="2384"/>
                    <a:pt x="11654" y="2379"/>
                    <a:pt x="11746" y="2366"/>
                  </a:cubicBezTo>
                  <a:cubicBezTo>
                    <a:pt x="11893" y="2347"/>
                    <a:pt x="12031" y="2297"/>
                    <a:pt x="12136" y="2223"/>
                  </a:cubicBezTo>
                  <a:cubicBezTo>
                    <a:pt x="12132" y="2228"/>
                    <a:pt x="12127" y="2228"/>
                    <a:pt x="12118" y="2228"/>
                  </a:cubicBezTo>
                  <a:cubicBezTo>
                    <a:pt x="12090" y="2228"/>
                    <a:pt x="12063" y="2177"/>
                    <a:pt x="12021" y="2168"/>
                  </a:cubicBezTo>
                  <a:cubicBezTo>
                    <a:pt x="12017" y="2168"/>
                    <a:pt x="12012" y="2168"/>
                    <a:pt x="12008" y="2168"/>
                  </a:cubicBezTo>
                  <a:cubicBezTo>
                    <a:pt x="11994" y="2168"/>
                    <a:pt x="11975" y="2173"/>
                    <a:pt x="11962" y="2177"/>
                  </a:cubicBezTo>
                  <a:cubicBezTo>
                    <a:pt x="11870" y="2205"/>
                    <a:pt x="11778" y="2233"/>
                    <a:pt x="11686" y="2260"/>
                  </a:cubicBezTo>
                  <a:cubicBezTo>
                    <a:pt x="11700" y="2228"/>
                    <a:pt x="11709" y="2200"/>
                    <a:pt x="11705" y="2168"/>
                  </a:cubicBezTo>
                  <a:cubicBezTo>
                    <a:pt x="11420" y="2196"/>
                    <a:pt x="11094" y="2242"/>
                    <a:pt x="10956" y="2421"/>
                  </a:cubicBezTo>
                  <a:cubicBezTo>
                    <a:pt x="10938" y="2444"/>
                    <a:pt x="10924" y="2467"/>
                    <a:pt x="10892" y="2481"/>
                  </a:cubicBezTo>
                  <a:cubicBezTo>
                    <a:pt x="10873" y="2485"/>
                    <a:pt x="10860" y="2485"/>
                    <a:pt x="10841" y="2485"/>
                  </a:cubicBezTo>
                  <a:cubicBezTo>
                    <a:pt x="10828" y="2485"/>
                    <a:pt x="10814" y="2485"/>
                    <a:pt x="10800" y="2485"/>
                  </a:cubicBezTo>
                  <a:cubicBezTo>
                    <a:pt x="10777" y="2485"/>
                    <a:pt x="10754" y="2481"/>
                    <a:pt x="10731" y="2481"/>
                  </a:cubicBezTo>
                  <a:cubicBezTo>
                    <a:pt x="10327" y="2481"/>
                    <a:pt x="9877" y="2710"/>
                    <a:pt x="9523" y="2825"/>
                  </a:cubicBezTo>
                  <a:cubicBezTo>
                    <a:pt x="9028" y="2986"/>
                    <a:pt x="8545" y="3165"/>
                    <a:pt x="8045" y="3330"/>
                  </a:cubicBezTo>
                  <a:cubicBezTo>
                    <a:pt x="7944" y="3362"/>
                    <a:pt x="7829" y="3399"/>
                    <a:pt x="7714" y="3399"/>
                  </a:cubicBezTo>
                  <a:cubicBezTo>
                    <a:pt x="7682" y="3399"/>
                    <a:pt x="7650" y="3394"/>
                    <a:pt x="7618" y="3385"/>
                  </a:cubicBezTo>
                  <a:cubicBezTo>
                    <a:pt x="7866" y="2862"/>
                    <a:pt x="8702" y="2623"/>
                    <a:pt x="9266" y="2274"/>
                  </a:cubicBezTo>
                  <a:cubicBezTo>
                    <a:pt x="9367" y="2210"/>
                    <a:pt x="9473" y="2141"/>
                    <a:pt x="9592" y="2090"/>
                  </a:cubicBezTo>
                  <a:cubicBezTo>
                    <a:pt x="9661" y="2063"/>
                    <a:pt x="9735" y="2040"/>
                    <a:pt x="9794" y="2003"/>
                  </a:cubicBezTo>
                  <a:cubicBezTo>
                    <a:pt x="9849" y="1966"/>
                    <a:pt x="9886" y="1920"/>
                    <a:pt x="9923" y="1874"/>
                  </a:cubicBezTo>
                  <a:cubicBezTo>
                    <a:pt x="9969" y="1810"/>
                    <a:pt x="10019" y="1746"/>
                    <a:pt x="10070" y="1682"/>
                  </a:cubicBezTo>
                  <a:cubicBezTo>
                    <a:pt x="10038" y="1677"/>
                    <a:pt x="10010" y="1672"/>
                    <a:pt x="9978" y="1672"/>
                  </a:cubicBezTo>
                  <a:cubicBezTo>
                    <a:pt x="9932" y="1672"/>
                    <a:pt x="9882" y="1682"/>
                    <a:pt x="9836" y="1686"/>
                  </a:cubicBezTo>
                  <a:cubicBezTo>
                    <a:pt x="9785" y="1695"/>
                    <a:pt x="9739" y="1704"/>
                    <a:pt x="9693" y="1704"/>
                  </a:cubicBezTo>
                  <a:cubicBezTo>
                    <a:pt x="9647" y="1704"/>
                    <a:pt x="9606" y="1695"/>
                    <a:pt x="9569" y="1677"/>
                  </a:cubicBezTo>
                  <a:cubicBezTo>
                    <a:pt x="9666" y="1567"/>
                    <a:pt x="9849" y="1475"/>
                    <a:pt x="10006" y="1406"/>
                  </a:cubicBezTo>
                  <a:cubicBezTo>
                    <a:pt x="10065" y="1383"/>
                    <a:pt x="10382" y="1254"/>
                    <a:pt x="10497" y="1254"/>
                  </a:cubicBezTo>
                  <a:cubicBezTo>
                    <a:pt x="10515" y="1254"/>
                    <a:pt x="10524" y="1259"/>
                    <a:pt x="10534" y="1264"/>
                  </a:cubicBezTo>
                  <a:cubicBezTo>
                    <a:pt x="10492" y="1236"/>
                    <a:pt x="10451" y="1209"/>
                    <a:pt x="10433" y="1172"/>
                  </a:cubicBezTo>
                  <a:cubicBezTo>
                    <a:pt x="10378" y="1039"/>
                    <a:pt x="10745" y="883"/>
                    <a:pt x="10869" y="772"/>
                  </a:cubicBezTo>
                  <a:cubicBezTo>
                    <a:pt x="13128" y="304"/>
                    <a:pt x="15731" y="1"/>
                    <a:pt x="18670" y="1"/>
                  </a:cubicBezTo>
                  <a:cubicBezTo>
                    <a:pt x="18785" y="1"/>
                    <a:pt x="18900" y="1"/>
                    <a:pt x="19019" y="1"/>
                  </a:cubicBezTo>
                  <a:cubicBezTo>
                    <a:pt x="21715" y="24"/>
                    <a:pt x="24121" y="263"/>
                    <a:pt x="26247" y="625"/>
                  </a:cubicBezTo>
                  <a:cubicBezTo>
                    <a:pt x="26150" y="639"/>
                    <a:pt x="26063" y="676"/>
                    <a:pt x="25994" y="726"/>
                  </a:cubicBezTo>
                  <a:cubicBezTo>
                    <a:pt x="25865" y="818"/>
                    <a:pt x="25792" y="933"/>
                    <a:pt x="25682" y="1039"/>
                  </a:cubicBezTo>
                  <a:cubicBezTo>
                    <a:pt x="25002" y="1672"/>
                    <a:pt x="23358" y="1470"/>
                    <a:pt x="22748" y="2141"/>
                  </a:cubicBezTo>
                  <a:cubicBezTo>
                    <a:pt x="23156" y="2104"/>
                    <a:pt x="23570" y="2067"/>
                    <a:pt x="23983" y="2067"/>
                  </a:cubicBezTo>
                  <a:cubicBezTo>
                    <a:pt x="24203" y="2067"/>
                    <a:pt x="24424" y="2076"/>
                    <a:pt x="24644" y="2104"/>
                  </a:cubicBezTo>
                  <a:cubicBezTo>
                    <a:pt x="25333" y="2191"/>
                    <a:pt x="25967" y="2444"/>
                    <a:pt x="26462" y="2788"/>
                  </a:cubicBezTo>
                  <a:cubicBezTo>
                    <a:pt x="26210" y="2995"/>
                    <a:pt x="25957" y="3201"/>
                    <a:pt x="25705" y="3408"/>
                  </a:cubicBezTo>
                  <a:cubicBezTo>
                    <a:pt x="25484" y="3583"/>
                    <a:pt x="25255" y="3821"/>
                    <a:pt x="25393" y="4033"/>
                  </a:cubicBezTo>
                  <a:cubicBezTo>
                    <a:pt x="25599" y="3954"/>
                    <a:pt x="25833" y="3913"/>
                    <a:pt x="26063" y="3913"/>
                  </a:cubicBezTo>
                  <a:cubicBezTo>
                    <a:pt x="26293" y="3913"/>
                    <a:pt x="26522" y="3950"/>
                    <a:pt x="26724" y="4028"/>
                  </a:cubicBezTo>
                  <a:cubicBezTo>
                    <a:pt x="26876" y="4088"/>
                    <a:pt x="27013" y="4166"/>
                    <a:pt x="27183" y="4193"/>
                  </a:cubicBezTo>
                  <a:cubicBezTo>
                    <a:pt x="27225" y="4198"/>
                    <a:pt x="27266" y="4198"/>
                    <a:pt x="27303" y="4198"/>
                  </a:cubicBezTo>
                  <a:cubicBezTo>
                    <a:pt x="27528" y="4198"/>
                    <a:pt x="27748" y="4120"/>
                    <a:pt x="27964" y="4065"/>
                  </a:cubicBezTo>
                  <a:cubicBezTo>
                    <a:pt x="28060" y="4042"/>
                    <a:pt x="28171" y="4028"/>
                    <a:pt x="28276" y="4028"/>
                  </a:cubicBezTo>
                  <a:cubicBezTo>
                    <a:pt x="28451" y="4028"/>
                    <a:pt x="28611" y="4065"/>
                    <a:pt x="28689" y="4170"/>
                  </a:cubicBezTo>
                  <a:cubicBezTo>
                    <a:pt x="28850" y="4372"/>
                    <a:pt x="28542" y="4597"/>
                    <a:pt x="28258" y="4708"/>
                  </a:cubicBezTo>
                  <a:cubicBezTo>
                    <a:pt x="27845" y="4868"/>
                    <a:pt x="27367" y="4997"/>
                    <a:pt x="27133" y="5281"/>
                  </a:cubicBezTo>
                  <a:cubicBezTo>
                    <a:pt x="27064" y="5369"/>
                    <a:pt x="27018" y="5470"/>
                    <a:pt x="26922" y="5539"/>
                  </a:cubicBezTo>
                  <a:cubicBezTo>
                    <a:pt x="26715" y="5695"/>
                    <a:pt x="26320" y="5695"/>
                    <a:pt x="26178" y="5883"/>
                  </a:cubicBezTo>
                  <a:cubicBezTo>
                    <a:pt x="26113" y="5961"/>
                    <a:pt x="26113" y="6067"/>
                    <a:pt x="26022" y="6131"/>
                  </a:cubicBezTo>
                  <a:cubicBezTo>
                    <a:pt x="25916" y="6200"/>
                    <a:pt x="25751" y="6191"/>
                    <a:pt x="25608" y="6209"/>
                  </a:cubicBezTo>
                  <a:cubicBezTo>
                    <a:pt x="25163" y="6269"/>
                    <a:pt x="24956" y="6622"/>
                    <a:pt x="24681" y="6875"/>
                  </a:cubicBezTo>
                  <a:cubicBezTo>
                    <a:pt x="24327" y="7196"/>
                    <a:pt x="23749" y="7394"/>
                    <a:pt x="23166" y="7394"/>
                  </a:cubicBezTo>
                  <a:cubicBezTo>
                    <a:pt x="23147" y="7394"/>
                    <a:pt x="23129" y="7394"/>
                    <a:pt x="23110" y="7394"/>
                  </a:cubicBezTo>
                  <a:cubicBezTo>
                    <a:pt x="22968" y="7389"/>
                    <a:pt x="22826" y="7375"/>
                    <a:pt x="22683" y="7375"/>
                  </a:cubicBezTo>
                  <a:cubicBezTo>
                    <a:pt x="22619" y="7375"/>
                    <a:pt x="22559" y="7380"/>
                    <a:pt x="22500" y="7389"/>
                  </a:cubicBezTo>
                  <a:cubicBezTo>
                    <a:pt x="21664" y="7490"/>
                    <a:pt x="21416" y="8372"/>
                    <a:pt x="20585" y="8487"/>
                  </a:cubicBezTo>
                  <a:cubicBezTo>
                    <a:pt x="20470" y="8505"/>
                    <a:pt x="20351" y="8505"/>
                    <a:pt x="20241" y="8528"/>
                  </a:cubicBezTo>
                  <a:cubicBezTo>
                    <a:pt x="20084" y="8560"/>
                    <a:pt x="19951" y="8643"/>
                    <a:pt x="19882" y="8748"/>
                  </a:cubicBezTo>
                  <a:cubicBezTo>
                    <a:pt x="20199" y="8937"/>
                    <a:pt x="20521" y="9125"/>
                    <a:pt x="20838" y="9313"/>
                  </a:cubicBezTo>
                  <a:cubicBezTo>
                    <a:pt x="21049" y="9437"/>
                    <a:pt x="21283" y="9616"/>
                    <a:pt x="21196" y="9800"/>
                  </a:cubicBezTo>
                  <a:cubicBezTo>
                    <a:pt x="21361" y="9809"/>
                    <a:pt x="21531" y="9814"/>
                    <a:pt x="21701" y="9814"/>
                  </a:cubicBezTo>
                  <a:cubicBezTo>
                    <a:pt x="21935" y="9814"/>
                    <a:pt x="22169" y="9804"/>
                    <a:pt x="22399" y="9786"/>
                  </a:cubicBezTo>
                  <a:cubicBezTo>
                    <a:pt x="22514" y="9781"/>
                    <a:pt x="22642" y="9758"/>
                    <a:pt x="22683" y="9685"/>
                  </a:cubicBezTo>
                  <a:cubicBezTo>
                    <a:pt x="22729" y="9607"/>
                    <a:pt x="22642" y="9524"/>
                    <a:pt x="22637" y="9442"/>
                  </a:cubicBezTo>
                  <a:cubicBezTo>
                    <a:pt x="22624" y="9198"/>
                    <a:pt x="23290" y="9083"/>
                    <a:pt x="23166" y="8854"/>
                  </a:cubicBezTo>
                  <a:cubicBezTo>
                    <a:pt x="23115" y="8762"/>
                    <a:pt x="22945" y="8716"/>
                    <a:pt x="22904" y="8624"/>
                  </a:cubicBezTo>
                  <a:cubicBezTo>
                    <a:pt x="22853" y="8505"/>
                    <a:pt x="23051" y="8404"/>
                    <a:pt x="23230" y="8404"/>
                  </a:cubicBezTo>
                  <a:cubicBezTo>
                    <a:pt x="23253" y="8404"/>
                    <a:pt x="23276" y="8408"/>
                    <a:pt x="23294" y="8408"/>
                  </a:cubicBezTo>
                  <a:cubicBezTo>
                    <a:pt x="23492" y="8441"/>
                    <a:pt x="23643" y="8542"/>
                    <a:pt x="23818" y="8606"/>
                  </a:cubicBezTo>
                  <a:cubicBezTo>
                    <a:pt x="23896" y="8633"/>
                    <a:pt x="23987" y="8647"/>
                    <a:pt x="24075" y="8647"/>
                  </a:cubicBezTo>
                  <a:cubicBezTo>
                    <a:pt x="24189" y="8647"/>
                    <a:pt x="24295" y="8620"/>
                    <a:pt x="24350" y="8551"/>
                  </a:cubicBezTo>
                  <a:cubicBezTo>
                    <a:pt x="24451" y="8757"/>
                    <a:pt x="24598" y="9001"/>
                    <a:pt x="24906" y="9056"/>
                  </a:cubicBezTo>
                  <a:cubicBezTo>
                    <a:pt x="24975" y="9065"/>
                    <a:pt x="25044" y="9070"/>
                    <a:pt x="25112" y="9070"/>
                  </a:cubicBezTo>
                  <a:lnTo>
                    <a:pt x="25154" y="9070"/>
                  </a:lnTo>
                  <a:lnTo>
                    <a:pt x="25190" y="9070"/>
                  </a:lnTo>
                  <a:cubicBezTo>
                    <a:pt x="25241" y="9070"/>
                    <a:pt x="25292" y="9070"/>
                    <a:pt x="25337" y="9074"/>
                  </a:cubicBezTo>
                  <a:cubicBezTo>
                    <a:pt x="25751" y="9116"/>
                    <a:pt x="25994" y="9405"/>
                    <a:pt x="26224" y="9648"/>
                  </a:cubicBezTo>
                  <a:cubicBezTo>
                    <a:pt x="26416" y="9855"/>
                    <a:pt x="26724" y="10066"/>
                    <a:pt x="27050" y="10066"/>
                  </a:cubicBezTo>
                  <a:cubicBezTo>
                    <a:pt x="27110" y="10066"/>
                    <a:pt x="27170" y="10057"/>
                    <a:pt x="27234" y="10043"/>
                  </a:cubicBezTo>
                  <a:cubicBezTo>
                    <a:pt x="26912" y="9850"/>
                    <a:pt x="27064" y="9419"/>
                    <a:pt x="27468" y="9345"/>
                  </a:cubicBezTo>
                  <a:cubicBezTo>
                    <a:pt x="27147" y="9051"/>
                    <a:pt x="26830" y="8753"/>
                    <a:pt x="26508" y="8459"/>
                  </a:cubicBezTo>
                  <a:cubicBezTo>
                    <a:pt x="26315" y="8280"/>
                    <a:pt x="26123" y="8027"/>
                    <a:pt x="26325" y="7857"/>
                  </a:cubicBezTo>
                  <a:cubicBezTo>
                    <a:pt x="26407" y="7789"/>
                    <a:pt x="26518" y="7761"/>
                    <a:pt x="26637" y="7761"/>
                  </a:cubicBezTo>
                  <a:cubicBezTo>
                    <a:pt x="26889" y="7761"/>
                    <a:pt x="27197" y="7876"/>
                    <a:pt x="27468" y="7913"/>
                  </a:cubicBezTo>
                  <a:cubicBezTo>
                    <a:pt x="27794" y="7958"/>
                    <a:pt x="28235" y="7926"/>
                    <a:pt x="28345" y="8142"/>
                  </a:cubicBezTo>
                  <a:cubicBezTo>
                    <a:pt x="28423" y="8289"/>
                    <a:pt x="28276" y="8468"/>
                    <a:pt x="28391" y="8597"/>
                  </a:cubicBezTo>
                  <a:cubicBezTo>
                    <a:pt x="28469" y="8684"/>
                    <a:pt x="28625" y="8707"/>
                    <a:pt x="28749" y="8757"/>
                  </a:cubicBezTo>
                  <a:cubicBezTo>
                    <a:pt x="29286" y="8969"/>
                    <a:pt x="29181" y="9589"/>
                    <a:pt x="29667" y="9855"/>
                  </a:cubicBezTo>
                  <a:cubicBezTo>
                    <a:pt x="29911" y="9988"/>
                    <a:pt x="30246" y="10002"/>
                    <a:pt x="30554" y="10006"/>
                  </a:cubicBezTo>
                  <a:cubicBezTo>
                    <a:pt x="31325" y="10016"/>
                    <a:pt x="32101" y="10029"/>
                    <a:pt x="32872" y="10039"/>
                  </a:cubicBezTo>
                  <a:cubicBezTo>
                    <a:pt x="32762" y="9685"/>
                    <a:pt x="33001" y="9295"/>
                    <a:pt x="33442" y="9106"/>
                  </a:cubicBezTo>
                  <a:cubicBezTo>
                    <a:pt x="33378" y="9184"/>
                    <a:pt x="33424" y="9299"/>
                    <a:pt x="33538" y="9341"/>
                  </a:cubicBezTo>
                  <a:cubicBezTo>
                    <a:pt x="33607" y="9267"/>
                    <a:pt x="33708" y="9240"/>
                    <a:pt x="33818" y="9240"/>
                  </a:cubicBezTo>
                  <a:cubicBezTo>
                    <a:pt x="34002" y="9240"/>
                    <a:pt x="34218" y="9313"/>
                    <a:pt x="34365" y="9400"/>
                  </a:cubicBezTo>
                  <a:cubicBezTo>
                    <a:pt x="34553" y="9511"/>
                    <a:pt x="34787" y="9644"/>
                    <a:pt x="35017" y="9644"/>
                  </a:cubicBezTo>
                  <a:cubicBezTo>
                    <a:pt x="35077" y="9644"/>
                    <a:pt x="35136" y="9634"/>
                    <a:pt x="35196" y="9616"/>
                  </a:cubicBezTo>
                  <a:cubicBezTo>
                    <a:pt x="35531" y="9492"/>
                    <a:pt x="35393" y="9139"/>
                    <a:pt x="35214" y="8904"/>
                  </a:cubicBezTo>
                  <a:cubicBezTo>
                    <a:pt x="34829" y="8399"/>
                    <a:pt x="34369" y="7853"/>
                    <a:pt x="33589" y="7678"/>
                  </a:cubicBezTo>
                  <a:cubicBezTo>
                    <a:pt x="33465" y="7573"/>
                    <a:pt x="33538" y="7407"/>
                    <a:pt x="33662" y="7297"/>
                  </a:cubicBezTo>
                  <a:cubicBezTo>
                    <a:pt x="33782" y="7192"/>
                    <a:pt x="33952" y="7104"/>
                    <a:pt x="34025" y="6976"/>
                  </a:cubicBezTo>
                  <a:cubicBezTo>
                    <a:pt x="34190" y="6710"/>
                    <a:pt x="33938" y="6315"/>
                    <a:pt x="34287" y="6159"/>
                  </a:cubicBezTo>
                  <a:cubicBezTo>
                    <a:pt x="34806" y="6172"/>
                    <a:pt x="34980" y="6654"/>
                    <a:pt x="35393" y="6870"/>
                  </a:cubicBezTo>
                  <a:cubicBezTo>
                    <a:pt x="35618" y="6985"/>
                    <a:pt x="35885" y="7013"/>
                    <a:pt x="36165" y="7013"/>
                  </a:cubicBezTo>
                  <a:cubicBezTo>
                    <a:pt x="36394" y="7013"/>
                    <a:pt x="36638" y="6990"/>
                    <a:pt x="36863" y="6985"/>
                  </a:cubicBezTo>
                  <a:cubicBezTo>
                    <a:pt x="36881" y="6985"/>
                    <a:pt x="36899" y="6985"/>
                    <a:pt x="36918" y="6985"/>
                  </a:cubicBezTo>
                  <a:cubicBezTo>
                    <a:pt x="37414" y="6985"/>
                    <a:pt x="38001" y="7146"/>
                    <a:pt x="38024" y="7486"/>
                  </a:cubicBezTo>
                  <a:cubicBezTo>
                    <a:pt x="38015" y="7541"/>
                    <a:pt x="38098" y="7591"/>
                    <a:pt x="38176" y="7591"/>
                  </a:cubicBezTo>
                  <a:cubicBezTo>
                    <a:pt x="38194" y="7591"/>
                    <a:pt x="38213" y="7587"/>
                    <a:pt x="38231" y="7582"/>
                  </a:cubicBezTo>
                  <a:cubicBezTo>
                    <a:pt x="38245" y="7577"/>
                    <a:pt x="38254" y="7573"/>
                    <a:pt x="38263" y="7564"/>
                  </a:cubicBezTo>
                  <a:lnTo>
                    <a:pt x="38263" y="10117"/>
                  </a:lnTo>
                  <a:moveTo>
                    <a:pt x="15341" y="10117"/>
                  </a:moveTo>
                  <a:lnTo>
                    <a:pt x="0" y="10117"/>
                  </a:lnTo>
                  <a:cubicBezTo>
                    <a:pt x="184" y="10117"/>
                    <a:pt x="367" y="10112"/>
                    <a:pt x="556" y="10112"/>
                  </a:cubicBezTo>
                  <a:cubicBezTo>
                    <a:pt x="2709" y="10094"/>
                    <a:pt x="4863" y="10080"/>
                    <a:pt x="7016" y="10062"/>
                  </a:cubicBezTo>
                  <a:cubicBezTo>
                    <a:pt x="7728" y="10057"/>
                    <a:pt x="8440" y="10039"/>
                    <a:pt x="9156" y="10039"/>
                  </a:cubicBezTo>
                  <a:cubicBezTo>
                    <a:pt x="9331" y="10039"/>
                    <a:pt x="9505" y="10039"/>
                    <a:pt x="9680" y="10043"/>
                  </a:cubicBezTo>
                  <a:cubicBezTo>
                    <a:pt x="10364" y="10052"/>
                    <a:pt x="11025" y="10089"/>
                    <a:pt x="11705" y="10089"/>
                  </a:cubicBezTo>
                  <a:cubicBezTo>
                    <a:pt x="11902" y="10089"/>
                    <a:pt x="12099" y="10084"/>
                    <a:pt x="12297" y="10080"/>
                  </a:cubicBezTo>
                  <a:cubicBezTo>
                    <a:pt x="12816" y="10057"/>
                    <a:pt x="13335" y="10034"/>
                    <a:pt x="13858" y="10034"/>
                  </a:cubicBezTo>
                  <a:lnTo>
                    <a:pt x="13863" y="10034"/>
                  </a:lnTo>
                  <a:lnTo>
                    <a:pt x="13881" y="10034"/>
                  </a:lnTo>
                  <a:cubicBezTo>
                    <a:pt x="14088" y="10034"/>
                    <a:pt x="15263" y="10034"/>
                    <a:pt x="15341" y="10117"/>
                  </a:cubicBezTo>
                  <a:moveTo>
                    <a:pt x="38263" y="7421"/>
                  </a:moveTo>
                  <a:cubicBezTo>
                    <a:pt x="38254" y="7417"/>
                    <a:pt x="38249" y="7412"/>
                    <a:pt x="38240" y="7407"/>
                  </a:cubicBezTo>
                  <a:lnTo>
                    <a:pt x="38263" y="5162"/>
                  </a:lnTo>
                  <a:lnTo>
                    <a:pt x="38263" y="7421"/>
                  </a:lnTo>
                  <a:close/>
                  <a:moveTo>
                    <a:pt x="38263" y="5162"/>
                  </a:moveTo>
                  <a:cubicBezTo>
                    <a:pt x="37933" y="4919"/>
                    <a:pt x="37584" y="4685"/>
                    <a:pt x="37221" y="4460"/>
                  </a:cubicBezTo>
                  <a:cubicBezTo>
                    <a:pt x="37914" y="4887"/>
                    <a:pt x="38263" y="5162"/>
                    <a:pt x="38263" y="5162"/>
                  </a:cubicBezTo>
                  <a:lnTo>
                    <a:pt x="38263" y="5162"/>
                  </a:lnTo>
                  <a:close/>
                  <a:moveTo>
                    <a:pt x="556" y="4905"/>
                  </a:moveTo>
                  <a:cubicBezTo>
                    <a:pt x="1630" y="4156"/>
                    <a:pt x="4261" y="2554"/>
                    <a:pt x="8371" y="1383"/>
                  </a:cubicBezTo>
                  <a:cubicBezTo>
                    <a:pt x="4188" y="2614"/>
                    <a:pt x="1612" y="4175"/>
                    <a:pt x="556" y="4905"/>
                  </a:cubicBezTo>
                  <a:moveTo>
                    <a:pt x="36353" y="3964"/>
                  </a:moveTo>
                  <a:cubicBezTo>
                    <a:pt x="33424" y="2375"/>
                    <a:pt x="29883" y="1401"/>
                    <a:pt x="27941" y="951"/>
                  </a:cubicBezTo>
                  <a:cubicBezTo>
                    <a:pt x="31876" y="1796"/>
                    <a:pt x="34672" y="3045"/>
                    <a:pt x="36353" y="3964"/>
                  </a:cubicBezTo>
                  <a:close/>
                </a:path>
              </a:pathLst>
            </a:custGeom>
            <a:solidFill>
              <a:schemeClr val="accent1">
                <a:lumMod val="20000"/>
                <a:lumOff val="80000"/>
              </a:scheme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4066" name="Google Shape;4066;p76"/>
          <p:cNvGrpSpPr/>
          <p:nvPr/>
        </p:nvGrpSpPr>
        <p:grpSpPr>
          <a:xfrm>
            <a:off x="7457239" y="3049389"/>
            <a:ext cx="1587472" cy="3656211"/>
            <a:chOff x="14653743" y="452925"/>
            <a:chExt cx="1190604" cy="2742158"/>
          </a:xfrm>
        </p:grpSpPr>
        <p:sp>
          <p:nvSpPr>
            <p:cNvPr id="4067" name="Google Shape;4067;p76"/>
            <p:cNvSpPr/>
            <p:nvPr/>
          </p:nvSpPr>
          <p:spPr>
            <a:xfrm flipH="1">
              <a:off x="14815373" y="454370"/>
              <a:ext cx="281552" cy="928558"/>
            </a:xfrm>
            <a:custGeom>
              <a:avLst/>
              <a:gdLst/>
              <a:ahLst/>
              <a:cxnLst/>
              <a:rect l="l" t="t" r="r" b="b"/>
              <a:pathLst>
                <a:path w="3119" h="10930" extrusionOk="0">
                  <a:moveTo>
                    <a:pt x="1657" y="1"/>
                  </a:moveTo>
                  <a:cubicBezTo>
                    <a:pt x="1645" y="1"/>
                    <a:pt x="1633" y="5"/>
                    <a:pt x="1622" y="13"/>
                  </a:cubicBezTo>
                  <a:cubicBezTo>
                    <a:pt x="1599" y="36"/>
                    <a:pt x="1599" y="73"/>
                    <a:pt x="1599" y="105"/>
                  </a:cubicBezTo>
                  <a:cubicBezTo>
                    <a:pt x="1612" y="238"/>
                    <a:pt x="1640" y="371"/>
                    <a:pt x="1667" y="500"/>
                  </a:cubicBezTo>
                  <a:cubicBezTo>
                    <a:pt x="1713" y="688"/>
                    <a:pt x="1755" y="881"/>
                    <a:pt x="1796" y="1069"/>
                  </a:cubicBezTo>
                  <a:cubicBezTo>
                    <a:pt x="1810" y="1120"/>
                    <a:pt x="1865" y="1249"/>
                    <a:pt x="1801" y="1290"/>
                  </a:cubicBezTo>
                  <a:cubicBezTo>
                    <a:pt x="1792" y="1295"/>
                    <a:pt x="1783" y="1297"/>
                    <a:pt x="1774" y="1297"/>
                  </a:cubicBezTo>
                  <a:cubicBezTo>
                    <a:pt x="1732" y="1297"/>
                    <a:pt x="1691" y="1250"/>
                    <a:pt x="1672" y="1216"/>
                  </a:cubicBezTo>
                  <a:cubicBezTo>
                    <a:pt x="1608" y="1079"/>
                    <a:pt x="1548" y="932"/>
                    <a:pt x="1498" y="785"/>
                  </a:cubicBezTo>
                  <a:cubicBezTo>
                    <a:pt x="1465" y="684"/>
                    <a:pt x="1447" y="491"/>
                    <a:pt x="1364" y="417"/>
                  </a:cubicBezTo>
                  <a:cubicBezTo>
                    <a:pt x="1351" y="404"/>
                    <a:pt x="1338" y="399"/>
                    <a:pt x="1325" y="399"/>
                  </a:cubicBezTo>
                  <a:cubicBezTo>
                    <a:pt x="1298" y="399"/>
                    <a:pt x="1274" y="426"/>
                    <a:pt x="1268" y="463"/>
                  </a:cubicBezTo>
                  <a:cubicBezTo>
                    <a:pt x="1231" y="675"/>
                    <a:pt x="1309" y="950"/>
                    <a:pt x="1374" y="1152"/>
                  </a:cubicBezTo>
                  <a:cubicBezTo>
                    <a:pt x="1438" y="1331"/>
                    <a:pt x="1511" y="1501"/>
                    <a:pt x="1599" y="1671"/>
                  </a:cubicBezTo>
                  <a:cubicBezTo>
                    <a:pt x="1617" y="1708"/>
                    <a:pt x="1635" y="1749"/>
                    <a:pt x="1617" y="1786"/>
                  </a:cubicBezTo>
                  <a:lnTo>
                    <a:pt x="1608" y="1800"/>
                  </a:lnTo>
                  <a:lnTo>
                    <a:pt x="1594" y="1800"/>
                  </a:lnTo>
                  <a:cubicBezTo>
                    <a:pt x="1493" y="1800"/>
                    <a:pt x="1415" y="1758"/>
                    <a:pt x="1332" y="1717"/>
                  </a:cubicBezTo>
                  <a:cubicBezTo>
                    <a:pt x="1255" y="1674"/>
                    <a:pt x="1178" y="1630"/>
                    <a:pt x="1088" y="1630"/>
                  </a:cubicBezTo>
                  <a:cubicBezTo>
                    <a:pt x="1044" y="1630"/>
                    <a:pt x="998" y="1641"/>
                    <a:pt x="947" y="1666"/>
                  </a:cubicBezTo>
                  <a:cubicBezTo>
                    <a:pt x="905" y="1685"/>
                    <a:pt x="868" y="1721"/>
                    <a:pt x="873" y="1767"/>
                  </a:cubicBezTo>
                  <a:cubicBezTo>
                    <a:pt x="882" y="1813"/>
                    <a:pt x="933" y="1832"/>
                    <a:pt x="979" y="1845"/>
                  </a:cubicBezTo>
                  <a:cubicBezTo>
                    <a:pt x="1093" y="1878"/>
                    <a:pt x="1236" y="1919"/>
                    <a:pt x="1337" y="1983"/>
                  </a:cubicBezTo>
                  <a:cubicBezTo>
                    <a:pt x="1438" y="2047"/>
                    <a:pt x="1502" y="2176"/>
                    <a:pt x="1580" y="2263"/>
                  </a:cubicBezTo>
                  <a:cubicBezTo>
                    <a:pt x="1704" y="2406"/>
                    <a:pt x="1883" y="2502"/>
                    <a:pt x="2067" y="2516"/>
                  </a:cubicBezTo>
                  <a:cubicBezTo>
                    <a:pt x="2099" y="3016"/>
                    <a:pt x="2117" y="3517"/>
                    <a:pt x="2140" y="4013"/>
                  </a:cubicBezTo>
                  <a:cubicBezTo>
                    <a:pt x="2159" y="4330"/>
                    <a:pt x="2173" y="4646"/>
                    <a:pt x="2145" y="4963"/>
                  </a:cubicBezTo>
                  <a:cubicBezTo>
                    <a:pt x="2104" y="5487"/>
                    <a:pt x="2076" y="5992"/>
                    <a:pt x="2173" y="6515"/>
                  </a:cubicBezTo>
                  <a:cubicBezTo>
                    <a:pt x="2182" y="6561"/>
                    <a:pt x="2191" y="6612"/>
                    <a:pt x="2186" y="6658"/>
                  </a:cubicBezTo>
                  <a:cubicBezTo>
                    <a:pt x="2177" y="6713"/>
                    <a:pt x="2150" y="6763"/>
                    <a:pt x="2117" y="6809"/>
                  </a:cubicBezTo>
                  <a:cubicBezTo>
                    <a:pt x="1943" y="7098"/>
                    <a:pt x="1755" y="7388"/>
                    <a:pt x="1589" y="7686"/>
                  </a:cubicBezTo>
                  <a:cubicBezTo>
                    <a:pt x="1360" y="8086"/>
                    <a:pt x="1172" y="8508"/>
                    <a:pt x="937" y="8908"/>
                  </a:cubicBezTo>
                  <a:cubicBezTo>
                    <a:pt x="708" y="9293"/>
                    <a:pt x="437" y="9661"/>
                    <a:pt x="83" y="9932"/>
                  </a:cubicBezTo>
                  <a:cubicBezTo>
                    <a:pt x="70" y="9941"/>
                    <a:pt x="60" y="9950"/>
                    <a:pt x="51" y="9955"/>
                  </a:cubicBezTo>
                  <a:cubicBezTo>
                    <a:pt x="33" y="9968"/>
                    <a:pt x="14" y="9982"/>
                    <a:pt x="5" y="10005"/>
                  </a:cubicBezTo>
                  <a:cubicBezTo>
                    <a:pt x="1" y="10023"/>
                    <a:pt x="5" y="10042"/>
                    <a:pt x="10" y="10060"/>
                  </a:cubicBezTo>
                  <a:cubicBezTo>
                    <a:pt x="49" y="10169"/>
                    <a:pt x="736" y="10930"/>
                    <a:pt x="863" y="10930"/>
                  </a:cubicBezTo>
                  <a:cubicBezTo>
                    <a:pt x="869" y="10930"/>
                    <a:pt x="874" y="10928"/>
                    <a:pt x="878" y="10923"/>
                  </a:cubicBezTo>
                  <a:cubicBezTo>
                    <a:pt x="1805" y="9757"/>
                    <a:pt x="2443" y="8393"/>
                    <a:pt x="3017" y="7025"/>
                  </a:cubicBezTo>
                  <a:cubicBezTo>
                    <a:pt x="3050" y="6951"/>
                    <a:pt x="3077" y="6878"/>
                    <a:pt x="3095" y="6805"/>
                  </a:cubicBezTo>
                  <a:cubicBezTo>
                    <a:pt x="3118" y="6704"/>
                    <a:pt x="3118" y="6598"/>
                    <a:pt x="3118" y="6492"/>
                  </a:cubicBezTo>
                  <a:cubicBezTo>
                    <a:pt x="3114" y="5804"/>
                    <a:pt x="3045" y="5133"/>
                    <a:pt x="2898" y="4467"/>
                  </a:cubicBezTo>
                  <a:cubicBezTo>
                    <a:pt x="2747" y="3783"/>
                    <a:pt x="2609" y="3099"/>
                    <a:pt x="2476" y="2415"/>
                  </a:cubicBezTo>
                  <a:cubicBezTo>
                    <a:pt x="2554" y="2364"/>
                    <a:pt x="2618" y="2300"/>
                    <a:pt x="2659" y="2217"/>
                  </a:cubicBezTo>
                  <a:cubicBezTo>
                    <a:pt x="2838" y="1896"/>
                    <a:pt x="2714" y="1515"/>
                    <a:pt x="2705" y="1170"/>
                  </a:cubicBezTo>
                  <a:cubicBezTo>
                    <a:pt x="2696" y="950"/>
                    <a:pt x="2747" y="739"/>
                    <a:pt x="2636" y="532"/>
                  </a:cubicBezTo>
                  <a:cubicBezTo>
                    <a:pt x="2632" y="518"/>
                    <a:pt x="2623" y="505"/>
                    <a:pt x="2604" y="495"/>
                  </a:cubicBezTo>
                  <a:cubicBezTo>
                    <a:pt x="2599" y="492"/>
                    <a:pt x="2593" y="491"/>
                    <a:pt x="2587" y="491"/>
                  </a:cubicBezTo>
                  <a:cubicBezTo>
                    <a:pt x="2567" y="491"/>
                    <a:pt x="2546" y="506"/>
                    <a:pt x="2535" y="523"/>
                  </a:cubicBezTo>
                  <a:cubicBezTo>
                    <a:pt x="2522" y="551"/>
                    <a:pt x="2522" y="578"/>
                    <a:pt x="2526" y="606"/>
                  </a:cubicBezTo>
                  <a:cubicBezTo>
                    <a:pt x="2526" y="693"/>
                    <a:pt x="2604" y="1115"/>
                    <a:pt x="2494" y="1147"/>
                  </a:cubicBezTo>
                  <a:cubicBezTo>
                    <a:pt x="2489" y="1149"/>
                    <a:pt x="2484" y="1150"/>
                    <a:pt x="2480" y="1150"/>
                  </a:cubicBezTo>
                  <a:cubicBezTo>
                    <a:pt x="2432" y="1150"/>
                    <a:pt x="2420" y="1066"/>
                    <a:pt x="2411" y="1028"/>
                  </a:cubicBezTo>
                  <a:cubicBezTo>
                    <a:pt x="2379" y="780"/>
                    <a:pt x="2347" y="537"/>
                    <a:pt x="2292" y="293"/>
                  </a:cubicBezTo>
                  <a:cubicBezTo>
                    <a:pt x="2274" y="211"/>
                    <a:pt x="2246" y="119"/>
                    <a:pt x="2173" y="91"/>
                  </a:cubicBezTo>
                  <a:cubicBezTo>
                    <a:pt x="2166" y="89"/>
                    <a:pt x="2158" y="88"/>
                    <a:pt x="2150" y="88"/>
                  </a:cubicBezTo>
                  <a:cubicBezTo>
                    <a:pt x="2142" y="88"/>
                    <a:pt x="2134" y="89"/>
                    <a:pt x="2127" y="91"/>
                  </a:cubicBezTo>
                  <a:cubicBezTo>
                    <a:pt x="2104" y="105"/>
                    <a:pt x="2104" y="133"/>
                    <a:pt x="2104" y="156"/>
                  </a:cubicBezTo>
                  <a:cubicBezTo>
                    <a:pt x="2113" y="362"/>
                    <a:pt x="2145" y="569"/>
                    <a:pt x="2173" y="771"/>
                  </a:cubicBezTo>
                  <a:cubicBezTo>
                    <a:pt x="2177" y="817"/>
                    <a:pt x="2239" y="1209"/>
                    <a:pt x="2147" y="1209"/>
                  </a:cubicBezTo>
                  <a:cubicBezTo>
                    <a:pt x="2139" y="1209"/>
                    <a:pt x="2129" y="1205"/>
                    <a:pt x="2117" y="1198"/>
                  </a:cubicBezTo>
                  <a:cubicBezTo>
                    <a:pt x="2094" y="1184"/>
                    <a:pt x="2081" y="1157"/>
                    <a:pt x="2072" y="1129"/>
                  </a:cubicBezTo>
                  <a:cubicBezTo>
                    <a:pt x="1984" y="872"/>
                    <a:pt x="1911" y="615"/>
                    <a:pt x="1847" y="349"/>
                  </a:cubicBezTo>
                  <a:cubicBezTo>
                    <a:pt x="1824" y="257"/>
                    <a:pt x="1805" y="160"/>
                    <a:pt x="1759" y="78"/>
                  </a:cubicBezTo>
                  <a:cubicBezTo>
                    <a:pt x="1738" y="39"/>
                    <a:pt x="1696" y="1"/>
                    <a:pt x="1657" y="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68" name="Google Shape;4068;p76"/>
            <p:cNvSpPr/>
            <p:nvPr/>
          </p:nvSpPr>
          <p:spPr>
            <a:xfrm flipH="1">
              <a:off x="14815373" y="452925"/>
              <a:ext cx="281552" cy="930002"/>
            </a:xfrm>
            <a:custGeom>
              <a:avLst/>
              <a:gdLst/>
              <a:ahLst/>
              <a:cxnLst/>
              <a:rect l="l" t="t" r="r" b="b"/>
              <a:pathLst>
                <a:path w="3119" h="10947" extrusionOk="0">
                  <a:moveTo>
                    <a:pt x="1687" y="1"/>
                  </a:moveTo>
                  <a:cubicBezTo>
                    <a:pt x="1679" y="1"/>
                    <a:pt x="1670" y="5"/>
                    <a:pt x="1663" y="12"/>
                  </a:cubicBezTo>
                  <a:cubicBezTo>
                    <a:pt x="1658" y="26"/>
                    <a:pt x="1663" y="40"/>
                    <a:pt x="1667" y="49"/>
                  </a:cubicBezTo>
                  <a:lnTo>
                    <a:pt x="1915" y="1178"/>
                  </a:lnTo>
                  <a:cubicBezTo>
                    <a:pt x="1925" y="1224"/>
                    <a:pt x="1929" y="1284"/>
                    <a:pt x="1892" y="1316"/>
                  </a:cubicBezTo>
                  <a:cubicBezTo>
                    <a:pt x="1877" y="1328"/>
                    <a:pt x="1858" y="1333"/>
                    <a:pt x="1837" y="1333"/>
                  </a:cubicBezTo>
                  <a:cubicBezTo>
                    <a:pt x="1774" y="1333"/>
                    <a:pt x="1696" y="1282"/>
                    <a:pt x="1672" y="1233"/>
                  </a:cubicBezTo>
                  <a:cubicBezTo>
                    <a:pt x="1608" y="1096"/>
                    <a:pt x="1548" y="949"/>
                    <a:pt x="1498" y="802"/>
                  </a:cubicBezTo>
                  <a:cubicBezTo>
                    <a:pt x="1465" y="714"/>
                    <a:pt x="1461" y="613"/>
                    <a:pt x="1424" y="526"/>
                  </a:cubicBezTo>
                  <a:cubicBezTo>
                    <a:pt x="1404" y="484"/>
                    <a:pt x="1359" y="432"/>
                    <a:pt x="1331" y="432"/>
                  </a:cubicBezTo>
                  <a:cubicBezTo>
                    <a:pt x="1313" y="432"/>
                    <a:pt x="1302" y="453"/>
                    <a:pt x="1309" y="512"/>
                  </a:cubicBezTo>
                  <a:cubicBezTo>
                    <a:pt x="1364" y="866"/>
                    <a:pt x="1479" y="1210"/>
                    <a:pt x="1649" y="1523"/>
                  </a:cubicBezTo>
                  <a:cubicBezTo>
                    <a:pt x="1681" y="1587"/>
                    <a:pt x="1718" y="1651"/>
                    <a:pt x="1709" y="1720"/>
                  </a:cubicBezTo>
                  <a:cubicBezTo>
                    <a:pt x="1700" y="1793"/>
                    <a:pt x="1660" y="1822"/>
                    <a:pt x="1606" y="1822"/>
                  </a:cubicBezTo>
                  <a:cubicBezTo>
                    <a:pt x="1602" y="1822"/>
                    <a:pt x="1598" y="1821"/>
                    <a:pt x="1594" y="1821"/>
                  </a:cubicBezTo>
                  <a:cubicBezTo>
                    <a:pt x="1465" y="1821"/>
                    <a:pt x="1263" y="1688"/>
                    <a:pt x="1194" y="1665"/>
                  </a:cubicBezTo>
                  <a:cubicBezTo>
                    <a:pt x="1162" y="1655"/>
                    <a:pt x="1132" y="1651"/>
                    <a:pt x="1103" y="1651"/>
                  </a:cubicBezTo>
                  <a:cubicBezTo>
                    <a:pt x="1063" y="1651"/>
                    <a:pt x="1024" y="1659"/>
                    <a:pt x="979" y="1670"/>
                  </a:cubicBezTo>
                  <a:cubicBezTo>
                    <a:pt x="937" y="1679"/>
                    <a:pt x="786" y="1743"/>
                    <a:pt x="914" y="1780"/>
                  </a:cubicBezTo>
                  <a:cubicBezTo>
                    <a:pt x="924" y="1784"/>
                    <a:pt x="934" y="1786"/>
                    <a:pt x="945" y="1786"/>
                  </a:cubicBezTo>
                  <a:cubicBezTo>
                    <a:pt x="956" y="1786"/>
                    <a:pt x="967" y="1784"/>
                    <a:pt x="979" y="1784"/>
                  </a:cubicBezTo>
                  <a:cubicBezTo>
                    <a:pt x="985" y="1784"/>
                    <a:pt x="991" y="1784"/>
                    <a:pt x="997" y="1784"/>
                  </a:cubicBezTo>
                  <a:cubicBezTo>
                    <a:pt x="1112" y="1784"/>
                    <a:pt x="1200" y="1824"/>
                    <a:pt x="1300" y="1872"/>
                  </a:cubicBezTo>
                  <a:cubicBezTo>
                    <a:pt x="1387" y="1913"/>
                    <a:pt x="1507" y="1918"/>
                    <a:pt x="1576" y="1986"/>
                  </a:cubicBezTo>
                  <a:cubicBezTo>
                    <a:pt x="1612" y="2023"/>
                    <a:pt x="1631" y="2074"/>
                    <a:pt x="1654" y="2120"/>
                  </a:cubicBezTo>
                  <a:cubicBezTo>
                    <a:pt x="1747" y="2296"/>
                    <a:pt x="1948" y="2408"/>
                    <a:pt x="2148" y="2408"/>
                  </a:cubicBezTo>
                  <a:cubicBezTo>
                    <a:pt x="2203" y="2408"/>
                    <a:pt x="2258" y="2399"/>
                    <a:pt x="2310" y="2381"/>
                  </a:cubicBezTo>
                  <a:cubicBezTo>
                    <a:pt x="2375" y="3763"/>
                    <a:pt x="2448" y="5155"/>
                    <a:pt x="2710" y="6514"/>
                  </a:cubicBezTo>
                  <a:cubicBezTo>
                    <a:pt x="2728" y="6610"/>
                    <a:pt x="2747" y="6716"/>
                    <a:pt x="2728" y="6812"/>
                  </a:cubicBezTo>
                  <a:cubicBezTo>
                    <a:pt x="2714" y="6877"/>
                    <a:pt x="2687" y="6936"/>
                    <a:pt x="2659" y="6991"/>
                  </a:cubicBezTo>
                  <a:cubicBezTo>
                    <a:pt x="2549" y="7226"/>
                    <a:pt x="2434" y="7460"/>
                    <a:pt x="2324" y="7699"/>
                  </a:cubicBezTo>
                  <a:cubicBezTo>
                    <a:pt x="2191" y="7969"/>
                    <a:pt x="2062" y="8245"/>
                    <a:pt x="1860" y="8470"/>
                  </a:cubicBezTo>
                  <a:cubicBezTo>
                    <a:pt x="1727" y="8305"/>
                    <a:pt x="1571" y="8162"/>
                    <a:pt x="1397" y="8038"/>
                  </a:cubicBezTo>
                  <a:cubicBezTo>
                    <a:pt x="1240" y="8332"/>
                    <a:pt x="1107" y="8635"/>
                    <a:pt x="937" y="8925"/>
                  </a:cubicBezTo>
                  <a:cubicBezTo>
                    <a:pt x="708" y="9310"/>
                    <a:pt x="437" y="9678"/>
                    <a:pt x="83" y="9949"/>
                  </a:cubicBezTo>
                  <a:cubicBezTo>
                    <a:pt x="70" y="9958"/>
                    <a:pt x="60" y="9967"/>
                    <a:pt x="51" y="9972"/>
                  </a:cubicBezTo>
                  <a:cubicBezTo>
                    <a:pt x="33" y="9985"/>
                    <a:pt x="14" y="9999"/>
                    <a:pt x="5" y="10022"/>
                  </a:cubicBezTo>
                  <a:cubicBezTo>
                    <a:pt x="1" y="10040"/>
                    <a:pt x="5" y="10059"/>
                    <a:pt x="10" y="10077"/>
                  </a:cubicBezTo>
                  <a:cubicBezTo>
                    <a:pt x="49" y="10186"/>
                    <a:pt x="736" y="10947"/>
                    <a:pt x="863" y="10947"/>
                  </a:cubicBezTo>
                  <a:cubicBezTo>
                    <a:pt x="869" y="10947"/>
                    <a:pt x="874" y="10945"/>
                    <a:pt x="878" y="10940"/>
                  </a:cubicBezTo>
                  <a:cubicBezTo>
                    <a:pt x="1805" y="9774"/>
                    <a:pt x="2443" y="8410"/>
                    <a:pt x="3017" y="7042"/>
                  </a:cubicBezTo>
                  <a:cubicBezTo>
                    <a:pt x="3050" y="6968"/>
                    <a:pt x="3077" y="6895"/>
                    <a:pt x="3095" y="6822"/>
                  </a:cubicBezTo>
                  <a:cubicBezTo>
                    <a:pt x="3118" y="6721"/>
                    <a:pt x="3118" y="6615"/>
                    <a:pt x="3118" y="6509"/>
                  </a:cubicBezTo>
                  <a:cubicBezTo>
                    <a:pt x="3114" y="5821"/>
                    <a:pt x="3045" y="5150"/>
                    <a:pt x="2898" y="4484"/>
                  </a:cubicBezTo>
                  <a:cubicBezTo>
                    <a:pt x="2747" y="3800"/>
                    <a:pt x="2609" y="3116"/>
                    <a:pt x="2476" y="2432"/>
                  </a:cubicBezTo>
                  <a:cubicBezTo>
                    <a:pt x="2554" y="2381"/>
                    <a:pt x="2618" y="2317"/>
                    <a:pt x="2659" y="2234"/>
                  </a:cubicBezTo>
                  <a:cubicBezTo>
                    <a:pt x="2838" y="1913"/>
                    <a:pt x="2714" y="1532"/>
                    <a:pt x="2705" y="1187"/>
                  </a:cubicBezTo>
                  <a:cubicBezTo>
                    <a:pt x="2701" y="1022"/>
                    <a:pt x="2779" y="623"/>
                    <a:pt x="2604" y="517"/>
                  </a:cubicBezTo>
                  <a:cubicBezTo>
                    <a:pt x="2581" y="563"/>
                    <a:pt x="2581" y="613"/>
                    <a:pt x="2590" y="664"/>
                  </a:cubicBezTo>
                  <a:cubicBezTo>
                    <a:pt x="2609" y="811"/>
                    <a:pt x="2641" y="958"/>
                    <a:pt x="2623" y="1105"/>
                  </a:cubicBezTo>
                  <a:cubicBezTo>
                    <a:pt x="2618" y="1132"/>
                    <a:pt x="2613" y="1160"/>
                    <a:pt x="2595" y="1174"/>
                  </a:cubicBezTo>
                  <a:cubicBezTo>
                    <a:pt x="2577" y="1189"/>
                    <a:pt x="2559" y="1195"/>
                    <a:pt x="2542" y="1195"/>
                  </a:cubicBezTo>
                  <a:cubicBezTo>
                    <a:pt x="2475" y="1195"/>
                    <a:pt x="2419" y="1100"/>
                    <a:pt x="2411" y="1045"/>
                  </a:cubicBezTo>
                  <a:cubicBezTo>
                    <a:pt x="2379" y="797"/>
                    <a:pt x="2347" y="554"/>
                    <a:pt x="2292" y="310"/>
                  </a:cubicBezTo>
                  <a:cubicBezTo>
                    <a:pt x="2274" y="228"/>
                    <a:pt x="2246" y="150"/>
                    <a:pt x="2177" y="104"/>
                  </a:cubicBezTo>
                  <a:cubicBezTo>
                    <a:pt x="2154" y="113"/>
                    <a:pt x="2154" y="127"/>
                    <a:pt x="2159" y="150"/>
                  </a:cubicBezTo>
                  <a:cubicBezTo>
                    <a:pt x="2232" y="444"/>
                    <a:pt x="2255" y="747"/>
                    <a:pt x="2283" y="1045"/>
                  </a:cubicBezTo>
                  <a:cubicBezTo>
                    <a:pt x="2287" y="1082"/>
                    <a:pt x="2287" y="1119"/>
                    <a:pt x="2278" y="1151"/>
                  </a:cubicBezTo>
                  <a:cubicBezTo>
                    <a:pt x="2269" y="1187"/>
                    <a:pt x="2246" y="1220"/>
                    <a:pt x="2214" y="1229"/>
                  </a:cubicBezTo>
                  <a:cubicBezTo>
                    <a:pt x="2205" y="1231"/>
                    <a:pt x="2197" y="1231"/>
                    <a:pt x="2189" y="1231"/>
                  </a:cubicBezTo>
                  <a:cubicBezTo>
                    <a:pt x="2136" y="1231"/>
                    <a:pt x="2091" y="1194"/>
                    <a:pt x="2072" y="1146"/>
                  </a:cubicBezTo>
                  <a:cubicBezTo>
                    <a:pt x="1984" y="889"/>
                    <a:pt x="1911" y="632"/>
                    <a:pt x="1847" y="366"/>
                  </a:cubicBezTo>
                  <a:cubicBezTo>
                    <a:pt x="1824" y="274"/>
                    <a:pt x="1805" y="177"/>
                    <a:pt x="1759" y="95"/>
                  </a:cubicBezTo>
                  <a:cubicBezTo>
                    <a:pt x="1736" y="58"/>
                    <a:pt x="1704" y="44"/>
                    <a:pt x="1695" y="3"/>
                  </a:cubicBezTo>
                  <a:cubicBezTo>
                    <a:pt x="1693" y="2"/>
                    <a:pt x="1690" y="1"/>
                    <a:pt x="1687" y="1"/>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69" name="Google Shape;4069;p76"/>
            <p:cNvSpPr/>
            <p:nvPr/>
          </p:nvSpPr>
          <p:spPr>
            <a:xfrm flipH="1">
              <a:off x="14892103" y="606437"/>
              <a:ext cx="52266" cy="30924"/>
            </a:xfrm>
            <a:custGeom>
              <a:avLst/>
              <a:gdLst/>
              <a:ahLst/>
              <a:cxnLst/>
              <a:rect l="l" t="t" r="r" b="b"/>
              <a:pathLst>
                <a:path w="579" h="364" extrusionOk="0">
                  <a:moveTo>
                    <a:pt x="74" y="0"/>
                  </a:moveTo>
                  <a:cubicBezTo>
                    <a:pt x="51" y="0"/>
                    <a:pt x="23" y="0"/>
                    <a:pt x="0" y="5"/>
                  </a:cubicBezTo>
                  <a:cubicBezTo>
                    <a:pt x="120" y="28"/>
                    <a:pt x="225" y="69"/>
                    <a:pt x="322" y="129"/>
                  </a:cubicBezTo>
                  <a:cubicBezTo>
                    <a:pt x="418" y="193"/>
                    <a:pt x="505" y="271"/>
                    <a:pt x="579" y="363"/>
                  </a:cubicBezTo>
                  <a:cubicBezTo>
                    <a:pt x="542" y="248"/>
                    <a:pt x="460" y="147"/>
                    <a:pt x="354" y="83"/>
                  </a:cubicBezTo>
                  <a:cubicBezTo>
                    <a:pt x="271" y="32"/>
                    <a:pt x="170" y="0"/>
                    <a:pt x="74" y="0"/>
                  </a:cubicBezTo>
                  <a:close/>
                </a:path>
              </a:pathLst>
            </a:custGeom>
            <a:solidFill>
              <a:srgbClr val="1411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70" name="Google Shape;4070;p76"/>
            <p:cNvSpPr/>
            <p:nvPr/>
          </p:nvSpPr>
          <p:spPr>
            <a:xfrm flipH="1">
              <a:off x="14875855" y="572881"/>
              <a:ext cx="64363" cy="14527"/>
            </a:xfrm>
            <a:custGeom>
              <a:avLst/>
              <a:gdLst/>
              <a:ahLst/>
              <a:cxnLst/>
              <a:rect l="l" t="t" r="r" b="b"/>
              <a:pathLst>
                <a:path w="713" h="171" extrusionOk="0">
                  <a:moveTo>
                    <a:pt x="510" y="0"/>
                  </a:moveTo>
                  <a:cubicBezTo>
                    <a:pt x="455" y="0"/>
                    <a:pt x="395" y="5"/>
                    <a:pt x="340" y="19"/>
                  </a:cubicBezTo>
                  <a:cubicBezTo>
                    <a:pt x="216" y="42"/>
                    <a:pt x="97" y="92"/>
                    <a:pt x="0" y="170"/>
                  </a:cubicBezTo>
                  <a:cubicBezTo>
                    <a:pt x="120" y="134"/>
                    <a:pt x="230" y="97"/>
                    <a:pt x="349" y="74"/>
                  </a:cubicBezTo>
                  <a:cubicBezTo>
                    <a:pt x="469" y="46"/>
                    <a:pt x="588" y="37"/>
                    <a:pt x="712" y="28"/>
                  </a:cubicBezTo>
                  <a:cubicBezTo>
                    <a:pt x="648" y="10"/>
                    <a:pt x="579" y="0"/>
                    <a:pt x="510" y="0"/>
                  </a:cubicBezTo>
                  <a:close/>
                </a:path>
              </a:pathLst>
            </a:custGeom>
            <a:solidFill>
              <a:srgbClr val="1411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71" name="Google Shape;4071;p76"/>
            <p:cNvSpPr/>
            <p:nvPr/>
          </p:nvSpPr>
          <p:spPr>
            <a:xfrm flipH="1">
              <a:off x="14913588" y="588087"/>
              <a:ext cx="14624" cy="5182"/>
            </a:xfrm>
            <a:custGeom>
              <a:avLst/>
              <a:gdLst/>
              <a:ahLst/>
              <a:cxnLst/>
              <a:rect l="l" t="t" r="r" b="b"/>
              <a:pathLst>
                <a:path w="162" h="61" extrusionOk="0">
                  <a:moveTo>
                    <a:pt x="79" y="1"/>
                  </a:moveTo>
                  <a:cubicBezTo>
                    <a:pt x="51" y="1"/>
                    <a:pt x="23" y="10"/>
                    <a:pt x="0" y="33"/>
                  </a:cubicBezTo>
                  <a:cubicBezTo>
                    <a:pt x="28" y="51"/>
                    <a:pt x="56" y="56"/>
                    <a:pt x="79" y="60"/>
                  </a:cubicBezTo>
                  <a:cubicBezTo>
                    <a:pt x="106" y="60"/>
                    <a:pt x="129" y="56"/>
                    <a:pt x="161" y="37"/>
                  </a:cubicBezTo>
                  <a:cubicBezTo>
                    <a:pt x="138" y="10"/>
                    <a:pt x="111" y="1"/>
                    <a:pt x="79" y="1"/>
                  </a:cubicBezTo>
                  <a:close/>
                </a:path>
              </a:pathLst>
            </a:custGeom>
            <a:solidFill>
              <a:srgbClr val="1411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72" name="Google Shape;4072;p76"/>
            <p:cNvSpPr/>
            <p:nvPr/>
          </p:nvSpPr>
          <p:spPr>
            <a:xfrm flipH="1">
              <a:off x="14874682" y="593524"/>
              <a:ext cx="29067" cy="13338"/>
            </a:xfrm>
            <a:custGeom>
              <a:avLst/>
              <a:gdLst/>
              <a:ahLst/>
              <a:cxnLst/>
              <a:rect l="l" t="t" r="r" b="b"/>
              <a:pathLst>
                <a:path w="322" h="157" extrusionOk="0">
                  <a:moveTo>
                    <a:pt x="33" y="1"/>
                  </a:moveTo>
                  <a:cubicBezTo>
                    <a:pt x="23" y="1"/>
                    <a:pt x="10" y="1"/>
                    <a:pt x="0" y="5"/>
                  </a:cubicBezTo>
                  <a:cubicBezTo>
                    <a:pt x="51" y="38"/>
                    <a:pt x="106" y="65"/>
                    <a:pt x="157" y="88"/>
                  </a:cubicBezTo>
                  <a:cubicBezTo>
                    <a:pt x="207" y="116"/>
                    <a:pt x="258" y="139"/>
                    <a:pt x="322" y="157"/>
                  </a:cubicBezTo>
                  <a:cubicBezTo>
                    <a:pt x="285" y="102"/>
                    <a:pt x="235" y="65"/>
                    <a:pt x="179" y="38"/>
                  </a:cubicBezTo>
                  <a:cubicBezTo>
                    <a:pt x="134" y="15"/>
                    <a:pt x="83" y="1"/>
                    <a:pt x="33" y="1"/>
                  </a:cubicBezTo>
                  <a:close/>
                </a:path>
              </a:pathLst>
            </a:custGeom>
            <a:solidFill>
              <a:srgbClr val="1411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73" name="Google Shape;4073;p76"/>
            <p:cNvSpPr/>
            <p:nvPr/>
          </p:nvSpPr>
          <p:spPr>
            <a:xfrm>
              <a:off x="14653743" y="3068948"/>
              <a:ext cx="1190604" cy="126136"/>
            </a:xfrm>
            <a:custGeom>
              <a:avLst/>
              <a:gdLst/>
              <a:ahLst/>
              <a:cxnLst/>
              <a:rect l="l" t="t" r="r" b="b"/>
              <a:pathLst>
                <a:path w="13189" h="1396" extrusionOk="0">
                  <a:moveTo>
                    <a:pt x="4840" y="0"/>
                  </a:moveTo>
                  <a:cubicBezTo>
                    <a:pt x="3342" y="0"/>
                    <a:pt x="1813" y="21"/>
                    <a:pt x="359" y="226"/>
                  </a:cubicBezTo>
                  <a:cubicBezTo>
                    <a:pt x="203" y="249"/>
                    <a:pt x="1" y="318"/>
                    <a:pt x="10" y="479"/>
                  </a:cubicBezTo>
                  <a:cubicBezTo>
                    <a:pt x="19" y="603"/>
                    <a:pt x="157" y="667"/>
                    <a:pt x="276" y="704"/>
                  </a:cubicBezTo>
                  <a:cubicBezTo>
                    <a:pt x="1116" y="979"/>
                    <a:pt x="1998" y="1085"/>
                    <a:pt x="2880" y="1172"/>
                  </a:cubicBezTo>
                  <a:cubicBezTo>
                    <a:pt x="4444" y="1321"/>
                    <a:pt x="6018" y="1395"/>
                    <a:pt x="7591" y="1395"/>
                  </a:cubicBezTo>
                  <a:cubicBezTo>
                    <a:pt x="8640" y="1395"/>
                    <a:pt x="9689" y="1362"/>
                    <a:pt x="10736" y="1296"/>
                  </a:cubicBezTo>
                  <a:cubicBezTo>
                    <a:pt x="11273" y="1264"/>
                    <a:pt x="12026" y="1250"/>
                    <a:pt x="12619" y="1053"/>
                  </a:cubicBezTo>
                  <a:cubicBezTo>
                    <a:pt x="12839" y="975"/>
                    <a:pt x="13032" y="878"/>
                    <a:pt x="13188" y="741"/>
                  </a:cubicBezTo>
                  <a:cubicBezTo>
                    <a:pt x="12871" y="456"/>
                    <a:pt x="12421" y="387"/>
                    <a:pt x="11999" y="341"/>
                  </a:cubicBezTo>
                  <a:cubicBezTo>
                    <a:pt x="10031" y="116"/>
                    <a:pt x="8050" y="1"/>
                    <a:pt x="6072" y="1"/>
                  </a:cubicBezTo>
                  <a:cubicBezTo>
                    <a:pt x="6034" y="1"/>
                    <a:pt x="5995" y="1"/>
                    <a:pt x="5956" y="1"/>
                  </a:cubicBezTo>
                  <a:cubicBezTo>
                    <a:pt x="5587" y="1"/>
                    <a:pt x="5214" y="0"/>
                    <a:pt x="4840" y="0"/>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74" name="Google Shape;4074;p76"/>
            <p:cNvSpPr/>
            <p:nvPr/>
          </p:nvSpPr>
          <p:spPr>
            <a:xfrm>
              <a:off x="15426837" y="2603533"/>
              <a:ext cx="119431" cy="427018"/>
            </a:xfrm>
            <a:custGeom>
              <a:avLst/>
              <a:gdLst/>
              <a:ahLst/>
              <a:cxnLst/>
              <a:rect l="l" t="t" r="r" b="b"/>
              <a:pathLst>
                <a:path w="1323" h="4726" extrusionOk="0">
                  <a:moveTo>
                    <a:pt x="941" y="0"/>
                  </a:moveTo>
                  <a:cubicBezTo>
                    <a:pt x="772" y="81"/>
                    <a:pt x="583" y="122"/>
                    <a:pt x="394" y="122"/>
                  </a:cubicBezTo>
                  <a:cubicBezTo>
                    <a:pt x="261" y="122"/>
                    <a:pt x="127" y="102"/>
                    <a:pt x="0" y="60"/>
                  </a:cubicBezTo>
                  <a:cubicBezTo>
                    <a:pt x="0" y="78"/>
                    <a:pt x="0" y="92"/>
                    <a:pt x="0" y="111"/>
                  </a:cubicBezTo>
                  <a:cubicBezTo>
                    <a:pt x="92" y="1676"/>
                    <a:pt x="377" y="3228"/>
                    <a:pt x="845" y="4725"/>
                  </a:cubicBezTo>
                  <a:cubicBezTo>
                    <a:pt x="992" y="4647"/>
                    <a:pt x="1157" y="4601"/>
                    <a:pt x="1323" y="4597"/>
                  </a:cubicBezTo>
                  <a:cubicBezTo>
                    <a:pt x="1203" y="4597"/>
                    <a:pt x="1052" y="2480"/>
                    <a:pt x="1038" y="2273"/>
                  </a:cubicBezTo>
                  <a:cubicBezTo>
                    <a:pt x="983" y="1511"/>
                    <a:pt x="941" y="767"/>
                    <a:pt x="941"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75" name="Google Shape;4075;p76"/>
            <p:cNvSpPr/>
            <p:nvPr/>
          </p:nvSpPr>
          <p:spPr>
            <a:xfrm>
              <a:off x="15426837" y="2608051"/>
              <a:ext cx="115729" cy="422500"/>
            </a:xfrm>
            <a:custGeom>
              <a:avLst/>
              <a:gdLst/>
              <a:ahLst/>
              <a:cxnLst/>
              <a:rect l="l" t="t" r="r" b="b"/>
              <a:pathLst>
                <a:path w="1282" h="4676" extrusionOk="0">
                  <a:moveTo>
                    <a:pt x="941" y="1"/>
                  </a:moveTo>
                  <a:cubicBezTo>
                    <a:pt x="772" y="79"/>
                    <a:pt x="583" y="120"/>
                    <a:pt x="395" y="120"/>
                  </a:cubicBezTo>
                  <a:cubicBezTo>
                    <a:pt x="262" y="120"/>
                    <a:pt x="129" y="102"/>
                    <a:pt x="0" y="61"/>
                  </a:cubicBezTo>
                  <a:lnTo>
                    <a:pt x="0" y="61"/>
                  </a:lnTo>
                  <a:cubicBezTo>
                    <a:pt x="92" y="1626"/>
                    <a:pt x="377" y="3178"/>
                    <a:pt x="845" y="4675"/>
                  </a:cubicBezTo>
                  <a:cubicBezTo>
                    <a:pt x="978" y="4602"/>
                    <a:pt x="1130" y="4560"/>
                    <a:pt x="1281" y="4547"/>
                  </a:cubicBezTo>
                  <a:cubicBezTo>
                    <a:pt x="1245" y="4450"/>
                    <a:pt x="1226" y="4230"/>
                    <a:pt x="1222" y="4202"/>
                  </a:cubicBezTo>
                  <a:cubicBezTo>
                    <a:pt x="1217" y="4179"/>
                    <a:pt x="1217" y="4147"/>
                    <a:pt x="1212" y="4101"/>
                  </a:cubicBezTo>
                  <a:cubicBezTo>
                    <a:pt x="1199" y="3991"/>
                    <a:pt x="1180" y="3863"/>
                    <a:pt x="1166" y="3725"/>
                  </a:cubicBezTo>
                  <a:cubicBezTo>
                    <a:pt x="1148" y="3651"/>
                    <a:pt x="1111" y="3601"/>
                    <a:pt x="1061" y="3601"/>
                  </a:cubicBezTo>
                  <a:cubicBezTo>
                    <a:pt x="1043" y="3601"/>
                    <a:pt x="1029" y="3605"/>
                    <a:pt x="1006" y="3619"/>
                  </a:cubicBezTo>
                  <a:cubicBezTo>
                    <a:pt x="951" y="3647"/>
                    <a:pt x="919" y="3711"/>
                    <a:pt x="891" y="3775"/>
                  </a:cubicBezTo>
                  <a:cubicBezTo>
                    <a:pt x="886" y="3661"/>
                    <a:pt x="854" y="3550"/>
                    <a:pt x="827" y="3440"/>
                  </a:cubicBezTo>
                  <a:cubicBezTo>
                    <a:pt x="680" y="2921"/>
                    <a:pt x="537" y="2402"/>
                    <a:pt x="395" y="1883"/>
                  </a:cubicBezTo>
                  <a:lnTo>
                    <a:pt x="395" y="1883"/>
                  </a:lnTo>
                  <a:cubicBezTo>
                    <a:pt x="551" y="1971"/>
                    <a:pt x="726" y="2021"/>
                    <a:pt x="905" y="2030"/>
                  </a:cubicBezTo>
                  <a:cubicBezTo>
                    <a:pt x="909" y="2035"/>
                    <a:pt x="914" y="2035"/>
                    <a:pt x="919" y="2035"/>
                  </a:cubicBezTo>
                  <a:cubicBezTo>
                    <a:pt x="983" y="2035"/>
                    <a:pt x="1010" y="1998"/>
                    <a:pt x="1020" y="1952"/>
                  </a:cubicBezTo>
                  <a:cubicBezTo>
                    <a:pt x="1015" y="1888"/>
                    <a:pt x="1010" y="1819"/>
                    <a:pt x="1006" y="1755"/>
                  </a:cubicBezTo>
                  <a:cubicBezTo>
                    <a:pt x="1001" y="1732"/>
                    <a:pt x="1001" y="1714"/>
                    <a:pt x="997" y="1700"/>
                  </a:cubicBezTo>
                  <a:cubicBezTo>
                    <a:pt x="987" y="1512"/>
                    <a:pt x="978" y="1323"/>
                    <a:pt x="969" y="1135"/>
                  </a:cubicBezTo>
                  <a:cubicBezTo>
                    <a:pt x="951" y="777"/>
                    <a:pt x="941" y="419"/>
                    <a:pt x="941" y="61"/>
                  </a:cubicBezTo>
                  <a:lnTo>
                    <a:pt x="941" y="1"/>
                  </a:ln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76" name="Google Shape;4076;p76"/>
            <p:cNvSpPr/>
            <p:nvPr/>
          </p:nvSpPr>
          <p:spPr>
            <a:xfrm>
              <a:off x="14899555" y="2684490"/>
              <a:ext cx="160956" cy="334856"/>
            </a:xfrm>
            <a:custGeom>
              <a:avLst/>
              <a:gdLst/>
              <a:ahLst/>
              <a:cxnLst/>
              <a:rect l="l" t="t" r="r" b="b"/>
              <a:pathLst>
                <a:path w="1783" h="3706" extrusionOk="0">
                  <a:moveTo>
                    <a:pt x="1009" y="0"/>
                  </a:moveTo>
                  <a:cubicBezTo>
                    <a:pt x="1000" y="0"/>
                    <a:pt x="992" y="1"/>
                    <a:pt x="983" y="4"/>
                  </a:cubicBezTo>
                  <a:cubicBezTo>
                    <a:pt x="914" y="18"/>
                    <a:pt x="882" y="96"/>
                    <a:pt x="864" y="160"/>
                  </a:cubicBezTo>
                  <a:cubicBezTo>
                    <a:pt x="570" y="1230"/>
                    <a:pt x="437" y="2351"/>
                    <a:pt x="79" y="3393"/>
                  </a:cubicBezTo>
                  <a:cubicBezTo>
                    <a:pt x="56" y="3471"/>
                    <a:pt x="28" y="3545"/>
                    <a:pt x="0" y="3618"/>
                  </a:cubicBezTo>
                  <a:cubicBezTo>
                    <a:pt x="152" y="3627"/>
                    <a:pt x="308" y="3655"/>
                    <a:pt x="455" y="3705"/>
                  </a:cubicBezTo>
                  <a:cubicBezTo>
                    <a:pt x="923" y="2557"/>
                    <a:pt x="1369" y="1400"/>
                    <a:pt x="1782" y="234"/>
                  </a:cubicBezTo>
                  <a:cubicBezTo>
                    <a:pt x="1571" y="96"/>
                    <a:pt x="1305" y="69"/>
                    <a:pt x="1066" y="9"/>
                  </a:cubicBezTo>
                  <a:cubicBezTo>
                    <a:pt x="1047" y="6"/>
                    <a:pt x="1028" y="0"/>
                    <a:pt x="1009"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77" name="Google Shape;4077;p76"/>
            <p:cNvSpPr/>
            <p:nvPr/>
          </p:nvSpPr>
          <p:spPr>
            <a:xfrm>
              <a:off x="14897479" y="2703103"/>
              <a:ext cx="161317" cy="322477"/>
            </a:xfrm>
            <a:custGeom>
              <a:avLst/>
              <a:gdLst/>
              <a:ahLst/>
              <a:cxnLst/>
              <a:rect l="l" t="t" r="r" b="b"/>
              <a:pathLst>
                <a:path w="1787" h="3569" extrusionOk="0">
                  <a:moveTo>
                    <a:pt x="873" y="0"/>
                  </a:moveTo>
                  <a:lnTo>
                    <a:pt x="873" y="0"/>
                  </a:lnTo>
                  <a:cubicBezTo>
                    <a:pt x="865" y="31"/>
                    <a:pt x="856" y="62"/>
                    <a:pt x="848" y="93"/>
                  </a:cubicBezTo>
                  <a:lnTo>
                    <a:pt x="848" y="93"/>
                  </a:lnTo>
                  <a:cubicBezTo>
                    <a:pt x="856" y="70"/>
                    <a:pt x="863" y="48"/>
                    <a:pt x="868" y="28"/>
                  </a:cubicBezTo>
                  <a:cubicBezTo>
                    <a:pt x="868" y="19"/>
                    <a:pt x="873" y="10"/>
                    <a:pt x="873" y="0"/>
                  </a:cubicBezTo>
                  <a:close/>
                  <a:moveTo>
                    <a:pt x="848" y="93"/>
                  </a:moveTo>
                  <a:lnTo>
                    <a:pt x="848" y="93"/>
                  </a:lnTo>
                  <a:cubicBezTo>
                    <a:pt x="795" y="256"/>
                    <a:pt x="708" y="487"/>
                    <a:pt x="708" y="675"/>
                  </a:cubicBezTo>
                  <a:cubicBezTo>
                    <a:pt x="751" y="482"/>
                    <a:pt x="798" y="285"/>
                    <a:pt x="848" y="93"/>
                  </a:cubicBezTo>
                  <a:close/>
                  <a:moveTo>
                    <a:pt x="230" y="2732"/>
                  </a:moveTo>
                  <a:cubicBezTo>
                    <a:pt x="193" y="2861"/>
                    <a:pt x="161" y="2990"/>
                    <a:pt x="124" y="3118"/>
                  </a:cubicBezTo>
                  <a:cubicBezTo>
                    <a:pt x="170" y="2994"/>
                    <a:pt x="207" y="2866"/>
                    <a:pt x="244" y="2737"/>
                  </a:cubicBezTo>
                  <a:cubicBezTo>
                    <a:pt x="239" y="2732"/>
                    <a:pt x="235" y="2732"/>
                    <a:pt x="230" y="2732"/>
                  </a:cubicBezTo>
                  <a:close/>
                  <a:moveTo>
                    <a:pt x="1782" y="92"/>
                  </a:moveTo>
                  <a:cubicBezTo>
                    <a:pt x="1373" y="1240"/>
                    <a:pt x="937" y="2374"/>
                    <a:pt x="478" y="3499"/>
                  </a:cubicBezTo>
                  <a:cubicBezTo>
                    <a:pt x="331" y="3453"/>
                    <a:pt x="180" y="3421"/>
                    <a:pt x="28" y="3412"/>
                  </a:cubicBezTo>
                  <a:cubicBezTo>
                    <a:pt x="19" y="3435"/>
                    <a:pt x="10" y="3458"/>
                    <a:pt x="1" y="3481"/>
                  </a:cubicBezTo>
                  <a:cubicBezTo>
                    <a:pt x="157" y="3490"/>
                    <a:pt x="313" y="3522"/>
                    <a:pt x="455" y="3568"/>
                  </a:cubicBezTo>
                  <a:cubicBezTo>
                    <a:pt x="928" y="2425"/>
                    <a:pt x="1369" y="1263"/>
                    <a:pt x="1787" y="97"/>
                  </a:cubicBezTo>
                  <a:lnTo>
                    <a:pt x="1782" y="92"/>
                  </a:lnTo>
                  <a:close/>
                </a:path>
              </a:pathLst>
            </a:custGeom>
            <a:solidFill>
              <a:srgbClr val="C3C7DE"/>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78" name="Google Shape;4078;p76"/>
            <p:cNvSpPr/>
            <p:nvPr/>
          </p:nvSpPr>
          <p:spPr>
            <a:xfrm>
              <a:off x="14900006" y="2690635"/>
              <a:ext cx="158428" cy="328711"/>
            </a:xfrm>
            <a:custGeom>
              <a:avLst/>
              <a:gdLst/>
              <a:ahLst/>
              <a:cxnLst/>
              <a:rect l="l" t="t" r="r" b="b"/>
              <a:pathLst>
                <a:path w="1755" h="3638" extrusionOk="0">
                  <a:moveTo>
                    <a:pt x="978" y="1"/>
                  </a:moveTo>
                  <a:cubicBezTo>
                    <a:pt x="974" y="1"/>
                    <a:pt x="964" y="1"/>
                    <a:pt x="955" y="5"/>
                  </a:cubicBezTo>
                  <a:cubicBezTo>
                    <a:pt x="895" y="14"/>
                    <a:pt x="868" y="79"/>
                    <a:pt x="845" y="138"/>
                  </a:cubicBezTo>
                  <a:cubicBezTo>
                    <a:pt x="785" y="359"/>
                    <a:pt x="730" y="588"/>
                    <a:pt x="680" y="813"/>
                  </a:cubicBezTo>
                  <a:cubicBezTo>
                    <a:pt x="684" y="910"/>
                    <a:pt x="707" y="997"/>
                    <a:pt x="771" y="1061"/>
                  </a:cubicBezTo>
                  <a:cubicBezTo>
                    <a:pt x="850" y="1139"/>
                    <a:pt x="955" y="1181"/>
                    <a:pt x="1061" y="1217"/>
                  </a:cubicBezTo>
                  <a:cubicBezTo>
                    <a:pt x="932" y="1892"/>
                    <a:pt x="744" y="2554"/>
                    <a:pt x="496" y="3197"/>
                  </a:cubicBezTo>
                  <a:cubicBezTo>
                    <a:pt x="468" y="3054"/>
                    <a:pt x="358" y="2912"/>
                    <a:pt x="216" y="2875"/>
                  </a:cubicBezTo>
                  <a:cubicBezTo>
                    <a:pt x="179" y="3004"/>
                    <a:pt x="142" y="3132"/>
                    <a:pt x="96" y="3256"/>
                  </a:cubicBezTo>
                  <a:cubicBezTo>
                    <a:pt x="87" y="3302"/>
                    <a:pt x="69" y="3348"/>
                    <a:pt x="55" y="3394"/>
                  </a:cubicBezTo>
                  <a:cubicBezTo>
                    <a:pt x="37" y="3449"/>
                    <a:pt x="18" y="3500"/>
                    <a:pt x="0" y="3550"/>
                  </a:cubicBezTo>
                  <a:cubicBezTo>
                    <a:pt x="152" y="3559"/>
                    <a:pt x="303" y="3591"/>
                    <a:pt x="450" y="3637"/>
                  </a:cubicBezTo>
                  <a:cubicBezTo>
                    <a:pt x="909" y="2512"/>
                    <a:pt x="1345" y="1378"/>
                    <a:pt x="1754" y="230"/>
                  </a:cubicBezTo>
                  <a:cubicBezTo>
                    <a:pt x="1543" y="97"/>
                    <a:pt x="1277" y="70"/>
                    <a:pt x="1042" y="10"/>
                  </a:cubicBezTo>
                  <a:cubicBezTo>
                    <a:pt x="1019" y="5"/>
                    <a:pt x="1001" y="1"/>
                    <a:pt x="978" y="1"/>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79" name="Google Shape;4079;p76"/>
            <p:cNvSpPr/>
            <p:nvPr/>
          </p:nvSpPr>
          <p:spPr>
            <a:xfrm>
              <a:off x="14936838" y="1773539"/>
              <a:ext cx="612318" cy="986586"/>
            </a:xfrm>
            <a:custGeom>
              <a:avLst/>
              <a:gdLst/>
              <a:ahLst/>
              <a:cxnLst/>
              <a:rect l="l" t="t" r="r" b="b"/>
              <a:pathLst>
                <a:path w="6783" h="10919" extrusionOk="0">
                  <a:moveTo>
                    <a:pt x="1934" y="0"/>
                  </a:moveTo>
                  <a:cubicBezTo>
                    <a:pt x="1893" y="0"/>
                    <a:pt x="1851" y="8"/>
                    <a:pt x="1828" y="44"/>
                  </a:cubicBezTo>
                  <a:cubicBezTo>
                    <a:pt x="1819" y="58"/>
                    <a:pt x="1814" y="81"/>
                    <a:pt x="1814" y="99"/>
                  </a:cubicBezTo>
                  <a:cubicBezTo>
                    <a:pt x="1567" y="1798"/>
                    <a:pt x="1121" y="3460"/>
                    <a:pt x="772" y="5141"/>
                  </a:cubicBezTo>
                  <a:cubicBezTo>
                    <a:pt x="437" y="6725"/>
                    <a:pt x="60" y="8479"/>
                    <a:pt x="318" y="10096"/>
                  </a:cubicBezTo>
                  <a:cubicBezTo>
                    <a:pt x="322" y="10132"/>
                    <a:pt x="327" y="10169"/>
                    <a:pt x="327" y="10201"/>
                  </a:cubicBezTo>
                  <a:cubicBezTo>
                    <a:pt x="308" y="10353"/>
                    <a:pt x="143" y="10435"/>
                    <a:pt x="1" y="10490"/>
                  </a:cubicBezTo>
                  <a:cubicBezTo>
                    <a:pt x="303" y="10725"/>
                    <a:pt x="684" y="10848"/>
                    <a:pt x="1063" y="10848"/>
                  </a:cubicBezTo>
                  <a:cubicBezTo>
                    <a:pt x="1219" y="10848"/>
                    <a:pt x="1375" y="10827"/>
                    <a:pt x="1525" y="10784"/>
                  </a:cubicBezTo>
                  <a:cubicBezTo>
                    <a:pt x="1360" y="10591"/>
                    <a:pt x="1397" y="10385"/>
                    <a:pt x="1534" y="10201"/>
                  </a:cubicBezTo>
                  <a:cubicBezTo>
                    <a:pt x="1741" y="9930"/>
                    <a:pt x="1856" y="9600"/>
                    <a:pt x="1957" y="9269"/>
                  </a:cubicBezTo>
                  <a:cubicBezTo>
                    <a:pt x="2568" y="7377"/>
                    <a:pt x="3100" y="5453"/>
                    <a:pt x="3546" y="3516"/>
                  </a:cubicBezTo>
                  <a:cubicBezTo>
                    <a:pt x="3624" y="3506"/>
                    <a:pt x="3702" y="3493"/>
                    <a:pt x="3780" y="3483"/>
                  </a:cubicBezTo>
                  <a:lnTo>
                    <a:pt x="3780" y="3483"/>
                  </a:lnTo>
                  <a:cubicBezTo>
                    <a:pt x="3775" y="3484"/>
                    <a:pt x="4221" y="5178"/>
                    <a:pt x="4257" y="5306"/>
                  </a:cubicBezTo>
                  <a:cubicBezTo>
                    <a:pt x="4468" y="6096"/>
                    <a:pt x="4657" y="6895"/>
                    <a:pt x="4762" y="7708"/>
                  </a:cubicBezTo>
                  <a:cubicBezTo>
                    <a:pt x="4859" y="8442"/>
                    <a:pt x="4896" y="9264"/>
                    <a:pt x="5231" y="9935"/>
                  </a:cubicBezTo>
                  <a:cubicBezTo>
                    <a:pt x="5309" y="10096"/>
                    <a:pt x="5419" y="10270"/>
                    <a:pt x="5355" y="10435"/>
                  </a:cubicBezTo>
                  <a:cubicBezTo>
                    <a:pt x="5323" y="10523"/>
                    <a:pt x="5245" y="10587"/>
                    <a:pt x="5189" y="10665"/>
                  </a:cubicBezTo>
                  <a:cubicBezTo>
                    <a:pt x="5176" y="10687"/>
                    <a:pt x="6054" y="10919"/>
                    <a:pt x="6243" y="10919"/>
                  </a:cubicBezTo>
                  <a:cubicBezTo>
                    <a:pt x="6251" y="10919"/>
                    <a:pt x="6258" y="10918"/>
                    <a:pt x="6264" y="10917"/>
                  </a:cubicBezTo>
                  <a:cubicBezTo>
                    <a:pt x="6434" y="10881"/>
                    <a:pt x="6549" y="10835"/>
                    <a:pt x="6705" y="10752"/>
                  </a:cubicBezTo>
                  <a:cubicBezTo>
                    <a:pt x="6723" y="10743"/>
                    <a:pt x="6746" y="10729"/>
                    <a:pt x="6760" y="10711"/>
                  </a:cubicBezTo>
                  <a:cubicBezTo>
                    <a:pt x="6783" y="10660"/>
                    <a:pt x="6737" y="10610"/>
                    <a:pt x="6700" y="10568"/>
                  </a:cubicBezTo>
                  <a:cubicBezTo>
                    <a:pt x="6604" y="10449"/>
                    <a:pt x="6594" y="10284"/>
                    <a:pt x="6617" y="10132"/>
                  </a:cubicBezTo>
                  <a:cubicBezTo>
                    <a:pt x="6645" y="9985"/>
                    <a:pt x="6700" y="9843"/>
                    <a:pt x="6728" y="9691"/>
                  </a:cubicBezTo>
                  <a:cubicBezTo>
                    <a:pt x="6760" y="9522"/>
                    <a:pt x="6751" y="9347"/>
                    <a:pt x="6741" y="9173"/>
                  </a:cubicBezTo>
                  <a:cubicBezTo>
                    <a:pt x="6741" y="8337"/>
                    <a:pt x="6650" y="7506"/>
                    <a:pt x="6562" y="6679"/>
                  </a:cubicBezTo>
                  <a:cubicBezTo>
                    <a:pt x="6452" y="5692"/>
                    <a:pt x="6282" y="4709"/>
                    <a:pt x="6117" y="3731"/>
                  </a:cubicBezTo>
                  <a:cubicBezTo>
                    <a:pt x="5906" y="2519"/>
                    <a:pt x="5662" y="1289"/>
                    <a:pt x="5084" y="200"/>
                  </a:cubicBezTo>
                  <a:cubicBezTo>
                    <a:pt x="5051" y="200"/>
                    <a:pt x="5019" y="200"/>
                    <a:pt x="4986" y="200"/>
                  </a:cubicBezTo>
                  <a:cubicBezTo>
                    <a:pt x="3981" y="200"/>
                    <a:pt x="2981" y="132"/>
                    <a:pt x="1984" y="3"/>
                  </a:cubicBezTo>
                  <a:cubicBezTo>
                    <a:pt x="1968" y="1"/>
                    <a:pt x="1951" y="0"/>
                    <a:pt x="1934" y="0"/>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80" name="Google Shape;4080;p76"/>
            <p:cNvSpPr/>
            <p:nvPr/>
          </p:nvSpPr>
          <p:spPr>
            <a:xfrm>
              <a:off x="14937289" y="1773539"/>
              <a:ext cx="600312" cy="986586"/>
            </a:xfrm>
            <a:custGeom>
              <a:avLst/>
              <a:gdLst/>
              <a:ahLst/>
              <a:cxnLst/>
              <a:rect l="l" t="t" r="r" b="b"/>
              <a:pathLst>
                <a:path w="6650" h="10919" extrusionOk="0">
                  <a:moveTo>
                    <a:pt x="2585" y="1247"/>
                  </a:moveTo>
                  <a:cubicBezTo>
                    <a:pt x="2622" y="1688"/>
                    <a:pt x="2466" y="2147"/>
                    <a:pt x="2163" y="2473"/>
                  </a:cubicBezTo>
                  <a:cubicBezTo>
                    <a:pt x="2149" y="2487"/>
                    <a:pt x="2135" y="2501"/>
                    <a:pt x="2135" y="2524"/>
                  </a:cubicBezTo>
                  <a:cubicBezTo>
                    <a:pt x="2135" y="2537"/>
                    <a:pt x="2145" y="2551"/>
                    <a:pt x="2154" y="2560"/>
                  </a:cubicBezTo>
                  <a:lnTo>
                    <a:pt x="2158" y="2570"/>
                  </a:lnTo>
                  <a:cubicBezTo>
                    <a:pt x="1897" y="2469"/>
                    <a:pt x="1768" y="2152"/>
                    <a:pt x="1644" y="1922"/>
                  </a:cubicBezTo>
                  <a:cubicBezTo>
                    <a:pt x="1640" y="1908"/>
                    <a:pt x="1630" y="1895"/>
                    <a:pt x="1635" y="1881"/>
                  </a:cubicBezTo>
                  <a:cubicBezTo>
                    <a:pt x="1635" y="1853"/>
                    <a:pt x="1663" y="1844"/>
                    <a:pt x="1685" y="1835"/>
                  </a:cubicBezTo>
                  <a:cubicBezTo>
                    <a:pt x="2025" y="1706"/>
                    <a:pt x="2338" y="1504"/>
                    <a:pt x="2585" y="1247"/>
                  </a:cubicBezTo>
                  <a:close/>
                  <a:moveTo>
                    <a:pt x="1525" y="10784"/>
                  </a:moveTo>
                  <a:lnTo>
                    <a:pt x="1525" y="10784"/>
                  </a:lnTo>
                  <a:cubicBezTo>
                    <a:pt x="1524" y="10784"/>
                    <a:pt x="1524" y="10785"/>
                    <a:pt x="1523" y="10785"/>
                  </a:cubicBezTo>
                  <a:lnTo>
                    <a:pt x="1523" y="10785"/>
                  </a:lnTo>
                  <a:cubicBezTo>
                    <a:pt x="1524" y="10785"/>
                    <a:pt x="1524" y="10784"/>
                    <a:pt x="1525" y="10784"/>
                  </a:cubicBezTo>
                  <a:close/>
                  <a:moveTo>
                    <a:pt x="1934" y="0"/>
                  </a:moveTo>
                  <a:cubicBezTo>
                    <a:pt x="1892" y="0"/>
                    <a:pt x="1851" y="8"/>
                    <a:pt x="1828" y="44"/>
                  </a:cubicBezTo>
                  <a:cubicBezTo>
                    <a:pt x="1819" y="58"/>
                    <a:pt x="1814" y="81"/>
                    <a:pt x="1809" y="99"/>
                  </a:cubicBezTo>
                  <a:cubicBezTo>
                    <a:pt x="1566" y="1798"/>
                    <a:pt x="1121" y="3460"/>
                    <a:pt x="767" y="5141"/>
                  </a:cubicBezTo>
                  <a:cubicBezTo>
                    <a:pt x="437" y="6725"/>
                    <a:pt x="60" y="8479"/>
                    <a:pt x="317" y="10096"/>
                  </a:cubicBezTo>
                  <a:cubicBezTo>
                    <a:pt x="322" y="10132"/>
                    <a:pt x="326" y="10169"/>
                    <a:pt x="322" y="10201"/>
                  </a:cubicBezTo>
                  <a:cubicBezTo>
                    <a:pt x="308" y="10353"/>
                    <a:pt x="143" y="10435"/>
                    <a:pt x="0" y="10490"/>
                  </a:cubicBezTo>
                  <a:cubicBezTo>
                    <a:pt x="299" y="10725"/>
                    <a:pt x="679" y="10848"/>
                    <a:pt x="1060" y="10848"/>
                  </a:cubicBezTo>
                  <a:cubicBezTo>
                    <a:pt x="1216" y="10848"/>
                    <a:pt x="1372" y="10827"/>
                    <a:pt x="1523" y="10785"/>
                  </a:cubicBezTo>
                  <a:lnTo>
                    <a:pt x="1523" y="10785"/>
                  </a:lnTo>
                  <a:cubicBezTo>
                    <a:pt x="1518" y="10786"/>
                    <a:pt x="1513" y="10787"/>
                    <a:pt x="1508" y="10787"/>
                  </a:cubicBezTo>
                  <a:cubicBezTo>
                    <a:pt x="1348" y="10787"/>
                    <a:pt x="1525" y="9988"/>
                    <a:pt x="1548" y="9930"/>
                  </a:cubicBezTo>
                  <a:cubicBezTo>
                    <a:pt x="1672" y="9549"/>
                    <a:pt x="1800" y="9173"/>
                    <a:pt x="1929" y="8796"/>
                  </a:cubicBezTo>
                  <a:cubicBezTo>
                    <a:pt x="1979" y="8635"/>
                    <a:pt x="2034" y="8470"/>
                    <a:pt x="2057" y="8300"/>
                  </a:cubicBezTo>
                  <a:cubicBezTo>
                    <a:pt x="2067" y="8208"/>
                    <a:pt x="2067" y="8112"/>
                    <a:pt x="2057" y="8020"/>
                  </a:cubicBezTo>
                  <a:cubicBezTo>
                    <a:pt x="2048" y="7942"/>
                    <a:pt x="2025" y="7859"/>
                    <a:pt x="1956" y="7832"/>
                  </a:cubicBezTo>
                  <a:cubicBezTo>
                    <a:pt x="1941" y="7825"/>
                    <a:pt x="1925" y="7822"/>
                    <a:pt x="1909" y="7822"/>
                  </a:cubicBezTo>
                  <a:cubicBezTo>
                    <a:pt x="1862" y="7822"/>
                    <a:pt x="1813" y="7849"/>
                    <a:pt x="1782" y="7887"/>
                  </a:cubicBezTo>
                  <a:cubicBezTo>
                    <a:pt x="1741" y="7937"/>
                    <a:pt x="1722" y="8002"/>
                    <a:pt x="1704" y="8066"/>
                  </a:cubicBezTo>
                  <a:cubicBezTo>
                    <a:pt x="1575" y="8544"/>
                    <a:pt x="1447" y="9021"/>
                    <a:pt x="1318" y="9494"/>
                  </a:cubicBezTo>
                  <a:cubicBezTo>
                    <a:pt x="1332" y="9283"/>
                    <a:pt x="1350" y="9067"/>
                    <a:pt x="1369" y="8856"/>
                  </a:cubicBezTo>
                  <a:cubicBezTo>
                    <a:pt x="1373" y="8805"/>
                    <a:pt x="1359" y="8741"/>
                    <a:pt x="1314" y="8741"/>
                  </a:cubicBezTo>
                  <a:cubicBezTo>
                    <a:pt x="1291" y="8741"/>
                    <a:pt x="1277" y="8750"/>
                    <a:pt x="1263" y="8764"/>
                  </a:cubicBezTo>
                  <a:cubicBezTo>
                    <a:pt x="1079" y="8943"/>
                    <a:pt x="1176" y="9301"/>
                    <a:pt x="969" y="9443"/>
                  </a:cubicBezTo>
                  <a:cubicBezTo>
                    <a:pt x="1144" y="8787"/>
                    <a:pt x="1139" y="8167"/>
                    <a:pt x="1185" y="7506"/>
                  </a:cubicBezTo>
                  <a:cubicBezTo>
                    <a:pt x="1240" y="6707"/>
                    <a:pt x="1410" y="5889"/>
                    <a:pt x="1575" y="5104"/>
                  </a:cubicBezTo>
                  <a:lnTo>
                    <a:pt x="1575" y="5104"/>
                  </a:lnTo>
                  <a:cubicBezTo>
                    <a:pt x="1525" y="5398"/>
                    <a:pt x="1502" y="5697"/>
                    <a:pt x="1506" y="5995"/>
                  </a:cubicBezTo>
                  <a:cubicBezTo>
                    <a:pt x="1506" y="6069"/>
                    <a:pt x="1543" y="6169"/>
                    <a:pt x="1607" y="6169"/>
                  </a:cubicBezTo>
                  <a:cubicBezTo>
                    <a:pt x="1615" y="6169"/>
                    <a:pt x="1622" y="6168"/>
                    <a:pt x="1630" y="6165"/>
                  </a:cubicBezTo>
                  <a:cubicBezTo>
                    <a:pt x="1667" y="6151"/>
                    <a:pt x="1681" y="6114"/>
                    <a:pt x="1695" y="6078"/>
                  </a:cubicBezTo>
                  <a:cubicBezTo>
                    <a:pt x="1777" y="5857"/>
                    <a:pt x="1828" y="5628"/>
                    <a:pt x="1874" y="5403"/>
                  </a:cubicBezTo>
                  <a:cubicBezTo>
                    <a:pt x="1989" y="4856"/>
                    <a:pt x="2094" y="4328"/>
                    <a:pt x="2246" y="3796"/>
                  </a:cubicBezTo>
                  <a:cubicBezTo>
                    <a:pt x="2305" y="3580"/>
                    <a:pt x="2379" y="3415"/>
                    <a:pt x="2540" y="3254"/>
                  </a:cubicBezTo>
                  <a:cubicBezTo>
                    <a:pt x="2585" y="3212"/>
                    <a:pt x="2645" y="3171"/>
                    <a:pt x="2700" y="3167"/>
                  </a:cubicBezTo>
                  <a:cubicBezTo>
                    <a:pt x="2861" y="3286"/>
                    <a:pt x="3077" y="3488"/>
                    <a:pt x="3256" y="3557"/>
                  </a:cubicBezTo>
                  <a:cubicBezTo>
                    <a:pt x="3282" y="3566"/>
                    <a:pt x="3312" y="3570"/>
                    <a:pt x="3344" y="3570"/>
                  </a:cubicBezTo>
                  <a:cubicBezTo>
                    <a:pt x="3481" y="3570"/>
                    <a:pt x="3660" y="3498"/>
                    <a:pt x="3779" y="3483"/>
                  </a:cubicBezTo>
                  <a:lnTo>
                    <a:pt x="3779" y="3483"/>
                  </a:lnTo>
                  <a:cubicBezTo>
                    <a:pt x="3775" y="3484"/>
                    <a:pt x="4220" y="5178"/>
                    <a:pt x="4252" y="5306"/>
                  </a:cubicBezTo>
                  <a:cubicBezTo>
                    <a:pt x="4468" y="6096"/>
                    <a:pt x="4656" y="6895"/>
                    <a:pt x="4762" y="7708"/>
                  </a:cubicBezTo>
                  <a:cubicBezTo>
                    <a:pt x="4858" y="8442"/>
                    <a:pt x="4895" y="9264"/>
                    <a:pt x="5230" y="9935"/>
                  </a:cubicBezTo>
                  <a:cubicBezTo>
                    <a:pt x="5308" y="10096"/>
                    <a:pt x="5419" y="10270"/>
                    <a:pt x="5354" y="10435"/>
                  </a:cubicBezTo>
                  <a:cubicBezTo>
                    <a:pt x="5322" y="10523"/>
                    <a:pt x="5244" y="10587"/>
                    <a:pt x="5189" y="10665"/>
                  </a:cubicBezTo>
                  <a:cubicBezTo>
                    <a:pt x="5176" y="10687"/>
                    <a:pt x="6049" y="10919"/>
                    <a:pt x="6242" y="10919"/>
                  </a:cubicBezTo>
                  <a:cubicBezTo>
                    <a:pt x="6250" y="10919"/>
                    <a:pt x="6258" y="10918"/>
                    <a:pt x="6263" y="10917"/>
                  </a:cubicBezTo>
                  <a:cubicBezTo>
                    <a:pt x="6383" y="10890"/>
                    <a:pt x="6479" y="10862"/>
                    <a:pt x="6576" y="10784"/>
                  </a:cubicBezTo>
                  <a:lnTo>
                    <a:pt x="6576" y="10784"/>
                  </a:lnTo>
                  <a:cubicBezTo>
                    <a:pt x="6547" y="10788"/>
                    <a:pt x="6518" y="10790"/>
                    <a:pt x="6489" y="10790"/>
                  </a:cubicBezTo>
                  <a:cubicBezTo>
                    <a:pt x="6348" y="10790"/>
                    <a:pt x="6209" y="10744"/>
                    <a:pt x="6098" y="10660"/>
                  </a:cubicBezTo>
                  <a:lnTo>
                    <a:pt x="6502" y="10449"/>
                  </a:lnTo>
                  <a:cubicBezTo>
                    <a:pt x="6447" y="10445"/>
                    <a:pt x="6387" y="10435"/>
                    <a:pt x="6332" y="10431"/>
                  </a:cubicBezTo>
                  <a:cubicBezTo>
                    <a:pt x="6571" y="10109"/>
                    <a:pt x="6649" y="9673"/>
                    <a:pt x="6534" y="9287"/>
                  </a:cubicBezTo>
                  <a:lnTo>
                    <a:pt x="6534" y="9287"/>
                  </a:lnTo>
                  <a:cubicBezTo>
                    <a:pt x="6374" y="9618"/>
                    <a:pt x="6241" y="9967"/>
                    <a:pt x="6135" y="10321"/>
                  </a:cubicBezTo>
                  <a:cubicBezTo>
                    <a:pt x="6296" y="9329"/>
                    <a:pt x="6323" y="8309"/>
                    <a:pt x="6204" y="7313"/>
                  </a:cubicBezTo>
                  <a:cubicBezTo>
                    <a:pt x="6158" y="6936"/>
                    <a:pt x="6089" y="6546"/>
                    <a:pt x="5878" y="6234"/>
                  </a:cubicBezTo>
                  <a:cubicBezTo>
                    <a:pt x="5846" y="6528"/>
                    <a:pt x="5855" y="6826"/>
                    <a:pt x="5864" y="7125"/>
                  </a:cubicBezTo>
                  <a:cubicBezTo>
                    <a:pt x="5892" y="7960"/>
                    <a:pt x="5919" y="8796"/>
                    <a:pt x="5942" y="9636"/>
                  </a:cubicBezTo>
                  <a:cubicBezTo>
                    <a:pt x="5919" y="8925"/>
                    <a:pt x="5850" y="8213"/>
                    <a:pt x="5726" y="7510"/>
                  </a:cubicBezTo>
                  <a:cubicBezTo>
                    <a:pt x="5680" y="7680"/>
                    <a:pt x="5625" y="7846"/>
                    <a:pt x="5556" y="8006"/>
                  </a:cubicBezTo>
                  <a:cubicBezTo>
                    <a:pt x="5423" y="7070"/>
                    <a:pt x="5249" y="6142"/>
                    <a:pt x="5037" y="5224"/>
                  </a:cubicBezTo>
                  <a:cubicBezTo>
                    <a:pt x="5005" y="5265"/>
                    <a:pt x="4959" y="5297"/>
                    <a:pt x="4904" y="5315"/>
                  </a:cubicBezTo>
                  <a:cubicBezTo>
                    <a:pt x="4744" y="4824"/>
                    <a:pt x="4592" y="4333"/>
                    <a:pt x="4445" y="3842"/>
                  </a:cubicBezTo>
                  <a:cubicBezTo>
                    <a:pt x="4615" y="3828"/>
                    <a:pt x="4785" y="3773"/>
                    <a:pt x="4936" y="3690"/>
                  </a:cubicBezTo>
                  <a:cubicBezTo>
                    <a:pt x="4992" y="3662"/>
                    <a:pt x="5051" y="3607"/>
                    <a:pt x="5028" y="3548"/>
                  </a:cubicBezTo>
                  <a:cubicBezTo>
                    <a:pt x="5015" y="3520"/>
                    <a:pt x="4982" y="3506"/>
                    <a:pt x="4955" y="3493"/>
                  </a:cubicBezTo>
                  <a:cubicBezTo>
                    <a:pt x="4841" y="3445"/>
                    <a:pt x="4716" y="3422"/>
                    <a:pt x="4591" y="3422"/>
                  </a:cubicBezTo>
                  <a:cubicBezTo>
                    <a:pt x="4570" y="3422"/>
                    <a:pt x="4549" y="3422"/>
                    <a:pt x="4528" y="3424"/>
                  </a:cubicBezTo>
                  <a:cubicBezTo>
                    <a:pt x="4702" y="3382"/>
                    <a:pt x="4868" y="3300"/>
                    <a:pt x="5005" y="3185"/>
                  </a:cubicBezTo>
                  <a:cubicBezTo>
                    <a:pt x="5047" y="3148"/>
                    <a:pt x="5093" y="3107"/>
                    <a:pt x="5088" y="3052"/>
                  </a:cubicBezTo>
                  <a:cubicBezTo>
                    <a:pt x="5084" y="2970"/>
                    <a:pt x="4992" y="2942"/>
                    <a:pt x="4904" y="2942"/>
                  </a:cubicBezTo>
                  <a:cubicBezTo>
                    <a:pt x="4884" y="2942"/>
                    <a:pt x="4863" y="2944"/>
                    <a:pt x="4845" y="2946"/>
                  </a:cubicBezTo>
                  <a:cubicBezTo>
                    <a:pt x="4624" y="2969"/>
                    <a:pt x="4399" y="3001"/>
                    <a:pt x="4179" y="3033"/>
                  </a:cubicBezTo>
                  <a:cubicBezTo>
                    <a:pt x="4340" y="2740"/>
                    <a:pt x="4413" y="2400"/>
                    <a:pt x="4376" y="2065"/>
                  </a:cubicBezTo>
                  <a:cubicBezTo>
                    <a:pt x="4353" y="1849"/>
                    <a:pt x="4284" y="1637"/>
                    <a:pt x="4280" y="1417"/>
                  </a:cubicBezTo>
                  <a:cubicBezTo>
                    <a:pt x="4280" y="1385"/>
                    <a:pt x="4280" y="1348"/>
                    <a:pt x="4303" y="1321"/>
                  </a:cubicBezTo>
                  <a:cubicBezTo>
                    <a:pt x="4322" y="1295"/>
                    <a:pt x="4350" y="1286"/>
                    <a:pt x="4382" y="1286"/>
                  </a:cubicBezTo>
                  <a:cubicBezTo>
                    <a:pt x="4424" y="1286"/>
                    <a:pt x="4472" y="1304"/>
                    <a:pt x="4509" y="1325"/>
                  </a:cubicBezTo>
                  <a:cubicBezTo>
                    <a:pt x="4881" y="1546"/>
                    <a:pt x="5198" y="1904"/>
                    <a:pt x="5625" y="1954"/>
                  </a:cubicBezTo>
                  <a:cubicBezTo>
                    <a:pt x="5506" y="1702"/>
                    <a:pt x="5368" y="1449"/>
                    <a:pt x="5226" y="1206"/>
                  </a:cubicBezTo>
                  <a:cubicBezTo>
                    <a:pt x="5272" y="1179"/>
                    <a:pt x="5326" y="1165"/>
                    <a:pt x="5379" y="1165"/>
                  </a:cubicBezTo>
                  <a:cubicBezTo>
                    <a:pt x="5424" y="1165"/>
                    <a:pt x="5470" y="1175"/>
                    <a:pt x="5510" y="1197"/>
                  </a:cubicBezTo>
                  <a:cubicBezTo>
                    <a:pt x="5442" y="1064"/>
                    <a:pt x="5217" y="200"/>
                    <a:pt x="5083" y="200"/>
                  </a:cubicBezTo>
                  <a:cubicBezTo>
                    <a:pt x="4856" y="200"/>
                    <a:pt x="4632" y="191"/>
                    <a:pt x="4406" y="191"/>
                  </a:cubicBezTo>
                  <a:cubicBezTo>
                    <a:pt x="4321" y="191"/>
                    <a:pt x="4236" y="192"/>
                    <a:pt x="4151" y="196"/>
                  </a:cubicBezTo>
                  <a:cubicBezTo>
                    <a:pt x="4133" y="196"/>
                    <a:pt x="4115" y="196"/>
                    <a:pt x="4097" y="196"/>
                  </a:cubicBezTo>
                  <a:cubicBezTo>
                    <a:pt x="3805" y="196"/>
                    <a:pt x="3495" y="131"/>
                    <a:pt x="3205" y="118"/>
                  </a:cubicBezTo>
                  <a:cubicBezTo>
                    <a:pt x="2797" y="99"/>
                    <a:pt x="2397" y="3"/>
                    <a:pt x="1984" y="3"/>
                  </a:cubicBezTo>
                  <a:cubicBezTo>
                    <a:pt x="1968" y="1"/>
                    <a:pt x="1951" y="0"/>
                    <a:pt x="1934" y="0"/>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81" name="Google Shape;4081;p76"/>
            <p:cNvSpPr/>
            <p:nvPr/>
          </p:nvSpPr>
          <p:spPr>
            <a:xfrm>
              <a:off x="15464571" y="2959258"/>
              <a:ext cx="290226" cy="154417"/>
            </a:xfrm>
            <a:custGeom>
              <a:avLst/>
              <a:gdLst/>
              <a:ahLst/>
              <a:cxnLst/>
              <a:rect l="l" t="t" r="r" b="b"/>
              <a:pathLst>
                <a:path w="3215" h="1709" extrusionOk="0">
                  <a:moveTo>
                    <a:pt x="897" y="1"/>
                  </a:moveTo>
                  <a:cubicBezTo>
                    <a:pt x="844" y="1"/>
                    <a:pt x="790" y="17"/>
                    <a:pt x="748" y="49"/>
                  </a:cubicBezTo>
                  <a:cubicBezTo>
                    <a:pt x="657" y="127"/>
                    <a:pt x="625" y="260"/>
                    <a:pt x="643" y="379"/>
                  </a:cubicBezTo>
                  <a:lnTo>
                    <a:pt x="643" y="379"/>
                  </a:lnTo>
                  <a:cubicBezTo>
                    <a:pt x="640" y="370"/>
                    <a:pt x="581" y="352"/>
                    <a:pt x="505" y="334"/>
                  </a:cubicBezTo>
                  <a:lnTo>
                    <a:pt x="501" y="334"/>
                  </a:lnTo>
                  <a:cubicBezTo>
                    <a:pt x="463" y="324"/>
                    <a:pt x="374" y="304"/>
                    <a:pt x="296" y="304"/>
                  </a:cubicBezTo>
                  <a:cubicBezTo>
                    <a:pt x="231" y="304"/>
                    <a:pt x="173" y="318"/>
                    <a:pt x="156" y="361"/>
                  </a:cubicBezTo>
                  <a:cubicBezTo>
                    <a:pt x="152" y="375"/>
                    <a:pt x="147" y="389"/>
                    <a:pt x="147" y="403"/>
                  </a:cubicBezTo>
                  <a:cubicBezTo>
                    <a:pt x="138" y="448"/>
                    <a:pt x="147" y="499"/>
                    <a:pt x="161" y="545"/>
                  </a:cubicBezTo>
                  <a:cubicBezTo>
                    <a:pt x="179" y="605"/>
                    <a:pt x="197" y="664"/>
                    <a:pt x="188" y="724"/>
                  </a:cubicBezTo>
                  <a:cubicBezTo>
                    <a:pt x="179" y="788"/>
                    <a:pt x="142" y="848"/>
                    <a:pt x="124" y="912"/>
                  </a:cubicBezTo>
                  <a:cubicBezTo>
                    <a:pt x="87" y="1055"/>
                    <a:pt x="110" y="1206"/>
                    <a:pt x="106" y="1353"/>
                  </a:cubicBezTo>
                  <a:cubicBezTo>
                    <a:pt x="97" y="1347"/>
                    <a:pt x="88" y="1345"/>
                    <a:pt x="80" y="1345"/>
                  </a:cubicBezTo>
                  <a:cubicBezTo>
                    <a:pt x="54" y="1345"/>
                    <a:pt x="27" y="1366"/>
                    <a:pt x="14" y="1390"/>
                  </a:cubicBezTo>
                  <a:cubicBezTo>
                    <a:pt x="0" y="1427"/>
                    <a:pt x="9" y="1463"/>
                    <a:pt x="18" y="1500"/>
                  </a:cubicBezTo>
                  <a:cubicBezTo>
                    <a:pt x="785" y="1624"/>
                    <a:pt x="1566" y="1693"/>
                    <a:pt x="2342" y="1702"/>
                  </a:cubicBezTo>
                  <a:cubicBezTo>
                    <a:pt x="2448" y="1704"/>
                    <a:pt x="2561" y="1708"/>
                    <a:pt x="2675" y="1708"/>
                  </a:cubicBezTo>
                  <a:cubicBezTo>
                    <a:pt x="2861" y="1708"/>
                    <a:pt x="3049" y="1696"/>
                    <a:pt x="3214" y="1642"/>
                  </a:cubicBezTo>
                  <a:cubicBezTo>
                    <a:pt x="3206" y="1551"/>
                    <a:pt x="3179" y="1460"/>
                    <a:pt x="3086" y="1460"/>
                  </a:cubicBezTo>
                  <a:cubicBezTo>
                    <a:pt x="3076" y="1460"/>
                    <a:pt x="3065" y="1461"/>
                    <a:pt x="3054" y="1463"/>
                  </a:cubicBezTo>
                  <a:cubicBezTo>
                    <a:pt x="3049" y="1385"/>
                    <a:pt x="2998" y="1326"/>
                    <a:pt x="2934" y="1293"/>
                  </a:cubicBezTo>
                  <a:cubicBezTo>
                    <a:pt x="2870" y="1257"/>
                    <a:pt x="2796" y="1247"/>
                    <a:pt x="2723" y="1238"/>
                  </a:cubicBezTo>
                  <a:cubicBezTo>
                    <a:pt x="2328" y="1179"/>
                    <a:pt x="1116" y="1018"/>
                    <a:pt x="1079" y="467"/>
                  </a:cubicBezTo>
                  <a:cubicBezTo>
                    <a:pt x="1070" y="338"/>
                    <a:pt x="1134" y="196"/>
                    <a:pt x="1065" y="86"/>
                  </a:cubicBezTo>
                  <a:cubicBezTo>
                    <a:pt x="1032" y="29"/>
                    <a:pt x="965" y="1"/>
                    <a:pt x="897"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82" name="Google Shape;4082;p76"/>
            <p:cNvSpPr/>
            <p:nvPr/>
          </p:nvSpPr>
          <p:spPr>
            <a:xfrm>
              <a:off x="15514311" y="2959258"/>
              <a:ext cx="76280" cy="80416"/>
            </a:xfrm>
            <a:custGeom>
              <a:avLst/>
              <a:gdLst/>
              <a:ahLst/>
              <a:cxnLst/>
              <a:rect l="l" t="t" r="r" b="b"/>
              <a:pathLst>
                <a:path w="845" h="890" extrusionOk="0">
                  <a:moveTo>
                    <a:pt x="346" y="1"/>
                  </a:moveTo>
                  <a:cubicBezTo>
                    <a:pt x="293" y="1"/>
                    <a:pt x="239" y="17"/>
                    <a:pt x="197" y="49"/>
                  </a:cubicBezTo>
                  <a:cubicBezTo>
                    <a:pt x="0" y="210"/>
                    <a:pt x="101" y="439"/>
                    <a:pt x="253" y="577"/>
                  </a:cubicBezTo>
                  <a:lnTo>
                    <a:pt x="271" y="591"/>
                  </a:lnTo>
                  <a:cubicBezTo>
                    <a:pt x="358" y="664"/>
                    <a:pt x="459" y="724"/>
                    <a:pt x="565" y="775"/>
                  </a:cubicBezTo>
                  <a:cubicBezTo>
                    <a:pt x="653" y="814"/>
                    <a:pt x="750" y="841"/>
                    <a:pt x="835" y="884"/>
                  </a:cubicBezTo>
                  <a:lnTo>
                    <a:pt x="835" y="884"/>
                  </a:lnTo>
                  <a:cubicBezTo>
                    <a:pt x="691" y="808"/>
                    <a:pt x="537" y="633"/>
                    <a:pt x="528" y="467"/>
                  </a:cubicBezTo>
                  <a:cubicBezTo>
                    <a:pt x="519" y="338"/>
                    <a:pt x="583" y="196"/>
                    <a:pt x="514" y="86"/>
                  </a:cubicBezTo>
                  <a:cubicBezTo>
                    <a:pt x="481" y="29"/>
                    <a:pt x="414" y="1"/>
                    <a:pt x="346" y="1"/>
                  </a:cubicBezTo>
                  <a:close/>
                  <a:moveTo>
                    <a:pt x="835" y="884"/>
                  </a:moveTo>
                  <a:cubicBezTo>
                    <a:pt x="838" y="886"/>
                    <a:pt x="842" y="888"/>
                    <a:pt x="845" y="889"/>
                  </a:cubicBezTo>
                  <a:cubicBezTo>
                    <a:pt x="842" y="888"/>
                    <a:pt x="838" y="886"/>
                    <a:pt x="835" y="884"/>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83" name="Google Shape;4083;p76"/>
            <p:cNvSpPr/>
            <p:nvPr/>
          </p:nvSpPr>
          <p:spPr>
            <a:xfrm>
              <a:off x="15464571" y="3080242"/>
              <a:ext cx="291039" cy="32980"/>
            </a:xfrm>
            <a:custGeom>
              <a:avLst/>
              <a:gdLst/>
              <a:ahLst/>
              <a:cxnLst/>
              <a:rect l="l" t="t" r="r" b="b"/>
              <a:pathLst>
                <a:path w="3224" h="365" extrusionOk="0">
                  <a:moveTo>
                    <a:pt x="93" y="1"/>
                  </a:moveTo>
                  <a:cubicBezTo>
                    <a:pt x="59" y="1"/>
                    <a:pt x="30" y="13"/>
                    <a:pt x="14" y="51"/>
                  </a:cubicBezTo>
                  <a:cubicBezTo>
                    <a:pt x="0" y="88"/>
                    <a:pt x="9" y="124"/>
                    <a:pt x="18" y="161"/>
                  </a:cubicBezTo>
                  <a:cubicBezTo>
                    <a:pt x="785" y="285"/>
                    <a:pt x="1566" y="354"/>
                    <a:pt x="2342" y="363"/>
                  </a:cubicBezTo>
                  <a:cubicBezTo>
                    <a:pt x="2405" y="364"/>
                    <a:pt x="2467" y="365"/>
                    <a:pt x="2530" y="365"/>
                  </a:cubicBezTo>
                  <a:cubicBezTo>
                    <a:pt x="2762" y="365"/>
                    <a:pt x="2992" y="354"/>
                    <a:pt x="3223" y="303"/>
                  </a:cubicBezTo>
                  <a:cubicBezTo>
                    <a:pt x="3210" y="248"/>
                    <a:pt x="3196" y="143"/>
                    <a:pt x="3127" y="124"/>
                  </a:cubicBezTo>
                  <a:cubicBezTo>
                    <a:pt x="3116" y="122"/>
                    <a:pt x="3104" y="121"/>
                    <a:pt x="3092" y="121"/>
                  </a:cubicBezTo>
                  <a:cubicBezTo>
                    <a:pt x="3080" y="121"/>
                    <a:pt x="3067" y="122"/>
                    <a:pt x="3054" y="124"/>
                  </a:cubicBezTo>
                  <a:cubicBezTo>
                    <a:pt x="2980" y="133"/>
                    <a:pt x="2907" y="143"/>
                    <a:pt x="2833" y="147"/>
                  </a:cubicBezTo>
                  <a:cubicBezTo>
                    <a:pt x="2613" y="166"/>
                    <a:pt x="2383" y="170"/>
                    <a:pt x="2163" y="170"/>
                  </a:cubicBezTo>
                  <a:cubicBezTo>
                    <a:pt x="2145" y="171"/>
                    <a:pt x="2127" y="171"/>
                    <a:pt x="2108" y="171"/>
                  </a:cubicBezTo>
                  <a:cubicBezTo>
                    <a:pt x="1855" y="171"/>
                    <a:pt x="1598" y="143"/>
                    <a:pt x="1345" y="143"/>
                  </a:cubicBezTo>
                  <a:cubicBezTo>
                    <a:pt x="1093" y="124"/>
                    <a:pt x="845" y="106"/>
                    <a:pt x="592" y="78"/>
                  </a:cubicBezTo>
                  <a:cubicBezTo>
                    <a:pt x="473" y="60"/>
                    <a:pt x="340" y="55"/>
                    <a:pt x="220" y="28"/>
                  </a:cubicBezTo>
                  <a:cubicBezTo>
                    <a:pt x="184" y="20"/>
                    <a:pt x="135" y="1"/>
                    <a:pt x="93"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84" name="Google Shape;4084;p76"/>
            <p:cNvSpPr/>
            <p:nvPr/>
          </p:nvSpPr>
          <p:spPr>
            <a:xfrm>
              <a:off x="14686512" y="2957722"/>
              <a:ext cx="296816" cy="154597"/>
            </a:xfrm>
            <a:custGeom>
              <a:avLst/>
              <a:gdLst/>
              <a:ahLst/>
              <a:cxnLst/>
              <a:rect l="l" t="t" r="r" b="b"/>
              <a:pathLst>
                <a:path w="3288" h="1711" extrusionOk="0">
                  <a:moveTo>
                    <a:pt x="2371" y="1"/>
                  </a:moveTo>
                  <a:cubicBezTo>
                    <a:pt x="2303" y="1"/>
                    <a:pt x="2236" y="30"/>
                    <a:pt x="2200" y="89"/>
                  </a:cubicBezTo>
                  <a:cubicBezTo>
                    <a:pt x="2131" y="195"/>
                    <a:pt x="2195" y="337"/>
                    <a:pt x="2186" y="465"/>
                  </a:cubicBezTo>
                  <a:cubicBezTo>
                    <a:pt x="2149" y="1017"/>
                    <a:pt x="909" y="1182"/>
                    <a:pt x="505" y="1237"/>
                  </a:cubicBezTo>
                  <a:cubicBezTo>
                    <a:pt x="432" y="1251"/>
                    <a:pt x="358" y="1260"/>
                    <a:pt x="290" y="1292"/>
                  </a:cubicBezTo>
                  <a:cubicBezTo>
                    <a:pt x="225" y="1324"/>
                    <a:pt x="170" y="1384"/>
                    <a:pt x="166" y="1462"/>
                  </a:cubicBezTo>
                  <a:cubicBezTo>
                    <a:pt x="154" y="1460"/>
                    <a:pt x="142" y="1459"/>
                    <a:pt x="132" y="1459"/>
                  </a:cubicBezTo>
                  <a:cubicBezTo>
                    <a:pt x="36" y="1459"/>
                    <a:pt x="13" y="1550"/>
                    <a:pt x="0" y="1641"/>
                  </a:cubicBezTo>
                  <a:cubicBezTo>
                    <a:pt x="181" y="1698"/>
                    <a:pt x="386" y="1710"/>
                    <a:pt x="586" y="1710"/>
                  </a:cubicBezTo>
                  <a:cubicBezTo>
                    <a:pt x="690" y="1710"/>
                    <a:pt x="793" y="1707"/>
                    <a:pt x="891" y="1705"/>
                  </a:cubicBezTo>
                  <a:cubicBezTo>
                    <a:pt x="1690" y="1692"/>
                    <a:pt x="2484" y="1623"/>
                    <a:pt x="3274" y="1499"/>
                  </a:cubicBezTo>
                  <a:cubicBezTo>
                    <a:pt x="3279" y="1462"/>
                    <a:pt x="3288" y="1425"/>
                    <a:pt x="3274" y="1388"/>
                  </a:cubicBezTo>
                  <a:cubicBezTo>
                    <a:pt x="3264" y="1365"/>
                    <a:pt x="3236" y="1343"/>
                    <a:pt x="3209" y="1343"/>
                  </a:cubicBezTo>
                  <a:cubicBezTo>
                    <a:pt x="3200" y="1343"/>
                    <a:pt x="3191" y="1346"/>
                    <a:pt x="3182" y="1352"/>
                  </a:cubicBezTo>
                  <a:cubicBezTo>
                    <a:pt x="3178" y="1205"/>
                    <a:pt x="3201" y="1058"/>
                    <a:pt x="3164" y="911"/>
                  </a:cubicBezTo>
                  <a:cubicBezTo>
                    <a:pt x="3146" y="847"/>
                    <a:pt x="3104" y="792"/>
                    <a:pt x="3095" y="723"/>
                  </a:cubicBezTo>
                  <a:cubicBezTo>
                    <a:pt x="3086" y="663"/>
                    <a:pt x="3109" y="603"/>
                    <a:pt x="3127" y="544"/>
                  </a:cubicBezTo>
                  <a:cubicBezTo>
                    <a:pt x="3136" y="498"/>
                    <a:pt x="3150" y="447"/>
                    <a:pt x="3141" y="401"/>
                  </a:cubicBezTo>
                  <a:lnTo>
                    <a:pt x="3136" y="383"/>
                  </a:lnTo>
                  <a:lnTo>
                    <a:pt x="3132" y="364"/>
                  </a:lnTo>
                  <a:cubicBezTo>
                    <a:pt x="3113" y="318"/>
                    <a:pt x="3051" y="303"/>
                    <a:pt x="2983" y="303"/>
                  </a:cubicBezTo>
                  <a:cubicBezTo>
                    <a:pt x="2905" y="303"/>
                    <a:pt x="2818" y="322"/>
                    <a:pt x="2778" y="332"/>
                  </a:cubicBezTo>
                  <a:lnTo>
                    <a:pt x="2774" y="337"/>
                  </a:lnTo>
                  <a:cubicBezTo>
                    <a:pt x="2697" y="351"/>
                    <a:pt x="2633" y="373"/>
                    <a:pt x="2631" y="378"/>
                  </a:cubicBezTo>
                  <a:lnTo>
                    <a:pt x="2631" y="378"/>
                  </a:lnTo>
                  <a:cubicBezTo>
                    <a:pt x="2650" y="259"/>
                    <a:pt x="2618" y="126"/>
                    <a:pt x="2521" y="52"/>
                  </a:cubicBezTo>
                  <a:cubicBezTo>
                    <a:pt x="2479" y="18"/>
                    <a:pt x="2425" y="1"/>
                    <a:pt x="2371"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85" name="Google Shape;4085;p76"/>
            <p:cNvSpPr/>
            <p:nvPr/>
          </p:nvSpPr>
          <p:spPr>
            <a:xfrm>
              <a:off x="14854780" y="2957722"/>
              <a:ext cx="77634" cy="80235"/>
            </a:xfrm>
            <a:custGeom>
              <a:avLst/>
              <a:gdLst/>
              <a:ahLst/>
              <a:cxnLst/>
              <a:rect l="l" t="t" r="r" b="b"/>
              <a:pathLst>
                <a:path w="860" h="888" extrusionOk="0">
                  <a:moveTo>
                    <a:pt x="507" y="1"/>
                  </a:moveTo>
                  <a:cubicBezTo>
                    <a:pt x="439" y="1"/>
                    <a:pt x="372" y="30"/>
                    <a:pt x="336" y="89"/>
                  </a:cubicBezTo>
                  <a:cubicBezTo>
                    <a:pt x="267" y="195"/>
                    <a:pt x="331" y="337"/>
                    <a:pt x="322" y="465"/>
                  </a:cubicBezTo>
                  <a:cubicBezTo>
                    <a:pt x="313" y="632"/>
                    <a:pt x="155" y="806"/>
                    <a:pt x="10" y="883"/>
                  </a:cubicBezTo>
                  <a:lnTo>
                    <a:pt x="10" y="883"/>
                  </a:lnTo>
                  <a:cubicBezTo>
                    <a:pt x="96" y="840"/>
                    <a:pt x="197" y="813"/>
                    <a:pt x="285" y="773"/>
                  </a:cubicBezTo>
                  <a:cubicBezTo>
                    <a:pt x="395" y="723"/>
                    <a:pt x="496" y="663"/>
                    <a:pt x="584" y="589"/>
                  </a:cubicBezTo>
                  <a:lnTo>
                    <a:pt x="602" y="576"/>
                  </a:lnTo>
                  <a:cubicBezTo>
                    <a:pt x="763" y="438"/>
                    <a:pt x="859" y="208"/>
                    <a:pt x="657" y="52"/>
                  </a:cubicBezTo>
                  <a:cubicBezTo>
                    <a:pt x="615" y="18"/>
                    <a:pt x="561" y="1"/>
                    <a:pt x="507" y="1"/>
                  </a:cubicBezTo>
                  <a:close/>
                  <a:moveTo>
                    <a:pt x="10" y="883"/>
                  </a:moveTo>
                  <a:lnTo>
                    <a:pt x="10" y="883"/>
                  </a:lnTo>
                  <a:cubicBezTo>
                    <a:pt x="7" y="885"/>
                    <a:pt x="4" y="886"/>
                    <a:pt x="1" y="888"/>
                  </a:cubicBezTo>
                  <a:cubicBezTo>
                    <a:pt x="4" y="886"/>
                    <a:pt x="7" y="885"/>
                    <a:pt x="10" y="883"/>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86" name="Google Shape;4086;p76"/>
            <p:cNvSpPr/>
            <p:nvPr/>
          </p:nvSpPr>
          <p:spPr>
            <a:xfrm>
              <a:off x="14685699" y="3078616"/>
              <a:ext cx="297628" cy="33341"/>
            </a:xfrm>
            <a:custGeom>
              <a:avLst/>
              <a:gdLst/>
              <a:ahLst/>
              <a:cxnLst/>
              <a:rect l="l" t="t" r="r" b="b"/>
              <a:pathLst>
                <a:path w="3297" h="369" extrusionOk="0">
                  <a:moveTo>
                    <a:pt x="3203" y="0"/>
                  </a:moveTo>
                  <a:cubicBezTo>
                    <a:pt x="3159" y="0"/>
                    <a:pt x="3108" y="20"/>
                    <a:pt x="3072" y="27"/>
                  </a:cubicBezTo>
                  <a:cubicBezTo>
                    <a:pt x="2948" y="55"/>
                    <a:pt x="2819" y="64"/>
                    <a:pt x="2691" y="78"/>
                  </a:cubicBezTo>
                  <a:cubicBezTo>
                    <a:pt x="2438" y="106"/>
                    <a:pt x="2181" y="129"/>
                    <a:pt x="1924" y="142"/>
                  </a:cubicBezTo>
                  <a:cubicBezTo>
                    <a:pt x="1675" y="142"/>
                    <a:pt x="1430" y="171"/>
                    <a:pt x="1182" y="171"/>
                  </a:cubicBezTo>
                  <a:cubicBezTo>
                    <a:pt x="1151" y="171"/>
                    <a:pt x="1119" y="171"/>
                    <a:pt x="1088" y="170"/>
                  </a:cubicBezTo>
                  <a:cubicBezTo>
                    <a:pt x="859" y="170"/>
                    <a:pt x="629" y="165"/>
                    <a:pt x="400" y="147"/>
                  </a:cubicBezTo>
                  <a:cubicBezTo>
                    <a:pt x="326" y="142"/>
                    <a:pt x="248" y="133"/>
                    <a:pt x="175" y="124"/>
                  </a:cubicBezTo>
                  <a:cubicBezTo>
                    <a:pt x="163" y="122"/>
                    <a:pt x="151" y="120"/>
                    <a:pt x="138" y="120"/>
                  </a:cubicBezTo>
                  <a:cubicBezTo>
                    <a:pt x="125" y="120"/>
                    <a:pt x="113" y="122"/>
                    <a:pt x="101" y="124"/>
                  </a:cubicBezTo>
                  <a:cubicBezTo>
                    <a:pt x="28" y="142"/>
                    <a:pt x="14" y="248"/>
                    <a:pt x="0" y="308"/>
                  </a:cubicBezTo>
                  <a:cubicBezTo>
                    <a:pt x="250" y="357"/>
                    <a:pt x="494" y="369"/>
                    <a:pt x="743" y="369"/>
                  </a:cubicBezTo>
                  <a:cubicBezTo>
                    <a:pt x="795" y="369"/>
                    <a:pt x="847" y="368"/>
                    <a:pt x="900" y="367"/>
                  </a:cubicBezTo>
                  <a:cubicBezTo>
                    <a:pt x="1699" y="354"/>
                    <a:pt x="2493" y="285"/>
                    <a:pt x="3283" y="161"/>
                  </a:cubicBezTo>
                  <a:cubicBezTo>
                    <a:pt x="3288" y="124"/>
                    <a:pt x="3297" y="87"/>
                    <a:pt x="3283" y="50"/>
                  </a:cubicBezTo>
                  <a:cubicBezTo>
                    <a:pt x="3267" y="12"/>
                    <a:pt x="3237" y="0"/>
                    <a:pt x="3203" y="0"/>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87" name="Google Shape;4087;p76"/>
            <p:cNvSpPr/>
            <p:nvPr/>
          </p:nvSpPr>
          <p:spPr>
            <a:xfrm>
              <a:off x="15363375" y="456988"/>
              <a:ext cx="281560" cy="987580"/>
            </a:xfrm>
            <a:custGeom>
              <a:avLst/>
              <a:gdLst/>
              <a:ahLst/>
              <a:cxnLst/>
              <a:rect l="l" t="t" r="r" b="b"/>
              <a:pathLst>
                <a:path w="3119" h="10930" extrusionOk="0">
                  <a:moveTo>
                    <a:pt x="1657" y="1"/>
                  </a:moveTo>
                  <a:cubicBezTo>
                    <a:pt x="1645" y="1"/>
                    <a:pt x="1633" y="5"/>
                    <a:pt x="1622" y="13"/>
                  </a:cubicBezTo>
                  <a:cubicBezTo>
                    <a:pt x="1599" y="36"/>
                    <a:pt x="1599" y="73"/>
                    <a:pt x="1599" y="105"/>
                  </a:cubicBezTo>
                  <a:cubicBezTo>
                    <a:pt x="1612" y="238"/>
                    <a:pt x="1640" y="371"/>
                    <a:pt x="1667" y="500"/>
                  </a:cubicBezTo>
                  <a:cubicBezTo>
                    <a:pt x="1713" y="688"/>
                    <a:pt x="1755" y="881"/>
                    <a:pt x="1796" y="1069"/>
                  </a:cubicBezTo>
                  <a:cubicBezTo>
                    <a:pt x="1810" y="1120"/>
                    <a:pt x="1865" y="1249"/>
                    <a:pt x="1801" y="1290"/>
                  </a:cubicBezTo>
                  <a:cubicBezTo>
                    <a:pt x="1792" y="1295"/>
                    <a:pt x="1783" y="1297"/>
                    <a:pt x="1774" y="1297"/>
                  </a:cubicBezTo>
                  <a:cubicBezTo>
                    <a:pt x="1732" y="1297"/>
                    <a:pt x="1691" y="1250"/>
                    <a:pt x="1672" y="1216"/>
                  </a:cubicBezTo>
                  <a:cubicBezTo>
                    <a:pt x="1608" y="1079"/>
                    <a:pt x="1548" y="932"/>
                    <a:pt x="1498" y="785"/>
                  </a:cubicBezTo>
                  <a:cubicBezTo>
                    <a:pt x="1465" y="684"/>
                    <a:pt x="1447" y="491"/>
                    <a:pt x="1364" y="417"/>
                  </a:cubicBezTo>
                  <a:cubicBezTo>
                    <a:pt x="1351" y="404"/>
                    <a:pt x="1338" y="399"/>
                    <a:pt x="1325" y="399"/>
                  </a:cubicBezTo>
                  <a:cubicBezTo>
                    <a:pt x="1298" y="399"/>
                    <a:pt x="1274" y="426"/>
                    <a:pt x="1268" y="463"/>
                  </a:cubicBezTo>
                  <a:cubicBezTo>
                    <a:pt x="1231" y="675"/>
                    <a:pt x="1309" y="950"/>
                    <a:pt x="1374" y="1152"/>
                  </a:cubicBezTo>
                  <a:cubicBezTo>
                    <a:pt x="1438" y="1331"/>
                    <a:pt x="1511" y="1501"/>
                    <a:pt x="1599" y="1671"/>
                  </a:cubicBezTo>
                  <a:cubicBezTo>
                    <a:pt x="1617" y="1708"/>
                    <a:pt x="1635" y="1749"/>
                    <a:pt x="1617" y="1786"/>
                  </a:cubicBezTo>
                  <a:lnTo>
                    <a:pt x="1608" y="1800"/>
                  </a:lnTo>
                  <a:lnTo>
                    <a:pt x="1594" y="1800"/>
                  </a:lnTo>
                  <a:cubicBezTo>
                    <a:pt x="1493" y="1800"/>
                    <a:pt x="1415" y="1758"/>
                    <a:pt x="1332" y="1717"/>
                  </a:cubicBezTo>
                  <a:cubicBezTo>
                    <a:pt x="1255" y="1674"/>
                    <a:pt x="1178" y="1630"/>
                    <a:pt x="1088" y="1630"/>
                  </a:cubicBezTo>
                  <a:cubicBezTo>
                    <a:pt x="1044" y="1630"/>
                    <a:pt x="998" y="1641"/>
                    <a:pt x="947" y="1666"/>
                  </a:cubicBezTo>
                  <a:cubicBezTo>
                    <a:pt x="905" y="1685"/>
                    <a:pt x="868" y="1721"/>
                    <a:pt x="873" y="1767"/>
                  </a:cubicBezTo>
                  <a:cubicBezTo>
                    <a:pt x="882" y="1813"/>
                    <a:pt x="933" y="1832"/>
                    <a:pt x="979" y="1845"/>
                  </a:cubicBezTo>
                  <a:cubicBezTo>
                    <a:pt x="1093" y="1878"/>
                    <a:pt x="1236" y="1919"/>
                    <a:pt x="1337" y="1983"/>
                  </a:cubicBezTo>
                  <a:cubicBezTo>
                    <a:pt x="1438" y="2047"/>
                    <a:pt x="1502" y="2176"/>
                    <a:pt x="1580" y="2263"/>
                  </a:cubicBezTo>
                  <a:cubicBezTo>
                    <a:pt x="1704" y="2406"/>
                    <a:pt x="1883" y="2502"/>
                    <a:pt x="2067" y="2516"/>
                  </a:cubicBezTo>
                  <a:cubicBezTo>
                    <a:pt x="2099" y="3016"/>
                    <a:pt x="2117" y="3517"/>
                    <a:pt x="2140" y="4013"/>
                  </a:cubicBezTo>
                  <a:cubicBezTo>
                    <a:pt x="2159" y="4330"/>
                    <a:pt x="2173" y="4646"/>
                    <a:pt x="2145" y="4963"/>
                  </a:cubicBezTo>
                  <a:cubicBezTo>
                    <a:pt x="2104" y="5487"/>
                    <a:pt x="2076" y="5992"/>
                    <a:pt x="2173" y="6515"/>
                  </a:cubicBezTo>
                  <a:cubicBezTo>
                    <a:pt x="2182" y="6561"/>
                    <a:pt x="2191" y="6612"/>
                    <a:pt x="2186" y="6658"/>
                  </a:cubicBezTo>
                  <a:cubicBezTo>
                    <a:pt x="2177" y="6713"/>
                    <a:pt x="2150" y="6763"/>
                    <a:pt x="2117" y="6809"/>
                  </a:cubicBezTo>
                  <a:cubicBezTo>
                    <a:pt x="1943" y="7098"/>
                    <a:pt x="1755" y="7388"/>
                    <a:pt x="1589" y="7686"/>
                  </a:cubicBezTo>
                  <a:cubicBezTo>
                    <a:pt x="1360" y="8086"/>
                    <a:pt x="1172" y="8508"/>
                    <a:pt x="937" y="8908"/>
                  </a:cubicBezTo>
                  <a:cubicBezTo>
                    <a:pt x="708" y="9293"/>
                    <a:pt x="437" y="9661"/>
                    <a:pt x="83" y="9932"/>
                  </a:cubicBezTo>
                  <a:cubicBezTo>
                    <a:pt x="70" y="9941"/>
                    <a:pt x="60" y="9950"/>
                    <a:pt x="51" y="9955"/>
                  </a:cubicBezTo>
                  <a:cubicBezTo>
                    <a:pt x="33" y="9968"/>
                    <a:pt x="14" y="9982"/>
                    <a:pt x="5" y="10005"/>
                  </a:cubicBezTo>
                  <a:cubicBezTo>
                    <a:pt x="1" y="10023"/>
                    <a:pt x="5" y="10042"/>
                    <a:pt x="10" y="10060"/>
                  </a:cubicBezTo>
                  <a:cubicBezTo>
                    <a:pt x="49" y="10169"/>
                    <a:pt x="736" y="10930"/>
                    <a:pt x="863" y="10930"/>
                  </a:cubicBezTo>
                  <a:cubicBezTo>
                    <a:pt x="869" y="10930"/>
                    <a:pt x="874" y="10928"/>
                    <a:pt x="878" y="10923"/>
                  </a:cubicBezTo>
                  <a:cubicBezTo>
                    <a:pt x="1805" y="9757"/>
                    <a:pt x="2443" y="8393"/>
                    <a:pt x="3017" y="7025"/>
                  </a:cubicBezTo>
                  <a:cubicBezTo>
                    <a:pt x="3050" y="6951"/>
                    <a:pt x="3077" y="6878"/>
                    <a:pt x="3095" y="6805"/>
                  </a:cubicBezTo>
                  <a:cubicBezTo>
                    <a:pt x="3118" y="6704"/>
                    <a:pt x="3118" y="6598"/>
                    <a:pt x="3118" y="6492"/>
                  </a:cubicBezTo>
                  <a:cubicBezTo>
                    <a:pt x="3114" y="5804"/>
                    <a:pt x="3045" y="5133"/>
                    <a:pt x="2898" y="4467"/>
                  </a:cubicBezTo>
                  <a:cubicBezTo>
                    <a:pt x="2747" y="3783"/>
                    <a:pt x="2609" y="3099"/>
                    <a:pt x="2476" y="2415"/>
                  </a:cubicBezTo>
                  <a:cubicBezTo>
                    <a:pt x="2554" y="2364"/>
                    <a:pt x="2618" y="2300"/>
                    <a:pt x="2659" y="2217"/>
                  </a:cubicBezTo>
                  <a:cubicBezTo>
                    <a:pt x="2838" y="1896"/>
                    <a:pt x="2714" y="1515"/>
                    <a:pt x="2705" y="1170"/>
                  </a:cubicBezTo>
                  <a:cubicBezTo>
                    <a:pt x="2696" y="950"/>
                    <a:pt x="2747" y="739"/>
                    <a:pt x="2636" y="532"/>
                  </a:cubicBezTo>
                  <a:cubicBezTo>
                    <a:pt x="2632" y="518"/>
                    <a:pt x="2623" y="505"/>
                    <a:pt x="2604" y="495"/>
                  </a:cubicBezTo>
                  <a:cubicBezTo>
                    <a:pt x="2599" y="492"/>
                    <a:pt x="2593" y="491"/>
                    <a:pt x="2587" y="491"/>
                  </a:cubicBezTo>
                  <a:cubicBezTo>
                    <a:pt x="2567" y="491"/>
                    <a:pt x="2546" y="506"/>
                    <a:pt x="2535" y="523"/>
                  </a:cubicBezTo>
                  <a:cubicBezTo>
                    <a:pt x="2522" y="551"/>
                    <a:pt x="2522" y="578"/>
                    <a:pt x="2526" y="606"/>
                  </a:cubicBezTo>
                  <a:cubicBezTo>
                    <a:pt x="2526" y="693"/>
                    <a:pt x="2604" y="1115"/>
                    <a:pt x="2494" y="1147"/>
                  </a:cubicBezTo>
                  <a:cubicBezTo>
                    <a:pt x="2489" y="1149"/>
                    <a:pt x="2484" y="1150"/>
                    <a:pt x="2480" y="1150"/>
                  </a:cubicBezTo>
                  <a:cubicBezTo>
                    <a:pt x="2432" y="1150"/>
                    <a:pt x="2420" y="1066"/>
                    <a:pt x="2411" y="1028"/>
                  </a:cubicBezTo>
                  <a:cubicBezTo>
                    <a:pt x="2379" y="780"/>
                    <a:pt x="2347" y="537"/>
                    <a:pt x="2292" y="293"/>
                  </a:cubicBezTo>
                  <a:cubicBezTo>
                    <a:pt x="2274" y="211"/>
                    <a:pt x="2246" y="119"/>
                    <a:pt x="2173" y="91"/>
                  </a:cubicBezTo>
                  <a:cubicBezTo>
                    <a:pt x="2166" y="89"/>
                    <a:pt x="2158" y="88"/>
                    <a:pt x="2150" y="88"/>
                  </a:cubicBezTo>
                  <a:cubicBezTo>
                    <a:pt x="2142" y="88"/>
                    <a:pt x="2134" y="89"/>
                    <a:pt x="2127" y="91"/>
                  </a:cubicBezTo>
                  <a:cubicBezTo>
                    <a:pt x="2104" y="105"/>
                    <a:pt x="2104" y="133"/>
                    <a:pt x="2104" y="156"/>
                  </a:cubicBezTo>
                  <a:cubicBezTo>
                    <a:pt x="2113" y="362"/>
                    <a:pt x="2145" y="569"/>
                    <a:pt x="2173" y="771"/>
                  </a:cubicBezTo>
                  <a:cubicBezTo>
                    <a:pt x="2177" y="817"/>
                    <a:pt x="2239" y="1209"/>
                    <a:pt x="2147" y="1209"/>
                  </a:cubicBezTo>
                  <a:cubicBezTo>
                    <a:pt x="2139" y="1209"/>
                    <a:pt x="2129" y="1205"/>
                    <a:pt x="2117" y="1198"/>
                  </a:cubicBezTo>
                  <a:cubicBezTo>
                    <a:pt x="2094" y="1184"/>
                    <a:pt x="2081" y="1157"/>
                    <a:pt x="2072" y="1129"/>
                  </a:cubicBezTo>
                  <a:cubicBezTo>
                    <a:pt x="1984" y="872"/>
                    <a:pt x="1911" y="615"/>
                    <a:pt x="1847" y="349"/>
                  </a:cubicBezTo>
                  <a:cubicBezTo>
                    <a:pt x="1824" y="257"/>
                    <a:pt x="1805" y="160"/>
                    <a:pt x="1759" y="78"/>
                  </a:cubicBezTo>
                  <a:cubicBezTo>
                    <a:pt x="1738" y="39"/>
                    <a:pt x="1696" y="1"/>
                    <a:pt x="1657" y="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88" name="Google Shape;4088;p76"/>
            <p:cNvSpPr/>
            <p:nvPr/>
          </p:nvSpPr>
          <p:spPr>
            <a:xfrm>
              <a:off x="15363375" y="455452"/>
              <a:ext cx="281560" cy="989116"/>
            </a:xfrm>
            <a:custGeom>
              <a:avLst/>
              <a:gdLst/>
              <a:ahLst/>
              <a:cxnLst/>
              <a:rect l="l" t="t" r="r" b="b"/>
              <a:pathLst>
                <a:path w="3119" h="10947" extrusionOk="0">
                  <a:moveTo>
                    <a:pt x="1687" y="1"/>
                  </a:moveTo>
                  <a:cubicBezTo>
                    <a:pt x="1679" y="1"/>
                    <a:pt x="1670" y="5"/>
                    <a:pt x="1663" y="12"/>
                  </a:cubicBezTo>
                  <a:cubicBezTo>
                    <a:pt x="1658" y="26"/>
                    <a:pt x="1663" y="40"/>
                    <a:pt x="1667" y="49"/>
                  </a:cubicBezTo>
                  <a:lnTo>
                    <a:pt x="1915" y="1178"/>
                  </a:lnTo>
                  <a:cubicBezTo>
                    <a:pt x="1925" y="1224"/>
                    <a:pt x="1929" y="1284"/>
                    <a:pt x="1892" y="1316"/>
                  </a:cubicBezTo>
                  <a:cubicBezTo>
                    <a:pt x="1877" y="1328"/>
                    <a:pt x="1858" y="1333"/>
                    <a:pt x="1837" y="1333"/>
                  </a:cubicBezTo>
                  <a:cubicBezTo>
                    <a:pt x="1774" y="1333"/>
                    <a:pt x="1696" y="1282"/>
                    <a:pt x="1672" y="1233"/>
                  </a:cubicBezTo>
                  <a:cubicBezTo>
                    <a:pt x="1608" y="1096"/>
                    <a:pt x="1548" y="949"/>
                    <a:pt x="1498" y="802"/>
                  </a:cubicBezTo>
                  <a:cubicBezTo>
                    <a:pt x="1465" y="714"/>
                    <a:pt x="1461" y="613"/>
                    <a:pt x="1424" y="526"/>
                  </a:cubicBezTo>
                  <a:cubicBezTo>
                    <a:pt x="1404" y="484"/>
                    <a:pt x="1359" y="432"/>
                    <a:pt x="1331" y="432"/>
                  </a:cubicBezTo>
                  <a:cubicBezTo>
                    <a:pt x="1313" y="432"/>
                    <a:pt x="1302" y="453"/>
                    <a:pt x="1309" y="512"/>
                  </a:cubicBezTo>
                  <a:cubicBezTo>
                    <a:pt x="1364" y="866"/>
                    <a:pt x="1479" y="1210"/>
                    <a:pt x="1649" y="1523"/>
                  </a:cubicBezTo>
                  <a:cubicBezTo>
                    <a:pt x="1681" y="1587"/>
                    <a:pt x="1718" y="1651"/>
                    <a:pt x="1709" y="1720"/>
                  </a:cubicBezTo>
                  <a:cubicBezTo>
                    <a:pt x="1700" y="1793"/>
                    <a:pt x="1660" y="1822"/>
                    <a:pt x="1606" y="1822"/>
                  </a:cubicBezTo>
                  <a:cubicBezTo>
                    <a:pt x="1602" y="1822"/>
                    <a:pt x="1598" y="1821"/>
                    <a:pt x="1594" y="1821"/>
                  </a:cubicBezTo>
                  <a:cubicBezTo>
                    <a:pt x="1465" y="1821"/>
                    <a:pt x="1263" y="1688"/>
                    <a:pt x="1194" y="1665"/>
                  </a:cubicBezTo>
                  <a:cubicBezTo>
                    <a:pt x="1162" y="1655"/>
                    <a:pt x="1132" y="1651"/>
                    <a:pt x="1103" y="1651"/>
                  </a:cubicBezTo>
                  <a:cubicBezTo>
                    <a:pt x="1063" y="1651"/>
                    <a:pt x="1024" y="1659"/>
                    <a:pt x="979" y="1670"/>
                  </a:cubicBezTo>
                  <a:cubicBezTo>
                    <a:pt x="937" y="1679"/>
                    <a:pt x="786" y="1743"/>
                    <a:pt x="914" y="1780"/>
                  </a:cubicBezTo>
                  <a:cubicBezTo>
                    <a:pt x="924" y="1784"/>
                    <a:pt x="934" y="1786"/>
                    <a:pt x="945" y="1786"/>
                  </a:cubicBezTo>
                  <a:cubicBezTo>
                    <a:pt x="956" y="1786"/>
                    <a:pt x="967" y="1784"/>
                    <a:pt x="979" y="1784"/>
                  </a:cubicBezTo>
                  <a:cubicBezTo>
                    <a:pt x="985" y="1784"/>
                    <a:pt x="991" y="1784"/>
                    <a:pt x="997" y="1784"/>
                  </a:cubicBezTo>
                  <a:cubicBezTo>
                    <a:pt x="1112" y="1784"/>
                    <a:pt x="1200" y="1824"/>
                    <a:pt x="1300" y="1872"/>
                  </a:cubicBezTo>
                  <a:cubicBezTo>
                    <a:pt x="1387" y="1913"/>
                    <a:pt x="1507" y="1918"/>
                    <a:pt x="1576" y="1986"/>
                  </a:cubicBezTo>
                  <a:cubicBezTo>
                    <a:pt x="1612" y="2023"/>
                    <a:pt x="1631" y="2074"/>
                    <a:pt x="1654" y="2120"/>
                  </a:cubicBezTo>
                  <a:cubicBezTo>
                    <a:pt x="1747" y="2296"/>
                    <a:pt x="1948" y="2408"/>
                    <a:pt x="2148" y="2408"/>
                  </a:cubicBezTo>
                  <a:cubicBezTo>
                    <a:pt x="2203" y="2408"/>
                    <a:pt x="2258" y="2399"/>
                    <a:pt x="2310" y="2381"/>
                  </a:cubicBezTo>
                  <a:cubicBezTo>
                    <a:pt x="2375" y="3763"/>
                    <a:pt x="2448" y="5155"/>
                    <a:pt x="2710" y="6514"/>
                  </a:cubicBezTo>
                  <a:cubicBezTo>
                    <a:pt x="2728" y="6610"/>
                    <a:pt x="2747" y="6716"/>
                    <a:pt x="2728" y="6812"/>
                  </a:cubicBezTo>
                  <a:cubicBezTo>
                    <a:pt x="2714" y="6877"/>
                    <a:pt x="2687" y="6936"/>
                    <a:pt x="2659" y="6991"/>
                  </a:cubicBezTo>
                  <a:cubicBezTo>
                    <a:pt x="2549" y="7226"/>
                    <a:pt x="2434" y="7460"/>
                    <a:pt x="2324" y="7699"/>
                  </a:cubicBezTo>
                  <a:cubicBezTo>
                    <a:pt x="2191" y="7969"/>
                    <a:pt x="2062" y="8245"/>
                    <a:pt x="1860" y="8470"/>
                  </a:cubicBezTo>
                  <a:cubicBezTo>
                    <a:pt x="1727" y="8305"/>
                    <a:pt x="1571" y="8162"/>
                    <a:pt x="1397" y="8038"/>
                  </a:cubicBezTo>
                  <a:cubicBezTo>
                    <a:pt x="1240" y="8332"/>
                    <a:pt x="1107" y="8635"/>
                    <a:pt x="937" y="8925"/>
                  </a:cubicBezTo>
                  <a:cubicBezTo>
                    <a:pt x="708" y="9310"/>
                    <a:pt x="437" y="9678"/>
                    <a:pt x="83" y="9949"/>
                  </a:cubicBezTo>
                  <a:cubicBezTo>
                    <a:pt x="70" y="9958"/>
                    <a:pt x="60" y="9967"/>
                    <a:pt x="51" y="9972"/>
                  </a:cubicBezTo>
                  <a:cubicBezTo>
                    <a:pt x="33" y="9985"/>
                    <a:pt x="14" y="9999"/>
                    <a:pt x="5" y="10022"/>
                  </a:cubicBezTo>
                  <a:cubicBezTo>
                    <a:pt x="1" y="10040"/>
                    <a:pt x="5" y="10059"/>
                    <a:pt x="10" y="10077"/>
                  </a:cubicBezTo>
                  <a:cubicBezTo>
                    <a:pt x="49" y="10186"/>
                    <a:pt x="736" y="10947"/>
                    <a:pt x="863" y="10947"/>
                  </a:cubicBezTo>
                  <a:cubicBezTo>
                    <a:pt x="869" y="10947"/>
                    <a:pt x="874" y="10945"/>
                    <a:pt x="878" y="10940"/>
                  </a:cubicBezTo>
                  <a:cubicBezTo>
                    <a:pt x="1805" y="9774"/>
                    <a:pt x="2443" y="8410"/>
                    <a:pt x="3017" y="7042"/>
                  </a:cubicBezTo>
                  <a:cubicBezTo>
                    <a:pt x="3050" y="6968"/>
                    <a:pt x="3077" y="6895"/>
                    <a:pt x="3095" y="6822"/>
                  </a:cubicBezTo>
                  <a:cubicBezTo>
                    <a:pt x="3118" y="6721"/>
                    <a:pt x="3118" y="6615"/>
                    <a:pt x="3118" y="6509"/>
                  </a:cubicBezTo>
                  <a:cubicBezTo>
                    <a:pt x="3114" y="5821"/>
                    <a:pt x="3045" y="5150"/>
                    <a:pt x="2898" y="4484"/>
                  </a:cubicBezTo>
                  <a:cubicBezTo>
                    <a:pt x="2747" y="3800"/>
                    <a:pt x="2609" y="3116"/>
                    <a:pt x="2476" y="2432"/>
                  </a:cubicBezTo>
                  <a:cubicBezTo>
                    <a:pt x="2554" y="2381"/>
                    <a:pt x="2618" y="2317"/>
                    <a:pt x="2659" y="2234"/>
                  </a:cubicBezTo>
                  <a:cubicBezTo>
                    <a:pt x="2838" y="1913"/>
                    <a:pt x="2714" y="1532"/>
                    <a:pt x="2705" y="1187"/>
                  </a:cubicBezTo>
                  <a:cubicBezTo>
                    <a:pt x="2701" y="1022"/>
                    <a:pt x="2779" y="623"/>
                    <a:pt x="2604" y="517"/>
                  </a:cubicBezTo>
                  <a:cubicBezTo>
                    <a:pt x="2581" y="563"/>
                    <a:pt x="2581" y="613"/>
                    <a:pt x="2590" y="664"/>
                  </a:cubicBezTo>
                  <a:cubicBezTo>
                    <a:pt x="2609" y="811"/>
                    <a:pt x="2641" y="958"/>
                    <a:pt x="2623" y="1105"/>
                  </a:cubicBezTo>
                  <a:cubicBezTo>
                    <a:pt x="2618" y="1132"/>
                    <a:pt x="2613" y="1160"/>
                    <a:pt x="2595" y="1174"/>
                  </a:cubicBezTo>
                  <a:cubicBezTo>
                    <a:pt x="2577" y="1189"/>
                    <a:pt x="2559" y="1195"/>
                    <a:pt x="2542" y="1195"/>
                  </a:cubicBezTo>
                  <a:cubicBezTo>
                    <a:pt x="2475" y="1195"/>
                    <a:pt x="2419" y="1100"/>
                    <a:pt x="2411" y="1045"/>
                  </a:cubicBezTo>
                  <a:cubicBezTo>
                    <a:pt x="2379" y="797"/>
                    <a:pt x="2347" y="554"/>
                    <a:pt x="2292" y="310"/>
                  </a:cubicBezTo>
                  <a:cubicBezTo>
                    <a:pt x="2274" y="228"/>
                    <a:pt x="2246" y="150"/>
                    <a:pt x="2177" y="104"/>
                  </a:cubicBezTo>
                  <a:cubicBezTo>
                    <a:pt x="2154" y="113"/>
                    <a:pt x="2154" y="127"/>
                    <a:pt x="2159" y="150"/>
                  </a:cubicBezTo>
                  <a:cubicBezTo>
                    <a:pt x="2232" y="444"/>
                    <a:pt x="2255" y="747"/>
                    <a:pt x="2283" y="1045"/>
                  </a:cubicBezTo>
                  <a:cubicBezTo>
                    <a:pt x="2287" y="1082"/>
                    <a:pt x="2287" y="1119"/>
                    <a:pt x="2278" y="1151"/>
                  </a:cubicBezTo>
                  <a:cubicBezTo>
                    <a:pt x="2269" y="1187"/>
                    <a:pt x="2246" y="1220"/>
                    <a:pt x="2214" y="1229"/>
                  </a:cubicBezTo>
                  <a:cubicBezTo>
                    <a:pt x="2205" y="1231"/>
                    <a:pt x="2197" y="1231"/>
                    <a:pt x="2189" y="1231"/>
                  </a:cubicBezTo>
                  <a:cubicBezTo>
                    <a:pt x="2136" y="1231"/>
                    <a:pt x="2091" y="1194"/>
                    <a:pt x="2072" y="1146"/>
                  </a:cubicBezTo>
                  <a:cubicBezTo>
                    <a:pt x="1984" y="889"/>
                    <a:pt x="1911" y="632"/>
                    <a:pt x="1847" y="366"/>
                  </a:cubicBezTo>
                  <a:cubicBezTo>
                    <a:pt x="1824" y="274"/>
                    <a:pt x="1805" y="177"/>
                    <a:pt x="1759" y="95"/>
                  </a:cubicBezTo>
                  <a:cubicBezTo>
                    <a:pt x="1736" y="58"/>
                    <a:pt x="1704" y="44"/>
                    <a:pt x="1695" y="3"/>
                  </a:cubicBezTo>
                  <a:cubicBezTo>
                    <a:pt x="1693" y="2"/>
                    <a:pt x="1690" y="1"/>
                    <a:pt x="1687" y="1"/>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89" name="Google Shape;4089;p76"/>
            <p:cNvSpPr/>
            <p:nvPr/>
          </p:nvSpPr>
          <p:spPr>
            <a:xfrm>
              <a:off x="15515936" y="618722"/>
              <a:ext cx="52268" cy="32889"/>
            </a:xfrm>
            <a:custGeom>
              <a:avLst/>
              <a:gdLst/>
              <a:ahLst/>
              <a:cxnLst/>
              <a:rect l="l" t="t" r="r" b="b"/>
              <a:pathLst>
                <a:path w="579" h="364" extrusionOk="0">
                  <a:moveTo>
                    <a:pt x="74" y="0"/>
                  </a:moveTo>
                  <a:cubicBezTo>
                    <a:pt x="51" y="0"/>
                    <a:pt x="23" y="0"/>
                    <a:pt x="0" y="5"/>
                  </a:cubicBezTo>
                  <a:cubicBezTo>
                    <a:pt x="120" y="28"/>
                    <a:pt x="225" y="69"/>
                    <a:pt x="322" y="129"/>
                  </a:cubicBezTo>
                  <a:cubicBezTo>
                    <a:pt x="418" y="193"/>
                    <a:pt x="505" y="271"/>
                    <a:pt x="579" y="363"/>
                  </a:cubicBezTo>
                  <a:cubicBezTo>
                    <a:pt x="542" y="248"/>
                    <a:pt x="460" y="147"/>
                    <a:pt x="354" y="83"/>
                  </a:cubicBezTo>
                  <a:cubicBezTo>
                    <a:pt x="271" y="32"/>
                    <a:pt x="170" y="0"/>
                    <a:pt x="74" y="0"/>
                  </a:cubicBezTo>
                  <a:close/>
                </a:path>
              </a:pathLst>
            </a:custGeom>
            <a:solidFill>
              <a:srgbClr val="1411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90" name="Google Shape;4090;p76"/>
            <p:cNvSpPr/>
            <p:nvPr/>
          </p:nvSpPr>
          <p:spPr>
            <a:xfrm>
              <a:off x="15520088" y="583032"/>
              <a:ext cx="64364" cy="15451"/>
            </a:xfrm>
            <a:custGeom>
              <a:avLst/>
              <a:gdLst/>
              <a:ahLst/>
              <a:cxnLst/>
              <a:rect l="l" t="t" r="r" b="b"/>
              <a:pathLst>
                <a:path w="713" h="171" extrusionOk="0">
                  <a:moveTo>
                    <a:pt x="510" y="0"/>
                  </a:moveTo>
                  <a:cubicBezTo>
                    <a:pt x="455" y="0"/>
                    <a:pt x="395" y="5"/>
                    <a:pt x="340" y="19"/>
                  </a:cubicBezTo>
                  <a:cubicBezTo>
                    <a:pt x="216" y="42"/>
                    <a:pt x="97" y="92"/>
                    <a:pt x="0" y="170"/>
                  </a:cubicBezTo>
                  <a:cubicBezTo>
                    <a:pt x="120" y="134"/>
                    <a:pt x="230" y="97"/>
                    <a:pt x="349" y="74"/>
                  </a:cubicBezTo>
                  <a:cubicBezTo>
                    <a:pt x="469" y="46"/>
                    <a:pt x="588" y="37"/>
                    <a:pt x="712" y="28"/>
                  </a:cubicBezTo>
                  <a:cubicBezTo>
                    <a:pt x="648" y="10"/>
                    <a:pt x="579" y="0"/>
                    <a:pt x="510" y="0"/>
                  </a:cubicBezTo>
                  <a:close/>
                </a:path>
              </a:pathLst>
            </a:custGeom>
            <a:solidFill>
              <a:srgbClr val="1411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91" name="Google Shape;4091;p76"/>
            <p:cNvSpPr/>
            <p:nvPr/>
          </p:nvSpPr>
          <p:spPr>
            <a:xfrm>
              <a:off x="15532095" y="599205"/>
              <a:ext cx="14624" cy="5512"/>
            </a:xfrm>
            <a:custGeom>
              <a:avLst/>
              <a:gdLst/>
              <a:ahLst/>
              <a:cxnLst/>
              <a:rect l="l" t="t" r="r" b="b"/>
              <a:pathLst>
                <a:path w="162" h="61" extrusionOk="0">
                  <a:moveTo>
                    <a:pt x="79" y="1"/>
                  </a:moveTo>
                  <a:cubicBezTo>
                    <a:pt x="51" y="1"/>
                    <a:pt x="23" y="10"/>
                    <a:pt x="0" y="33"/>
                  </a:cubicBezTo>
                  <a:cubicBezTo>
                    <a:pt x="28" y="51"/>
                    <a:pt x="56" y="56"/>
                    <a:pt x="79" y="60"/>
                  </a:cubicBezTo>
                  <a:cubicBezTo>
                    <a:pt x="106" y="60"/>
                    <a:pt x="129" y="56"/>
                    <a:pt x="161" y="37"/>
                  </a:cubicBezTo>
                  <a:cubicBezTo>
                    <a:pt x="138" y="10"/>
                    <a:pt x="111" y="1"/>
                    <a:pt x="79" y="1"/>
                  </a:cubicBezTo>
                  <a:close/>
                </a:path>
              </a:pathLst>
            </a:custGeom>
            <a:solidFill>
              <a:srgbClr val="1411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92" name="Google Shape;4092;p76"/>
            <p:cNvSpPr/>
            <p:nvPr/>
          </p:nvSpPr>
          <p:spPr>
            <a:xfrm>
              <a:off x="15556558" y="604988"/>
              <a:ext cx="29068" cy="14186"/>
            </a:xfrm>
            <a:custGeom>
              <a:avLst/>
              <a:gdLst/>
              <a:ahLst/>
              <a:cxnLst/>
              <a:rect l="l" t="t" r="r" b="b"/>
              <a:pathLst>
                <a:path w="322" h="157" extrusionOk="0">
                  <a:moveTo>
                    <a:pt x="33" y="1"/>
                  </a:moveTo>
                  <a:cubicBezTo>
                    <a:pt x="23" y="1"/>
                    <a:pt x="10" y="1"/>
                    <a:pt x="0" y="5"/>
                  </a:cubicBezTo>
                  <a:cubicBezTo>
                    <a:pt x="51" y="38"/>
                    <a:pt x="106" y="65"/>
                    <a:pt x="157" y="88"/>
                  </a:cubicBezTo>
                  <a:cubicBezTo>
                    <a:pt x="207" y="116"/>
                    <a:pt x="258" y="139"/>
                    <a:pt x="322" y="157"/>
                  </a:cubicBezTo>
                  <a:cubicBezTo>
                    <a:pt x="285" y="102"/>
                    <a:pt x="235" y="65"/>
                    <a:pt x="179" y="38"/>
                  </a:cubicBezTo>
                  <a:cubicBezTo>
                    <a:pt x="134" y="15"/>
                    <a:pt x="83" y="1"/>
                    <a:pt x="33" y="1"/>
                  </a:cubicBezTo>
                  <a:close/>
                </a:path>
              </a:pathLst>
            </a:custGeom>
            <a:solidFill>
              <a:srgbClr val="141118"/>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93" name="Google Shape;4093;p76"/>
            <p:cNvSpPr/>
            <p:nvPr/>
          </p:nvSpPr>
          <p:spPr>
            <a:xfrm>
              <a:off x="14956336" y="1218674"/>
              <a:ext cx="590743" cy="663115"/>
            </a:xfrm>
            <a:custGeom>
              <a:avLst/>
              <a:gdLst/>
              <a:ahLst/>
              <a:cxnLst/>
              <a:rect l="l" t="t" r="r" b="b"/>
              <a:pathLst>
                <a:path w="6544" h="7339" extrusionOk="0">
                  <a:moveTo>
                    <a:pt x="956" y="0"/>
                  </a:moveTo>
                  <a:cubicBezTo>
                    <a:pt x="409" y="647"/>
                    <a:pt x="69" y="1469"/>
                    <a:pt x="1" y="2310"/>
                  </a:cubicBezTo>
                  <a:cubicBezTo>
                    <a:pt x="1" y="2314"/>
                    <a:pt x="1167" y="2645"/>
                    <a:pt x="1263" y="2654"/>
                  </a:cubicBezTo>
                  <a:cubicBezTo>
                    <a:pt x="1410" y="2668"/>
                    <a:pt x="1346" y="3816"/>
                    <a:pt x="1346" y="3967"/>
                  </a:cubicBezTo>
                  <a:cubicBezTo>
                    <a:pt x="1341" y="4449"/>
                    <a:pt x="1245" y="4918"/>
                    <a:pt x="1034" y="5354"/>
                  </a:cubicBezTo>
                  <a:cubicBezTo>
                    <a:pt x="1002" y="5414"/>
                    <a:pt x="969" y="5487"/>
                    <a:pt x="951" y="5556"/>
                  </a:cubicBezTo>
                  <a:cubicBezTo>
                    <a:pt x="937" y="5630"/>
                    <a:pt x="937" y="5698"/>
                    <a:pt x="983" y="5758"/>
                  </a:cubicBezTo>
                  <a:cubicBezTo>
                    <a:pt x="1103" y="5919"/>
                    <a:pt x="942" y="5923"/>
                    <a:pt x="827" y="6006"/>
                  </a:cubicBezTo>
                  <a:cubicBezTo>
                    <a:pt x="758" y="6057"/>
                    <a:pt x="740" y="6167"/>
                    <a:pt x="790" y="6236"/>
                  </a:cubicBezTo>
                  <a:cubicBezTo>
                    <a:pt x="734" y="6265"/>
                    <a:pt x="671" y="6278"/>
                    <a:pt x="608" y="6278"/>
                  </a:cubicBezTo>
                  <a:cubicBezTo>
                    <a:pt x="583" y="6278"/>
                    <a:pt x="558" y="6276"/>
                    <a:pt x="533" y="6272"/>
                  </a:cubicBezTo>
                  <a:lnTo>
                    <a:pt x="533" y="6272"/>
                  </a:lnTo>
                  <a:cubicBezTo>
                    <a:pt x="588" y="6282"/>
                    <a:pt x="813" y="6539"/>
                    <a:pt x="878" y="6589"/>
                  </a:cubicBezTo>
                  <a:cubicBezTo>
                    <a:pt x="1002" y="6681"/>
                    <a:pt x="1121" y="6764"/>
                    <a:pt x="1263" y="6837"/>
                  </a:cubicBezTo>
                  <a:cubicBezTo>
                    <a:pt x="1626" y="7030"/>
                    <a:pt x="2012" y="7168"/>
                    <a:pt x="2411" y="7250"/>
                  </a:cubicBezTo>
                  <a:cubicBezTo>
                    <a:pt x="2701" y="7309"/>
                    <a:pt x="2998" y="7339"/>
                    <a:pt x="3294" y="7339"/>
                  </a:cubicBezTo>
                  <a:cubicBezTo>
                    <a:pt x="3790" y="7339"/>
                    <a:pt x="4285" y="7254"/>
                    <a:pt x="4748" y="7076"/>
                  </a:cubicBezTo>
                  <a:cubicBezTo>
                    <a:pt x="5125" y="6934"/>
                    <a:pt x="5497" y="6722"/>
                    <a:pt x="5708" y="6378"/>
                  </a:cubicBezTo>
                  <a:cubicBezTo>
                    <a:pt x="5520" y="6355"/>
                    <a:pt x="5368" y="6171"/>
                    <a:pt x="5373" y="5983"/>
                  </a:cubicBezTo>
                  <a:lnTo>
                    <a:pt x="5373" y="5983"/>
                  </a:lnTo>
                  <a:cubicBezTo>
                    <a:pt x="5318" y="5988"/>
                    <a:pt x="5263" y="5992"/>
                    <a:pt x="5203" y="5997"/>
                  </a:cubicBezTo>
                  <a:cubicBezTo>
                    <a:pt x="5249" y="5809"/>
                    <a:pt x="5299" y="5620"/>
                    <a:pt x="5345" y="5437"/>
                  </a:cubicBezTo>
                  <a:cubicBezTo>
                    <a:pt x="5368" y="5336"/>
                    <a:pt x="5382" y="5203"/>
                    <a:pt x="5295" y="5147"/>
                  </a:cubicBezTo>
                  <a:cubicBezTo>
                    <a:pt x="5258" y="5124"/>
                    <a:pt x="5208" y="5120"/>
                    <a:pt x="5189" y="5083"/>
                  </a:cubicBezTo>
                  <a:cubicBezTo>
                    <a:pt x="5171" y="5060"/>
                    <a:pt x="5175" y="5033"/>
                    <a:pt x="5175" y="5005"/>
                  </a:cubicBezTo>
                  <a:cubicBezTo>
                    <a:pt x="5231" y="4344"/>
                    <a:pt x="5295" y="3687"/>
                    <a:pt x="5373" y="3026"/>
                  </a:cubicBezTo>
                  <a:cubicBezTo>
                    <a:pt x="5382" y="2948"/>
                    <a:pt x="5391" y="2870"/>
                    <a:pt x="5433" y="2796"/>
                  </a:cubicBezTo>
                  <a:cubicBezTo>
                    <a:pt x="5607" y="2480"/>
                    <a:pt x="6213" y="2530"/>
                    <a:pt x="6516" y="2484"/>
                  </a:cubicBezTo>
                  <a:cubicBezTo>
                    <a:pt x="6544" y="1598"/>
                    <a:pt x="6204" y="707"/>
                    <a:pt x="5593" y="69"/>
                  </a:cubicBezTo>
                  <a:lnTo>
                    <a:pt x="5593" y="69"/>
                  </a:lnTo>
                  <a:cubicBezTo>
                    <a:pt x="5639" y="119"/>
                    <a:pt x="5152" y="730"/>
                    <a:pt x="5088" y="785"/>
                  </a:cubicBezTo>
                  <a:cubicBezTo>
                    <a:pt x="4872" y="973"/>
                    <a:pt x="4647" y="1176"/>
                    <a:pt x="4367" y="1277"/>
                  </a:cubicBezTo>
                  <a:cubicBezTo>
                    <a:pt x="4129" y="1359"/>
                    <a:pt x="3862" y="1359"/>
                    <a:pt x="3605" y="1359"/>
                  </a:cubicBezTo>
                  <a:cubicBezTo>
                    <a:pt x="3307" y="1355"/>
                    <a:pt x="3004" y="1345"/>
                    <a:pt x="2710" y="1277"/>
                  </a:cubicBezTo>
                  <a:cubicBezTo>
                    <a:pt x="2030" y="1120"/>
                    <a:pt x="1383" y="528"/>
                    <a:pt x="956"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94" name="Google Shape;4094;p76"/>
            <p:cNvSpPr/>
            <p:nvPr/>
          </p:nvSpPr>
          <p:spPr>
            <a:xfrm>
              <a:off x="15117202" y="1467148"/>
              <a:ext cx="252492" cy="244501"/>
            </a:xfrm>
            <a:custGeom>
              <a:avLst/>
              <a:gdLst/>
              <a:ahLst/>
              <a:cxnLst/>
              <a:rect l="l" t="t" r="r" b="b"/>
              <a:pathLst>
                <a:path w="2797" h="2706" extrusionOk="0">
                  <a:moveTo>
                    <a:pt x="2218" y="1"/>
                  </a:moveTo>
                  <a:lnTo>
                    <a:pt x="2218" y="1"/>
                  </a:lnTo>
                  <a:cubicBezTo>
                    <a:pt x="2213" y="60"/>
                    <a:pt x="2209" y="115"/>
                    <a:pt x="2223" y="170"/>
                  </a:cubicBezTo>
                  <a:cubicBezTo>
                    <a:pt x="2236" y="225"/>
                    <a:pt x="2273" y="271"/>
                    <a:pt x="2319" y="290"/>
                  </a:cubicBezTo>
                  <a:cubicBezTo>
                    <a:pt x="2337" y="327"/>
                    <a:pt x="2356" y="359"/>
                    <a:pt x="2374" y="391"/>
                  </a:cubicBezTo>
                  <a:cubicBezTo>
                    <a:pt x="2324" y="368"/>
                    <a:pt x="2273" y="349"/>
                    <a:pt x="2218" y="340"/>
                  </a:cubicBezTo>
                  <a:cubicBezTo>
                    <a:pt x="2205" y="337"/>
                    <a:pt x="2192" y="334"/>
                    <a:pt x="2179" y="334"/>
                  </a:cubicBezTo>
                  <a:cubicBezTo>
                    <a:pt x="2174" y="334"/>
                    <a:pt x="2168" y="334"/>
                    <a:pt x="2163" y="336"/>
                  </a:cubicBezTo>
                  <a:cubicBezTo>
                    <a:pt x="2149" y="340"/>
                    <a:pt x="2131" y="354"/>
                    <a:pt x="2131" y="372"/>
                  </a:cubicBezTo>
                  <a:cubicBezTo>
                    <a:pt x="2126" y="405"/>
                    <a:pt x="2167" y="418"/>
                    <a:pt x="2200" y="423"/>
                  </a:cubicBezTo>
                  <a:cubicBezTo>
                    <a:pt x="2227" y="428"/>
                    <a:pt x="2255" y="432"/>
                    <a:pt x="2282" y="437"/>
                  </a:cubicBezTo>
                  <a:cubicBezTo>
                    <a:pt x="2306" y="439"/>
                    <a:pt x="2330" y="442"/>
                    <a:pt x="2354" y="442"/>
                  </a:cubicBezTo>
                  <a:cubicBezTo>
                    <a:pt x="2371" y="442"/>
                    <a:pt x="2389" y="441"/>
                    <a:pt x="2406" y="437"/>
                  </a:cubicBezTo>
                  <a:cubicBezTo>
                    <a:pt x="2420" y="460"/>
                    <a:pt x="2434" y="478"/>
                    <a:pt x="2448" y="496"/>
                  </a:cubicBezTo>
                  <a:cubicBezTo>
                    <a:pt x="2466" y="524"/>
                    <a:pt x="2480" y="552"/>
                    <a:pt x="2498" y="579"/>
                  </a:cubicBezTo>
                  <a:cubicBezTo>
                    <a:pt x="2439" y="548"/>
                    <a:pt x="2371" y="527"/>
                    <a:pt x="2304" y="527"/>
                  </a:cubicBezTo>
                  <a:cubicBezTo>
                    <a:pt x="2292" y="527"/>
                    <a:pt x="2280" y="527"/>
                    <a:pt x="2268" y="529"/>
                  </a:cubicBezTo>
                  <a:cubicBezTo>
                    <a:pt x="2259" y="529"/>
                    <a:pt x="2250" y="529"/>
                    <a:pt x="2246" y="533"/>
                  </a:cubicBezTo>
                  <a:cubicBezTo>
                    <a:pt x="2232" y="542"/>
                    <a:pt x="2232" y="565"/>
                    <a:pt x="2241" y="574"/>
                  </a:cubicBezTo>
                  <a:cubicBezTo>
                    <a:pt x="2250" y="588"/>
                    <a:pt x="2264" y="593"/>
                    <a:pt x="2278" y="602"/>
                  </a:cubicBezTo>
                  <a:cubicBezTo>
                    <a:pt x="2342" y="625"/>
                    <a:pt x="2411" y="634"/>
                    <a:pt x="2480" y="643"/>
                  </a:cubicBezTo>
                  <a:lnTo>
                    <a:pt x="2530" y="643"/>
                  </a:lnTo>
                  <a:cubicBezTo>
                    <a:pt x="2549" y="685"/>
                    <a:pt x="2567" y="726"/>
                    <a:pt x="2585" y="767"/>
                  </a:cubicBezTo>
                  <a:cubicBezTo>
                    <a:pt x="2585" y="777"/>
                    <a:pt x="2590" y="790"/>
                    <a:pt x="2594" y="799"/>
                  </a:cubicBezTo>
                  <a:cubicBezTo>
                    <a:pt x="2567" y="777"/>
                    <a:pt x="2530" y="763"/>
                    <a:pt x="2498" y="758"/>
                  </a:cubicBezTo>
                  <a:cubicBezTo>
                    <a:pt x="2493" y="756"/>
                    <a:pt x="2487" y="755"/>
                    <a:pt x="2482" y="755"/>
                  </a:cubicBezTo>
                  <a:cubicBezTo>
                    <a:pt x="2473" y="755"/>
                    <a:pt x="2464" y="759"/>
                    <a:pt x="2461" y="767"/>
                  </a:cubicBezTo>
                  <a:cubicBezTo>
                    <a:pt x="2452" y="781"/>
                    <a:pt x="2466" y="799"/>
                    <a:pt x="2480" y="809"/>
                  </a:cubicBezTo>
                  <a:cubicBezTo>
                    <a:pt x="2521" y="836"/>
                    <a:pt x="2567" y="855"/>
                    <a:pt x="2617" y="868"/>
                  </a:cubicBezTo>
                  <a:cubicBezTo>
                    <a:pt x="2627" y="910"/>
                    <a:pt x="2636" y="951"/>
                    <a:pt x="2645" y="988"/>
                  </a:cubicBezTo>
                  <a:cubicBezTo>
                    <a:pt x="2633" y="990"/>
                    <a:pt x="2621" y="992"/>
                    <a:pt x="2609" y="992"/>
                  </a:cubicBezTo>
                  <a:cubicBezTo>
                    <a:pt x="2539" y="992"/>
                    <a:pt x="2469" y="949"/>
                    <a:pt x="2406" y="910"/>
                  </a:cubicBezTo>
                  <a:cubicBezTo>
                    <a:pt x="2348" y="876"/>
                    <a:pt x="2287" y="861"/>
                    <a:pt x="2228" y="861"/>
                  </a:cubicBezTo>
                  <a:cubicBezTo>
                    <a:pt x="2081" y="861"/>
                    <a:pt x="1943" y="953"/>
                    <a:pt x="1864" y="1093"/>
                  </a:cubicBezTo>
                  <a:cubicBezTo>
                    <a:pt x="1809" y="1194"/>
                    <a:pt x="1782" y="1314"/>
                    <a:pt x="1759" y="1429"/>
                  </a:cubicBezTo>
                  <a:cubicBezTo>
                    <a:pt x="1626" y="965"/>
                    <a:pt x="1185" y="620"/>
                    <a:pt x="721" y="519"/>
                  </a:cubicBezTo>
                  <a:cubicBezTo>
                    <a:pt x="542" y="483"/>
                    <a:pt x="372" y="501"/>
                    <a:pt x="198" y="473"/>
                  </a:cubicBezTo>
                  <a:lnTo>
                    <a:pt x="198" y="473"/>
                  </a:lnTo>
                  <a:cubicBezTo>
                    <a:pt x="202" y="570"/>
                    <a:pt x="243" y="662"/>
                    <a:pt x="312" y="726"/>
                  </a:cubicBezTo>
                  <a:cubicBezTo>
                    <a:pt x="276" y="726"/>
                    <a:pt x="243" y="767"/>
                    <a:pt x="243" y="809"/>
                  </a:cubicBezTo>
                  <a:cubicBezTo>
                    <a:pt x="243" y="845"/>
                    <a:pt x="266" y="882"/>
                    <a:pt x="285" y="919"/>
                  </a:cubicBezTo>
                  <a:cubicBezTo>
                    <a:pt x="354" y="1024"/>
                    <a:pt x="432" y="1130"/>
                    <a:pt x="514" y="1231"/>
                  </a:cubicBezTo>
                  <a:cubicBezTo>
                    <a:pt x="508" y="1229"/>
                    <a:pt x="502" y="1228"/>
                    <a:pt x="496" y="1228"/>
                  </a:cubicBezTo>
                  <a:cubicBezTo>
                    <a:pt x="456" y="1228"/>
                    <a:pt x="417" y="1265"/>
                    <a:pt x="413" y="1305"/>
                  </a:cubicBezTo>
                  <a:cubicBezTo>
                    <a:pt x="404" y="1350"/>
                    <a:pt x="423" y="1396"/>
                    <a:pt x="446" y="1438"/>
                  </a:cubicBezTo>
                  <a:cubicBezTo>
                    <a:pt x="560" y="1644"/>
                    <a:pt x="739" y="1814"/>
                    <a:pt x="950" y="1915"/>
                  </a:cubicBezTo>
                  <a:lnTo>
                    <a:pt x="950" y="1915"/>
                  </a:lnTo>
                  <a:cubicBezTo>
                    <a:pt x="949" y="1915"/>
                    <a:pt x="948" y="1915"/>
                    <a:pt x="945" y="1915"/>
                  </a:cubicBezTo>
                  <a:cubicBezTo>
                    <a:pt x="914" y="1915"/>
                    <a:pt x="760" y="1934"/>
                    <a:pt x="735" y="1934"/>
                  </a:cubicBezTo>
                  <a:cubicBezTo>
                    <a:pt x="684" y="1931"/>
                    <a:pt x="633" y="1929"/>
                    <a:pt x="581" y="1929"/>
                  </a:cubicBezTo>
                  <a:cubicBezTo>
                    <a:pt x="529" y="1929"/>
                    <a:pt x="478" y="1931"/>
                    <a:pt x="427" y="1938"/>
                  </a:cubicBezTo>
                  <a:cubicBezTo>
                    <a:pt x="248" y="1961"/>
                    <a:pt x="87" y="2048"/>
                    <a:pt x="19" y="2223"/>
                  </a:cubicBezTo>
                  <a:cubicBezTo>
                    <a:pt x="9" y="2246"/>
                    <a:pt x="0" y="2273"/>
                    <a:pt x="19" y="2287"/>
                  </a:cubicBezTo>
                  <a:cubicBezTo>
                    <a:pt x="28" y="2296"/>
                    <a:pt x="41" y="2301"/>
                    <a:pt x="55" y="2301"/>
                  </a:cubicBezTo>
                  <a:cubicBezTo>
                    <a:pt x="78" y="2304"/>
                    <a:pt x="102" y="2306"/>
                    <a:pt x="125" y="2306"/>
                  </a:cubicBezTo>
                  <a:cubicBezTo>
                    <a:pt x="173" y="2306"/>
                    <a:pt x="221" y="2299"/>
                    <a:pt x="266" y="2287"/>
                  </a:cubicBezTo>
                  <a:lnTo>
                    <a:pt x="266" y="2287"/>
                  </a:lnTo>
                  <a:cubicBezTo>
                    <a:pt x="230" y="2338"/>
                    <a:pt x="188" y="2407"/>
                    <a:pt x="221" y="2462"/>
                  </a:cubicBezTo>
                  <a:cubicBezTo>
                    <a:pt x="239" y="2490"/>
                    <a:pt x="272" y="2503"/>
                    <a:pt x="308" y="2503"/>
                  </a:cubicBezTo>
                  <a:cubicBezTo>
                    <a:pt x="325" y="2503"/>
                    <a:pt x="342" y="2500"/>
                    <a:pt x="358" y="2494"/>
                  </a:cubicBezTo>
                  <a:cubicBezTo>
                    <a:pt x="404" y="2475"/>
                    <a:pt x="441" y="2434"/>
                    <a:pt x="473" y="2393"/>
                  </a:cubicBezTo>
                  <a:lnTo>
                    <a:pt x="473" y="2393"/>
                  </a:lnTo>
                  <a:cubicBezTo>
                    <a:pt x="468" y="2457"/>
                    <a:pt x="468" y="2517"/>
                    <a:pt x="487" y="2576"/>
                  </a:cubicBezTo>
                  <a:cubicBezTo>
                    <a:pt x="505" y="2632"/>
                    <a:pt x="547" y="2687"/>
                    <a:pt x="606" y="2705"/>
                  </a:cubicBezTo>
                  <a:cubicBezTo>
                    <a:pt x="648" y="2558"/>
                    <a:pt x="749" y="2430"/>
                    <a:pt x="877" y="2347"/>
                  </a:cubicBezTo>
                  <a:cubicBezTo>
                    <a:pt x="918" y="2319"/>
                    <a:pt x="960" y="2301"/>
                    <a:pt x="1006" y="2301"/>
                  </a:cubicBezTo>
                  <a:cubicBezTo>
                    <a:pt x="1038" y="2301"/>
                    <a:pt x="1070" y="2310"/>
                    <a:pt x="1102" y="2319"/>
                  </a:cubicBezTo>
                  <a:cubicBezTo>
                    <a:pt x="1293" y="2389"/>
                    <a:pt x="1458" y="2455"/>
                    <a:pt x="1642" y="2455"/>
                  </a:cubicBezTo>
                  <a:cubicBezTo>
                    <a:pt x="1714" y="2455"/>
                    <a:pt x="1789" y="2445"/>
                    <a:pt x="1869" y="2420"/>
                  </a:cubicBezTo>
                  <a:cubicBezTo>
                    <a:pt x="2135" y="2338"/>
                    <a:pt x="2365" y="2126"/>
                    <a:pt x="2434" y="1856"/>
                  </a:cubicBezTo>
                  <a:cubicBezTo>
                    <a:pt x="2489" y="1631"/>
                    <a:pt x="2369" y="1125"/>
                    <a:pt x="2645" y="997"/>
                  </a:cubicBezTo>
                  <a:cubicBezTo>
                    <a:pt x="2663" y="1116"/>
                    <a:pt x="2668" y="1240"/>
                    <a:pt x="2659" y="1369"/>
                  </a:cubicBezTo>
                  <a:cubicBezTo>
                    <a:pt x="2695" y="1268"/>
                    <a:pt x="2718" y="1162"/>
                    <a:pt x="2714" y="1057"/>
                  </a:cubicBezTo>
                  <a:cubicBezTo>
                    <a:pt x="2714" y="992"/>
                    <a:pt x="2705" y="928"/>
                    <a:pt x="2691" y="868"/>
                  </a:cubicBezTo>
                  <a:cubicBezTo>
                    <a:pt x="2755" y="809"/>
                    <a:pt x="2797" y="721"/>
                    <a:pt x="2797" y="634"/>
                  </a:cubicBezTo>
                  <a:cubicBezTo>
                    <a:pt x="2797" y="620"/>
                    <a:pt x="2792" y="607"/>
                    <a:pt x="2783" y="602"/>
                  </a:cubicBezTo>
                  <a:cubicBezTo>
                    <a:pt x="2769" y="602"/>
                    <a:pt x="2764" y="611"/>
                    <a:pt x="2755" y="620"/>
                  </a:cubicBezTo>
                  <a:cubicBezTo>
                    <a:pt x="2723" y="680"/>
                    <a:pt x="2695" y="749"/>
                    <a:pt x="2677" y="818"/>
                  </a:cubicBezTo>
                  <a:cubicBezTo>
                    <a:pt x="2673" y="790"/>
                    <a:pt x="2663" y="767"/>
                    <a:pt x="2654" y="740"/>
                  </a:cubicBezTo>
                  <a:cubicBezTo>
                    <a:pt x="2640" y="698"/>
                    <a:pt x="2622" y="657"/>
                    <a:pt x="2599" y="620"/>
                  </a:cubicBezTo>
                  <a:cubicBezTo>
                    <a:pt x="2617" y="607"/>
                    <a:pt x="2627" y="588"/>
                    <a:pt x="2636" y="570"/>
                  </a:cubicBezTo>
                  <a:cubicBezTo>
                    <a:pt x="2659" y="510"/>
                    <a:pt x="2668" y="446"/>
                    <a:pt x="2659" y="386"/>
                  </a:cubicBezTo>
                  <a:lnTo>
                    <a:pt x="2650" y="368"/>
                  </a:lnTo>
                  <a:cubicBezTo>
                    <a:pt x="2647" y="367"/>
                    <a:pt x="2645" y="367"/>
                    <a:pt x="2643" y="367"/>
                  </a:cubicBezTo>
                  <a:cubicBezTo>
                    <a:pt x="2633" y="367"/>
                    <a:pt x="2626" y="375"/>
                    <a:pt x="2622" y="386"/>
                  </a:cubicBezTo>
                  <a:cubicBezTo>
                    <a:pt x="2590" y="441"/>
                    <a:pt x="2572" y="506"/>
                    <a:pt x="2572" y="570"/>
                  </a:cubicBezTo>
                  <a:cubicBezTo>
                    <a:pt x="2549" y="533"/>
                    <a:pt x="2521" y="496"/>
                    <a:pt x="2493" y="464"/>
                  </a:cubicBezTo>
                  <a:cubicBezTo>
                    <a:pt x="2484" y="446"/>
                    <a:pt x="2470" y="432"/>
                    <a:pt x="2457" y="418"/>
                  </a:cubicBezTo>
                  <a:lnTo>
                    <a:pt x="2461" y="409"/>
                  </a:lnTo>
                  <a:cubicBezTo>
                    <a:pt x="2484" y="395"/>
                    <a:pt x="2498" y="368"/>
                    <a:pt x="2507" y="345"/>
                  </a:cubicBezTo>
                  <a:cubicBezTo>
                    <a:pt x="2526" y="299"/>
                    <a:pt x="2535" y="248"/>
                    <a:pt x="2535" y="203"/>
                  </a:cubicBezTo>
                  <a:cubicBezTo>
                    <a:pt x="2535" y="189"/>
                    <a:pt x="2530" y="166"/>
                    <a:pt x="2516" y="161"/>
                  </a:cubicBezTo>
                  <a:cubicBezTo>
                    <a:pt x="2514" y="161"/>
                    <a:pt x="2513" y="160"/>
                    <a:pt x="2511" y="160"/>
                  </a:cubicBezTo>
                  <a:cubicBezTo>
                    <a:pt x="2495" y="160"/>
                    <a:pt x="2484" y="176"/>
                    <a:pt x="2480" y="189"/>
                  </a:cubicBezTo>
                  <a:cubicBezTo>
                    <a:pt x="2448" y="253"/>
                    <a:pt x="2434" y="327"/>
                    <a:pt x="2438" y="395"/>
                  </a:cubicBezTo>
                  <a:cubicBezTo>
                    <a:pt x="2402" y="363"/>
                    <a:pt x="2369" y="327"/>
                    <a:pt x="2342" y="290"/>
                  </a:cubicBezTo>
                  <a:cubicBezTo>
                    <a:pt x="2365" y="239"/>
                    <a:pt x="2356" y="184"/>
                    <a:pt x="2333" y="134"/>
                  </a:cubicBezTo>
                  <a:cubicBezTo>
                    <a:pt x="2305" y="83"/>
                    <a:pt x="2259" y="42"/>
                    <a:pt x="2218"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95" name="Google Shape;4095;p76"/>
            <p:cNvSpPr/>
            <p:nvPr/>
          </p:nvSpPr>
          <p:spPr>
            <a:xfrm>
              <a:off x="15076579" y="952581"/>
              <a:ext cx="352785" cy="441926"/>
            </a:xfrm>
            <a:custGeom>
              <a:avLst/>
              <a:gdLst/>
              <a:ahLst/>
              <a:cxnLst/>
              <a:rect l="l" t="t" r="r" b="b"/>
              <a:pathLst>
                <a:path w="3908" h="4891" extrusionOk="0">
                  <a:moveTo>
                    <a:pt x="1070" y="4373"/>
                  </a:moveTo>
                  <a:cubicBezTo>
                    <a:pt x="1073" y="4374"/>
                    <a:pt x="1076" y="4375"/>
                    <a:pt x="1079" y="4375"/>
                  </a:cubicBezTo>
                  <a:lnTo>
                    <a:pt x="1079" y="4375"/>
                  </a:lnTo>
                  <a:cubicBezTo>
                    <a:pt x="1076" y="4374"/>
                    <a:pt x="1073" y="4374"/>
                    <a:pt x="1070" y="4373"/>
                  </a:cubicBezTo>
                  <a:close/>
                  <a:moveTo>
                    <a:pt x="1780" y="1"/>
                  </a:moveTo>
                  <a:cubicBezTo>
                    <a:pt x="1337" y="1"/>
                    <a:pt x="823" y="65"/>
                    <a:pt x="611" y="502"/>
                  </a:cubicBezTo>
                  <a:lnTo>
                    <a:pt x="602" y="525"/>
                  </a:lnTo>
                  <a:cubicBezTo>
                    <a:pt x="579" y="576"/>
                    <a:pt x="565" y="626"/>
                    <a:pt x="551" y="677"/>
                  </a:cubicBezTo>
                  <a:cubicBezTo>
                    <a:pt x="482" y="911"/>
                    <a:pt x="473" y="1145"/>
                    <a:pt x="464" y="1384"/>
                  </a:cubicBezTo>
                  <a:cubicBezTo>
                    <a:pt x="446" y="1310"/>
                    <a:pt x="418" y="1237"/>
                    <a:pt x="372" y="1173"/>
                  </a:cubicBezTo>
                  <a:cubicBezTo>
                    <a:pt x="358" y="1150"/>
                    <a:pt x="345" y="1131"/>
                    <a:pt x="326" y="1118"/>
                  </a:cubicBezTo>
                  <a:cubicBezTo>
                    <a:pt x="304" y="1100"/>
                    <a:pt x="276" y="1092"/>
                    <a:pt x="249" y="1092"/>
                  </a:cubicBezTo>
                  <a:cubicBezTo>
                    <a:pt x="219" y="1092"/>
                    <a:pt x="189" y="1101"/>
                    <a:pt x="165" y="1118"/>
                  </a:cubicBezTo>
                  <a:cubicBezTo>
                    <a:pt x="115" y="1145"/>
                    <a:pt x="83" y="1196"/>
                    <a:pt x="60" y="1246"/>
                  </a:cubicBezTo>
                  <a:cubicBezTo>
                    <a:pt x="0" y="1375"/>
                    <a:pt x="0" y="1517"/>
                    <a:pt x="19" y="1655"/>
                  </a:cubicBezTo>
                  <a:cubicBezTo>
                    <a:pt x="32" y="1774"/>
                    <a:pt x="60" y="1894"/>
                    <a:pt x="115" y="1999"/>
                  </a:cubicBezTo>
                  <a:cubicBezTo>
                    <a:pt x="152" y="2077"/>
                    <a:pt x="207" y="2155"/>
                    <a:pt x="285" y="2178"/>
                  </a:cubicBezTo>
                  <a:cubicBezTo>
                    <a:pt x="299" y="2183"/>
                    <a:pt x="315" y="2185"/>
                    <a:pt x="330" y="2185"/>
                  </a:cubicBezTo>
                  <a:cubicBezTo>
                    <a:pt x="402" y="2185"/>
                    <a:pt x="476" y="2137"/>
                    <a:pt x="478" y="2066"/>
                  </a:cubicBezTo>
                  <a:lnTo>
                    <a:pt x="478" y="2066"/>
                  </a:lnTo>
                  <a:cubicBezTo>
                    <a:pt x="474" y="2355"/>
                    <a:pt x="547" y="2712"/>
                    <a:pt x="767" y="2913"/>
                  </a:cubicBezTo>
                  <a:cubicBezTo>
                    <a:pt x="974" y="3097"/>
                    <a:pt x="1240" y="3285"/>
                    <a:pt x="1520" y="3367"/>
                  </a:cubicBezTo>
                  <a:cubicBezTo>
                    <a:pt x="1548" y="3652"/>
                    <a:pt x="1538" y="3946"/>
                    <a:pt x="1525" y="4235"/>
                  </a:cubicBezTo>
                  <a:cubicBezTo>
                    <a:pt x="1520" y="4263"/>
                    <a:pt x="1520" y="4295"/>
                    <a:pt x="1506" y="4318"/>
                  </a:cubicBezTo>
                  <a:cubicBezTo>
                    <a:pt x="1483" y="4355"/>
                    <a:pt x="1437" y="4373"/>
                    <a:pt x="1396" y="4382"/>
                  </a:cubicBezTo>
                  <a:cubicBezTo>
                    <a:pt x="1347" y="4391"/>
                    <a:pt x="1297" y="4395"/>
                    <a:pt x="1248" y="4395"/>
                  </a:cubicBezTo>
                  <a:cubicBezTo>
                    <a:pt x="1191" y="4395"/>
                    <a:pt x="1134" y="4389"/>
                    <a:pt x="1079" y="4375"/>
                  </a:cubicBezTo>
                  <a:lnTo>
                    <a:pt x="1079" y="4375"/>
                  </a:lnTo>
                  <a:cubicBezTo>
                    <a:pt x="1141" y="4396"/>
                    <a:pt x="1247" y="4531"/>
                    <a:pt x="1290" y="4571"/>
                  </a:cubicBezTo>
                  <a:cubicBezTo>
                    <a:pt x="1355" y="4630"/>
                    <a:pt x="1424" y="4685"/>
                    <a:pt x="1497" y="4731"/>
                  </a:cubicBezTo>
                  <a:cubicBezTo>
                    <a:pt x="1607" y="4796"/>
                    <a:pt x="1722" y="4851"/>
                    <a:pt x="1851" y="4878"/>
                  </a:cubicBezTo>
                  <a:cubicBezTo>
                    <a:pt x="1895" y="4887"/>
                    <a:pt x="1940" y="4891"/>
                    <a:pt x="1984" y="4891"/>
                  </a:cubicBezTo>
                  <a:cubicBezTo>
                    <a:pt x="2250" y="4891"/>
                    <a:pt x="2506" y="4746"/>
                    <a:pt x="2691" y="4561"/>
                  </a:cubicBezTo>
                  <a:lnTo>
                    <a:pt x="2691" y="4561"/>
                  </a:lnTo>
                  <a:cubicBezTo>
                    <a:pt x="2668" y="4566"/>
                    <a:pt x="2646" y="4568"/>
                    <a:pt x="2623" y="4568"/>
                  </a:cubicBezTo>
                  <a:cubicBezTo>
                    <a:pt x="2528" y="4568"/>
                    <a:pt x="2432" y="4531"/>
                    <a:pt x="2369" y="4460"/>
                  </a:cubicBezTo>
                  <a:cubicBezTo>
                    <a:pt x="2287" y="4373"/>
                    <a:pt x="2259" y="4249"/>
                    <a:pt x="2250" y="4134"/>
                  </a:cubicBezTo>
                  <a:cubicBezTo>
                    <a:pt x="2246" y="4070"/>
                    <a:pt x="2223" y="3565"/>
                    <a:pt x="2255" y="3354"/>
                  </a:cubicBezTo>
                  <a:cubicBezTo>
                    <a:pt x="2438" y="3308"/>
                    <a:pt x="2613" y="3230"/>
                    <a:pt x="2774" y="3124"/>
                  </a:cubicBezTo>
                  <a:cubicBezTo>
                    <a:pt x="2911" y="3032"/>
                    <a:pt x="3063" y="2908"/>
                    <a:pt x="3141" y="2757"/>
                  </a:cubicBezTo>
                  <a:cubicBezTo>
                    <a:pt x="3237" y="2569"/>
                    <a:pt x="3292" y="2339"/>
                    <a:pt x="3302" y="2123"/>
                  </a:cubicBezTo>
                  <a:lnTo>
                    <a:pt x="3302" y="2123"/>
                  </a:lnTo>
                  <a:cubicBezTo>
                    <a:pt x="3298" y="2224"/>
                    <a:pt x="3354" y="2312"/>
                    <a:pt x="3453" y="2312"/>
                  </a:cubicBezTo>
                  <a:cubicBezTo>
                    <a:pt x="3466" y="2312"/>
                    <a:pt x="3480" y="2310"/>
                    <a:pt x="3494" y="2307"/>
                  </a:cubicBezTo>
                  <a:cubicBezTo>
                    <a:pt x="3582" y="2288"/>
                    <a:pt x="3646" y="2220"/>
                    <a:pt x="3697" y="2146"/>
                  </a:cubicBezTo>
                  <a:cubicBezTo>
                    <a:pt x="3830" y="1953"/>
                    <a:pt x="3908" y="1659"/>
                    <a:pt x="3848" y="1430"/>
                  </a:cubicBezTo>
                  <a:cubicBezTo>
                    <a:pt x="3834" y="1370"/>
                    <a:pt x="3807" y="1310"/>
                    <a:pt x="3765" y="1264"/>
                  </a:cubicBezTo>
                  <a:cubicBezTo>
                    <a:pt x="3724" y="1219"/>
                    <a:pt x="3660" y="1186"/>
                    <a:pt x="3600" y="1186"/>
                  </a:cubicBezTo>
                  <a:cubicBezTo>
                    <a:pt x="3517" y="1191"/>
                    <a:pt x="3449" y="1241"/>
                    <a:pt x="3403" y="1310"/>
                  </a:cubicBezTo>
                  <a:cubicBezTo>
                    <a:pt x="3358" y="1373"/>
                    <a:pt x="3335" y="1454"/>
                    <a:pt x="3312" y="1531"/>
                  </a:cubicBezTo>
                  <a:lnTo>
                    <a:pt x="3312" y="1531"/>
                  </a:lnTo>
                  <a:cubicBezTo>
                    <a:pt x="3352" y="1394"/>
                    <a:pt x="3329" y="1217"/>
                    <a:pt x="3315" y="1081"/>
                  </a:cubicBezTo>
                  <a:cubicBezTo>
                    <a:pt x="3302" y="952"/>
                    <a:pt x="3265" y="837"/>
                    <a:pt x="3214" y="718"/>
                  </a:cubicBezTo>
                  <a:cubicBezTo>
                    <a:pt x="3127" y="507"/>
                    <a:pt x="2980" y="328"/>
                    <a:pt x="2783" y="204"/>
                  </a:cubicBezTo>
                  <a:cubicBezTo>
                    <a:pt x="2535" y="43"/>
                    <a:pt x="2177" y="6"/>
                    <a:pt x="1887" y="2"/>
                  </a:cubicBezTo>
                  <a:cubicBezTo>
                    <a:pt x="1852" y="1"/>
                    <a:pt x="1816" y="1"/>
                    <a:pt x="1780" y="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96" name="Google Shape;4096;p76"/>
            <p:cNvSpPr/>
            <p:nvPr/>
          </p:nvSpPr>
          <p:spPr>
            <a:xfrm>
              <a:off x="15084794" y="952581"/>
              <a:ext cx="333828" cy="389340"/>
            </a:xfrm>
            <a:custGeom>
              <a:avLst/>
              <a:gdLst/>
              <a:ahLst/>
              <a:cxnLst/>
              <a:rect l="l" t="t" r="r" b="b"/>
              <a:pathLst>
                <a:path w="3698" h="4309" extrusionOk="0">
                  <a:moveTo>
                    <a:pt x="2788" y="3028"/>
                  </a:moveTo>
                  <a:cubicBezTo>
                    <a:pt x="2784" y="3030"/>
                    <a:pt x="2781" y="3032"/>
                    <a:pt x="2777" y="3035"/>
                  </a:cubicBezTo>
                  <a:lnTo>
                    <a:pt x="2777" y="3035"/>
                  </a:lnTo>
                  <a:cubicBezTo>
                    <a:pt x="2781" y="3032"/>
                    <a:pt x="2785" y="3030"/>
                    <a:pt x="2788" y="3028"/>
                  </a:cubicBezTo>
                  <a:close/>
                  <a:moveTo>
                    <a:pt x="1685" y="1"/>
                  </a:moveTo>
                  <a:cubicBezTo>
                    <a:pt x="1242" y="1"/>
                    <a:pt x="727" y="65"/>
                    <a:pt x="515" y="502"/>
                  </a:cubicBezTo>
                  <a:cubicBezTo>
                    <a:pt x="511" y="511"/>
                    <a:pt x="511" y="516"/>
                    <a:pt x="506" y="525"/>
                  </a:cubicBezTo>
                  <a:cubicBezTo>
                    <a:pt x="483" y="576"/>
                    <a:pt x="469" y="626"/>
                    <a:pt x="456" y="677"/>
                  </a:cubicBezTo>
                  <a:cubicBezTo>
                    <a:pt x="359" y="994"/>
                    <a:pt x="387" y="1324"/>
                    <a:pt x="290" y="1641"/>
                  </a:cubicBezTo>
                  <a:cubicBezTo>
                    <a:pt x="290" y="1540"/>
                    <a:pt x="258" y="1434"/>
                    <a:pt x="198" y="1352"/>
                  </a:cubicBezTo>
                  <a:cubicBezTo>
                    <a:pt x="194" y="1343"/>
                    <a:pt x="185" y="1333"/>
                    <a:pt x="175" y="1324"/>
                  </a:cubicBezTo>
                  <a:cubicBezTo>
                    <a:pt x="170" y="1322"/>
                    <a:pt x="165" y="1321"/>
                    <a:pt x="160" y="1321"/>
                  </a:cubicBezTo>
                  <a:cubicBezTo>
                    <a:pt x="132" y="1321"/>
                    <a:pt x="104" y="1348"/>
                    <a:pt x="93" y="1379"/>
                  </a:cubicBezTo>
                  <a:cubicBezTo>
                    <a:pt x="1" y="1563"/>
                    <a:pt x="29" y="1802"/>
                    <a:pt x="162" y="1958"/>
                  </a:cubicBezTo>
                  <a:cubicBezTo>
                    <a:pt x="139" y="1898"/>
                    <a:pt x="120" y="1834"/>
                    <a:pt x="111" y="1770"/>
                  </a:cubicBezTo>
                  <a:cubicBezTo>
                    <a:pt x="102" y="1710"/>
                    <a:pt x="107" y="1646"/>
                    <a:pt x="153" y="1613"/>
                  </a:cubicBezTo>
                  <a:cubicBezTo>
                    <a:pt x="162" y="1604"/>
                    <a:pt x="175" y="1600"/>
                    <a:pt x="189" y="1600"/>
                  </a:cubicBezTo>
                  <a:cubicBezTo>
                    <a:pt x="226" y="1604"/>
                    <a:pt x="249" y="1650"/>
                    <a:pt x="254" y="1687"/>
                  </a:cubicBezTo>
                  <a:cubicBezTo>
                    <a:pt x="267" y="1751"/>
                    <a:pt x="272" y="1820"/>
                    <a:pt x="267" y="1889"/>
                  </a:cubicBezTo>
                  <a:cubicBezTo>
                    <a:pt x="267" y="1939"/>
                    <a:pt x="258" y="1995"/>
                    <a:pt x="221" y="2036"/>
                  </a:cubicBezTo>
                  <a:cubicBezTo>
                    <a:pt x="200" y="2060"/>
                    <a:pt x="164" y="2077"/>
                    <a:pt x="131" y="2077"/>
                  </a:cubicBezTo>
                  <a:cubicBezTo>
                    <a:pt x="114" y="2077"/>
                    <a:pt x="97" y="2073"/>
                    <a:pt x="84" y="2063"/>
                  </a:cubicBezTo>
                  <a:lnTo>
                    <a:pt x="84" y="2063"/>
                  </a:lnTo>
                  <a:cubicBezTo>
                    <a:pt x="102" y="2109"/>
                    <a:pt x="139" y="2164"/>
                    <a:pt x="194" y="2178"/>
                  </a:cubicBezTo>
                  <a:cubicBezTo>
                    <a:pt x="208" y="2183"/>
                    <a:pt x="222" y="2185"/>
                    <a:pt x="237" y="2185"/>
                  </a:cubicBezTo>
                  <a:cubicBezTo>
                    <a:pt x="306" y="2185"/>
                    <a:pt x="380" y="2137"/>
                    <a:pt x="382" y="2066"/>
                  </a:cubicBezTo>
                  <a:lnTo>
                    <a:pt x="382" y="2066"/>
                  </a:lnTo>
                  <a:cubicBezTo>
                    <a:pt x="378" y="2355"/>
                    <a:pt x="452" y="2712"/>
                    <a:pt x="671" y="2913"/>
                  </a:cubicBezTo>
                  <a:cubicBezTo>
                    <a:pt x="809" y="3037"/>
                    <a:pt x="961" y="3147"/>
                    <a:pt x="1121" y="3234"/>
                  </a:cubicBezTo>
                  <a:cubicBezTo>
                    <a:pt x="1218" y="3289"/>
                    <a:pt x="1319" y="3335"/>
                    <a:pt x="1424" y="3367"/>
                  </a:cubicBezTo>
                  <a:lnTo>
                    <a:pt x="1434" y="3372"/>
                  </a:lnTo>
                  <a:lnTo>
                    <a:pt x="1434" y="3381"/>
                  </a:lnTo>
                  <a:cubicBezTo>
                    <a:pt x="1434" y="3432"/>
                    <a:pt x="1438" y="3482"/>
                    <a:pt x="1438" y="3528"/>
                  </a:cubicBezTo>
                  <a:cubicBezTo>
                    <a:pt x="1443" y="3634"/>
                    <a:pt x="1447" y="3735"/>
                    <a:pt x="1447" y="3840"/>
                  </a:cubicBezTo>
                  <a:cubicBezTo>
                    <a:pt x="1447" y="3877"/>
                    <a:pt x="1452" y="4304"/>
                    <a:pt x="1443" y="4309"/>
                  </a:cubicBezTo>
                  <a:cubicBezTo>
                    <a:pt x="1516" y="4300"/>
                    <a:pt x="1576" y="4249"/>
                    <a:pt x="1631" y="4199"/>
                  </a:cubicBezTo>
                  <a:cubicBezTo>
                    <a:pt x="1727" y="4116"/>
                    <a:pt x="1819" y="4033"/>
                    <a:pt x="1911" y="3951"/>
                  </a:cubicBezTo>
                  <a:cubicBezTo>
                    <a:pt x="1957" y="3909"/>
                    <a:pt x="2008" y="3868"/>
                    <a:pt x="2053" y="3827"/>
                  </a:cubicBezTo>
                  <a:cubicBezTo>
                    <a:pt x="2081" y="3799"/>
                    <a:pt x="2136" y="3767"/>
                    <a:pt x="2145" y="3726"/>
                  </a:cubicBezTo>
                  <a:cubicBezTo>
                    <a:pt x="2155" y="3698"/>
                    <a:pt x="2155" y="3675"/>
                    <a:pt x="2150" y="3648"/>
                  </a:cubicBezTo>
                  <a:cubicBezTo>
                    <a:pt x="2150" y="3556"/>
                    <a:pt x="2155" y="3459"/>
                    <a:pt x="2168" y="3363"/>
                  </a:cubicBezTo>
                  <a:lnTo>
                    <a:pt x="2168" y="3358"/>
                  </a:lnTo>
                  <a:lnTo>
                    <a:pt x="2177" y="3349"/>
                  </a:lnTo>
                  <a:cubicBezTo>
                    <a:pt x="2242" y="3335"/>
                    <a:pt x="2311" y="3317"/>
                    <a:pt x="2370" y="3294"/>
                  </a:cubicBezTo>
                  <a:cubicBezTo>
                    <a:pt x="2453" y="3262"/>
                    <a:pt x="2531" y="3225"/>
                    <a:pt x="2600" y="3179"/>
                  </a:cubicBezTo>
                  <a:cubicBezTo>
                    <a:pt x="2665" y="3136"/>
                    <a:pt x="2714" y="3076"/>
                    <a:pt x="2777" y="3035"/>
                  </a:cubicBezTo>
                  <a:lnTo>
                    <a:pt x="2777" y="3035"/>
                  </a:lnTo>
                  <a:cubicBezTo>
                    <a:pt x="2565" y="3166"/>
                    <a:pt x="2316" y="3231"/>
                    <a:pt x="2067" y="3231"/>
                  </a:cubicBezTo>
                  <a:cubicBezTo>
                    <a:pt x="1831" y="3231"/>
                    <a:pt x="1596" y="3172"/>
                    <a:pt x="1392" y="3055"/>
                  </a:cubicBezTo>
                  <a:cubicBezTo>
                    <a:pt x="965" y="2812"/>
                    <a:pt x="694" y="2330"/>
                    <a:pt x="690" y="1838"/>
                  </a:cubicBezTo>
                  <a:cubicBezTo>
                    <a:pt x="818" y="1792"/>
                    <a:pt x="846" y="1613"/>
                    <a:pt x="814" y="1480"/>
                  </a:cubicBezTo>
                  <a:cubicBezTo>
                    <a:pt x="777" y="1343"/>
                    <a:pt x="704" y="1214"/>
                    <a:pt x="713" y="1076"/>
                  </a:cubicBezTo>
                  <a:lnTo>
                    <a:pt x="713" y="1076"/>
                  </a:lnTo>
                  <a:cubicBezTo>
                    <a:pt x="713" y="1099"/>
                    <a:pt x="738" y="1115"/>
                    <a:pt x="762" y="1115"/>
                  </a:cubicBezTo>
                  <a:cubicBezTo>
                    <a:pt x="767" y="1115"/>
                    <a:pt x="772" y="1115"/>
                    <a:pt x="777" y="1113"/>
                  </a:cubicBezTo>
                  <a:cubicBezTo>
                    <a:pt x="805" y="1104"/>
                    <a:pt x="823" y="1081"/>
                    <a:pt x="841" y="1058"/>
                  </a:cubicBezTo>
                  <a:cubicBezTo>
                    <a:pt x="896" y="975"/>
                    <a:pt x="947" y="883"/>
                    <a:pt x="979" y="791"/>
                  </a:cubicBezTo>
                  <a:cubicBezTo>
                    <a:pt x="979" y="860"/>
                    <a:pt x="1054" y="904"/>
                    <a:pt x="1125" y="904"/>
                  </a:cubicBezTo>
                  <a:cubicBezTo>
                    <a:pt x="1135" y="904"/>
                    <a:pt x="1144" y="903"/>
                    <a:pt x="1154" y="902"/>
                  </a:cubicBezTo>
                  <a:cubicBezTo>
                    <a:pt x="1232" y="888"/>
                    <a:pt x="1291" y="833"/>
                    <a:pt x="1360" y="796"/>
                  </a:cubicBezTo>
                  <a:cubicBezTo>
                    <a:pt x="1370" y="789"/>
                    <a:pt x="1380" y="785"/>
                    <a:pt x="1390" y="785"/>
                  </a:cubicBezTo>
                  <a:cubicBezTo>
                    <a:pt x="1394" y="785"/>
                    <a:pt x="1398" y="786"/>
                    <a:pt x="1401" y="787"/>
                  </a:cubicBezTo>
                  <a:cubicBezTo>
                    <a:pt x="1415" y="791"/>
                    <a:pt x="1420" y="814"/>
                    <a:pt x="1429" y="828"/>
                  </a:cubicBezTo>
                  <a:cubicBezTo>
                    <a:pt x="1440" y="858"/>
                    <a:pt x="1469" y="872"/>
                    <a:pt x="1501" y="872"/>
                  </a:cubicBezTo>
                  <a:cubicBezTo>
                    <a:pt x="1524" y="872"/>
                    <a:pt x="1548" y="865"/>
                    <a:pt x="1567" y="851"/>
                  </a:cubicBezTo>
                  <a:cubicBezTo>
                    <a:pt x="1608" y="819"/>
                    <a:pt x="1631" y="769"/>
                    <a:pt x="1649" y="718"/>
                  </a:cubicBezTo>
                  <a:cubicBezTo>
                    <a:pt x="1738" y="852"/>
                    <a:pt x="1900" y="926"/>
                    <a:pt x="2059" y="926"/>
                  </a:cubicBezTo>
                  <a:cubicBezTo>
                    <a:pt x="2155" y="926"/>
                    <a:pt x="2251" y="899"/>
                    <a:pt x="2329" y="842"/>
                  </a:cubicBezTo>
                  <a:cubicBezTo>
                    <a:pt x="2360" y="873"/>
                    <a:pt x="2402" y="888"/>
                    <a:pt x="2444" y="888"/>
                  </a:cubicBezTo>
                  <a:cubicBezTo>
                    <a:pt x="2477" y="888"/>
                    <a:pt x="2509" y="879"/>
                    <a:pt x="2536" y="860"/>
                  </a:cubicBezTo>
                  <a:cubicBezTo>
                    <a:pt x="2600" y="819"/>
                    <a:pt x="2627" y="732"/>
                    <a:pt x="2595" y="658"/>
                  </a:cubicBezTo>
                  <a:lnTo>
                    <a:pt x="2595" y="658"/>
                  </a:lnTo>
                  <a:cubicBezTo>
                    <a:pt x="2678" y="672"/>
                    <a:pt x="2774" y="695"/>
                    <a:pt x="2816" y="773"/>
                  </a:cubicBezTo>
                  <a:cubicBezTo>
                    <a:pt x="2839" y="814"/>
                    <a:pt x="2839" y="865"/>
                    <a:pt x="2843" y="915"/>
                  </a:cubicBezTo>
                  <a:cubicBezTo>
                    <a:pt x="2852" y="1003"/>
                    <a:pt x="2894" y="1090"/>
                    <a:pt x="2953" y="1154"/>
                  </a:cubicBezTo>
                  <a:cubicBezTo>
                    <a:pt x="2972" y="1177"/>
                    <a:pt x="2995" y="1196"/>
                    <a:pt x="2999" y="1223"/>
                  </a:cubicBezTo>
                  <a:cubicBezTo>
                    <a:pt x="2999" y="1241"/>
                    <a:pt x="2995" y="1260"/>
                    <a:pt x="2990" y="1278"/>
                  </a:cubicBezTo>
                  <a:cubicBezTo>
                    <a:pt x="2949" y="1411"/>
                    <a:pt x="2917" y="1549"/>
                    <a:pt x="2935" y="1687"/>
                  </a:cubicBezTo>
                  <a:cubicBezTo>
                    <a:pt x="2949" y="1825"/>
                    <a:pt x="3022" y="1962"/>
                    <a:pt x="3142" y="2031"/>
                  </a:cubicBezTo>
                  <a:cubicBezTo>
                    <a:pt x="3157" y="2039"/>
                    <a:pt x="3172" y="2046"/>
                    <a:pt x="3187" y="2046"/>
                  </a:cubicBezTo>
                  <a:cubicBezTo>
                    <a:pt x="3190" y="2046"/>
                    <a:pt x="3193" y="2046"/>
                    <a:pt x="3197" y="2045"/>
                  </a:cubicBezTo>
                  <a:cubicBezTo>
                    <a:pt x="3220" y="2036"/>
                    <a:pt x="3234" y="2013"/>
                    <a:pt x="3247" y="1990"/>
                  </a:cubicBezTo>
                  <a:cubicBezTo>
                    <a:pt x="3298" y="1875"/>
                    <a:pt x="3330" y="1747"/>
                    <a:pt x="3339" y="1618"/>
                  </a:cubicBezTo>
                  <a:cubicBezTo>
                    <a:pt x="3348" y="1724"/>
                    <a:pt x="3353" y="1829"/>
                    <a:pt x="3362" y="1930"/>
                  </a:cubicBezTo>
                  <a:cubicBezTo>
                    <a:pt x="3362" y="1985"/>
                    <a:pt x="3381" y="2059"/>
                    <a:pt x="3436" y="2063"/>
                  </a:cubicBezTo>
                  <a:cubicBezTo>
                    <a:pt x="3394" y="1935"/>
                    <a:pt x="3394" y="1792"/>
                    <a:pt x="3436" y="1664"/>
                  </a:cubicBezTo>
                  <a:cubicBezTo>
                    <a:pt x="3500" y="1765"/>
                    <a:pt x="3532" y="1884"/>
                    <a:pt x="3527" y="1999"/>
                  </a:cubicBezTo>
                  <a:cubicBezTo>
                    <a:pt x="3583" y="1916"/>
                    <a:pt x="3638" y="1829"/>
                    <a:pt x="3665" y="1733"/>
                  </a:cubicBezTo>
                  <a:cubicBezTo>
                    <a:pt x="3697" y="1636"/>
                    <a:pt x="3693" y="1526"/>
                    <a:pt x="3638" y="1444"/>
                  </a:cubicBezTo>
                  <a:cubicBezTo>
                    <a:pt x="3598" y="1383"/>
                    <a:pt x="3526" y="1343"/>
                    <a:pt x="3454" y="1343"/>
                  </a:cubicBezTo>
                  <a:cubicBezTo>
                    <a:pt x="3428" y="1343"/>
                    <a:pt x="3401" y="1348"/>
                    <a:pt x="3376" y="1361"/>
                  </a:cubicBezTo>
                  <a:cubicBezTo>
                    <a:pt x="3385" y="1301"/>
                    <a:pt x="3408" y="1251"/>
                    <a:pt x="3445" y="1205"/>
                  </a:cubicBezTo>
                  <a:lnTo>
                    <a:pt x="3445" y="1205"/>
                  </a:lnTo>
                  <a:cubicBezTo>
                    <a:pt x="3385" y="1223"/>
                    <a:pt x="3339" y="1260"/>
                    <a:pt x="3307" y="1310"/>
                  </a:cubicBezTo>
                  <a:cubicBezTo>
                    <a:pt x="3262" y="1373"/>
                    <a:pt x="3239" y="1454"/>
                    <a:pt x="3217" y="1531"/>
                  </a:cubicBezTo>
                  <a:lnTo>
                    <a:pt x="3217" y="1531"/>
                  </a:lnTo>
                  <a:cubicBezTo>
                    <a:pt x="3256" y="1394"/>
                    <a:pt x="3233" y="1217"/>
                    <a:pt x="3220" y="1081"/>
                  </a:cubicBezTo>
                  <a:cubicBezTo>
                    <a:pt x="3206" y="952"/>
                    <a:pt x="3169" y="837"/>
                    <a:pt x="3119" y="718"/>
                  </a:cubicBezTo>
                  <a:cubicBezTo>
                    <a:pt x="3032" y="507"/>
                    <a:pt x="2885" y="328"/>
                    <a:pt x="2692" y="204"/>
                  </a:cubicBezTo>
                  <a:cubicBezTo>
                    <a:pt x="2439" y="43"/>
                    <a:pt x="2081" y="6"/>
                    <a:pt x="1792" y="2"/>
                  </a:cubicBezTo>
                  <a:cubicBezTo>
                    <a:pt x="1757" y="1"/>
                    <a:pt x="1721" y="1"/>
                    <a:pt x="1685" y="1"/>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97" name="Google Shape;4097;p76"/>
            <p:cNvSpPr/>
            <p:nvPr/>
          </p:nvSpPr>
          <p:spPr>
            <a:xfrm>
              <a:off x="15385763" y="1080974"/>
              <a:ext cx="27082" cy="60899"/>
            </a:xfrm>
            <a:custGeom>
              <a:avLst/>
              <a:gdLst/>
              <a:ahLst/>
              <a:cxnLst/>
              <a:rect l="l" t="t" r="r" b="b"/>
              <a:pathLst>
                <a:path w="300" h="674" extrusionOk="0">
                  <a:moveTo>
                    <a:pt x="120" y="297"/>
                  </a:moveTo>
                  <a:lnTo>
                    <a:pt x="120" y="297"/>
                  </a:lnTo>
                  <a:cubicBezTo>
                    <a:pt x="166" y="374"/>
                    <a:pt x="169" y="468"/>
                    <a:pt x="129" y="537"/>
                  </a:cubicBezTo>
                  <a:cubicBezTo>
                    <a:pt x="120" y="560"/>
                    <a:pt x="102" y="583"/>
                    <a:pt x="88" y="592"/>
                  </a:cubicBezTo>
                  <a:cubicBezTo>
                    <a:pt x="83" y="541"/>
                    <a:pt x="83" y="482"/>
                    <a:pt x="92" y="427"/>
                  </a:cubicBezTo>
                  <a:cubicBezTo>
                    <a:pt x="100" y="383"/>
                    <a:pt x="110" y="340"/>
                    <a:pt x="120" y="297"/>
                  </a:cubicBezTo>
                  <a:close/>
                  <a:moveTo>
                    <a:pt x="82" y="597"/>
                  </a:moveTo>
                  <a:cubicBezTo>
                    <a:pt x="80" y="597"/>
                    <a:pt x="79" y="598"/>
                    <a:pt x="79" y="598"/>
                  </a:cubicBezTo>
                  <a:cubicBezTo>
                    <a:pt x="78" y="598"/>
                    <a:pt x="78" y="597"/>
                    <a:pt x="82" y="597"/>
                  </a:cubicBezTo>
                  <a:close/>
                  <a:moveTo>
                    <a:pt x="222" y="1"/>
                  </a:moveTo>
                  <a:cubicBezTo>
                    <a:pt x="214" y="1"/>
                    <a:pt x="207" y="2"/>
                    <a:pt x="203" y="4"/>
                  </a:cubicBezTo>
                  <a:cubicBezTo>
                    <a:pt x="180" y="9"/>
                    <a:pt x="170" y="23"/>
                    <a:pt x="157" y="32"/>
                  </a:cubicBezTo>
                  <a:cubicBezTo>
                    <a:pt x="143" y="45"/>
                    <a:pt x="129" y="55"/>
                    <a:pt x="120" y="68"/>
                  </a:cubicBezTo>
                  <a:cubicBezTo>
                    <a:pt x="83" y="124"/>
                    <a:pt x="69" y="188"/>
                    <a:pt x="51" y="243"/>
                  </a:cubicBezTo>
                  <a:cubicBezTo>
                    <a:pt x="33" y="298"/>
                    <a:pt x="19" y="358"/>
                    <a:pt x="10" y="417"/>
                  </a:cubicBezTo>
                  <a:cubicBezTo>
                    <a:pt x="5" y="477"/>
                    <a:pt x="1" y="537"/>
                    <a:pt x="10" y="606"/>
                  </a:cubicBezTo>
                  <a:cubicBezTo>
                    <a:pt x="14" y="619"/>
                    <a:pt x="19" y="652"/>
                    <a:pt x="56" y="670"/>
                  </a:cubicBezTo>
                  <a:cubicBezTo>
                    <a:pt x="63" y="672"/>
                    <a:pt x="71" y="673"/>
                    <a:pt x="79" y="673"/>
                  </a:cubicBezTo>
                  <a:cubicBezTo>
                    <a:pt x="87" y="673"/>
                    <a:pt x="95" y="672"/>
                    <a:pt x="102" y="670"/>
                  </a:cubicBezTo>
                  <a:cubicBezTo>
                    <a:pt x="115" y="665"/>
                    <a:pt x="125" y="656"/>
                    <a:pt x="134" y="652"/>
                  </a:cubicBezTo>
                  <a:cubicBezTo>
                    <a:pt x="161" y="624"/>
                    <a:pt x="175" y="596"/>
                    <a:pt x="189" y="564"/>
                  </a:cubicBezTo>
                  <a:cubicBezTo>
                    <a:pt x="216" y="505"/>
                    <a:pt x="216" y="436"/>
                    <a:pt x="193" y="376"/>
                  </a:cubicBezTo>
                  <a:cubicBezTo>
                    <a:pt x="178" y="337"/>
                    <a:pt x="155" y="302"/>
                    <a:pt x="126" y="274"/>
                  </a:cubicBezTo>
                  <a:lnTo>
                    <a:pt x="126" y="274"/>
                  </a:lnTo>
                  <a:cubicBezTo>
                    <a:pt x="127" y="270"/>
                    <a:pt x="128" y="266"/>
                    <a:pt x="129" y="261"/>
                  </a:cubicBezTo>
                  <a:cubicBezTo>
                    <a:pt x="143" y="206"/>
                    <a:pt x="152" y="151"/>
                    <a:pt x="175" y="105"/>
                  </a:cubicBezTo>
                  <a:cubicBezTo>
                    <a:pt x="184" y="96"/>
                    <a:pt x="189" y="82"/>
                    <a:pt x="198" y="73"/>
                  </a:cubicBezTo>
                  <a:cubicBezTo>
                    <a:pt x="203" y="68"/>
                    <a:pt x="216" y="55"/>
                    <a:pt x="221" y="55"/>
                  </a:cubicBezTo>
                  <a:cubicBezTo>
                    <a:pt x="221" y="53"/>
                    <a:pt x="222" y="52"/>
                    <a:pt x="223" y="52"/>
                  </a:cubicBezTo>
                  <a:cubicBezTo>
                    <a:pt x="228" y="52"/>
                    <a:pt x="241" y="65"/>
                    <a:pt x="249" y="87"/>
                  </a:cubicBezTo>
                  <a:cubicBezTo>
                    <a:pt x="272" y="137"/>
                    <a:pt x="281" y="197"/>
                    <a:pt x="276" y="257"/>
                  </a:cubicBezTo>
                  <a:cubicBezTo>
                    <a:pt x="299" y="197"/>
                    <a:pt x="299" y="137"/>
                    <a:pt x="285" y="73"/>
                  </a:cubicBezTo>
                  <a:cubicBezTo>
                    <a:pt x="285" y="59"/>
                    <a:pt x="281" y="45"/>
                    <a:pt x="267" y="27"/>
                  </a:cubicBezTo>
                  <a:cubicBezTo>
                    <a:pt x="262" y="18"/>
                    <a:pt x="253" y="9"/>
                    <a:pt x="244" y="4"/>
                  </a:cubicBezTo>
                  <a:cubicBezTo>
                    <a:pt x="237" y="2"/>
                    <a:pt x="229" y="1"/>
                    <a:pt x="222"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98" name="Google Shape;4098;p76"/>
            <p:cNvSpPr/>
            <p:nvPr/>
          </p:nvSpPr>
          <p:spPr>
            <a:xfrm>
              <a:off x="15201697" y="1153890"/>
              <a:ext cx="79259" cy="32889"/>
            </a:xfrm>
            <a:custGeom>
              <a:avLst/>
              <a:gdLst/>
              <a:ahLst/>
              <a:cxnLst/>
              <a:rect l="l" t="t" r="r" b="b"/>
              <a:pathLst>
                <a:path w="878" h="364" extrusionOk="0">
                  <a:moveTo>
                    <a:pt x="1" y="1"/>
                  </a:moveTo>
                  <a:cubicBezTo>
                    <a:pt x="15" y="93"/>
                    <a:pt x="70" y="184"/>
                    <a:pt x="148" y="249"/>
                  </a:cubicBezTo>
                  <a:cubicBezTo>
                    <a:pt x="221" y="318"/>
                    <a:pt x="318" y="359"/>
                    <a:pt x="423" y="363"/>
                  </a:cubicBezTo>
                  <a:lnTo>
                    <a:pt x="442" y="363"/>
                  </a:lnTo>
                  <a:cubicBezTo>
                    <a:pt x="538" y="363"/>
                    <a:pt x="635" y="331"/>
                    <a:pt x="708" y="281"/>
                  </a:cubicBezTo>
                  <a:cubicBezTo>
                    <a:pt x="791" y="226"/>
                    <a:pt x="855" y="138"/>
                    <a:pt x="878" y="47"/>
                  </a:cubicBezTo>
                  <a:lnTo>
                    <a:pt x="878" y="47"/>
                  </a:lnTo>
                  <a:cubicBezTo>
                    <a:pt x="823" y="125"/>
                    <a:pt x="754" y="184"/>
                    <a:pt x="676" y="226"/>
                  </a:cubicBezTo>
                  <a:cubicBezTo>
                    <a:pt x="607" y="258"/>
                    <a:pt x="529" y="281"/>
                    <a:pt x="451" y="281"/>
                  </a:cubicBezTo>
                  <a:lnTo>
                    <a:pt x="428" y="281"/>
                  </a:lnTo>
                  <a:cubicBezTo>
                    <a:pt x="341" y="276"/>
                    <a:pt x="258" y="244"/>
                    <a:pt x="185" y="198"/>
                  </a:cubicBezTo>
                  <a:cubicBezTo>
                    <a:pt x="111" y="148"/>
                    <a:pt x="47" y="83"/>
                    <a:pt x="1"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99" name="Google Shape;4099;p76"/>
            <p:cNvSpPr/>
            <p:nvPr/>
          </p:nvSpPr>
          <p:spPr>
            <a:xfrm>
              <a:off x="15168657" y="1076727"/>
              <a:ext cx="28977" cy="25390"/>
            </a:xfrm>
            <a:custGeom>
              <a:avLst/>
              <a:gdLst/>
              <a:ahLst/>
              <a:cxnLst/>
              <a:rect l="l" t="t" r="r" b="b"/>
              <a:pathLst>
                <a:path w="321" h="281" extrusionOk="0">
                  <a:moveTo>
                    <a:pt x="178" y="1"/>
                  </a:moveTo>
                  <a:cubicBezTo>
                    <a:pt x="86" y="1"/>
                    <a:pt x="0" y="107"/>
                    <a:pt x="59" y="207"/>
                  </a:cubicBezTo>
                  <a:cubicBezTo>
                    <a:pt x="87" y="255"/>
                    <a:pt x="135" y="280"/>
                    <a:pt x="182" y="280"/>
                  </a:cubicBezTo>
                  <a:cubicBezTo>
                    <a:pt x="198" y="280"/>
                    <a:pt x="214" y="277"/>
                    <a:pt x="229" y="272"/>
                  </a:cubicBezTo>
                  <a:cubicBezTo>
                    <a:pt x="261" y="258"/>
                    <a:pt x="289" y="235"/>
                    <a:pt x="303" y="194"/>
                  </a:cubicBezTo>
                  <a:cubicBezTo>
                    <a:pt x="321" y="138"/>
                    <a:pt x="307" y="74"/>
                    <a:pt x="266" y="37"/>
                  </a:cubicBezTo>
                  <a:cubicBezTo>
                    <a:pt x="239" y="12"/>
                    <a:pt x="208" y="1"/>
                    <a:pt x="178"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100" name="Google Shape;4100;p76"/>
            <p:cNvSpPr/>
            <p:nvPr/>
          </p:nvSpPr>
          <p:spPr>
            <a:xfrm>
              <a:off x="15290525" y="1077179"/>
              <a:ext cx="28977" cy="25299"/>
            </a:xfrm>
            <a:custGeom>
              <a:avLst/>
              <a:gdLst/>
              <a:ahLst/>
              <a:cxnLst/>
              <a:rect l="l" t="t" r="r" b="b"/>
              <a:pathLst>
                <a:path w="321" h="280" extrusionOk="0">
                  <a:moveTo>
                    <a:pt x="176" y="0"/>
                  </a:moveTo>
                  <a:cubicBezTo>
                    <a:pt x="83" y="0"/>
                    <a:pt x="0" y="106"/>
                    <a:pt x="59" y="207"/>
                  </a:cubicBezTo>
                  <a:cubicBezTo>
                    <a:pt x="87" y="255"/>
                    <a:pt x="135" y="280"/>
                    <a:pt x="182" y="280"/>
                  </a:cubicBezTo>
                  <a:cubicBezTo>
                    <a:pt x="198" y="280"/>
                    <a:pt x="214" y="277"/>
                    <a:pt x="229" y="271"/>
                  </a:cubicBezTo>
                  <a:cubicBezTo>
                    <a:pt x="261" y="257"/>
                    <a:pt x="289" y="234"/>
                    <a:pt x="303" y="193"/>
                  </a:cubicBezTo>
                  <a:cubicBezTo>
                    <a:pt x="321" y="138"/>
                    <a:pt x="307" y="74"/>
                    <a:pt x="266" y="37"/>
                  </a:cubicBezTo>
                  <a:cubicBezTo>
                    <a:pt x="238" y="11"/>
                    <a:pt x="207" y="0"/>
                    <a:pt x="176"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101" name="Google Shape;4101;p76"/>
            <p:cNvSpPr/>
            <p:nvPr/>
          </p:nvSpPr>
          <p:spPr>
            <a:xfrm>
              <a:off x="15282942" y="1024322"/>
              <a:ext cx="49469" cy="25570"/>
            </a:xfrm>
            <a:custGeom>
              <a:avLst/>
              <a:gdLst/>
              <a:ahLst/>
              <a:cxnLst/>
              <a:rect l="l" t="t" r="r" b="b"/>
              <a:pathLst>
                <a:path w="548" h="283" extrusionOk="0">
                  <a:moveTo>
                    <a:pt x="237" y="1"/>
                  </a:moveTo>
                  <a:cubicBezTo>
                    <a:pt x="209" y="1"/>
                    <a:pt x="180" y="4"/>
                    <a:pt x="152" y="11"/>
                  </a:cubicBezTo>
                  <a:cubicBezTo>
                    <a:pt x="97" y="30"/>
                    <a:pt x="47" y="53"/>
                    <a:pt x="1" y="108"/>
                  </a:cubicBezTo>
                  <a:cubicBezTo>
                    <a:pt x="56" y="149"/>
                    <a:pt x="102" y="172"/>
                    <a:pt x="143" y="195"/>
                  </a:cubicBezTo>
                  <a:cubicBezTo>
                    <a:pt x="189" y="213"/>
                    <a:pt x="230" y="227"/>
                    <a:pt x="267" y="236"/>
                  </a:cubicBezTo>
                  <a:cubicBezTo>
                    <a:pt x="304" y="245"/>
                    <a:pt x="341" y="250"/>
                    <a:pt x="382" y="259"/>
                  </a:cubicBezTo>
                  <a:lnTo>
                    <a:pt x="538" y="282"/>
                  </a:lnTo>
                  <a:cubicBezTo>
                    <a:pt x="547" y="213"/>
                    <a:pt x="520" y="154"/>
                    <a:pt x="478" y="108"/>
                  </a:cubicBezTo>
                  <a:cubicBezTo>
                    <a:pt x="437" y="57"/>
                    <a:pt x="382" y="30"/>
                    <a:pt x="322" y="11"/>
                  </a:cubicBezTo>
                  <a:cubicBezTo>
                    <a:pt x="295" y="4"/>
                    <a:pt x="266" y="1"/>
                    <a:pt x="237"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102" name="Google Shape;4102;p76"/>
            <p:cNvSpPr/>
            <p:nvPr/>
          </p:nvSpPr>
          <p:spPr>
            <a:xfrm>
              <a:off x="15161977" y="1021159"/>
              <a:ext cx="48115" cy="22860"/>
            </a:xfrm>
            <a:custGeom>
              <a:avLst/>
              <a:gdLst/>
              <a:ahLst/>
              <a:cxnLst/>
              <a:rect l="l" t="t" r="r" b="b"/>
              <a:pathLst>
                <a:path w="533" h="253" extrusionOk="0">
                  <a:moveTo>
                    <a:pt x="286" y="0"/>
                  </a:moveTo>
                  <a:cubicBezTo>
                    <a:pt x="267" y="0"/>
                    <a:pt x="248" y="2"/>
                    <a:pt x="230" y="5"/>
                  </a:cubicBezTo>
                  <a:cubicBezTo>
                    <a:pt x="170" y="14"/>
                    <a:pt x="115" y="42"/>
                    <a:pt x="74" y="83"/>
                  </a:cubicBezTo>
                  <a:cubicBezTo>
                    <a:pt x="28" y="129"/>
                    <a:pt x="0" y="184"/>
                    <a:pt x="5" y="253"/>
                  </a:cubicBezTo>
                  <a:cubicBezTo>
                    <a:pt x="74" y="248"/>
                    <a:pt x="115" y="248"/>
                    <a:pt x="156" y="244"/>
                  </a:cubicBezTo>
                  <a:cubicBezTo>
                    <a:pt x="197" y="244"/>
                    <a:pt x="234" y="239"/>
                    <a:pt x="271" y="230"/>
                  </a:cubicBezTo>
                  <a:cubicBezTo>
                    <a:pt x="308" y="225"/>
                    <a:pt x="344" y="216"/>
                    <a:pt x="386" y="198"/>
                  </a:cubicBezTo>
                  <a:cubicBezTo>
                    <a:pt x="427" y="184"/>
                    <a:pt x="473" y="166"/>
                    <a:pt x="533" y="134"/>
                  </a:cubicBezTo>
                  <a:cubicBezTo>
                    <a:pt x="496" y="74"/>
                    <a:pt x="450" y="42"/>
                    <a:pt x="395" y="19"/>
                  </a:cubicBezTo>
                  <a:cubicBezTo>
                    <a:pt x="361" y="6"/>
                    <a:pt x="324" y="0"/>
                    <a:pt x="286"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103" name="Google Shape;4103;p76"/>
            <p:cNvSpPr/>
            <p:nvPr/>
          </p:nvSpPr>
          <p:spPr>
            <a:xfrm>
              <a:off x="15282581" y="1116031"/>
              <a:ext cx="74655" cy="38943"/>
            </a:xfrm>
            <a:custGeom>
              <a:avLst/>
              <a:gdLst/>
              <a:ahLst/>
              <a:cxnLst/>
              <a:rect l="l" t="t" r="r" b="b"/>
              <a:pathLst>
                <a:path w="827" h="431" extrusionOk="0">
                  <a:moveTo>
                    <a:pt x="301" y="1"/>
                  </a:moveTo>
                  <a:cubicBezTo>
                    <a:pt x="238" y="1"/>
                    <a:pt x="173" y="12"/>
                    <a:pt x="115" y="43"/>
                  </a:cubicBezTo>
                  <a:cubicBezTo>
                    <a:pt x="51" y="80"/>
                    <a:pt x="0" y="153"/>
                    <a:pt x="14" y="227"/>
                  </a:cubicBezTo>
                  <a:cubicBezTo>
                    <a:pt x="23" y="287"/>
                    <a:pt x="65" y="337"/>
                    <a:pt x="115" y="365"/>
                  </a:cubicBezTo>
                  <a:cubicBezTo>
                    <a:pt x="170" y="392"/>
                    <a:pt x="230" y="406"/>
                    <a:pt x="285" y="415"/>
                  </a:cubicBezTo>
                  <a:cubicBezTo>
                    <a:pt x="349" y="424"/>
                    <a:pt x="413" y="430"/>
                    <a:pt x="475" y="430"/>
                  </a:cubicBezTo>
                  <a:cubicBezTo>
                    <a:pt x="548" y="430"/>
                    <a:pt x="620" y="421"/>
                    <a:pt x="689" y="397"/>
                  </a:cubicBezTo>
                  <a:cubicBezTo>
                    <a:pt x="735" y="383"/>
                    <a:pt x="785" y="355"/>
                    <a:pt x="804" y="310"/>
                  </a:cubicBezTo>
                  <a:cubicBezTo>
                    <a:pt x="827" y="259"/>
                    <a:pt x="813" y="199"/>
                    <a:pt x="781" y="158"/>
                  </a:cubicBezTo>
                  <a:cubicBezTo>
                    <a:pt x="749" y="112"/>
                    <a:pt x="703" y="85"/>
                    <a:pt x="652" y="66"/>
                  </a:cubicBezTo>
                  <a:cubicBezTo>
                    <a:pt x="551" y="20"/>
                    <a:pt x="446" y="2"/>
                    <a:pt x="335" y="2"/>
                  </a:cubicBezTo>
                  <a:cubicBezTo>
                    <a:pt x="324" y="1"/>
                    <a:pt x="313" y="1"/>
                    <a:pt x="301" y="1"/>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104" name="Google Shape;4104;p76"/>
            <p:cNvSpPr/>
            <p:nvPr/>
          </p:nvSpPr>
          <p:spPr>
            <a:xfrm>
              <a:off x="15124243" y="1111965"/>
              <a:ext cx="74655" cy="39214"/>
            </a:xfrm>
            <a:custGeom>
              <a:avLst/>
              <a:gdLst/>
              <a:ahLst/>
              <a:cxnLst/>
              <a:rect l="l" t="t" r="r" b="b"/>
              <a:pathLst>
                <a:path w="827" h="434" extrusionOk="0">
                  <a:moveTo>
                    <a:pt x="335" y="1"/>
                  </a:moveTo>
                  <a:cubicBezTo>
                    <a:pt x="257" y="1"/>
                    <a:pt x="179" y="10"/>
                    <a:pt x="115" y="47"/>
                  </a:cubicBezTo>
                  <a:cubicBezTo>
                    <a:pt x="51" y="84"/>
                    <a:pt x="0" y="157"/>
                    <a:pt x="9" y="231"/>
                  </a:cubicBezTo>
                  <a:cubicBezTo>
                    <a:pt x="19" y="290"/>
                    <a:pt x="64" y="341"/>
                    <a:pt x="115" y="368"/>
                  </a:cubicBezTo>
                  <a:cubicBezTo>
                    <a:pt x="165" y="396"/>
                    <a:pt x="225" y="410"/>
                    <a:pt x="285" y="419"/>
                  </a:cubicBezTo>
                  <a:cubicBezTo>
                    <a:pt x="347" y="427"/>
                    <a:pt x="410" y="434"/>
                    <a:pt x="474" y="434"/>
                  </a:cubicBezTo>
                  <a:cubicBezTo>
                    <a:pt x="547" y="434"/>
                    <a:pt x="620" y="425"/>
                    <a:pt x="689" y="400"/>
                  </a:cubicBezTo>
                  <a:cubicBezTo>
                    <a:pt x="735" y="387"/>
                    <a:pt x="781" y="359"/>
                    <a:pt x="804" y="313"/>
                  </a:cubicBezTo>
                  <a:cubicBezTo>
                    <a:pt x="827" y="263"/>
                    <a:pt x="813" y="203"/>
                    <a:pt x="781" y="162"/>
                  </a:cubicBezTo>
                  <a:cubicBezTo>
                    <a:pt x="749" y="116"/>
                    <a:pt x="698" y="88"/>
                    <a:pt x="648" y="70"/>
                  </a:cubicBezTo>
                  <a:cubicBezTo>
                    <a:pt x="551" y="24"/>
                    <a:pt x="441" y="6"/>
                    <a:pt x="335" y="1"/>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105" name="Google Shape;4105;p76"/>
            <p:cNvSpPr/>
            <p:nvPr/>
          </p:nvSpPr>
          <p:spPr>
            <a:xfrm>
              <a:off x="15061594" y="856263"/>
              <a:ext cx="371562" cy="278655"/>
            </a:xfrm>
            <a:custGeom>
              <a:avLst/>
              <a:gdLst/>
              <a:ahLst/>
              <a:cxnLst/>
              <a:rect l="l" t="t" r="r" b="b"/>
              <a:pathLst>
                <a:path w="4116" h="3084" extrusionOk="0">
                  <a:moveTo>
                    <a:pt x="1371" y="0"/>
                  </a:moveTo>
                  <a:cubicBezTo>
                    <a:pt x="1277" y="0"/>
                    <a:pt x="1198" y="88"/>
                    <a:pt x="1130" y="172"/>
                  </a:cubicBezTo>
                  <a:cubicBezTo>
                    <a:pt x="1090" y="83"/>
                    <a:pt x="1009" y="38"/>
                    <a:pt x="928" y="38"/>
                  </a:cubicBezTo>
                  <a:cubicBezTo>
                    <a:pt x="871" y="38"/>
                    <a:pt x="813" y="60"/>
                    <a:pt x="768" y="103"/>
                  </a:cubicBezTo>
                  <a:cubicBezTo>
                    <a:pt x="657" y="204"/>
                    <a:pt x="621" y="397"/>
                    <a:pt x="653" y="563"/>
                  </a:cubicBezTo>
                  <a:cubicBezTo>
                    <a:pt x="547" y="599"/>
                    <a:pt x="478" y="723"/>
                    <a:pt x="460" y="852"/>
                  </a:cubicBezTo>
                  <a:cubicBezTo>
                    <a:pt x="460" y="870"/>
                    <a:pt x="460" y="884"/>
                    <a:pt x="460" y="902"/>
                  </a:cubicBezTo>
                  <a:cubicBezTo>
                    <a:pt x="295" y="990"/>
                    <a:pt x="162" y="1155"/>
                    <a:pt x="79" y="1325"/>
                  </a:cubicBezTo>
                  <a:cubicBezTo>
                    <a:pt x="38" y="1417"/>
                    <a:pt x="1" y="1518"/>
                    <a:pt x="19" y="1614"/>
                  </a:cubicBezTo>
                  <a:cubicBezTo>
                    <a:pt x="33" y="1678"/>
                    <a:pt x="70" y="1738"/>
                    <a:pt x="125" y="1770"/>
                  </a:cubicBezTo>
                  <a:cubicBezTo>
                    <a:pt x="151" y="1785"/>
                    <a:pt x="178" y="1794"/>
                    <a:pt x="207" y="1794"/>
                  </a:cubicBezTo>
                  <a:cubicBezTo>
                    <a:pt x="213" y="1794"/>
                    <a:pt x="220" y="1794"/>
                    <a:pt x="226" y="1793"/>
                  </a:cubicBezTo>
                  <a:lnTo>
                    <a:pt x="226" y="1793"/>
                  </a:lnTo>
                  <a:cubicBezTo>
                    <a:pt x="194" y="1894"/>
                    <a:pt x="175" y="2000"/>
                    <a:pt x="180" y="2105"/>
                  </a:cubicBezTo>
                  <a:cubicBezTo>
                    <a:pt x="180" y="2188"/>
                    <a:pt x="221" y="2307"/>
                    <a:pt x="194" y="2386"/>
                  </a:cubicBezTo>
                  <a:cubicBezTo>
                    <a:pt x="212" y="2335"/>
                    <a:pt x="230" y="2285"/>
                    <a:pt x="263" y="2243"/>
                  </a:cubicBezTo>
                  <a:cubicBezTo>
                    <a:pt x="297" y="2201"/>
                    <a:pt x="360" y="2159"/>
                    <a:pt x="417" y="2159"/>
                  </a:cubicBezTo>
                  <a:cubicBezTo>
                    <a:pt x="428" y="2159"/>
                    <a:pt x="440" y="2161"/>
                    <a:pt x="451" y="2165"/>
                  </a:cubicBezTo>
                  <a:lnTo>
                    <a:pt x="465" y="2170"/>
                  </a:lnTo>
                  <a:cubicBezTo>
                    <a:pt x="529" y="2202"/>
                    <a:pt x="575" y="2289"/>
                    <a:pt x="598" y="2358"/>
                  </a:cubicBezTo>
                  <a:cubicBezTo>
                    <a:pt x="602" y="2372"/>
                    <a:pt x="607" y="2390"/>
                    <a:pt x="612" y="2409"/>
                  </a:cubicBezTo>
                  <a:cubicBezTo>
                    <a:pt x="616" y="2422"/>
                    <a:pt x="621" y="2436"/>
                    <a:pt x="621" y="2450"/>
                  </a:cubicBezTo>
                  <a:cubicBezTo>
                    <a:pt x="621" y="2514"/>
                    <a:pt x="625" y="2574"/>
                    <a:pt x="621" y="2638"/>
                  </a:cubicBezTo>
                  <a:cubicBezTo>
                    <a:pt x="618" y="2712"/>
                    <a:pt x="628" y="2766"/>
                    <a:pt x="638" y="2766"/>
                  </a:cubicBezTo>
                  <a:cubicBezTo>
                    <a:pt x="642" y="2766"/>
                    <a:pt x="646" y="2756"/>
                    <a:pt x="648" y="2735"/>
                  </a:cubicBezTo>
                  <a:lnTo>
                    <a:pt x="648" y="2748"/>
                  </a:lnTo>
                  <a:cubicBezTo>
                    <a:pt x="653" y="2780"/>
                    <a:pt x="657" y="2813"/>
                    <a:pt x="680" y="2836"/>
                  </a:cubicBezTo>
                  <a:cubicBezTo>
                    <a:pt x="694" y="2848"/>
                    <a:pt x="710" y="2853"/>
                    <a:pt x="727" y="2853"/>
                  </a:cubicBezTo>
                  <a:cubicBezTo>
                    <a:pt x="769" y="2853"/>
                    <a:pt x="813" y="2821"/>
                    <a:pt x="823" y="2776"/>
                  </a:cubicBezTo>
                  <a:cubicBezTo>
                    <a:pt x="832" y="2716"/>
                    <a:pt x="791" y="2656"/>
                    <a:pt x="736" y="2629"/>
                  </a:cubicBezTo>
                  <a:cubicBezTo>
                    <a:pt x="832" y="2578"/>
                    <a:pt x="859" y="2445"/>
                    <a:pt x="841" y="2340"/>
                  </a:cubicBezTo>
                  <a:cubicBezTo>
                    <a:pt x="827" y="2252"/>
                    <a:pt x="795" y="2174"/>
                    <a:pt x="768" y="2096"/>
                  </a:cubicBezTo>
                  <a:cubicBezTo>
                    <a:pt x="758" y="2069"/>
                    <a:pt x="749" y="2041"/>
                    <a:pt x="745" y="2014"/>
                  </a:cubicBezTo>
                  <a:cubicBezTo>
                    <a:pt x="791" y="2004"/>
                    <a:pt x="837" y="1972"/>
                    <a:pt x="859" y="1931"/>
                  </a:cubicBezTo>
                  <a:cubicBezTo>
                    <a:pt x="864" y="1913"/>
                    <a:pt x="873" y="1899"/>
                    <a:pt x="878" y="1880"/>
                  </a:cubicBezTo>
                  <a:cubicBezTo>
                    <a:pt x="892" y="1857"/>
                    <a:pt x="901" y="1825"/>
                    <a:pt x="910" y="1798"/>
                  </a:cubicBezTo>
                  <a:cubicBezTo>
                    <a:pt x="911" y="1800"/>
                    <a:pt x="913" y="1801"/>
                    <a:pt x="914" y="1801"/>
                  </a:cubicBezTo>
                  <a:cubicBezTo>
                    <a:pt x="923" y="1801"/>
                    <a:pt x="919" y="1710"/>
                    <a:pt x="919" y="1623"/>
                  </a:cubicBezTo>
                  <a:cubicBezTo>
                    <a:pt x="938" y="1623"/>
                    <a:pt x="956" y="1628"/>
                    <a:pt x="974" y="1632"/>
                  </a:cubicBezTo>
                  <a:cubicBezTo>
                    <a:pt x="1176" y="1695"/>
                    <a:pt x="1384" y="1722"/>
                    <a:pt x="1593" y="1722"/>
                  </a:cubicBezTo>
                  <a:cubicBezTo>
                    <a:pt x="1938" y="1722"/>
                    <a:pt x="2285" y="1649"/>
                    <a:pt x="2614" y="1541"/>
                  </a:cubicBezTo>
                  <a:cubicBezTo>
                    <a:pt x="2659" y="1527"/>
                    <a:pt x="2705" y="1509"/>
                    <a:pt x="2756" y="1504"/>
                  </a:cubicBezTo>
                  <a:cubicBezTo>
                    <a:pt x="2767" y="1502"/>
                    <a:pt x="2779" y="1500"/>
                    <a:pt x="2790" y="1500"/>
                  </a:cubicBezTo>
                  <a:cubicBezTo>
                    <a:pt x="2802" y="1500"/>
                    <a:pt x="2813" y="1502"/>
                    <a:pt x="2825" y="1504"/>
                  </a:cubicBezTo>
                  <a:cubicBezTo>
                    <a:pt x="2866" y="1509"/>
                    <a:pt x="2907" y="1531"/>
                    <a:pt x="2935" y="1568"/>
                  </a:cubicBezTo>
                  <a:cubicBezTo>
                    <a:pt x="2953" y="1587"/>
                    <a:pt x="2963" y="1614"/>
                    <a:pt x="2963" y="1637"/>
                  </a:cubicBezTo>
                  <a:cubicBezTo>
                    <a:pt x="2963" y="1678"/>
                    <a:pt x="2944" y="1715"/>
                    <a:pt x="2940" y="1752"/>
                  </a:cubicBezTo>
                  <a:cubicBezTo>
                    <a:pt x="2926" y="1830"/>
                    <a:pt x="2976" y="1913"/>
                    <a:pt x="3045" y="1954"/>
                  </a:cubicBezTo>
                  <a:cubicBezTo>
                    <a:pt x="3091" y="1986"/>
                    <a:pt x="3142" y="2000"/>
                    <a:pt x="3197" y="2014"/>
                  </a:cubicBezTo>
                  <a:cubicBezTo>
                    <a:pt x="3220" y="2018"/>
                    <a:pt x="3247" y="2023"/>
                    <a:pt x="3270" y="2027"/>
                  </a:cubicBezTo>
                  <a:cubicBezTo>
                    <a:pt x="3252" y="2041"/>
                    <a:pt x="3233" y="2060"/>
                    <a:pt x="3224" y="2087"/>
                  </a:cubicBezTo>
                  <a:cubicBezTo>
                    <a:pt x="3192" y="2156"/>
                    <a:pt x="3206" y="2252"/>
                    <a:pt x="3275" y="2298"/>
                  </a:cubicBezTo>
                  <a:cubicBezTo>
                    <a:pt x="3298" y="2317"/>
                    <a:pt x="3321" y="2326"/>
                    <a:pt x="3344" y="2340"/>
                  </a:cubicBezTo>
                  <a:cubicBezTo>
                    <a:pt x="3302" y="2436"/>
                    <a:pt x="3275" y="2537"/>
                    <a:pt x="3261" y="2643"/>
                  </a:cubicBezTo>
                  <a:cubicBezTo>
                    <a:pt x="3247" y="2762"/>
                    <a:pt x="3261" y="3047"/>
                    <a:pt x="3417" y="3083"/>
                  </a:cubicBezTo>
                  <a:lnTo>
                    <a:pt x="3435" y="3083"/>
                  </a:lnTo>
                  <a:cubicBezTo>
                    <a:pt x="3437" y="3084"/>
                    <a:pt x="3438" y="3084"/>
                    <a:pt x="3439" y="3084"/>
                  </a:cubicBezTo>
                  <a:cubicBezTo>
                    <a:pt x="3533" y="3084"/>
                    <a:pt x="3572" y="2922"/>
                    <a:pt x="3495" y="2872"/>
                  </a:cubicBezTo>
                  <a:lnTo>
                    <a:pt x="3495" y="2872"/>
                  </a:lnTo>
                  <a:cubicBezTo>
                    <a:pt x="3497" y="2873"/>
                    <a:pt x="3499" y="2873"/>
                    <a:pt x="3501" y="2873"/>
                  </a:cubicBezTo>
                  <a:cubicBezTo>
                    <a:pt x="3527" y="2873"/>
                    <a:pt x="3555" y="2843"/>
                    <a:pt x="3559" y="2813"/>
                  </a:cubicBezTo>
                  <a:cubicBezTo>
                    <a:pt x="3559" y="2776"/>
                    <a:pt x="3532" y="2739"/>
                    <a:pt x="3514" y="2702"/>
                  </a:cubicBezTo>
                  <a:cubicBezTo>
                    <a:pt x="3509" y="2693"/>
                    <a:pt x="3504" y="2679"/>
                    <a:pt x="3500" y="2666"/>
                  </a:cubicBezTo>
                  <a:cubicBezTo>
                    <a:pt x="3518" y="2574"/>
                    <a:pt x="3541" y="2477"/>
                    <a:pt x="3564" y="2372"/>
                  </a:cubicBezTo>
                  <a:lnTo>
                    <a:pt x="3573" y="2353"/>
                  </a:lnTo>
                  <a:cubicBezTo>
                    <a:pt x="3610" y="2303"/>
                    <a:pt x="3665" y="2266"/>
                    <a:pt x="3725" y="2257"/>
                  </a:cubicBezTo>
                  <a:cubicBezTo>
                    <a:pt x="3726" y="2256"/>
                    <a:pt x="3728" y="2256"/>
                    <a:pt x="3731" y="2256"/>
                  </a:cubicBezTo>
                  <a:cubicBezTo>
                    <a:pt x="3750" y="2256"/>
                    <a:pt x="3801" y="2269"/>
                    <a:pt x="3849" y="2285"/>
                  </a:cubicBezTo>
                  <a:cubicBezTo>
                    <a:pt x="3918" y="2303"/>
                    <a:pt x="3986" y="2330"/>
                    <a:pt x="3973" y="2353"/>
                  </a:cubicBezTo>
                  <a:cubicBezTo>
                    <a:pt x="4115" y="2142"/>
                    <a:pt x="4069" y="1821"/>
                    <a:pt x="3867" y="1655"/>
                  </a:cubicBezTo>
                  <a:lnTo>
                    <a:pt x="3867" y="1655"/>
                  </a:lnTo>
                  <a:cubicBezTo>
                    <a:pt x="3879" y="1660"/>
                    <a:pt x="3891" y="1663"/>
                    <a:pt x="3903" y="1663"/>
                  </a:cubicBezTo>
                  <a:cubicBezTo>
                    <a:pt x="3968" y="1663"/>
                    <a:pt x="4028" y="1593"/>
                    <a:pt x="4028" y="1527"/>
                  </a:cubicBezTo>
                  <a:cubicBezTo>
                    <a:pt x="4037" y="1357"/>
                    <a:pt x="3876" y="1201"/>
                    <a:pt x="3725" y="1109"/>
                  </a:cubicBezTo>
                  <a:cubicBezTo>
                    <a:pt x="3725" y="1095"/>
                    <a:pt x="3720" y="1081"/>
                    <a:pt x="3720" y="1068"/>
                  </a:cubicBezTo>
                  <a:cubicBezTo>
                    <a:pt x="3734" y="1068"/>
                    <a:pt x="3748" y="1063"/>
                    <a:pt x="3761" y="1063"/>
                  </a:cubicBezTo>
                  <a:cubicBezTo>
                    <a:pt x="3803" y="1049"/>
                    <a:pt x="3840" y="1017"/>
                    <a:pt x="3844" y="976"/>
                  </a:cubicBezTo>
                  <a:cubicBezTo>
                    <a:pt x="3849" y="930"/>
                    <a:pt x="3812" y="889"/>
                    <a:pt x="3775" y="861"/>
                  </a:cubicBezTo>
                  <a:cubicBezTo>
                    <a:pt x="3720" y="815"/>
                    <a:pt x="3670" y="783"/>
                    <a:pt x="3615" y="751"/>
                  </a:cubicBezTo>
                  <a:lnTo>
                    <a:pt x="3610" y="742"/>
                  </a:lnTo>
                  <a:cubicBezTo>
                    <a:pt x="3573" y="673"/>
                    <a:pt x="3523" y="604"/>
                    <a:pt x="3468" y="544"/>
                  </a:cubicBezTo>
                  <a:cubicBezTo>
                    <a:pt x="3307" y="379"/>
                    <a:pt x="3086" y="255"/>
                    <a:pt x="2912" y="195"/>
                  </a:cubicBezTo>
                  <a:cubicBezTo>
                    <a:pt x="2769" y="147"/>
                    <a:pt x="2620" y="124"/>
                    <a:pt x="2471" y="124"/>
                  </a:cubicBezTo>
                  <a:cubicBezTo>
                    <a:pt x="2337" y="124"/>
                    <a:pt x="2204" y="142"/>
                    <a:pt x="2076" y="177"/>
                  </a:cubicBezTo>
                  <a:cubicBezTo>
                    <a:pt x="1984" y="201"/>
                    <a:pt x="1886" y="232"/>
                    <a:pt x="1793" y="232"/>
                  </a:cubicBezTo>
                  <a:cubicBezTo>
                    <a:pt x="1730" y="232"/>
                    <a:pt x="1669" y="218"/>
                    <a:pt x="1613" y="177"/>
                  </a:cubicBezTo>
                  <a:cubicBezTo>
                    <a:pt x="1539" y="122"/>
                    <a:pt x="1479" y="25"/>
                    <a:pt x="1397" y="2"/>
                  </a:cubicBezTo>
                  <a:cubicBezTo>
                    <a:pt x="1388" y="1"/>
                    <a:pt x="1379" y="0"/>
                    <a:pt x="1371"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106" name="Google Shape;4106;p76"/>
            <p:cNvSpPr/>
            <p:nvPr/>
          </p:nvSpPr>
          <p:spPr>
            <a:xfrm>
              <a:off x="15350105" y="1038146"/>
              <a:ext cx="6770" cy="6777"/>
            </a:xfrm>
            <a:custGeom>
              <a:avLst/>
              <a:gdLst/>
              <a:ahLst/>
              <a:cxnLst/>
              <a:rect l="l" t="t" r="r" b="b"/>
              <a:pathLst>
                <a:path w="75" h="75" extrusionOk="0">
                  <a:moveTo>
                    <a:pt x="1" y="1"/>
                  </a:moveTo>
                  <a:lnTo>
                    <a:pt x="1" y="1"/>
                  </a:lnTo>
                  <a:cubicBezTo>
                    <a:pt x="5" y="24"/>
                    <a:pt x="14" y="51"/>
                    <a:pt x="28" y="74"/>
                  </a:cubicBezTo>
                  <a:cubicBezTo>
                    <a:pt x="37" y="47"/>
                    <a:pt x="56" y="28"/>
                    <a:pt x="74" y="14"/>
                  </a:cubicBezTo>
                  <a:cubicBezTo>
                    <a:pt x="51" y="10"/>
                    <a:pt x="24" y="5"/>
                    <a:pt x="1" y="1"/>
                  </a:cubicBezTo>
                  <a:close/>
                </a:path>
              </a:pathLst>
            </a:custGeom>
            <a:solidFill>
              <a:srgbClr val="04060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107" name="Google Shape;4107;p76"/>
            <p:cNvSpPr/>
            <p:nvPr/>
          </p:nvSpPr>
          <p:spPr>
            <a:xfrm>
              <a:off x="15310295" y="991794"/>
              <a:ext cx="16249" cy="6234"/>
            </a:xfrm>
            <a:custGeom>
              <a:avLst/>
              <a:gdLst/>
              <a:ahLst/>
              <a:cxnLst/>
              <a:rect l="l" t="t" r="r" b="b"/>
              <a:pathLst>
                <a:path w="180" h="69" extrusionOk="0">
                  <a:moveTo>
                    <a:pt x="35" y="0"/>
                  </a:moveTo>
                  <a:cubicBezTo>
                    <a:pt x="24" y="0"/>
                    <a:pt x="12" y="2"/>
                    <a:pt x="1" y="4"/>
                  </a:cubicBezTo>
                  <a:cubicBezTo>
                    <a:pt x="10" y="9"/>
                    <a:pt x="24" y="13"/>
                    <a:pt x="38" y="22"/>
                  </a:cubicBezTo>
                  <a:cubicBezTo>
                    <a:pt x="47" y="27"/>
                    <a:pt x="111" y="45"/>
                    <a:pt x="180" y="68"/>
                  </a:cubicBezTo>
                  <a:cubicBezTo>
                    <a:pt x="152" y="31"/>
                    <a:pt x="111" y="9"/>
                    <a:pt x="70" y="4"/>
                  </a:cubicBezTo>
                  <a:cubicBezTo>
                    <a:pt x="58" y="2"/>
                    <a:pt x="47" y="0"/>
                    <a:pt x="35" y="0"/>
                  </a:cubicBezTo>
                  <a:close/>
                </a:path>
              </a:pathLst>
            </a:custGeom>
            <a:solidFill>
              <a:srgbClr val="04060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108" name="Google Shape;4108;p76"/>
            <p:cNvSpPr/>
            <p:nvPr/>
          </p:nvSpPr>
          <p:spPr>
            <a:xfrm>
              <a:off x="15091926" y="1069589"/>
              <a:ext cx="21575" cy="60357"/>
            </a:xfrm>
            <a:custGeom>
              <a:avLst/>
              <a:gdLst/>
              <a:ahLst/>
              <a:cxnLst/>
              <a:rect l="l" t="t" r="r" b="b"/>
              <a:pathLst>
                <a:path w="239" h="668" extrusionOk="0">
                  <a:moveTo>
                    <a:pt x="124" y="328"/>
                  </a:moveTo>
                  <a:cubicBezTo>
                    <a:pt x="132" y="328"/>
                    <a:pt x="141" y="329"/>
                    <a:pt x="149" y="333"/>
                  </a:cubicBezTo>
                  <a:lnTo>
                    <a:pt x="149" y="333"/>
                  </a:lnTo>
                  <a:cubicBezTo>
                    <a:pt x="154" y="388"/>
                    <a:pt x="154" y="444"/>
                    <a:pt x="152" y="502"/>
                  </a:cubicBezTo>
                  <a:lnTo>
                    <a:pt x="147" y="576"/>
                  </a:lnTo>
                  <a:cubicBezTo>
                    <a:pt x="147" y="576"/>
                    <a:pt x="147" y="577"/>
                    <a:pt x="147" y="578"/>
                  </a:cubicBezTo>
                  <a:lnTo>
                    <a:pt x="147" y="578"/>
                  </a:lnTo>
                  <a:cubicBezTo>
                    <a:pt x="114" y="555"/>
                    <a:pt x="89" y="524"/>
                    <a:pt x="74" y="493"/>
                  </a:cubicBezTo>
                  <a:cubicBezTo>
                    <a:pt x="64" y="470"/>
                    <a:pt x="60" y="452"/>
                    <a:pt x="60" y="429"/>
                  </a:cubicBezTo>
                  <a:cubicBezTo>
                    <a:pt x="60" y="406"/>
                    <a:pt x="64" y="383"/>
                    <a:pt x="74" y="364"/>
                  </a:cubicBezTo>
                  <a:cubicBezTo>
                    <a:pt x="83" y="346"/>
                    <a:pt x="106" y="332"/>
                    <a:pt x="124" y="328"/>
                  </a:cubicBezTo>
                  <a:close/>
                  <a:moveTo>
                    <a:pt x="65" y="1"/>
                  </a:moveTo>
                  <a:cubicBezTo>
                    <a:pt x="47" y="1"/>
                    <a:pt x="36" y="12"/>
                    <a:pt x="28" y="20"/>
                  </a:cubicBezTo>
                  <a:cubicBezTo>
                    <a:pt x="5" y="48"/>
                    <a:pt x="14" y="80"/>
                    <a:pt x="18" y="103"/>
                  </a:cubicBezTo>
                  <a:cubicBezTo>
                    <a:pt x="18" y="80"/>
                    <a:pt x="23" y="48"/>
                    <a:pt x="41" y="38"/>
                  </a:cubicBezTo>
                  <a:cubicBezTo>
                    <a:pt x="47" y="34"/>
                    <a:pt x="53" y="32"/>
                    <a:pt x="58" y="32"/>
                  </a:cubicBezTo>
                  <a:cubicBezTo>
                    <a:pt x="68" y="32"/>
                    <a:pt x="77" y="40"/>
                    <a:pt x="83" y="52"/>
                  </a:cubicBezTo>
                  <a:cubicBezTo>
                    <a:pt x="101" y="98"/>
                    <a:pt x="119" y="149"/>
                    <a:pt x="129" y="199"/>
                  </a:cubicBezTo>
                  <a:cubicBezTo>
                    <a:pt x="138" y="237"/>
                    <a:pt x="144" y="275"/>
                    <a:pt x="148" y="314"/>
                  </a:cubicBezTo>
                  <a:lnTo>
                    <a:pt x="148" y="314"/>
                  </a:lnTo>
                  <a:cubicBezTo>
                    <a:pt x="142" y="310"/>
                    <a:pt x="135" y="307"/>
                    <a:pt x="129" y="305"/>
                  </a:cubicBezTo>
                  <a:cubicBezTo>
                    <a:pt x="124" y="304"/>
                    <a:pt x="120" y="304"/>
                    <a:pt x="116" y="304"/>
                  </a:cubicBezTo>
                  <a:cubicBezTo>
                    <a:pt x="88" y="304"/>
                    <a:pt x="61" y="317"/>
                    <a:pt x="41" y="337"/>
                  </a:cubicBezTo>
                  <a:cubicBezTo>
                    <a:pt x="18" y="364"/>
                    <a:pt x="9" y="392"/>
                    <a:pt x="5" y="424"/>
                  </a:cubicBezTo>
                  <a:cubicBezTo>
                    <a:pt x="0" y="452"/>
                    <a:pt x="5" y="488"/>
                    <a:pt x="14" y="516"/>
                  </a:cubicBezTo>
                  <a:cubicBezTo>
                    <a:pt x="32" y="576"/>
                    <a:pt x="74" y="621"/>
                    <a:pt x="124" y="654"/>
                  </a:cubicBezTo>
                  <a:cubicBezTo>
                    <a:pt x="133" y="658"/>
                    <a:pt x="142" y="667"/>
                    <a:pt x="165" y="667"/>
                  </a:cubicBezTo>
                  <a:cubicBezTo>
                    <a:pt x="184" y="667"/>
                    <a:pt x="202" y="654"/>
                    <a:pt x="211" y="640"/>
                  </a:cubicBezTo>
                  <a:cubicBezTo>
                    <a:pt x="230" y="617"/>
                    <a:pt x="230" y="599"/>
                    <a:pt x="230" y="585"/>
                  </a:cubicBezTo>
                  <a:cubicBezTo>
                    <a:pt x="234" y="557"/>
                    <a:pt x="234" y="530"/>
                    <a:pt x="234" y="502"/>
                  </a:cubicBezTo>
                  <a:cubicBezTo>
                    <a:pt x="239" y="396"/>
                    <a:pt x="230" y="282"/>
                    <a:pt x="193" y="176"/>
                  </a:cubicBezTo>
                  <a:cubicBezTo>
                    <a:pt x="175" y="126"/>
                    <a:pt x="147" y="80"/>
                    <a:pt x="115" y="34"/>
                  </a:cubicBezTo>
                  <a:cubicBezTo>
                    <a:pt x="106" y="20"/>
                    <a:pt x="92" y="6"/>
                    <a:pt x="74" y="2"/>
                  </a:cubicBezTo>
                  <a:cubicBezTo>
                    <a:pt x="70" y="1"/>
                    <a:pt x="67" y="1"/>
                    <a:pt x="65"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109" name="Google Shape;4109;p76"/>
            <p:cNvSpPr/>
            <p:nvPr/>
          </p:nvSpPr>
          <p:spPr>
            <a:xfrm>
              <a:off x="15210815" y="1078444"/>
              <a:ext cx="46581" cy="68760"/>
            </a:xfrm>
            <a:custGeom>
              <a:avLst/>
              <a:gdLst/>
              <a:ahLst/>
              <a:cxnLst/>
              <a:rect l="l" t="t" r="r" b="b"/>
              <a:pathLst>
                <a:path w="516" h="761" extrusionOk="0">
                  <a:moveTo>
                    <a:pt x="198" y="0"/>
                  </a:moveTo>
                  <a:cubicBezTo>
                    <a:pt x="203" y="101"/>
                    <a:pt x="194" y="197"/>
                    <a:pt x="148" y="271"/>
                  </a:cubicBezTo>
                  <a:cubicBezTo>
                    <a:pt x="125" y="308"/>
                    <a:pt x="93" y="326"/>
                    <a:pt x="51" y="372"/>
                  </a:cubicBezTo>
                  <a:cubicBezTo>
                    <a:pt x="5" y="422"/>
                    <a:pt x="1" y="491"/>
                    <a:pt x="15" y="546"/>
                  </a:cubicBezTo>
                  <a:cubicBezTo>
                    <a:pt x="42" y="657"/>
                    <a:pt x="139" y="748"/>
                    <a:pt x="249" y="758"/>
                  </a:cubicBezTo>
                  <a:cubicBezTo>
                    <a:pt x="260" y="760"/>
                    <a:pt x="272" y="760"/>
                    <a:pt x="283" y="760"/>
                  </a:cubicBezTo>
                  <a:cubicBezTo>
                    <a:pt x="327" y="760"/>
                    <a:pt x="369" y="747"/>
                    <a:pt x="405" y="726"/>
                  </a:cubicBezTo>
                  <a:cubicBezTo>
                    <a:pt x="451" y="698"/>
                    <a:pt x="488" y="661"/>
                    <a:pt x="515" y="620"/>
                  </a:cubicBezTo>
                  <a:lnTo>
                    <a:pt x="515" y="620"/>
                  </a:lnTo>
                  <a:cubicBezTo>
                    <a:pt x="453" y="667"/>
                    <a:pt x="379" y="700"/>
                    <a:pt x="313" y="700"/>
                  </a:cubicBezTo>
                  <a:cubicBezTo>
                    <a:pt x="295" y="700"/>
                    <a:pt x="279" y="698"/>
                    <a:pt x="263" y="693"/>
                  </a:cubicBezTo>
                  <a:cubicBezTo>
                    <a:pt x="180" y="675"/>
                    <a:pt x="111" y="606"/>
                    <a:pt x="97" y="528"/>
                  </a:cubicBezTo>
                  <a:cubicBezTo>
                    <a:pt x="88" y="487"/>
                    <a:pt x="93" y="450"/>
                    <a:pt x="111" y="422"/>
                  </a:cubicBezTo>
                  <a:cubicBezTo>
                    <a:pt x="134" y="395"/>
                    <a:pt x="185" y="358"/>
                    <a:pt x="208" y="303"/>
                  </a:cubicBezTo>
                  <a:cubicBezTo>
                    <a:pt x="253" y="202"/>
                    <a:pt x="235" y="92"/>
                    <a:pt x="198"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110" name="Google Shape;4110;p76"/>
            <p:cNvSpPr/>
            <p:nvPr/>
          </p:nvSpPr>
          <p:spPr>
            <a:xfrm>
              <a:off x="14974120" y="1218674"/>
              <a:ext cx="571335" cy="663115"/>
            </a:xfrm>
            <a:custGeom>
              <a:avLst/>
              <a:gdLst/>
              <a:ahLst/>
              <a:cxnLst/>
              <a:rect l="l" t="t" r="r" b="b"/>
              <a:pathLst>
                <a:path w="6329" h="7339" extrusionOk="0">
                  <a:moveTo>
                    <a:pt x="759" y="0"/>
                  </a:moveTo>
                  <a:cubicBezTo>
                    <a:pt x="759" y="0"/>
                    <a:pt x="364" y="560"/>
                    <a:pt x="332" y="615"/>
                  </a:cubicBezTo>
                  <a:cubicBezTo>
                    <a:pt x="212" y="822"/>
                    <a:pt x="97" y="1042"/>
                    <a:pt x="61" y="1281"/>
                  </a:cubicBezTo>
                  <a:cubicBezTo>
                    <a:pt x="93" y="1231"/>
                    <a:pt x="130" y="1176"/>
                    <a:pt x="166" y="1125"/>
                  </a:cubicBezTo>
                  <a:lnTo>
                    <a:pt x="166" y="1125"/>
                  </a:lnTo>
                  <a:cubicBezTo>
                    <a:pt x="130" y="1318"/>
                    <a:pt x="93" y="1515"/>
                    <a:pt x="56" y="1708"/>
                  </a:cubicBezTo>
                  <a:cubicBezTo>
                    <a:pt x="29" y="1878"/>
                    <a:pt x="1" y="2053"/>
                    <a:pt x="61" y="2213"/>
                  </a:cubicBezTo>
                  <a:cubicBezTo>
                    <a:pt x="139" y="2172"/>
                    <a:pt x="153" y="2066"/>
                    <a:pt x="162" y="1974"/>
                  </a:cubicBezTo>
                  <a:cubicBezTo>
                    <a:pt x="217" y="1446"/>
                    <a:pt x="497" y="941"/>
                    <a:pt x="915" y="615"/>
                  </a:cubicBezTo>
                  <a:lnTo>
                    <a:pt x="915" y="615"/>
                  </a:lnTo>
                  <a:cubicBezTo>
                    <a:pt x="763" y="900"/>
                    <a:pt x="648" y="1203"/>
                    <a:pt x="570" y="1515"/>
                  </a:cubicBezTo>
                  <a:cubicBezTo>
                    <a:pt x="547" y="1612"/>
                    <a:pt x="529" y="1717"/>
                    <a:pt x="575" y="1809"/>
                  </a:cubicBezTo>
                  <a:cubicBezTo>
                    <a:pt x="708" y="1433"/>
                    <a:pt x="887" y="1075"/>
                    <a:pt x="1108" y="744"/>
                  </a:cubicBezTo>
                  <a:lnTo>
                    <a:pt x="1108" y="744"/>
                  </a:lnTo>
                  <a:cubicBezTo>
                    <a:pt x="869" y="1176"/>
                    <a:pt x="736" y="1671"/>
                    <a:pt x="726" y="2167"/>
                  </a:cubicBezTo>
                  <a:cubicBezTo>
                    <a:pt x="734" y="2170"/>
                    <a:pt x="741" y="2171"/>
                    <a:pt x="748" y="2171"/>
                  </a:cubicBezTo>
                  <a:cubicBezTo>
                    <a:pt x="799" y="2171"/>
                    <a:pt x="845" y="2115"/>
                    <a:pt x="869" y="2066"/>
                  </a:cubicBezTo>
                  <a:lnTo>
                    <a:pt x="1401" y="1061"/>
                  </a:lnTo>
                  <a:lnTo>
                    <a:pt x="1401" y="1061"/>
                  </a:lnTo>
                  <a:cubicBezTo>
                    <a:pt x="1282" y="1378"/>
                    <a:pt x="1163" y="1704"/>
                    <a:pt x="1103" y="2039"/>
                  </a:cubicBezTo>
                  <a:cubicBezTo>
                    <a:pt x="1075" y="2186"/>
                    <a:pt x="1108" y="2356"/>
                    <a:pt x="984" y="2466"/>
                  </a:cubicBezTo>
                  <a:cubicBezTo>
                    <a:pt x="910" y="2532"/>
                    <a:pt x="826" y="2540"/>
                    <a:pt x="738" y="2540"/>
                  </a:cubicBezTo>
                  <a:cubicBezTo>
                    <a:pt x="710" y="2540"/>
                    <a:pt x="682" y="2539"/>
                    <a:pt x="653" y="2539"/>
                  </a:cubicBezTo>
                  <a:cubicBezTo>
                    <a:pt x="782" y="2576"/>
                    <a:pt x="915" y="2613"/>
                    <a:pt x="1043" y="2654"/>
                  </a:cubicBezTo>
                  <a:cubicBezTo>
                    <a:pt x="1062" y="2659"/>
                    <a:pt x="1080" y="2668"/>
                    <a:pt x="1098" y="2682"/>
                  </a:cubicBezTo>
                  <a:cubicBezTo>
                    <a:pt x="1112" y="2695"/>
                    <a:pt x="1117" y="2723"/>
                    <a:pt x="1121" y="2746"/>
                  </a:cubicBezTo>
                  <a:cubicBezTo>
                    <a:pt x="1158" y="2957"/>
                    <a:pt x="1163" y="3173"/>
                    <a:pt x="1158" y="3389"/>
                  </a:cubicBezTo>
                  <a:cubicBezTo>
                    <a:pt x="1158" y="3582"/>
                    <a:pt x="1149" y="3779"/>
                    <a:pt x="1149" y="3967"/>
                  </a:cubicBezTo>
                  <a:cubicBezTo>
                    <a:pt x="1144" y="4449"/>
                    <a:pt x="1048" y="4918"/>
                    <a:pt x="837" y="5354"/>
                  </a:cubicBezTo>
                  <a:cubicBezTo>
                    <a:pt x="805" y="5414"/>
                    <a:pt x="772" y="5487"/>
                    <a:pt x="754" y="5556"/>
                  </a:cubicBezTo>
                  <a:cubicBezTo>
                    <a:pt x="740" y="5630"/>
                    <a:pt x="740" y="5698"/>
                    <a:pt x="786" y="5758"/>
                  </a:cubicBezTo>
                  <a:cubicBezTo>
                    <a:pt x="906" y="5919"/>
                    <a:pt x="745" y="5923"/>
                    <a:pt x="630" y="6006"/>
                  </a:cubicBezTo>
                  <a:cubicBezTo>
                    <a:pt x="561" y="6057"/>
                    <a:pt x="543" y="6167"/>
                    <a:pt x="593" y="6236"/>
                  </a:cubicBezTo>
                  <a:cubicBezTo>
                    <a:pt x="537" y="6265"/>
                    <a:pt x="474" y="6278"/>
                    <a:pt x="411" y="6278"/>
                  </a:cubicBezTo>
                  <a:cubicBezTo>
                    <a:pt x="386" y="6278"/>
                    <a:pt x="361" y="6276"/>
                    <a:pt x="336" y="6272"/>
                  </a:cubicBezTo>
                  <a:lnTo>
                    <a:pt x="336" y="6272"/>
                  </a:lnTo>
                  <a:cubicBezTo>
                    <a:pt x="391" y="6282"/>
                    <a:pt x="616" y="6539"/>
                    <a:pt x="681" y="6589"/>
                  </a:cubicBezTo>
                  <a:cubicBezTo>
                    <a:pt x="805" y="6681"/>
                    <a:pt x="924" y="6764"/>
                    <a:pt x="1066" y="6837"/>
                  </a:cubicBezTo>
                  <a:cubicBezTo>
                    <a:pt x="1429" y="7030"/>
                    <a:pt x="1815" y="7168"/>
                    <a:pt x="2214" y="7250"/>
                  </a:cubicBezTo>
                  <a:cubicBezTo>
                    <a:pt x="2504" y="7309"/>
                    <a:pt x="2801" y="7339"/>
                    <a:pt x="3097" y="7339"/>
                  </a:cubicBezTo>
                  <a:cubicBezTo>
                    <a:pt x="3593" y="7339"/>
                    <a:pt x="4088" y="7254"/>
                    <a:pt x="4551" y="7076"/>
                  </a:cubicBezTo>
                  <a:cubicBezTo>
                    <a:pt x="4854" y="6961"/>
                    <a:pt x="5158" y="6800"/>
                    <a:pt x="5378" y="6557"/>
                  </a:cubicBezTo>
                  <a:cubicBezTo>
                    <a:pt x="5437" y="6491"/>
                    <a:pt x="5552" y="6361"/>
                    <a:pt x="5457" y="6361"/>
                  </a:cubicBezTo>
                  <a:cubicBezTo>
                    <a:pt x="5440" y="6361"/>
                    <a:pt x="5418" y="6365"/>
                    <a:pt x="5387" y="6373"/>
                  </a:cubicBezTo>
                  <a:cubicBezTo>
                    <a:pt x="5259" y="6415"/>
                    <a:pt x="5125" y="6557"/>
                    <a:pt x="4997" y="6617"/>
                  </a:cubicBezTo>
                  <a:cubicBezTo>
                    <a:pt x="4721" y="6745"/>
                    <a:pt x="4432" y="6851"/>
                    <a:pt x="4138" y="6924"/>
                  </a:cubicBezTo>
                  <a:cubicBezTo>
                    <a:pt x="3757" y="7026"/>
                    <a:pt x="3364" y="7084"/>
                    <a:pt x="2972" y="7084"/>
                  </a:cubicBezTo>
                  <a:cubicBezTo>
                    <a:pt x="2797" y="7084"/>
                    <a:pt x="2622" y="7072"/>
                    <a:pt x="2448" y="7048"/>
                  </a:cubicBezTo>
                  <a:cubicBezTo>
                    <a:pt x="1884" y="6966"/>
                    <a:pt x="1333" y="6755"/>
                    <a:pt x="887" y="6401"/>
                  </a:cubicBezTo>
                  <a:lnTo>
                    <a:pt x="887" y="6401"/>
                  </a:lnTo>
                  <a:cubicBezTo>
                    <a:pt x="1548" y="6787"/>
                    <a:pt x="2318" y="6941"/>
                    <a:pt x="3090" y="6941"/>
                  </a:cubicBezTo>
                  <a:cubicBezTo>
                    <a:pt x="3336" y="6941"/>
                    <a:pt x="3583" y="6926"/>
                    <a:pt x="3826" y="6897"/>
                  </a:cubicBezTo>
                  <a:cubicBezTo>
                    <a:pt x="4088" y="6860"/>
                    <a:pt x="4354" y="6814"/>
                    <a:pt x="4597" y="6704"/>
                  </a:cubicBezTo>
                  <a:cubicBezTo>
                    <a:pt x="4845" y="6598"/>
                    <a:pt x="5066" y="6424"/>
                    <a:pt x="5194" y="6190"/>
                  </a:cubicBezTo>
                  <a:cubicBezTo>
                    <a:pt x="5182" y="6188"/>
                    <a:pt x="5171" y="6187"/>
                    <a:pt x="5159" y="6187"/>
                  </a:cubicBezTo>
                  <a:cubicBezTo>
                    <a:pt x="5049" y="6187"/>
                    <a:pt x="4951" y="6261"/>
                    <a:pt x="4864" y="6327"/>
                  </a:cubicBezTo>
                  <a:cubicBezTo>
                    <a:pt x="4565" y="6543"/>
                    <a:pt x="4221" y="6690"/>
                    <a:pt x="3858" y="6764"/>
                  </a:cubicBezTo>
                  <a:cubicBezTo>
                    <a:pt x="4111" y="6699"/>
                    <a:pt x="4368" y="6631"/>
                    <a:pt x="4588" y="6488"/>
                  </a:cubicBezTo>
                  <a:cubicBezTo>
                    <a:pt x="4809" y="6350"/>
                    <a:pt x="4988" y="6121"/>
                    <a:pt x="5001" y="5864"/>
                  </a:cubicBezTo>
                  <a:lnTo>
                    <a:pt x="5001" y="5864"/>
                  </a:lnTo>
                  <a:cubicBezTo>
                    <a:pt x="4399" y="6407"/>
                    <a:pt x="3587" y="6711"/>
                    <a:pt x="2777" y="6711"/>
                  </a:cubicBezTo>
                  <a:cubicBezTo>
                    <a:pt x="2642" y="6711"/>
                    <a:pt x="2508" y="6703"/>
                    <a:pt x="2375" y="6686"/>
                  </a:cubicBezTo>
                  <a:cubicBezTo>
                    <a:pt x="2145" y="6658"/>
                    <a:pt x="1916" y="6603"/>
                    <a:pt x="1723" y="6484"/>
                  </a:cubicBezTo>
                  <a:lnTo>
                    <a:pt x="1723" y="6484"/>
                  </a:lnTo>
                  <a:cubicBezTo>
                    <a:pt x="1937" y="6538"/>
                    <a:pt x="2158" y="6565"/>
                    <a:pt x="2379" y="6565"/>
                  </a:cubicBezTo>
                  <a:cubicBezTo>
                    <a:pt x="2738" y="6565"/>
                    <a:pt x="3099" y="6494"/>
                    <a:pt x="3431" y="6355"/>
                  </a:cubicBezTo>
                  <a:cubicBezTo>
                    <a:pt x="3555" y="6300"/>
                    <a:pt x="3688" y="6226"/>
                    <a:pt x="3720" y="6093"/>
                  </a:cubicBezTo>
                  <a:lnTo>
                    <a:pt x="3720" y="6093"/>
                  </a:lnTo>
                  <a:cubicBezTo>
                    <a:pt x="3511" y="6125"/>
                    <a:pt x="3296" y="6144"/>
                    <a:pt x="3082" y="6144"/>
                  </a:cubicBezTo>
                  <a:cubicBezTo>
                    <a:pt x="2578" y="6144"/>
                    <a:pt x="2080" y="6039"/>
                    <a:pt x="1677" y="5749"/>
                  </a:cubicBezTo>
                  <a:lnTo>
                    <a:pt x="1677" y="5749"/>
                  </a:lnTo>
                  <a:cubicBezTo>
                    <a:pt x="2032" y="5980"/>
                    <a:pt x="2454" y="6071"/>
                    <a:pt x="2884" y="6071"/>
                  </a:cubicBezTo>
                  <a:cubicBezTo>
                    <a:pt x="3171" y="6071"/>
                    <a:pt x="3461" y="6031"/>
                    <a:pt x="3739" y="5965"/>
                  </a:cubicBezTo>
                  <a:cubicBezTo>
                    <a:pt x="4101" y="5877"/>
                    <a:pt x="4464" y="5744"/>
                    <a:pt x="4740" y="5487"/>
                  </a:cubicBezTo>
                  <a:cubicBezTo>
                    <a:pt x="4868" y="5363"/>
                    <a:pt x="4978" y="5198"/>
                    <a:pt x="4978" y="5019"/>
                  </a:cubicBezTo>
                  <a:lnTo>
                    <a:pt x="4978" y="5019"/>
                  </a:lnTo>
                  <a:cubicBezTo>
                    <a:pt x="4758" y="5203"/>
                    <a:pt x="4538" y="5386"/>
                    <a:pt x="4271" y="5501"/>
                  </a:cubicBezTo>
                  <a:cubicBezTo>
                    <a:pt x="4017" y="5613"/>
                    <a:pt x="3734" y="5648"/>
                    <a:pt x="3453" y="5648"/>
                  </a:cubicBezTo>
                  <a:cubicBezTo>
                    <a:pt x="3435" y="5648"/>
                    <a:pt x="3417" y="5648"/>
                    <a:pt x="3399" y="5648"/>
                  </a:cubicBezTo>
                  <a:cubicBezTo>
                    <a:pt x="2871" y="5639"/>
                    <a:pt x="2334" y="5506"/>
                    <a:pt x="1911" y="5184"/>
                  </a:cubicBezTo>
                  <a:lnTo>
                    <a:pt x="1911" y="5184"/>
                  </a:lnTo>
                  <a:cubicBezTo>
                    <a:pt x="2249" y="5354"/>
                    <a:pt x="2627" y="5437"/>
                    <a:pt x="3005" y="5437"/>
                  </a:cubicBezTo>
                  <a:cubicBezTo>
                    <a:pt x="3577" y="5437"/>
                    <a:pt x="4151" y="5248"/>
                    <a:pt x="4593" y="4886"/>
                  </a:cubicBezTo>
                  <a:cubicBezTo>
                    <a:pt x="4543" y="4881"/>
                    <a:pt x="4492" y="4879"/>
                    <a:pt x="4442" y="4879"/>
                  </a:cubicBezTo>
                  <a:cubicBezTo>
                    <a:pt x="4051" y="4879"/>
                    <a:pt x="3654" y="5008"/>
                    <a:pt x="3269" y="5008"/>
                  </a:cubicBezTo>
                  <a:cubicBezTo>
                    <a:pt x="3139" y="5008"/>
                    <a:pt x="3011" y="4993"/>
                    <a:pt x="2885" y="4955"/>
                  </a:cubicBezTo>
                  <a:cubicBezTo>
                    <a:pt x="3188" y="4913"/>
                    <a:pt x="3491" y="4872"/>
                    <a:pt x="3771" y="4753"/>
                  </a:cubicBezTo>
                  <a:cubicBezTo>
                    <a:pt x="4051" y="4633"/>
                    <a:pt x="4308" y="4426"/>
                    <a:pt x="4418" y="4142"/>
                  </a:cubicBezTo>
                  <a:cubicBezTo>
                    <a:pt x="4400" y="4141"/>
                    <a:pt x="4383" y="4140"/>
                    <a:pt x="4365" y="4140"/>
                  </a:cubicBezTo>
                  <a:cubicBezTo>
                    <a:pt x="4218" y="4140"/>
                    <a:pt x="4075" y="4172"/>
                    <a:pt x="3932" y="4192"/>
                  </a:cubicBezTo>
                  <a:cubicBezTo>
                    <a:pt x="3758" y="4219"/>
                    <a:pt x="3582" y="4234"/>
                    <a:pt x="3407" y="4234"/>
                  </a:cubicBezTo>
                  <a:cubicBezTo>
                    <a:pt x="3159" y="4234"/>
                    <a:pt x="2912" y="4204"/>
                    <a:pt x="2673" y="4137"/>
                  </a:cubicBezTo>
                  <a:cubicBezTo>
                    <a:pt x="2269" y="4027"/>
                    <a:pt x="1884" y="3811"/>
                    <a:pt x="1608" y="3494"/>
                  </a:cubicBezTo>
                  <a:lnTo>
                    <a:pt x="1608" y="3494"/>
                  </a:lnTo>
                  <a:cubicBezTo>
                    <a:pt x="1949" y="3777"/>
                    <a:pt x="2394" y="3920"/>
                    <a:pt x="2838" y="3920"/>
                  </a:cubicBezTo>
                  <a:cubicBezTo>
                    <a:pt x="3224" y="3920"/>
                    <a:pt x="3610" y="3811"/>
                    <a:pt x="3927" y="3591"/>
                  </a:cubicBezTo>
                  <a:cubicBezTo>
                    <a:pt x="4147" y="3439"/>
                    <a:pt x="4336" y="3233"/>
                    <a:pt x="4404" y="2975"/>
                  </a:cubicBezTo>
                  <a:lnTo>
                    <a:pt x="4404" y="2975"/>
                  </a:lnTo>
                  <a:cubicBezTo>
                    <a:pt x="4073" y="3002"/>
                    <a:pt x="3740" y="3029"/>
                    <a:pt x="3408" y="3029"/>
                  </a:cubicBezTo>
                  <a:cubicBezTo>
                    <a:pt x="3174" y="3029"/>
                    <a:pt x="2941" y="3016"/>
                    <a:pt x="2710" y="2980"/>
                  </a:cubicBezTo>
                  <a:cubicBezTo>
                    <a:pt x="3027" y="2930"/>
                    <a:pt x="3335" y="2842"/>
                    <a:pt x="3628" y="2709"/>
                  </a:cubicBezTo>
                  <a:cubicBezTo>
                    <a:pt x="3826" y="2622"/>
                    <a:pt x="4037" y="2475"/>
                    <a:pt x="4037" y="2264"/>
                  </a:cubicBezTo>
                  <a:lnTo>
                    <a:pt x="4037" y="2264"/>
                  </a:lnTo>
                  <a:cubicBezTo>
                    <a:pt x="3764" y="2354"/>
                    <a:pt x="3478" y="2420"/>
                    <a:pt x="3195" y="2420"/>
                  </a:cubicBezTo>
                  <a:cubicBezTo>
                    <a:pt x="3102" y="2420"/>
                    <a:pt x="3009" y="2413"/>
                    <a:pt x="2917" y="2397"/>
                  </a:cubicBezTo>
                  <a:cubicBezTo>
                    <a:pt x="2540" y="2328"/>
                    <a:pt x="2182" y="2089"/>
                    <a:pt x="2053" y="1731"/>
                  </a:cubicBezTo>
                  <a:lnTo>
                    <a:pt x="2053" y="1731"/>
                  </a:lnTo>
                  <a:cubicBezTo>
                    <a:pt x="2380" y="1983"/>
                    <a:pt x="2792" y="2142"/>
                    <a:pt x="3196" y="2142"/>
                  </a:cubicBezTo>
                  <a:cubicBezTo>
                    <a:pt x="3390" y="2142"/>
                    <a:pt x="3582" y="2105"/>
                    <a:pt x="3762" y="2025"/>
                  </a:cubicBezTo>
                  <a:cubicBezTo>
                    <a:pt x="3927" y="1952"/>
                    <a:pt x="4078" y="1846"/>
                    <a:pt x="4239" y="1768"/>
                  </a:cubicBezTo>
                  <a:cubicBezTo>
                    <a:pt x="4281" y="1749"/>
                    <a:pt x="4325" y="1733"/>
                    <a:pt x="4370" y="1733"/>
                  </a:cubicBezTo>
                  <a:cubicBezTo>
                    <a:pt x="4380" y="1733"/>
                    <a:pt x="4390" y="1734"/>
                    <a:pt x="4400" y="1736"/>
                  </a:cubicBezTo>
                  <a:cubicBezTo>
                    <a:pt x="4446" y="1740"/>
                    <a:pt x="4483" y="1763"/>
                    <a:pt x="4519" y="1791"/>
                  </a:cubicBezTo>
                  <a:cubicBezTo>
                    <a:pt x="4740" y="1956"/>
                    <a:pt x="4877" y="2209"/>
                    <a:pt x="4960" y="2475"/>
                  </a:cubicBezTo>
                  <a:cubicBezTo>
                    <a:pt x="5038" y="2737"/>
                    <a:pt x="5056" y="3012"/>
                    <a:pt x="5075" y="3288"/>
                  </a:cubicBezTo>
                  <a:cubicBezTo>
                    <a:pt x="5286" y="3072"/>
                    <a:pt x="5217" y="2507"/>
                    <a:pt x="5194" y="2236"/>
                  </a:cubicBezTo>
                  <a:cubicBezTo>
                    <a:pt x="5180" y="2080"/>
                    <a:pt x="5153" y="1924"/>
                    <a:pt x="5121" y="1768"/>
                  </a:cubicBezTo>
                  <a:cubicBezTo>
                    <a:pt x="5102" y="1681"/>
                    <a:pt x="5075" y="1428"/>
                    <a:pt x="5011" y="1373"/>
                  </a:cubicBezTo>
                  <a:lnTo>
                    <a:pt x="5011" y="1373"/>
                  </a:lnTo>
                  <a:cubicBezTo>
                    <a:pt x="5139" y="1483"/>
                    <a:pt x="5240" y="1621"/>
                    <a:pt x="5304" y="1777"/>
                  </a:cubicBezTo>
                  <a:cubicBezTo>
                    <a:pt x="5318" y="1653"/>
                    <a:pt x="5309" y="1534"/>
                    <a:pt x="5281" y="1414"/>
                  </a:cubicBezTo>
                  <a:lnTo>
                    <a:pt x="5281" y="1414"/>
                  </a:lnTo>
                  <a:cubicBezTo>
                    <a:pt x="5396" y="1575"/>
                    <a:pt x="5488" y="1754"/>
                    <a:pt x="5562" y="1938"/>
                  </a:cubicBezTo>
                  <a:cubicBezTo>
                    <a:pt x="5635" y="1860"/>
                    <a:pt x="5635" y="1740"/>
                    <a:pt x="5626" y="1635"/>
                  </a:cubicBezTo>
                  <a:cubicBezTo>
                    <a:pt x="5603" y="1322"/>
                    <a:pt x="5543" y="1010"/>
                    <a:pt x="5456" y="712"/>
                  </a:cubicBezTo>
                  <a:lnTo>
                    <a:pt x="5456" y="712"/>
                  </a:lnTo>
                  <a:cubicBezTo>
                    <a:pt x="5718" y="941"/>
                    <a:pt x="5819" y="1300"/>
                    <a:pt x="5874" y="1644"/>
                  </a:cubicBezTo>
                  <a:cubicBezTo>
                    <a:pt x="5924" y="1924"/>
                    <a:pt x="5947" y="2213"/>
                    <a:pt x="5947" y="2498"/>
                  </a:cubicBezTo>
                  <a:cubicBezTo>
                    <a:pt x="6058" y="2498"/>
                    <a:pt x="6172" y="2493"/>
                    <a:pt x="6287" y="2489"/>
                  </a:cubicBezTo>
                  <a:cubicBezTo>
                    <a:pt x="6310" y="2452"/>
                    <a:pt x="6315" y="2392"/>
                    <a:pt x="6319" y="2346"/>
                  </a:cubicBezTo>
                  <a:cubicBezTo>
                    <a:pt x="6328" y="2232"/>
                    <a:pt x="6310" y="2103"/>
                    <a:pt x="6296" y="1984"/>
                  </a:cubicBezTo>
                  <a:cubicBezTo>
                    <a:pt x="6269" y="1745"/>
                    <a:pt x="6209" y="1506"/>
                    <a:pt x="6131" y="1277"/>
                  </a:cubicBezTo>
                  <a:cubicBezTo>
                    <a:pt x="5975" y="831"/>
                    <a:pt x="5722" y="413"/>
                    <a:pt x="5396" y="69"/>
                  </a:cubicBezTo>
                  <a:lnTo>
                    <a:pt x="5396" y="69"/>
                  </a:lnTo>
                  <a:cubicBezTo>
                    <a:pt x="5442" y="119"/>
                    <a:pt x="4955" y="730"/>
                    <a:pt x="4891" y="785"/>
                  </a:cubicBezTo>
                  <a:cubicBezTo>
                    <a:pt x="4675" y="973"/>
                    <a:pt x="4450" y="1176"/>
                    <a:pt x="4170" y="1277"/>
                  </a:cubicBezTo>
                  <a:cubicBezTo>
                    <a:pt x="3932" y="1359"/>
                    <a:pt x="3665" y="1359"/>
                    <a:pt x="3408" y="1359"/>
                  </a:cubicBezTo>
                  <a:cubicBezTo>
                    <a:pt x="3110" y="1355"/>
                    <a:pt x="2807" y="1345"/>
                    <a:pt x="2513" y="1277"/>
                  </a:cubicBezTo>
                  <a:cubicBezTo>
                    <a:pt x="1833" y="1120"/>
                    <a:pt x="1186" y="528"/>
                    <a:pt x="759"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sp>
        <p:nvSpPr>
          <p:cNvPr id="4022" name="Google Shape;4022;p76"/>
          <p:cNvSpPr/>
          <p:nvPr/>
        </p:nvSpPr>
        <p:spPr>
          <a:xfrm>
            <a:off x="2739638" y="6034029"/>
            <a:ext cx="1712061" cy="209268"/>
          </a:xfrm>
          <a:custGeom>
            <a:avLst/>
            <a:gdLst/>
            <a:ahLst/>
            <a:cxnLst/>
            <a:rect l="l" t="t" r="r" b="b"/>
            <a:pathLst>
              <a:path w="10971" h="1341" extrusionOk="0">
                <a:moveTo>
                  <a:pt x="5683" y="0"/>
                </a:moveTo>
                <a:cubicBezTo>
                  <a:pt x="3884" y="0"/>
                  <a:pt x="2087" y="155"/>
                  <a:pt x="340" y="520"/>
                </a:cubicBezTo>
                <a:cubicBezTo>
                  <a:pt x="189" y="548"/>
                  <a:pt x="0" y="644"/>
                  <a:pt x="37" y="791"/>
                </a:cubicBezTo>
                <a:cubicBezTo>
                  <a:pt x="55" y="869"/>
                  <a:pt x="138" y="915"/>
                  <a:pt x="212" y="947"/>
                </a:cubicBezTo>
                <a:cubicBezTo>
                  <a:pt x="510" y="1080"/>
                  <a:pt x="836" y="1135"/>
                  <a:pt x="1157" y="1181"/>
                </a:cubicBezTo>
                <a:cubicBezTo>
                  <a:pt x="2039" y="1304"/>
                  <a:pt x="2909" y="1340"/>
                  <a:pt x="3780" y="1340"/>
                </a:cubicBezTo>
                <a:cubicBezTo>
                  <a:pt x="4538" y="1340"/>
                  <a:pt x="5297" y="1313"/>
                  <a:pt x="6066" y="1291"/>
                </a:cubicBezTo>
                <a:cubicBezTo>
                  <a:pt x="7113" y="1264"/>
                  <a:pt x="8160" y="1236"/>
                  <a:pt x="9198" y="1126"/>
                </a:cubicBezTo>
                <a:cubicBezTo>
                  <a:pt x="9818" y="1062"/>
                  <a:pt x="10451" y="956"/>
                  <a:pt x="10970" y="616"/>
                </a:cubicBezTo>
                <a:cubicBezTo>
                  <a:pt x="10901" y="414"/>
                  <a:pt x="10653" y="355"/>
                  <a:pt x="10442" y="327"/>
                </a:cubicBezTo>
                <a:cubicBezTo>
                  <a:pt x="8877" y="122"/>
                  <a:pt x="7280" y="0"/>
                  <a:pt x="5683" y="0"/>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nvGrpSpPr>
          <p:cNvPr id="4025" name="Google Shape;4025;p76"/>
          <p:cNvGrpSpPr/>
          <p:nvPr/>
        </p:nvGrpSpPr>
        <p:grpSpPr>
          <a:xfrm>
            <a:off x="3202099" y="2987350"/>
            <a:ext cx="1586323" cy="3613607"/>
            <a:chOff x="12586336" y="-4330680"/>
            <a:chExt cx="1189742" cy="2710205"/>
          </a:xfrm>
        </p:grpSpPr>
        <p:grpSp>
          <p:nvGrpSpPr>
            <p:cNvPr id="4026" name="Google Shape;4026;p76"/>
            <p:cNvGrpSpPr/>
            <p:nvPr/>
          </p:nvGrpSpPr>
          <p:grpSpPr>
            <a:xfrm rot="-687209">
              <a:off x="12673675" y="-4294899"/>
              <a:ext cx="290356" cy="917659"/>
              <a:chOff x="10032701" y="-4180578"/>
              <a:chExt cx="353289" cy="1217675"/>
            </a:xfrm>
          </p:grpSpPr>
          <p:sp>
            <p:nvSpPr>
              <p:cNvPr id="4027" name="Google Shape;4027;p76"/>
              <p:cNvSpPr/>
              <p:nvPr/>
            </p:nvSpPr>
            <p:spPr>
              <a:xfrm>
                <a:off x="10032701" y="-4180578"/>
                <a:ext cx="353289" cy="1217675"/>
              </a:xfrm>
              <a:custGeom>
                <a:avLst/>
                <a:gdLst/>
                <a:ahLst/>
                <a:cxnLst/>
                <a:rect l="l" t="t" r="r" b="b"/>
                <a:pathLst>
                  <a:path w="3170" h="10926" extrusionOk="0">
                    <a:moveTo>
                      <a:pt x="1485" y="0"/>
                    </a:moveTo>
                    <a:cubicBezTo>
                      <a:pt x="1446" y="0"/>
                      <a:pt x="1404" y="39"/>
                      <a:pt x="1383" y="77"/>
                    </a:cubicBezTo>
                    <a:cubicBezTo>
                      <a:pt x="1332" y="160"/>
                      <a:pt x="1314" y="256"/>
                      <a:pt x="1291" y="348"/>
                    </a:cubicBezTo>
                    <a:cubicBezTo>
                      <a:pt x="1227" y="610"/>
                      <a:pt x="1153" y="871"/>
                      <a:pt x="1061" y="1129"/>
                    </a:cubicBezTo>
                    <a:cubicBezTo>
                      <a:pt x="1052" y="1156"/>
                      <a:pt x="1043" y="1184"/>
                      <a:pt x="1020" y="1197"/>
                    </a:cubicBezTo>
                    <a:cubicBezTo>
                      <a:pt x="1008" y="1205"/>
                      <a:pt x="998" y="1208"/>
                      <a:pt x="989" y="1208"/>
                    </a:cubicBezTo>
                    <a:cubicBezTo>
                      <a:pt x="891" y="1208"/>
                      <a:pt x="956" y="812"/>
                      <a:pt x="960" y="770"/>
                    </a:cubicBezTo>
                    <a:cubicBezTo>
                      <a:pt x="988" y="568"/>
                      <a:pt x="1025" y="362"/>
                      <a:pt x="1029" y="155"/>
                    </a:cubicBezTo>
                    <a:cubicBezTo>
                      <a:pt x="1029" y="132"/>
                      <a:pt x="1029" y="105"/>
                      <a:pt x="1006" y="91"/>
                    </a:cubicBezTo>
                    <a:cubicBezTo>
                      <a:pt x="1001" y="87"/>
                      <a:pt x="995" y="86"/>
                      <a:pt x="989" y="86"/>
                    </a:cubicBezTo>
                    <a:cubicBezTo>
                      <a:pt x="980" y="86"/>
                      <a:pt x="971" y="88"/>
                      <a:pt x="960" y="91"/>
                    </a:cubicBezTo>
                    <a:cubicBezTo>
                      <a:pt x="887" y="118"/>
                      <a:pt x="855" y="210"/>
                      <a:pt x="841" y="293"/>
                    </a:cubicBezTo>
                    <a:cubicBezTo>
                      <a:pt x="781" y="536"/>
                      <a:pt x="749" y="780"/>
                      <a:pt x="717" y="1028"/>
                    </a:cubicBezTo>
                    <a:cubicBezTo>
                      <a:pt x="713" y="1065"/>
                      <a:pt x="697" y="1149"/>
                      <a:pt x="649" y="1149"/>
                    </a:cubicBezTo>
                    <a:cubicBezTo>
                      <a:pt x="644" y="1149"/>
                      <a:pt x="640" y="1149"/>
                      <a:pt x="634" y="1147"/>
                    </a:cubicBezTo>
                    <a:cubicBezTo>
                      <a:pt x="520" y="1115"/>
                      <a:pt x="602" y="692"/>
                      <a:pt x="602" y="605"/>
                    </a:cubicBezTo>
                    <a:cubicBezTo>
                      <a:pt x="602" y="578"/>
                      <a:pt x="602" y="550"/>
                      <a:pt x="593" y="522"/>
                    </a:cubicBezTo>
                    <a:cubicBezTo>
                      <a:pt x="583" y="505"/>
                      <a:pt x="562" y="490"/>
                      <a:pt x="540" y="490"/>
                    </a:cubicBezTo>
                    <a:cubicBezTo>
                      <a:pt x="533" y="490"/>
                      <a:pt x="526" y="492"/>
                      <a:pt x="520" y="495"/>
                    </a:cubicBezTo>
                    <a:cubicBezTo>
                      <a:pt x="506" y="500"/>
                      <a:pt x="497" y="518"/>
                      <a:pt x="488" y="532"/>
                    </a:cubicBezTo>
                    <a:cubicBezTo>
                      <a:pt x="377" y="738"/>
                      <a:pt x="428" y="950"/>
                      <a:pt x="419" y="1165"/>
                    </a:cubicBezTo>
                    <a:cubicBezTo>
                      <a:pt x="409" y="1514"/>
                      <a:pt x="285" y="1895"/>
                      <a:pt x="465" y="2217"/>
                    </a:cubicBezTo>
                    <a:cubicBezTo>
                      <a:pt x="510" y="2295"/>
                      <a:pt x="575" y="2364"/>
                      <a:pt x="653" y="2414"/>
                    </a:cubicBezTo>
                    <a:cubicBezTo>
                      <a:pt x="520" y="3098"/>
                      <a:pt x="377" y="3783"/>
                      <a:pt x="226" y="4462"/>
                    </a:cubicBezTo>
                    <a:cubicBezTo>
                      <a:pt x="74" y="5133"/>
                      <a:pt x="5" y="5803"/>
                      <a:pt x="1" y="6492"/>
                    </a:cubicBezTo>
                    <a:cubicBezTo>
                      <a:pt x="1" y="6597"/>
                      <a:pt x="1" y="6703"/>
                      <a:pt x="24" y="6804"/>
                    </a:cubicBezTo>
                    <a:cubicBezTo>
                      <a:pt x="42" y="6877"/>
                      <a:pt x="70" y="6951"/>
                      <a:pt x="102" y="7020"/>
                    </a:cubicBezTo>
                    <a:cubicBezTo>
                      <a:pt x="685" y="8393"/>
                      <a:pt x="1332" y="9757"/>
                      <a:pt x="2278" y="10918"/>
                    </a:cubicBezTo>
                    <a:cubicBezTo>
                      <a:pt x="2282" y="10923"/>
                      <a:pt x="2287" y="10925"/>
                      <a:pt x="2295" y="10925"/>
                    </a:cubicBezTo>
                    <a:cubicBezTo>
                      <a:pt x="2425" y="10925"/>
                      <a:pt x="3121" y="10168"/>
                      <a:pt x="3155" y="10060"/>
                    </a:cubicBezTo>
                    <a:cubicBezTo>
                      <a:pt x="3165" y="10041"/>
                      <a:pt x="3169" y="10023"/>
                      <a:pt x="3160" y="10004"/>
                    </a:cubicBezTo>
                    <a:cubicBezTo>
                      <a:pt x="3155" y="9982"/>
                      <a:pt x="3137" y="9968"/>
                      <a:pt x="3119" y="9954"/>
                    </a:cubicBezTo>
                    <a:cubicBezTo>
                      <a:pt x="3109" y="9949"/>
                      <a:pt x="3096" y="9940"/>
                      <a:pt x="3086" y="9931"/>
                    </a:cubicBezTo>
                    <a:cubicBezTo>
                      <a:pt x="2724" y="9660"/>
                      <a:pt x="2448" y="9293"/>
                      <a:pt x="2219" y="8907"/>
                    </a:cubicBezTo>
                    <a:cubicBezTo>
                      <a:pt x="1980" y="8508"/>
                      <a:pt x="1787" y="8085"/>
                      <a:pt x="1557" y="7686"/>
                    </a:cubicBezTo>
                    <a:cubicBezTo>
                      <a:pt x="1388" y="7387"/>
                      <a:pt x="1195" y="7098"/>
                      <a:pt x="1016" y="6809"/>
                    </a:cubicBezTo>
                    <a:cubicBezTo>
                      <a:pt x="988" y="6758"/>
                      <a:pt x="956" y="6712"/>
                      <a:pt x="947" y="6657"/>
                    </a:cubicBezTo>
                    <a:cubicBezTo>
                      <a:pt x="942" y="6607"/>
                      <a:pt x="951" y="6561"/>
                      <a:pt x="960" y="6515"/>
                    </a:cubicBezTo>
                    <a:cubicBezTo>
                      <a:pt x="1057" y="5987"/>
                      <a:pt x="1034" y="5486"/>
                      <a:pt x="988" y="4963"/>
                    </a:cubicBezTo>
                    <a:cubicBezTo>
                      <a:pt x="960" y="4646"/>
                      <a:pt x="974" y="4329"/>
                      <a:pt x="993" y="4012"/>
                    </a:cubicBezTo>
                    <a:cubicBezTo>
                      <a:pt x="1016" y="3516"/>
                      <a:pt x="1034" y="3016"/>
                      <a:pt x="1066" y="2515"/>
                    </a:cubicBezTo>
                    <a:cubicBezTo>
                      <a:pt x="1254" y="2497"/>
                      <a:pt x="1438" y="2405"/>
                      <a:pt x="1562" y="2263"/>
                    </a:cubicBezTo>
                    <a:cubicBezTo>
                      <a:pt x="1645" y="2176"/>
                      <a:pt x="1709" y="2047"/>
                      <a:pt x="1810" y="1983"/>
                    </a:cubicBezTo>
                    <a:cubicBezTo>
                      <a:pt x="1916" y="1918"/>
                      <a:pt x="2058" y="1877"/>
                      <a:pt x="2173" y="1845"/>
                    </a:cubicBezTo>
                    <a:cubicBezTo>
                      <a:pt x="2219" y="1831"/>
                      <a:pt x="2274" y="1808"/>
                      <a:pt x="2283" y="1762"/>
                    </a:cubicBezTo>
                    <a:cubicBezTo>
                      <a:pt x="2287" y="1721"/>
                      <a:pt x="2246" y="1684"/>
                      <a:pt x="2205" y="1666"/>
                    </a:cubicBezTo>
                    <a:cubicBezTo>
                      <a:pt x="2154" y="1640"/>
                      <a:pt x="2107" y="1630"/>
                      <a:pt x="2063" y="1630"/>
                    </a:cubicBezTo>
                    <a:cubicBezTo>
                      <a:pt x="1973" y="1630"/>
                      <a:pt x="1895" y="1673"/>
                      <a:pt x="1815" y="1716"/>
                    </a:cubicBezTo>
                    <a:cubicBezTo>
                      <a:pt x="1732" y="1758"/>
                      <a:pt x="1649" y="1799"/>
                      <a:pt x="1548" y="1799"/>
                    </a:cubicBezTo>
                    <a:lnTo>
                      <a:pt x="1539" y="1799"/>
                    </a:lnTo>
                    <a:lnTo>
                      <a:pt x="1525" y="1785"/>
                    </a:lnTo>
                    <a:cubicBezTo>
                      <a:pt x="1507" y="1748"/>
                      <a:pt x="1525" y="1707"/>
                      <a:pt x="1544" y="1670"/>
                    </a:cubicBezTo>
                    <a:cubicBezTo>
                      <a:pt x="1631" y="1501"/>
                      <a:pt x="1709" y="1331"/>
                      <a:pt x="1773" y="1147"/>
                    </a:cubicBezTo>
                    <a:cubicBezTo>
                      <a:pt x="1838" y="950"/>
                      <a:pt x="1920" y="674"/>
                      <a:pt x="1879" y="463"/>
                    </a:cubicBezTo>
                    <a:cubicBezTo>
                      <a:pt x="1873" y="425"/>
                      <a:pt x="1849" y="398"/>
                      <a:pt x="1820" y="398"/>
                    </a:cubicBezTo>
                    <a:cubicBezTo>
                      <a:pt x="1807" y="398"/>
                      <a:pt x="1792" y="404"/>
                      <a:pt x="1778" y="417"/>
                    </a:cubicBezTo>
                    <a:cubicBezTo>
                      <a:pt x="1700" y="490"/>
                      <a:pt x="1681" y="683"/>
                      <a:pt x="1645" y="784"/>
                    </a:cubicBezTo>
                    <a:cubicBezTo>
                      <a:pt x="1594" y="931"/>
                      <a:pt x="1534" y="1073"/>
                      <a:pt x="1466" y="1216"/>
                    </a:cubicBezTo>
                    <a:cubicBezTo>
                      <a:pt x="1450" y="1250"/>
                      <a:pt x="1407" y="1296"/>
                      <a:pt x="1364" y="1296"/>
                    </a:cubicBezTo>
                    <a:cubicBezTo>
                      <a:pt x="1355" y="1296"/>
                      <a:pt x="1346" y="1294"/>
                      <a:pt x="1337" y="1289"/>
                    </a:cubicBezTo>
                    <a:cubicBezTo>
                      <a:pt x="1273" y="1248"/>
                      <a:pt x="1332" y="1119"/>
                      <a:pt x="1342" y="1069"/>
                    </a:cubicBezTo>
                    <a:cubicBezTo>
                      <a:pt x="1388" y="881"/>
                      <a:pt x="1429" y="688"/>
                      <a:pt x="1475" y="500"/>
                    </a:cubicBezTo>
                    <a:cubicBezTo>
                      <a:pt x="1502" y="371"/>
                      <a:pt x="1534" y="238"/>
                      <a:pt x="1544" y="105"/>
                    </a:cubicBezTo>
                    <a:cubicBezTo>
                      <a:pt x="1544" y="72"/>
                      <a:pt x="1544" y="36"/>
                      <a:pt x="1521" y="13"/>
                    </a:cubicBezTo>
                    <a:cubicBezTo>
                      <a:pt x="1510" y="4"/>
                      <a:pt x="1498" y="0"/>
                      <a:pt x="1485"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28" name="Google Shape;4028;p76"/>
              <p:cNvSpPr/>
              <p:nvPr/>
            </p:nvSpPr>
            <p:spPr>
              <a:xfrm>
                <a:off x="10032701" y="-4177681"/>
                <a:ext cx="353289" cy="1214778"/>
              </a:xfrm>
              <a:custGeom>
                <a:avLst/>
                <a:gdLst/>
                <a:ahLst/>
                <a:cxnLst/>
                <a:rect l="l" t="t" r="r" b="b"/>
                <a:pathLst>
                  <a:path w="3170" h="10900" extrusionOk="0">
                    <a:moveTo>
                      <a:pt x="1429" y="0"/>
                    </a:moveTo>
                    <a:cubicBezTo>
                      <a:pt x="1349" y="0"/>
                      <a:pt x="1305" y="268"/>
                      <a:pt x="1291" y="322"/>
                    </a:cubicBezTo>
                    <a:cubicBezTo>
                      <a:pt x="1227" y="584"/>
                      <a:pt x="1153" y="845"/>
                      <a:pt x="1061" y="1103"/>
                    </a:cubicBezTo>
                    <a:cubicBezTo>
                      <a:pt x="1047" y="1144"/>
                      <a:pt x="1008" y="1182"/>
                      <a:pt x="970" y="1182"/>
                    </a:cubicBezTo>
                    <a:cubicBezTo>
                      <a:pt x="949" y="1182"/>
                      <a:pt x="928" y="1171"/>
                      <a:pt x="910" y="1144"/>
                    </a:cubicBezTo>
                    <a:cubicBezTo>
                      <a:pt x="887" y="1116"/>
                      <a:pt x="887" y="1075"/>
                      <a:pt x="887" y="1043"/>
                    </a:cubicBezTo>
                    <a:cubicBezTo>
                      <a:pt x="887" y="818"/>
                      <a:pt x="915" y="593"/>
                      <a:pt x="942" y="373"/>
                    </a:cubicBezTo>
                    <a:cubicBezTo>
                      <a:pt x="947" y="327"/>
                      <a:pt x="1006" y="97"/>
                      <a:pt x="956" y="79"/>
                    </a:cubicBezTo>
                    <a:cubicBezTo>
                      <a:pt x="951" y="77"/>
                      <a:pt x="947" y="76"/>
                      <a:pt x="942" y="76"/>
                    </a:cubicBezTo>
                    <a:cubicBezTo>
                      <a:pt x="885" y="76"/>
                      <a:pt x="845" y="229"/>
                      <a:pt x="841" y="267"/>
                    </a:cubicBezTo>
                    <a:cubicBezTo>
                      <a:pt x="781" y="510"/>
                      <a:pt x="749" y="754"/>
                      <a:pt x="717" y="1002"/>
                    </a:cubicBezTo>
                    <a:cubicBezTo>
                      <a:pt x="709" y="1053"/>
                      <a:pt x="677" y="1151"/>
                      <a:pt x="610" y="1151"/>
                    </a:cubicBezTo>
                    <a:cubicBezTo>
                      <a:pt x="605" y="1151"/>
                      <a:pt x="599" y="1150"/>
                      <a:pt x="593" y="1149"/>
                    </a:cubicBezTo>
                    <a:cubicBezTo>
                      <a:pt x="561" y="1139"/>
                      <a:pt x="547" y="1103"/>
                      <a:pt x="543" y="1066"/>
                    </a:cubicBezTo>
                    <a:cubicBezTo>
                      <a:pt x="529" y="951"/>
                      <a:pt x="543" y="836"/>
                      <a:pt x="552" y="721"/>
                    </a:cubicBezTo>
                    <a:cubicBezTo>
                      <a:pt x="556" y="680"/>
                      <a:pt x="590" y="490"/>
                      <a:pt x="521" y="490"/>
                    </a:cubicBezTo>
                    <a:cubicBezTo>
                      <a:pt x="514" y="490"/>
                      <a:pt x="506" y="492"/>
                      <a:pt x="497" y="496"/>
                    </a:cubicBezTo>
                    <a:cubicBezTo>
                      <a:pt x="428" y="529"/>
                      <a:pt x="419" y="735"/>
                      <a:pt x="414" y="800"/>
                    </a:cubicBezTo>
                    <a:cubicBezTo>
                      <a:pt x="409" y="914"/>
                      <a:pt x="423" y="1029"/>
                      <a:pt x="419" y="1139"/>
                    </a:cubicBezTo>
                    <a:cubicBezTo>
                      <a:pt x="409" y="1488"/>
                      <a:pt x="285" y="1869"/>
                      <a:pt x="465" y="2191"/>
                    </a:cubicBezTo>
                    <a:cubicBezTo>
                      <a:pt x="510" y="2269"/>
                      <a:pt x="575" y="2338"/>
                      <a:pt x="653" y="2388"/>
                    </a:cubicBezTo>
                    <a:cubicBezTo>
                      <a:pt x="520" y="3072"/>
                      <a:pt x="377" y="3757"/>
                      <a:pt x="226" y="4436"/>
                    </a:cubicBezTo>
                    <a:cubicBezTo>
                      <a:pt x="74" y="5107"/>
                      <a:pt x="5" y="5777"/>
                      <a:pt x="1" y="6466"/>
                    </a:cubicBezTo>
                    <a:cubicBezTo>
                      <a:pt x="1" y="6571"/>
                      <a:pt x="1" y="6677"/>
                      <a:pt x="24" y="6778"/>
                    </a:cubicBezTo>
                    <a:cubicBezTo>
                      <a:pt x="42" y="6851"/>
                      <a:pt x="70" y="6925"/>
                      <a:pt x="102" y="6994"/>
                    </a:cubicBezTo>
                    <a:cubicBezTo>
                      <a:pt x="685" y="8367"/>
                      <a:pt x="1332" y="9731"/>
                      <a:pt x="2278" y="10892"/>
                    </a:cubicBezTo>
                    <a:cubicBezTo>
                      <a:pt x="2282" y="10897"/>
                      <a:pt x="2287" y="10899"/>
                      <a:pt x="2295" y="10899"/>
                    </a:cubicBezTo>
                    <a:cubicBezTo>
                      <a:pt x="2425" y="10899"/>
                      <a:pt x="3121" y="10142"/>
                      <a:pt x="3155" y="10034"/>
                    </a:cubicBezTo>
                    <a:cubicBezTo>
                      <a:pt x="3165" y="10015"/>
                      <a:pt x="3169" y="9997"/>
                      <a:pt x="3160" y="9978"/>
                    </a:cubicBezTo>
                    <a:cubicBezTo>
                      <a:pt x="3155" y="9956"/>
                      <a:pt x="3137" y="9942"/>
                      <a:pt x="3119" y="9928"/>
                    </a:cubicBezTo>
                    <a:cubicBezTo>
                      <a:pt x="3109" y="9923"/>
                      <a:pt x="3096" y="9914"/>
                      <a:pt x="3086" y="9905"/>
                    </a:cubicBezTo>
                    <a:cubicBezTo>
                      <a:pt x="2724" y="9634"/>
                      <a:pt x="2448" y="9267"/>
                      <a:pt x="2219" y="8881"/>
                    </a:cubicBezTo>
                    <a:cubicBezTo>
                      <a:pt x="2113" y="8711"/>
                      <a:pt x="2021" y="8537"/>
                      <a:pt x="1929" y="8358"/>
                    </a:cubicBezTo>
                    <a:cubicBezTo>
                      <a:pt x="1865" y="8234"/>
                      <a:pt x="1782" y="7954"/>
                      <a:pt x="1654" y="7880"/>
                    </a:cubicBezTo>
                    <a:cubicBezTo>
                      <a:pt x="1553" y="7986"/>
                      <a:pt x="1466" y="8105"/>
                      <a:pt x="1388" y="8229"/>
                    </a:cubicBezTo>
                    <a:cubicBezTo>
                      <a:pt x="1107" y="7976"/>
                      <a:pt x="942" y="7623"/>
                      <a:pt x="726" y="7311"/>
                    </a:cubicBezTo>
                    <a:cubicBezTo>
                      <a:pt x="653" y="7210"/>
                      <a:pt x="570" y="7109"/>
                      <a:pt x="529" y="6989"/>
                    </a:cubicBezTo>
                    <a:cubicBezTo>
                      <a:pt x="492" y="6884"/>
                      <a:pt x="483" y="6773"/>
                      <a:pt x="478" y="6663"/>
                    </a:cubicBezTo>
                    <a:cubicBezTo>
                      <a:pt x="451" y="6140"/>
                      <a:pt x="474" y="5616"/>
                      <a:pt x="524" y="5097"/>
                    </a:cubicBezTo>
                    <a:cubicBezTo>
                      <a:pt x="570" y="4592"/>
                      <a:pt x="671" y="4087"/>
                      <a:pt x="745" y="3587"/>
                    </a:cubicBezTo>
                    <a:cubicBezTo>
                      <a:pt x="772" y="3403"/>
                      <a:pt x="795" y="3224"/>
                      <a:pt x="823" y="3040"/>
                    </a:cubicBezTo>
                    <a:cubicBezTo>
                      <a:pt x="832" y="2948"/>
                      <a:pt x="846" y="2852"/>
                      <a:pt x="859" y="2760"/>
                    </a:cubicBezTo>
                    <a:cubicBezTo>
                      <a:pt x="869" y="2682"/>
                      <a:pt x="859" y="2554"/>
                      <a:pt x="892" y="2485"/>
                    </a:cubicBezTo>
                    <a:cubicBezTo>
                      <a:pt x="924" y="2430"/>
                      <a:pt x="974" y="2443"/>
                      <a:pt x="1034" y="2425"/>
                    </a:cubicBezTo>
                    <a:cubicBezTo>
                      <a:pt x="1103" y="2411"/>
                      <a:pt x="1172" y="2384"/>
                      <a:pt x="1231" y="2347"/>
                    </a:cubicBezTo>
                    <a:cubicBezTo>
                      <a:pt x="1319" y="2296"/>
                      <a:pt x="1392" y="2232"/>
                      <a:pt x="1452" y="2150"/>
                    </a:cubicBezTo>
                    <a:cubicBezTo>
                      <a:pt x="1475" y="2117"/>
                      <a:pt x="1498" y="2081"/>
                      <a:pt x="1516" y="2044"/>
                    </a:cubicBezTo>
                    <a:cubicBezTo>
                      <a:pt x="1534" y="2007"/>
                      <a:pt x="1548" y="1970"/>
                      <a:pt x="1580" y="1943"/>
                    </a:cubicBezTo>
                    <a:cubicBezTo>
                      <a:pt x="1599" y="1925"/>
                      <a:pt x="1622" y="1911"/>
                      <a:pt x="1645" y="1902"/>
                    </a:cubicBezTo>
                    <a:cubicBezTo>
                      <a:pt x="1773" y="1842"/>
                      <a:pt x="1906" y="1801"/>
                      <a:pt x="2040" y="1773"/>
                    </a:cubicBezTo>
                    <a:cubicBezTo>
                      <a:pt x="2118" y="1759"/>
                      <a:pt x="2196" y="1745"/>
                      <a:pt x="2260" y="1704"/>
                    </a:cubicBezTo>
                    <a:cubicBezTo>
                      <a:pt x="2297" y="1677"/>
                      <a:pt x="2113" y="1608"/>
                      <a:pt x="2104" y="1608"/>
                    </a:cubicBezTo>
                    <a:cubicBezTo>
                      <a:pt x="2090" y="1606"/>
                      <a:pt x="2076" y="1605"/>
                      <a:pt x="2063" y="1605"/>
                    </a:cubicBezTo>
                    <a:cubicBezTo>
                      <a:pt x="2012" y="1605"/>
                      <a:pt x="1963" y="1617"/>
                      <a:pt x="1920" y="1635"/>
                    </a:cubicBezTo>
                    <a:cubicBezTo>
                      <a:pt x="1843" y="1668"/>
                      <a:pt x="1674" y="1763"/>
                      <a:pt x="1573" y="1763"/>
                    </a:cubicBezTo>
                    <a:cubicBezTo>
                      <a:pt x="1506" y="1763"/>
                      <a:pt x="1469" y="1722"/>
                      <a:pt x="1507" y="1594"/>
                    </a:cubicBezTo>
                    <a:cubicBezTo>
                      <a:pt x="1603" y="1254"/>
                      <a:pt x="1778" y="937"/>
                      <a:pt x="1838" y="588"/>
                    </a:cubicBezTo>
                    <a:cubicBezTo>
                      <a:pt x="1848" y="524"/>
                      <a:pt x="1838" y="388"/>
                      <a:pt x="1794" y="388"/>
                    </a:cubicBezTo>
                    <a:cubicBezTo>
                      <a:pt x="1779" y="388"/>
                      <a:pt x="1760" y="404"/>
                      <a:pt x="1736" y="446"/>
                    </a:cubicBezTo>
                    <a:cubicBezTo>
                      <a:pt x="1686" y="542"/>
                      <a:pt x="1681" y="657"/>
                      <a:pt x="1645" y="758"/>
                    </a:cubicBezTo>
                    <a:cubicBezTo>
                      <a:pt x="1594" y="905"/>
                      <a:pt x="1534" y="1047"/>
                      <a:pt x="1466" y="1190"/>
                    </a:cubicBezTo>
                    <a:cubicBezTo>
                      <a:pt x="1443" y="1237"/>
                      <a:pt x="1394" y="1265"/>
                      <a:pt x="1346" y="1265"/>
                    </a:cubicBezTo>
                    <a:cubicBezTo>
                      <a:pt x="1304" y="1265"/>
                      <a:pt x="1264" y="1244"/>
                      <a:pt x="1245" y="1194"/>
                    </a:cubicBezTo>
                    <a:cubicBezTo>
                      <a:pt x="1236" y="1162"/>
                      <a:pt x="1236" y="1121"/>
                      <a:pt x="1241" y="1084"/>
                    </a:cubicBezTo>
                    <a:cubicBezTo>
                      <a:pt x="1264" y="827"/>
                      <a:pt x="1351" y="584"/>
                      <a:pt x="1410" y="336"/>
                    </a:cubicBezTo>
                    <a:cubicBezTo>
                      <a:pt x="1424" y="285"/>
                      <a:pt x="1507" y="14"/>
                      <a:pt x="1433" y="1"/>
                    </a:cubicBezTo>
                    <a:cubicBezTo>
                      <a:pt x="1432" y="0"/>
                      <a:pt x="1431" y="0"/>
                      <a:pt x="1429" y="0"/>
                    </a:cubicBezTo>
                    <a:close/>
                  </a:path>
                </a:pathLst>
              </a:custGeom>
              <a:solidFill>
                <a:schemeClr val="accent2">
                  <a:lumMod val="20000"/>
                  <a:lumOff val="80000"/>
                </a:scheme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29" name="Google Shape;4029;p76"/>
              <p:cNvSpPr/>
              <p:nvPr/>
            </p:nvSpPr>
            <p:spPr>
              <a:xfrm>
                <a:off x="10128992" y="-3981646"/>
                <a:ext cx="65531" cy="41013"/>
              </a:xfrm>
              <a:custGeom>
                <a:avLst/>
                <a:gdLst/>
                <a:ahLst/>
                <a:cxnLst/>
                <a:rect l="l" t="t" r="r" b="b"/>
                <a:pathLst>
                  <a:path w="588" h="368" extrusionOk="0">
                    <a:moveTo>
                      <a:pt x="491" y="0"/>
                    </a:moveTo>
                    <a:cubicBezTo>
                      <a:pt x="400" y="0"/>
                      <a:pt x="303" y="28"/>
                      <a:pt x="225" y="78"/>
                    </a:cubicBezTo>
                    <a:cubicBezTo>
                      <a:pt x="119" y="143"/>
                      <a:pt x="28" y="244"/>
                      <a:pt x="0" y="368"/>
                    </a:cubicBezTo>
                    <a:cubicBezTo>
                      <a:pt x="83" y="276"/>
                      <a:pt x="165" y="202"/>
                      <a:pt x="266" y="143"/>
                    </a:cubicBezTo>
                    <a:cubicBezTo>
                      <a:pt x="363" y="83"/>
                      <a:pt x="468" y="42"/>
                      <a:pt x="588" y="9"/>
                    </a:cubicBezTo>
                    <a:cubicBezTo>
                      <a:pt x="556" y="0"/>
                      <a:pt x="524" y="0"/>
                      <a:pt x="491" y="0"/>
                    </a:cubicBezTo>
                    <a:close/>
                  </a:path>
                </a:pathLst>
              </a:custGeom>
              <a:solidFill>
                <a:srgbClr val="D35959">
                  <a:alpha val="315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30" name="Google Shape;4030;p76"/>
              <p:cNvSpPr/>
              <p:nvPr/>
            </p:nvSpPr>
            <p:spPr>
              <a:xfrm>
                <a:off x="10108931" y="-4026225"/>
                <a:ext cx="80465" cy="20061"/>
              </a:xfrm>
              <a:custGeom>
                <a:avLst/>
                <a:gdLst/>
                <a:ahLst/>
                <a:cxnLst/>
                <a:rect l="l" t="t" r="r" b="b"/>
                <a:pathLst>
                  <a:path w="722" h="180" extrusionOk="0">
                    <a:moveTo>
                      <a:pt x="217" y="1"/>
                    </a:moveTo>
                    <a:cubicBezTo>
                      <a:pt x="143" y="1"/>
                      <a:pt x="70" y="10"/>
                      <a:pt x="1" y="37"/>
                    </a:cubicBezTo>
                    <a:cubicBezTo>
                      <a:pt x="125" y="51"/>
                      <a:pt x="244" y="65"/>
                      <a:pt x="364" y="93"/>
                    </a:cubicBezTo>
                    <a:cubicBezTo>
                      <a:pt x="483" y="116"/>
                      <a:pt x="598" y="148"/>
                      <a:pt x="722" y="180"/>
                    </a:cubicBezTo>
                    <a:cubicBezTo>
                      <a:pt x="625" y="93"/>
                      <a:pt x="501" y="42"/>
                      <a:pt x="377" y="15"/>
                    </a:cubicBezTo>
                    <a:cubicBezTo>
                      <a:pt x="327" y="5"/>
                      <a:pt x="272" y="1"/>
                      <a:pt x="217" y="1"/>
                    </a:cubicBezTo>
                    <a:close/>
                  </a:path>
                </a:pathLst>
              </a:custGeom>
              <a:solidFill>
                <a:srgbClr val="D35959">
                  <a:alpha val="315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31" name="Google Shape;4031;p76"/>
              <p:cNvSpPr/>
              <p:nvPr/>
            </p:nvSpPr>
            <p:spPr>
              <a:xfrm>
                <a:off x="10156073" y="-4006276"/>
                <a:ext cx="18054" cy="8804"/>
              </a:xfrm>
              <a:custGeom>
                <a:avLst/>
                <a:gdLst/>
                <a:ahLst/>
                <a:cxnLst/>
                <a:rect l="l" t="t" r="r" b="b"/>
                <a:pathLst>
                  <a:path w="162" h="79" extrusionOk="0">
                    <a:moveTo>
                      <a:pt x="78" y="1"/>
                    </a:moveTo>
                    <a:cubicBezTo>
                      <a:pt x="51" y="1"/>
                      <a:pt x="23" y="10"/>
                      <a:pt x="0" y="47"/>
                    </a:cubicBezTo>
                    <a:cubicBezTo>
                      <a:pt x="33" y="70"/>
                      <a:pt x="56" y="74"/>
                      <a:pt x="83" y="79"/>
                    </a:cubicBezTo>
                    <a:cubicBezTo>
                      <a:pt x="106" y="74"/>
                      <a:pt x="134" y="70"/>
                      <a:pt x="161" y="42"/>
                    </a:cubicBezTo>
                    <a:cubicBezTo>
                      <a:pt x="138" y="10"/>
                      <a:pt x="111" y="1"/>
                      <a:pt x="78" y="1"/>
                    </a:cubicBezTo>
                    <a:close/>
                  </a:path>
                </a:pathLst>
              </a:custGeom>
              <a:solidFill>
                <a:srgbClr val="D35959">
                  <a:alpha val="315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32" name="Google Shape;4032;p76"/>
              <p:cNvSpPr/>
              <p:nvPr/>
            </p:nvSpPr>
            <p:spPr>
              <a:xfrm>
                <a:off x="10107482" y="-3998586"/>
                <a:ext cx="35886" cy="18054"/>
              </a:xfrm>
              <a:custGeom>
                <a:avLst/>
                <a:gdLst/>
                <a:ahLst/>
                <a:cxnLst/>
                <a:rect l="l" t="t" r="r" b="b"/>
                <a:pathLst>
                  <a:path w="322" h="162" extrusionOk="0">
                    <a:moveTo>
                      <a:pt x="267" y="1"/>
                    </a:moveTo>
                    <a:cubicBezTo>
                      <a:pt x="221" y="1"/>
                      <a:pt x="179" y="14"/>
                      <a:pt x="138" y="33"/>
                    </a:cubicBezTo>
                    <a:cubicBezTo>
                      <a:pt x="78" y="60"/>
                      <a:pt x="28" y="102"/>
                      <a:pt x="0" y="161"/>
                    </a:cubicBezTo>
                    <a:cubicBezTo>
                      <a:pt x="64" y="148"/>
                      <a:pt x="115" y="125"/>
                      <a:pt x="170" y="102"/>
                    </a:cubicBezTo>
                    <a:cubicBezTo>
                      <a:pt x="221" y="74"/>
                      <a:pt x="271" y="51"/>
                      <a:pt x="322" y="5"/>
                    </a:cubicBezTo>
                    <a:cubicBezTo>
                      <a:pt x="303" y="1"/>
                      <a:pt x="285" y="1"/>
                      <a:pt x="267" y="1"/>
                    </a:cubicBezTo>
                    <a:close/>
                  </a:path>
                </a:pathLst>
              </a:custGeom>
              <a:solidFill>
                <a:srgbClr val="D35959">
                  <a:alpha val="315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4033" name="Google Shape;4033;p76"/>
            <p:cNvGrpSpPr/>
            <p:nvPr/>
          </p:nvGrpSpPr>
          <p:grpSpPr>
            <a:xfrm rot="683929" flipH="1">
              <a:off x="13353138" y="-4311858"/>
              <a:ext cx="290300" cy="1000812"/>
              <a:chOff x="10032701" y="-4180578"/>
              <a:chExt cx="353289" cy="1217675"/>
            </a:xfrm>
          </p:grpSpPr>
          <p:sp>
            <p:nvSpPr>
              <p:cNvPr id="4034" name="Google Shape;4034;p76"/>
              <p:cNvSpPr/>
              <p:nvPr/>
            </p:nvSpPr>
            <p:spPr>
              <a:xfrm>
                <a:off x="10032701" y="-4180578"/>
                <a:ext cx="353289" cy="1217675"/>
              </a:xfrm>
              <a:custGeom>
                <a:avLst/>
                <a:gdLst/>
                <a:ahLst/>
                <a:cxnLst/>
                <a:rect l="l" t="t" r="r" b="b"/>
                <a:pathLst>
                  <a:path w="3170" h="10926" extrusionOk="0">
                    <a:moveTo>
                      <a:pt x="1485" y="0"/>
                    </a:moveTo>
                    <a:cubicBezTo>
                      <a:pt x="1446" y="0"/>
                      <a:pt x="1404" y="39"/>
                      <a:pt x="1383" y="77"/>
                    </a:cubicBezTo>
                    <a:cubicBezTo>
                      <a:pt x="1332" y="160"/>
                      <a:pt x="1314" y="256"/>
                      <a:pt x="1291" y="348"/>
                    </a:cubicBezTo>
                    <a:cubicBezTo>
                      <a:pt x="1227" y="610"/>
                      <a:pt x="1153" y="871"/>
                      <a:pt x="1061" y="1129"/>
                    </a:cubicBezTo>
                    <a:cubicBezTo>
                      <a:pt x="1052" y="1156"/>
                      <a:pt x="1043" y="1184"/>
                      <a:pt x="1020" y="1197"/>
                    </a:cubicBezTo>
                    <a:cubicBezTo>
                      <a:pt x="1008" y="1205"/>
                      <a:pt x="998" y="1208"/>
                      <a:pt x="989" y="1208"/>
                    </a:cubicBezTo>
                    <a:cubicBezTo>
                      <a:pt x="891" y="1208"/>
                      <a:pt x="956" y="812"/>
                      <a:pt x="960" y="770"/>
                    </a:cubicBezTo>
                    <a:cubicBezTo>
                      <a:pt x="988" y="568"/>
                      <a:pt x="1025" y="362"/>
                      <a:pt x="1029" y="155"/>
                    </a:cubicBezTo>
                    <a:cubicBezTo>
                      <a:pt x="1029" y="132"/>
                      <a:pt x="1029" y="105"/>
                      <a:pt x="1006" y="91"/>
                    </a:cubicBezTo>
                    <a:cubicBezTo>
                      <a:pt x="1001" y="87"/>
                      <a:pt x="995" y="86"/>
                      <a:pt x="989" y="86"/>
                    </a:cubicBezTo>
                    <a:cubicBezTo>
                      <a:pt x="980" y="86"/>
                      <a:pt x="971" y="88"/>
                      <a:pt x="960" y="91"/>
                    </a:cubicBezTo>
                    <a:cubicBezTo>
                      <a:pt x="887" y="118"/>
                      <a:pt x="855" y="210"/>
                      <a:pt x="841" y="293"/>
                    </a:cubicBezTo>
                    <a:cubicBezTo>
                      <a:pt x="781" y="536"/>
                      <a:pt x="749" y="780"/>
                      <a:pt x="717" y="1028"/>
                    </a:cubicBezTo>
                    <a:cubicBezTo>
                      <a:pt x="713" y="1065"/>
                      <a:pt x="697" y="1149"/>
                      <a:pt x="649" y="1149"/>
                    </a:cubicBezTo>
                    <a:cubicBezTo>
                      <a:pt x="644" y="1149"/>
                      <a:pt x="640" y="1149"/>
                      <a:pt x="634" y="1147"/>
                    </a:cubicBezTo>
                    <a:cubicBezTo>
                      <a:pt x="520" y="1115"/>
                      <a:pt x="602" y="692"/>
                      <a:pt x="602" y="605"/>
                    </a:cubicBezTo>
                    <a:cubicBezTo>
                      <a:pt x="602" y="578"/>
                      <a:pt x="602" y="550"/>
                      <a:pt x="593" y="522"/>
                    </a:cubicBezTo>
                    <a:cubicBezTo>
                      <a:pt x="583" y="505"/>
                      <a:pt x="562" y="490"/>
                      <a:pt x="540" y="490"/>
                    </a:cubicBezTo>
                    <a:cubicBezTo>
                      <a:pt x="533" y="490"/>
                      <a:pt x="526" y="492"/>
                      <a:pt x="520" y="495"/>
                    </a:cubicBezTo>
                    <a:cubicBezTo>
                      <a:pt x="506" y="500"/>
                      <a:pt x="497" y="518"/>
                      <a:pt x="488" y="532"/>
                    </a:cubicBezTo>
                    <a:cubicBezTo>
                      <a:pt x="377" y="738"/>
                      <a:pt x="428" y="950"/>
                      <a:pt x="419" y="1165"/>
                    </a:cubicBezTo>
                    <a:cubicBezTo>
                      <a:pt x="409" y="1514"/>
                      <a:pt x="285" y="1895"/>
                      <a:pt x="465" y="2217"/>
                    </a:cubicBezTo>
                    <a:cubicBezTo>
                      <a:pt x="510" y="2295"/>
                      <a:pt x="575" y="2364"/>
                      <a:pt x="653" y="2414"/>
                    </a:cubicBezTo>
                    <a:cubicBezTo>
                      <a:pt x="520" y="3098"/>
                      <a:pt x="377" y="3783"/>
                      <a:pt x="226" y="4462"/>
                    </a:cubicBezTo>
                    <a:cubicBezTo>
                      <a:pt x="74" y="5133"/>
                      <a:pt x="5" y="5803"/>
                      <a:pt x="1" y="6492"/>
                    </a:cubicBezTo>
                    <a:cubicBezTo>
                      <a:pt x="1" y="6597"/>
                      <a:pt x="1" y="6703"/>
                      <a:pt x="24" y="6804"/>
                    </a:cubicBezTo>
                    <a:cubicBezTo>
                      <a:pt x="42" y="6877"/>
                      <a:pt x="70" y="6951"/>
                      <a:pt x="102" y="7020"/>
                    </a:cubicBezTo>
                    <a:cubicBezTo>
                      <a:pt x="685" y="8393"/>
                      <a:pt x="1332" y="9757"/>
                      <a:pt x="2278" y="10918"/>
                    </a:cubicBezTo>
                    <a:cubicBezTo>
                      <a:pt x="2282" y="10923"/>
                      <a:pt x="2287" y="10925"/>
                      <a:pt x="2295" y="10925"/>
                    </a:cubicBezTo>
                    <a:cubicBezTo>
                      <a:pt x="2425" y="10925"/>
                      <a:pt x="3121" y="10168"/>
                      <a:pt x="3155" y="10060"/>
                    </a:cubicBezTo>
                    <a:cubicBezTo>
                      <a:pt x="3165" y="10041"/>
                      <a:pt x="3169" y="10023"/>
                      <a:pt x="3160" y="10004"/>
                    </a:cubicBezTo>
                    <a:cubicBezTo>
                      <a:pt x="3155" y="9982"/>
                      <a:pt x="3137" y="9968"/>
                      <a:pt x="3119" y="9954"/>
                    </a:cubicBezTo>
                    <a:cubicBezTo>
                      <a:pt x="3109" y="9949"/>
                      <a:pt x="3096" y="9940"/>
                      <a:pt x="3086" y="9931"/>
                    </a:cubicBezTo>
                    <a:cubicBezTo>
                      <a:pt x="2724" y="9660"/>
                      <a:pt x="2448" y="9293"/>
                      <a:pt x="2219" y="8907"/>
                    </a:cubicBezTo>
                    <a:cubicBezTo>
                      <a:pt x="1980" y="8508"/>
                      <a:pt x="1787" y="8085"/>
                      <a:pt x="1557" y="7686"/>
                    </a:cubicBezTo>
                    <a:cubicBezTo>
                      <a:pt x="1388" y="7387"/>
                      <a:pt x="1195" y="7098"/>
                      <a:pt x="1016" y="6809"/>
                    </a:cubicBezTo>
                    <a:cubicBezTo>
                      <a:pt x="988" y="6758"/>
                      <a:pt x="956" y="6712"/>
                      <a:pt x="947" y="6657"/>
                    </a:cubicBezTo>
                    <a:cubicBezTo>
                      <a:pt x="942" y="6607"/>
                      <a:pt x="951" y="6561"/>
                      <a:pt x="960" y="6515"/>
                    </a:cubicBezTo>
                    <a:cubicBezTo>
                      <a:pt x="1057" y="5987"/>
                      <a:pt x="1034" y="5486"/>
                      <a:pt x="988" y="4963"/>
                    </a:cubicBezTo>
                    <a:cubicBezTo>
                      <a:pt x="960" y="4646"/>
                      <a:pt x="974" y="4329"/>
                      <a:pt x="993" y="4012"/>
                    </a:cubicBezTo>
                    <a:cubicBezTo>
                      <a:pt x="1016" y="3516"/>
                      <a:pt x="1034" y="3016"/>
                      <a:pt x="1066" y="2515"/>
                    </a:cubicBezTo>
                    <a:cubicBezTo>
                      <a:pt x="1254" y="2497"/>
                      <a:pt x="1438" y="2405"/>
                      <a:pt x="1562" y="2263"/>
                    </a:cubicBezTo>
                    <a:cubicBezTo>
                      <a:pt x="1645" y="2176"/>
                      <a:pt x="1709" y="2047"/>
                      <a:pt x="1810" y="1983"/>
                    </a:cubicBezTo>
                    <a:cubicBezTo>
                      <a:pt x="1916" y="1918"/>
                      <a:pt x="2058" y="1877"/>
                      <a:pt x="2173" y="1845"/>
                    </a:cubicBezTo>
                    <a:cubicBezTo>
                      <a:pt x="2219" y="1831"/>
                      <a:pt x="2274" y="1808"/>
                      <a:pt x="2283" y="1762"/>
                    </a:cubicBezTo>
                    <a:cubicBezTo>
                      <a:pt x="2287" y="1721"/>
                      <a:pt x="2246" y="1684"/>
                      <a:pt x="2205" y="1666"/>
                    </a:cubicBezTo>
                    <a:cubicBezTo>
                      <a:pt x="2154" y="1640"/>
                      <a:pt x="2107" y="1630"/>
                      <a:pt x="2063" y="1630"/>
                    </a:cubicBezTo>
                    <a:cubicBezTo>
                      <a:pt x="1973" y="1630"/>
                      <a:pt x="1895" y="1673"/>
                      <a:pt x="1815" y="1716"/>
                    </a:cubicBezTo>
                    <a:cubicBezTo>
                      <a:pt x="1732" y="1758"/>
                      <a:pt x="1649" y="1799"/>
                      <a:pt x="1548" y="1799"/>
                    </a:cubicBezTo>
                    <a:lnTo>
                      <a:pt x="1539" y="1799"/>
                    </a:lnTo>
                    <a:lnTo>
                      <a:pt x="1525" y="1785"/>
                    </a:lnTo>
                    <a:cubicBezTo>
                      <a:pt x="1507" y="1748"/>
                      <a:pt x="1525" y="1707"/>
                      <a:pt x="1544" y="1670"/>
                    </a:cubicBezTo>
                    <a:cubicBezTo>
                      <a:pt x="1631" y="1501"/>
                      <a:pt x="1709" y="1331"/>
                      <a:pt x="1773" y="1147"/>
                    </a:cubicBezTo>
                    <a:cubicBezTo>
                      <a:pt x="1838" y="950"/>
                      <a:pt x="1920" y="674"/>
                      <a:pt x="1879" y="463"/>
                    </a:cubicBezTo>
                    <a:cubicBezTo>
                      <a:pt x="1873" y="425"/>
                      <a:pt x="1849" y="398"/>
                      <a:pt x="1820" y="398"/>
                    </a:cubicBezTo>
                    <a:cubicBezTo>
                      <a:pt x="1807" y="398"/>
                      <a:pt x="1792" y="404"/>
                      <a:pt x="1778" y="417"/>
                    </a:cubicBezTo>
                    <a:cubicBezTo>
                      <a:pt x="1700" y="490"/>
                      <a:pt x="1681" y="683"/>
                      <a:pt x="1645" y="784"/>
                    </a:cubicBezTo>
                    <a:cubicBezTo>
                      <a:pt x="1594" y="931"/>
                      <a:pt x="1534" y="1073"/>
                      <a:pt x="1466" y="1216"/>
                    </a:cubicBezTo>
                    <a:cubicBezTo>
                      <a:pt x="1450" y="1250"/>
                      <a:pt x="1407" y="1296"/>
                      <a:pt x="1364" y="1296"/>
                    </a:cubicBezTo>
                    <a:cubicBezTo>
                      <a:pt x="1355" y="1296"/>
                      <a:pt x="1346" y="1294"/>
                      <a:pt x="1337" y="1289"/>
                    </a:cubicBezTo>
                    <a:cubicBezTo>
                      <a:pt x="1273" y="1248"/>
                      <a:pt x="1332" y="1119"/>
                      <a:pt x="1342" y="1069"/>
                    </a:cubicBezTo>
                    <a:cubicBezTo>
                      <a:pt x="1388" y="881"/>
                      <a:pt x="1429" y="688"/>
                      <a:pt x="1475" y="500"/>
                    </a:cubicBezTo>
                    <a:cubicBezTo>
                      <a:pt x="1502" y="371"/>
                      <a:pt x="1534" y="238"/>
                      <a:pt x="1544" y="105"/>
                    </a:cubicBezTo>
                    <a:cubicBezTo>
                      <a:pt x="1544" y="72"/>
                      <a:pt x="1544" y="36"/>
                      <a:pt x="1521" y="13"/>
                    </a:cubicBezTo>
                    <a:cubicBezTo>
                      <a:pt x="1510" y="4"/>
                      <a:pt x="1498" y="0"/>
                      <a:pt x="1485"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35" name="Google Shape;4035;p76"/>
              <p:cNvSpPr/>
              <p:nvPr/>
            </p:nvSpPr>
            <p:spPr>
              <a:xfrm>
                <a:off x="10032701" y="-4177681"/>
                <a:ext cx="353289" cy="1214778"/>
              </a:xfrm>
              <a:custGeom>
                <a:avLst/>
                <a:gdLst/>
                <a:ahLst/>
                <a:cxnLst/>
                <a:rect l="l" t="t" r="r" b="b"/>
                <a:pathLst>
                  <a:path w="3170" h="10900" extrusionOk="0">
                    <a:moveTo>
                      <a:pt x="1429" y="0"/>
                    </a:moveTo>
                    <a:cubicBezTo>
                      <a:pt x="1349" y="0"/>
                      <a:pt x="1305" y="268"/>
                      <a:pt x="1291" y="322"/>
                    </a:cubicBezTo>
                    <a:cubicBezTo>
                      <a:pt x="1227" y="584"/>
                      <a:pt x="1153" y="845"/>
                      <a:pt x="1061" y="1103"/>
                    </a:cubicBezTo>
                    <a:cubicBezTo>
                      <a:pt x="1047" y="1144"/>
                      <a:pt x="1008" y="1182"/>
                      <a:pt x="970" y="1182"/>
                    </a:cubicBezTo>
                    <a:cubicBezTo>
                      <a:pt x="949" y="1182"/>
                      <a:pt x="928" y="1171"/>
                      <a:pt x="910" y="1144"/>
                    </a:cubicBezTo>
                    <a:cubicBezTo>
                      <a:pt x="887" y="1116"/>
                      <a:pt x="887" y="1075"/>
                      <a:pt x="887" y="1043"/>
                    </a:cubicBezTo>
                    <a:cubicBezTo>
                      <a:pt x="887" y="818"/>
                      <a:pt x="915" y="593"/>
                      <a:pt x="942" y="373"/>
                    </a:cubicBezTo>
                    <a:cubicBezTo>
                      <a:pt x="947" y="327"/>
                      <a:pt x="1006" y="97"/>
                      <a:pt x="956" y="79"/>
                    </a:cubicBezTo>
                    <a:cubicBezTo>
                      <a:pt x="951" y="77"/>
                      <a:pt x="947" y="76"/>
                      <a:pt x="942" y="76"/>
                    </a:cubicBezTo>
                    <a:cubicBezTo>
                      <a:pt x="885" y="76"/>
                      <a:pt x="845" y="229"/>
                      <a:pt x="841" y="267"/>
                    </a:cubicBezTo>
                    <a:cubicBezTo>
                      <a:pt x="781" y="510"/>
                      <a:pt x="749" y="754"/>
                      <a:pt x="717" y="1002"/>
                    </a:cubicBezTo>
                    <a:cubicBezTo>
                      <a:pt x="709" y="1053"/>
                      <a:pt x="677" y="1151"/>
                      <a:pt x="610" y="1151"/>
                    </a:cubicBezTo>
                    <a:cubicBezTo>
                      <a:pt x="605" y="1151"/>
                      <a:pt x="599" y="1150"/>
                      <a:pt x="593" y="1149"/>
                    </a:cubicBezTo>
                    <a:cubicBezTo>
                      <a:pt x="561" y="1139"/>
                      <a:pt x="547" y="1103"/>
                      <a:pt x="543" y="1066"/>
                    </a:cubicBezTo>
                    <a:cubicBezTo>
                      <a:pt x="529" y="951"/>
                      <a:pt x="543" y="836"/>
                      <a:pt x="552" y="721"/>
                    </a:cubicBezTo>
                    <a:cubicBezTo>
                      <a:pt x="556" y="680"/>
                      <a:pt x="590" y="490"/>
                      <a:pt x="521" y="490"/>
                    </a:cubicBezTo>
                    <a:cubicBezTo>
                      <a:pt x="514" y="490"/>
                      <a:pt x="506" y="492"/>
                      <a:pt x="497" y="496"/>
                    </a:cubicBezTo>
                    <a:cubicBezTo>
                      <a:pt x="428" y="529"/>
                      <a:pt x="419" y="735"/>
                      <a:pt x="414" y="800"/>
                    </a:cubicBezTo>
                    <a:cubicBezTo>
                      <a:pt x="409" y="914"/>
                      <a:pt x="423" y="1029"/>
                      <a:pt x="419" y="1139"/>
                    </a:cubicBezTo>
                    <a:cubicBezTo>
                      <a:pt x="409" y="1488"/>
                      <a:pt x="285" y="1869"/>
                      <a:pt x="465" y="2191"/>
                    </a:cubicBezTo>
                    <a:cubicBezTo>
                      <a:pt x="510" y="2269"/>
                      <a:pt x="575" y="2338"/>
                      <a:pt x="653" y="2388"/>
                    </a:cubicBezTo>
                    <a:cubicBezTo>
                      <a:pt x="520" y="3072"/>
                      <a:pt x="377" y="3757"/>
                      <a:pt x="226" y="4436"/>
                    </a:cubicBezTo>
                    <a:cubicBezTo>
                      <a:pt x="74" y="5107"/>
                      <a:pt x="5" y="5777"/>
                      <a:pt x="1" y="6466"/>
                    </a:cubicBezTo>
                    <a:cubicBezTo>
                      <a:pt x="1" y="6571"/>
                      <a:pt x="1" y="6677"/>
                      <a:pt x="24" y="6778"/>
                    </a:cubicBezTo>
                    <a:cubicBezTo>
                      <a:pt x="42" y="6851"/>
                      <a:pt x="70" y="6925"/>
                      <a:pt x="102" y="6994"/>
                    </a:cubicBezTo>
                    <a:cubicBezTo>
                      <a:pt x="685" y="8367"/>
                      <a:pt x="1332" y="9731"/>
                      <a:pt x="2278" y="10892"/>
                    </a:cubicBezTo>
                    <a:cubicBezTo>
                      <a:pt x="2282" y="10897"/>
                      <a:pt x="2287" y="10899"/>
                      <a:pt x="2295" y="10899"/>
                    </a:cubicBezTo>
                    <a:cubicBezTo>
                      <a:pt x="2425" y="10899"/>
                      <a:pt x="3121" y="10142"/>
                      <a:pt x="3155" y="10034"/>
                    </a:cubicBezTo>
                    <a:cubicBezTo>
                      <a:pt x="3165" y="10015"/>
                      <a:pt x="3169" y="9997"/>
                      <a:pt x="3160" y="9978"/>
                    </a:cubicBezTo>
                    <a:cubicBezTo>
                      <a:pt x="3155" y="9956"/>
                      <a:pt x="3137" y="9942"/>
                      <a:pt x="3119" y="9928"/>
                    </a:cubicBezTo>
                    <a:cubicBezTo>
                      <a:pt x="3109" y="9923"/>
                      <a:pt x="3096" y="9914"/>
                      <a:pt x="3086" y="9905"/>
                    </a:cubicBezTo>
                    <a:cubicBezTo>
                      <a:pt x="2724" y="9634"/>
                      <a:pt x="2448" y="9267"/>
                      <a:pt x="2219" y="8881"/>
                    </a:cubicBezTo>
                    <a:cubicBezTo>
                      <a:pt x="2113" y="8711"/>
                      <a:pt x="2021" y="8537"/>
                      <a:pt x="1929" y="8358"/>
                    </a:cubicBezTo>
                    <a:cubicBezTo>
                      <a:pt x="1865" y="8234"/>
                      <a:pt x="1782" y="7954"/>
                      <a:pt x="1654" y="7880"/>
                    </a:cubicBezTo>
                    <a:cubicBezTo>
                      <a:pt x="1553" y="7986"/>
                      <a:pt x="1466" y="8105"/>
                      <a:pt x="1388" y="8229"/>
                    </a:cubicBezTo>
                    <a:cubicBezTo>
                      <a:pt x="1107" y="7976"/>
                      <a:pt x="942" y="7623"/>
                      <a:pt x="726" y="7311"/>
                    </a:cubicBezTo>
                    <a:cubicBezTo>
                      <a:pt x="653" y="7210"/>
                      <a:pt x="570" y="7109"/>
                      <a:pt x="529" y="6989"/>
                    </a:cubicBezTo>
                    <a:cubicBezTo>
                      <a:pt x="492" y="6884"/>
                      <a:pt x="483" y="6773"/>
                      <a:pt x="478" y="6663"/>
                    </a:cubicBezTo>
                    <a:cubicBezTo>
                      <a:pt x="451" y="6140"/>
                      <a:pt x="474" y="5616"/>
                      <a:pt x="524" y="5097"/>
                    </a:cubicBezTo>
                    <a:cubicBezTo>
                      <a:pt x="570" y="4592"/>
                      <a:pt x="671" y="4087"/>
                      <a:pt x="745" y="3587"/>
                    </a:cubicBezTo>
                    <a:cubicBezTo>
                      <a:pt x="772" y="3403"/>
                      <a:pt x="795" y="3224"/>
                      <a:pt x="823" y="3040"/>
                    </a:cubicBezTo>
                    <a:cubicBezTo>
                      <a:pt x="832" y="2948"/>
                      <a:pt x="846" y="2852"/>
                      <a:pt x="859" y="2760"/>
                    </a:cubicBezTo>
                    <a:cubicBezTo>
                      <a:pt x="869" y="2682"/>
                      <a:pt x="859" y="2554"/>
                      <a:pt x="892" y="2485"/>
                    </a:cubicBezTo>
                    <a:cubicBezTo>
                      <a:pt x="924" y="2430"/>
                      <a:pt x="974" y="2443"/>
                      <a:pt x="1034" y="2425"/>
                    </a:cubicBezTo>
                    <a:cubicBezTo>
                      <a:pt x="1103" y="2411"/>
                      <a:pt x="1172" y="2384"/>
                      <a:pt x="1231" y="2347"/>
                    </a:cubicBezTo>
                    <a:cubicBezTo>
                      <a:pt x="1319" y="2296"/>
                      <a:pt x="1392" y="2232"/>
                      <a:pt x="1452" y="2150"/>
                    </a:cubicBezTo>
                    <a:cubicBezTo>
                      <a:pt x="1475" y="2117"/>
                      <a:pt x="1498" y="2081"/>
                      <a:pt x="1516" y="2044"/>
                    </a:cubicBezTo>
                    <a:cubicBezTo>
                      <a:pt x="1534" y="2007"/>
                      <a:pt x="1548" y="1970"/>
                      <a:pt x="1580" y="1943"/>
                    </a:cubicBezTo>
                    <a:cubicBezTo>
                      <a:pt x="1599" y="1925"/>
                      <a:pt x="1622" y="1911"/>
                      <a:pt x="1645" y="1902"/>
                    </a:cubicBezTo>
                    <a:cubicBezTo>
                      <a:pt x="1773" y="1842"/>
                      <a:pt x="1906" y="1801"/>
                      <a:pt x="2040" y="1773"/>
                    </a:cubicBezTo>
                    <a:cubicBezTo>
                      <a:pt x="2118" y="1759"/>
                      <a:pt x="2196" y="1745"/>
                      <a:pt x="2260" y="1704"/>
                    </a:cubicBezTo>
                    <a:cubicBezTo>
                      <a:pt x="2297" y="1677"/>
                      <a:pt x="2113" y="1608"/>
                      <a:pt x="2104" y="1608"/>
                    </a:cubicBezTo>
                    <a:cubicBezTo>
                      <a:pt x="2090" y="1606"/>
                      <a:pt x="2076" y="1605"/>
                      <a:pt x="2063" y="1605"/>
                    </a:cubicBezTo>
                    <a:cubicBezTo>
                      <a:pt x="2012" y="1605"/>
                      <a:pt x="1963" y="1617"/>
                      <a:pt x="1920" y="1635"/>
                    </a:cubicBezTo>
                    <a:cubicBezTo>
                      <a:pt x="1843" y="1668"/>
                      <a:pt x="1674" y="1763"/>
                      <a:pt x="1573" y="1763"/>
                    </a:cubicBezTo>
                    <a:cubicBezTo>
                      <a:pt x="1506" y="1763"/>
                      <a:pt x="1469" y="1722"/>
                      <a:pt x="1507" y="1594"/>
                    </a:cubicBezTo>
                    <a:cubicBezTo>
                      <a:pt x="1603" y="1254"/>
                      <a:pt x="1778" y="937"/>
                      <a:pt x="1838" y="588"/>
                    </a:cubicBezTo>
                    <a:cubicBezTo>
                      <a:pt x="1848" y="524"/>
                      <a:pt x="1838" y="388"/>
                      <a:pt x="1794" y="388"/>
                    </a:cubicBezTo>
                    <a:cubicBezTo>
                      <a:pt x="1779" y="388"/>
                      <a:pt x="1760" y="404"/>
                      <a:pt x="1736" y="446"/>
                    </a:cubicBezTo>
                    <a:cubicBezTo>
                      <a:pt x="1686" y="542"/>
                      <a:pt x="1681" y="657"/>
                      <a:pt x="1645" y="758"/>
                    </a:cubicBezTo>
                    <a:cubicBezTo>
                      <a:pt x="1594" y="905"/>
                      <a:pt x="1534" y="1047"/>
                      <a:pt x="1466" y="1190"/>
                    </a:cubicBezTo>
                    <a:cubicBezTo>
                      <a:pt x="1443" y="1237"/>
                      <a:pt x="1394" y="1265"/>
                      <a:pt x="1346" y="1265"/>
                    </a:cubicBezTo>
                    <a:cubicBezTo>
                      <a:pt x="1304" y="1265"/>
                      <a:pt x="1264" y="1244"/>
                      <a:pt x="1245" y="1194"/>
                    </a:cubicBezTo>
                    <a:cubicBezTo>
                      <a:pt x="1236" y="1162"/>
                      <a:pt x="1236" y="1121"/>
                      <a:pt x="1241" y="1084"/>
                    </a:cubicBezTo>
                    <a:cubicBezTo>
                      <a:pt x="1264" y="827"/>
                      <a:pt x="1351" y="584"/>
                      <a:pt x="1410" y="336"/>
                    </a:cubicBezTo>
                    <a:cubicBezTo>
                      <a:pt x="1424" y="285"/>
                      <a:pt x="1507" y="14"/>
                      <a:pt x="1433" y="1"/>
                    </a:cubicBezTo>
                    <a:cubicBezTo>
                      <a:pt x="1432" y="0"/>
                      <a:pt x="1431" y="0"/>
                      <a:pt x="1429" y="0"/>
                    </a:cubicBezTo>
                    <a:close/>
                  </a:path>
                </a:pathLst>
              </a:custGeom>
              <a:solidFill>
                <a:schemeClr val="accent2">
                  <a:lumMod val="20000"/>
                  <a:lumOff val="80000"/>
                </a:scheme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36" name="Google Shape;4036;p76"/>
              <p:cNvSpPr/>
              <p:nvPr/>
            </p:nvSpPr>
            <p:spPr>
              <a:xfrm>
                <a:off x="10128992" y="-3981646"/>
                <a:ext cx="65531" cy="41013"/>
              </a:xfrm>
              <a:custGeom>
                <a:avLst/>
                <a:gdLst/>
                <a:ahLst/>
                <a:cxnLst/>
                <a:rect l="l" t="t" r="r" b="b"/>
                <a:pathLst>
                  <a:path w="588" h="368" extrusionOk="0">
                    <a:moveTo>
                      <a:pt x="491" y="0"/>
                    </a:moveTo>
                    <a:cubicBezTo>
                      <a:pt x="400" y="0"/>
                      <a:pt x="303" y="28"/>
                      <a:pt x="225" y="78"/>
                    </a:cubicBezTo>
                    <a:cubicBezTo>
                      <a:pt x="119" y="143"/>
                      <a:pt x="28" y="244"/>
                      <a:pt x="0" y="368"/>
                    </a:cubicBezTo>
                    <a:cubicBezTo>
                      <a:pt x="83" y="276"/>
                      <a:pt x="165" y="202"/>
                      <a:pt x="266" y="143"/>
                    </a:cubicBezTo>
                    <a:cubicBezTo>
                      <a:pt x="363" y="83"/>
                      <a:pt x="468" y="42"/>
                      <a:pt x="588" y="9"/>
                    </a:cubicBezTo>
                    <a:cubicBezTo>
                      <a:pt x="556" y="0"/>
                      <a:pt x="524" y="0"/>
                      <a:pt x="491" y="0"/>
                    </a:cubicBezTo>
                    <a:close/>
                  </a:path>
                </a:pathLst>
              </a:custGeom>
              <a:solidFill>
                <a:srgbClr val="D35959">
                  <a:alpha val="315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37" name="Google Shape;4037;p76"/>
              <p:cNvSpPr/>
              <p:nvPr/>
            </p:nvSpPr>
            <p:spPr>
              <a:xfrm>
                <a:off x="10108931" y="-4026225"/>
                <a:ext cx="80465" cy="20061"/>
              </a:xfrm>
              <a:custGeom>
                <a:avLst/>
                <a:gdLst/>
                <a:ahLst/>
                <a:cxnLst/>
                <a:rect l="l" t="t" r="r" b="b"/>
                <a:pathLst>
                  <a:path w="722" h="180" extrusionOk="0">
                    <a:moveTo>
                      <a:pt x="217" y="1"/>
                    </a:moveTo>
                    <a:cubicBezTo>
                      <a:pt x="143" y="1"/>
                      <a:pt x="70" y="10"/>
                      <a:pt x="1" y="37"/>
                    </a:cubicBezTo>
                    <a:cubicBezTo>
                      <a:pt x="125" y="51"/>
                      <a:pt x="244" y="65"/>
                      <a:pt x="364" y="93"/>
                    </a:cubicBezTo>
                    <a:cubicBezTo>
                      <a:pt x="483" y="116"/>
                      <a:pt x="598" y="148"/>
                      <a:pt x="722" y="180"/>
                    </a:cubicBezTo>
                    <a:cubicBezTo>
                      <a:pt x="625" y="93"/>
                      <a:pt x="501" y="42"/>
                      <a:pt x="377" y="15"/>
                    </a:cubicBezTo>
                    <a:cubicBezTo>
                      <a:pt x="327" y="5"/>
                      <a:pt x="272" y="1"/>
                      <a:pt x="217" y="1"/>
                    </a:cubicBezTo>
                    <a:close/>
                  </a:path>
                </a:pathLst>
              </a:custGeom>
              <a:solidFill>
                <a:srgbClr val="D35959">
                  <a:alpha val="315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38" name="Google Shape;4038;p76"/>
              <p:cNvSpPr/>
              <p:nvPr/>
            </p:nvSpPr>
            <p:spPr>
              <a:xfrm>
                <a:off x="10156073" y="-4006276"/>
                <a:ext cx="18054" cy="8804"/>
              </a:xfrm>
              <a:custGeom>
                <a:avLst/>
                <a:gdLst/>
                <a:ahLst/>
                <a:cxnLst/>
                <a:rect l="l" t="t" r="r" b="b"/>
                <a:pathLst>
                  <a:path w="162" h="79" extrusionOk="0">
                    <a:moveTo>
                      <a:pt x="78" y="1"/>
                    </a:moveTo>
                    <a:cubicBezTo>
                      <a:pt x="51" y="1"/>
                      <a:pt x="23" y="10"/>
                      <a:pt x="0" y="47"/>
                    </a:cubicBezTo>
                    <a:cubicBezTo>
                      <a:pt x="33" y="70"/>
                      <a:pt x="56" y="74"/>
                      <a:pt x="83" y="79"/>
                    </a:cubicBezTo>
                    <a:cubicBezTo>
                      <a:pt x="106" y="74"/>
                      <a:pt x="134" y="70"/>
                      <a:pt x="161" y="42"/>
                    </a:cubicBezTo>
                    <a:cubicBezTo>
                      <a:pt x="138" y="10"/>
                      <a:pt x="111" y="1"/>
                      <a:pt x="78" y="1"/>
                    </a:cubicBezTo>
                    <a:close/>
                  </a:path>
                </a:pathLst>
              </a:custGeom>
              <a:solidFill>
                <a:srgbClr val="D35959">
                  <a:alpha val="315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39" name="Google Shape;4039;p76"/>
              <p:cNvSpPr/>
              <p:nvPr/>
            </p:nvSpPr>
            <p:spPr>
              <a:xfrm>
                <a:off x="10107482" y="-3998586"/>
                <a:ext cx="35886" cy="18054"/>
              </a:xfrm>
              <a:custGeom>
                <a:avLst/>
                <a:gdLst/>
                <a:ahLst/>
                <a:cxnLst/>
                <a:rect l="l" t="t" r="r" b="b"/>
                <a:pathLst>
                  <a:path w="322" h="162" extrusionOk="0">
                    <a:moveTo>
                      <a:pt x="267" y="1"/>
                    </a:moveTo>
                    <a:cubicBezTo>
                      <a:pt x="221" y="1"/>
                      <a:pt x="179" y="14"/>
                      <a:pt x="138" y="33"/>
                    </a:cubicBezTo>
                    <a:cubicBezTo>
                      <a:pt x="78" y="60"/>
                      <a:pt x="28" y="102"/>
                      <a:pt x="0" y="161"/>
                    </a:cubicBezTo>
                    <a:cubicBezTo>
                      <a:pt x="64" y="148"/>
                      <a:pt x="115" y="125"/>
                      <a:pt x="170" y="102"/>
                    </a:cubicBezTo>
                    <a:cubicBezTo>
                      <a:pt x="221" y="74"/>
                      <a:pt x="271" y="51"/>
                      <a:pt x="322" y="5"/>
                    </a:cubicBezTo>
                    <a:cubicBezTo>
                      <a:pt x="303" y="1"/>
                      <a:pt x="285" y="1"/>
                      <a:pt x="267" y="1"/>
                    </a:cubicBezTo>
                    <a:close/>
                  </a:path>
                </a:pathLst>
              </a:custGeom>
              <a:solidFill>
                <a:srgbClr val="D35959">
                  <a:alpha val="315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sp>
          <p:nvSpPr>
            <p:cNvPr id="4040" name="Google Shape;4040;p76"/>
            <p:cNvSpPr/>
            <p:nvPr/>
          </p:nvSpPr>
          <p:spPr>
            <a:xfrm>
              <a:off x="12983392" y="-3020365"/>
              <a:ext cx="580785" cy="1355643"/>
            </a:xfrm>
            <a:custGeom>
              <a:avLst/>
              <a:gdLst/>
              <a:ahLst/>
              <a:cxnLst/>
              <a:rect l="l" t="t" r="r" b="b"/>
              <a:pathLst>
                <a:path w="6342" h="14800" extrusionOk="0">
                  <a:moveTo>
                    <a:pt x="1341" y="14789"/>
                  </a:moveTo>
                  <a:cubicBezTo>
                    <a:pt x="1341" y="14789"/>
                    <a:pt x="1341" y="14789"/>
                    <a:pt x="1341" y="14789"/>
                  </a:cubicBezTo>
                  <a:cubicBezTo>
                    <a:pt x="1341" y="14789"/>
                    <a:pt x="1341" y="14789"/>
                    <a:pt x="1341" y="14789"/>
                  </a:cubicBezTo>
                  <a:close/>
                  <a:moveTo>
                    <a:pt x="2143" y="1"/>
                  </a:moveTo>
                  <a:cubicBezTo>
                    <a:pt x="1436" y="1"/>
                    <a:pt x="625" y="9"/>
                    <a:pt x="620" y="36"/>
                  </a:cubicBezTo>
                  <a:cubicBezTo>
                    <a:pt x="0" y="3213"/>
                    <a:pt x="234" y="6483"/>
                    <a:pt x="478" y="9688"/>
                  </a:cubicBezTo>
                  <a:cubicBezTo>
                    <a:pt x="542" y="10528"/>
                    <a:pt x="693" y="11359"/>
                    <a:pt x="808" y="12195"/>
                  </a:cubicBezTo>
                  <a:cubicBezTo>
                    <a:pt x="923" y="13017"/>
                    <a:pt x="946" y="13839"/>
                    <a:pt x="1001" y="14661"/>
                  </a:cubicBezTo>
                  <a:cubicBezTo>
                    <a:pt x="1006" y="14693"/>
                    <a:pt x="1006" y="14725"/>
                    <a:pt x="1024" y="14748"/>
                  </a:cubicBezTo>
                  <a:cubicBezTo>
                    <a:pt x="1047" y="14787"/>
                    <a:pt x="1101" y="14799"/>
                    <a:pt x="1150" y="14799"/>
                  </a:cubicBezTo>
                  <a:cubicBezTo>
                    <a:pt x="1159" y="14799"/>
                    <a:pt x="1167" y="14799"/>
                    <a:pt x="1176" y="14798"/>
                  </a:cubicBezTo>
                  <a:cubicBezTo>
                    <a:pt x="1214" y="14792"/>
                    <a:pt x="1254" y="14781"/>
                    <a:pt x="1292" y="14781"/>
                  </a:cubicBezTo>
                  <a:cubicBezTo>
                    <a:pt x="1309" y="14781"/>
                    <a:pt x="1325" y="14784"/>
                    <a:pt x="1341" y="14789"/>
                  </a:cubicBezTo>
                  <a:lnTo>
                    <a:pt x="1341" y="14789"/>
                  </a:lnTo>
                  <a:cubicBezTo>
                    <a:pt x="1337" y="14786"/>
                    <a:pt x="1566" y="12920"/>
                    <a:pt x="1584" y="12750"/>
                  </a:cubicBezTo>
                  <a:cubicBezTo>
                    <a:pt x="1658" y="12020"/>
                    <a:pt x="1731" y="11290"/>
                    <a:pt x="1805" y="10565"/>
                  </a:cubicBezTo>
                  <a:cubicBezTo>
                    <a:pt x="1873" y="9904"/>
                    <a:pt x="1938" y="9224"/>
                    <a:pt x="1754" y="8586"/>
                  </a:cubicBezTo>
                  <a:cubicBezTo>
                    <a:pt x="1644" y="8205"/>
                    <a:pt x="1497" y="7929"/>
                    <a:pt x="1543" y="7530"/>
                  </a:cubicBezTo>
                  <a:cubicBezTo>
                    <a:pt x="1598" y="7070"/>
                    <a:pt x="1658" y="6616"/>
                    <a:pt x="1722" y="6161"/>
                  </a:cubicBezTo>
                  <a:cubicBezTo>
                    <a:pt x="1855" y="5229"/>
                    <a:pt x="2048" y="4357"/>
                    <a:pt x="2025" y="3411"/>
                  </a:cubicBezTo>
                  <a:cubicBezTo>
                    <a:pt x="2048" y="3407"/>
                    <a:pt x="2071" y="3404"/>
                    <a:pt x="2095" y="3404"/>
                  </a:cubicBezTo>
                  <a:cubicBezTo>
                    <a:pt x="2124" y="3404"/>
                    <a:pt x="2153" y="3408"/>
                    <a:pt x="2181" y="3415"/>
                  </a:cubicBezTo>
                  <a:cubicBezTo>
                    <a:pt x="2369" y="4237"/>
                    <a:pt x="2695" y="5018"/>
                    <a:pt x="3063" y="5771"/>
                  </a:cubicBezTo>
                  <a:cubicBezTo>
                    <a:pt x="3237" y="6125"/>
                    <a:pt x="3458" y="6464"/>
                    <a:pt x="3618" y="6818"/>
                  </a:cubicBezTo>
                  <a:cubicBezTo>
                    <a:pt x="3788" y="7194"/>
                    <a:pt x="3820" y="7635"/>
                    <a:pt x="3885" y="8039"/>
                  </a:cubicBezTo>
                  <a:cubicBezTo>
                    <a:pt x="4073" y="9192"/>
                    <a:pt x="4445" y="10303"/>
                    <a:pt x="4817" y="11410"/>
                  </a:cubicBezTo>
                  <a:cubicBezTo>
                    <a:pt x="5193" y="12525"/>
                    <a:pt x="5570" y="13637"/>
                    <a:pt x="5946" y="14752"/>
                  </a:cubicBezTo>
                  <a:cubicBezTo>
                    <a:pt x="6075" y="14739"/>
                    <a:pt x="6208" y="14720"/>
                    <a:pt x="6341" y="14707"/>
                  </a:cubicBezTo>
                  <a:cubicBezTo>
                    <a:pt x="5942" y="11759"/>
                    <a:pt x="5483" y="8838"/>
                    <a:pt x="4826" y="5936"/>
                  </a:cubicBezTo>
                  <a:cubicBezTo>
                    <a:pt x="4601" y="4922"/>
                    <a:pt x="4344" y="3911"/>
                    <a:pt x="4119" y="2897"/>
                  </a:cubicBezTo>
                  <a:cubicBezTo>
                    <a:pt x="3986" y="2295"/>
                    <a:pt x="3857" y="1684"/>
                    <a:pt x="3710" y="1078"/>
                  </a:cubicBezTo>
                  <a:cubicBezTo>
                    <a:pt x="3655" y="839"/>
                    <a:pt x="3591" y="605"/>
                    <a:pt x="3522" y="366"/>
                  </a:cubicBezTo>
                  <a:cubicBezTo>
                    <a:pt x="3476" y="210"/>
                    <a:pt x="3462" y="119"/>
                    <a:pt x="3398" y="68"/>
                  </a:cubicBezTo>
                  <a:cubicBezTo>
                    <a:pt x="3352" y="31"/>
                    <a:pt x="3283" y="13"/>
                    <a:pt x="3159" y="8"/>
                  </a:cubicBezTo>
                  <a:cubicBezTo>
                    <a:pt x="3069" y="5"/>
                    <a:pt x="2631" y="1"/>
                    <a:pt x="2143" y="1"/>
                  </a:cubicBezTo>
                  <a:close/>
                </a:path>
              </a:pathLst>
            </a:custGeom>
            <a:solidFill>
              <a:schemeClr val="accent2">
                <a:lumMod val="20000"/>
                <a:lumOff val="80000"/>
              </a:scheme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41" name="Google Shape;4041;p76"/>
            <p:cNvSpPr/>
            <p:nvPr/>
          </p:nvSpPr>
          <p:spPr>
            <a:xfrm>
              <a:off x="13003539" y="-3020365"/>
              <a:ext cx="560637" cy="1355643"/>
            </a:xfrm>
            <a:custGeom>
              <a:avLst/>
              <a:gdLst/>
              <a:ahLst/>
              <a:cxnLst/>
              <a:rect l="l" t="t" r="r" b="b"/>
              <a:pathLst>
                <a:path w="6122" h="14800" extrusionOk="0">
                  <a:moveTo>
                    <a:pt x="1121" y="14789"/>
                  </a:moveTo>
                  <a:cubicBezTo>
                    <a:pt x="1121" y="14789"/>
                    <a:pt x="1121" y="14789"/>
                    <a:pt x="1121" y="14789"/>
                  </a:cubicBezTo>
                  <a:cubicBezTo>
                    <a:pt x="1121" y="14789"/>
                    <a:pt x="1121" y="14789"/>
                    <a:pt x="1121" y="14789"/>
                  </a:cubicBezTo>
                  <a:close/>
                  <a:moveTo>
                    <a:pt x="1923" y="1"/>
                  </a:moveTo>
                  <a:cubicBezTo>
                    <a:pt x="1216" y="1"/>
                    <a:pt x="405" y="9"/>
                    <a:pt x="400" y="36"/>
                  </a:cubicBezTo>
                  <a:cubicBezTo>
                    <a:pt x="184" y="1133"/>
                    <a:pt x="69" y="2249"/>
                    <a:pt x="28" y="3365"/>
                  </a:cubicBezTo>
                  <a:cubicBezTo>
                    <a:pt x="5" y="3925"/>
                    <a:pt x="0" y="4485"/>
                    <a:pt x="5" y="5045"/>
                  </a:cubicBezTo>
                  <a:cubicBezTo>
                    <a:pt x="10" y="5326"/>
                    <a:pt x="14" y="5606"/>
                    <a:pt x="23" y="5886"/>
                  </a:cubicBezTo>
                  <a:cubicBezTo>
                    <a:pt x="28" y="6014"/>
                    <a:pt x="0" y="6148"/>
                    <a:pt x="23" y="6276"/>
                  </a:cubicBezTo>
                  <a:cubicBezTo>
                    <a:pt x="42" y="6400"/>
                    <a:pt x="60" y="6501"/>
                    <a:pt x="46" y="6634"/>
                  </a:cubicBezTo>
                  <a:cubicBezTo>
                    <a:pt x="230" y="6654"/>
                    <a:pt x="413" y="6671"/>
                    <a:pt x="598" y="6671"/>
                  </a:cubicBezTo>
                  <a:cubicBezTo>
                    <a:pt x="672" y="6671"/>
                    <a:pt x="747" y="6668"/>
                    <a:pt x="822" y="6662"/>
                  </a:cubicBezTo>
                  <a:lnTo>
                    <a:pt x="822" y="6662"/>
                  </a:lnTo>
                  <a:cubicBezTo>
                    <a:pt x="726" y="7475"/>
                    <a:pt x="946" y="8287"/>
                    <a:pt x="1061" y="9100"/>
                  </a:cubicBezTo>
                  <a:cubicBezTo>
                    <a:pt x="1167" y="9853"/>
                    <a:pt x="1185" y="10620"/>
                    <a:pt x="1171" y="11382"/>
                  </a:cubicBezTo>
                  <a:cubicBezTo>
                    <a:pt x="1158" y="12103"/>
                    <a:pt x="1153" y="12801"/>
                    <a:pt x="992" y="13504"/>
                  </a:cubicBezTo>
                  <a:cubicBezTo>
                    <a:pt x="951" y="13324"/>
                    <a:pt x="832" y="13164"/>
                    <a:pt x="671" y="13067"/>
                  </a:cubicBezTo>
                  <a:lnTo>
                    <a:pt x="671" y="13067"/>
                  </a:lnTo>
                  <a:cubicBezTo>
                    <a:pt x="790" y="13572"/>
                    <a:pt x="749" y="14146"/>
                    <a:pt x="781" y="14661"/>
                  </a:cubicBezTo>
                  <a:cubicBezTo>
                    <a:pt x="786" y="14693"/>
                    <a:pt x="786" y="14725"/>
                    <a:pt x="804" y="14748"/>
                  </a:cubicBezTo>
                  <a:cubicBezTo>
                    <a:pt x="827" y="14787"/>
                    <a:pt x="881" y="14799"/>
                    <a:pt x="930" y="14799"/>
                  </a:cubicBezTo>
                  <a:cubicBezTo>
                    <a:pt x="939" y="14799"/>
                    <a:pt x="947" y="14799"/>
                    <a:pt x="956" y="14798"/>
                  </a:cubicBezTo>
                  <a:cubicBezTo>
                    <a:pt x="994" y="14792"/>
                    <a:pt x="1034" y="14781"/>
                    <a:pt x="1072" y="14781"/>
                  </a:cubicBezTo>
                  <a:cubicBezTo>
                    <a:pt x="1089" y="14781"/>
                    <a:pt x="1105" y="14784"/>
                    <a:pt x="1121" y="14789"/>
                  </a:cubicBezTo>
                  <a:lnTo>
                    <a:pt x="1121" y="14789"/>
                  </a:lnTo>
                  <a:cubicBezTo>
                    <a:pt x="1117" y="14786"/>
                    <a:pt x="1346" y="12920"/>
                    <a:pt x="1364" y="12750"/>
                  </a:cubicBezTo>
                  <a:cubicBezTo>
                    <a:pt x="1438" y="12020"/>
                    <a:pt x="1511" y="11290"/>
                    <a:pt x="1585" y="10565"/>
                  </a:cubicBezTo>
                  <a:cubicBezTo>
                    <a:pt x="1653" y="9904"/>
                    <a:pt x="1718" y="9224"/>
                    <a:pt x="1534" y="8586"/>
                  </a:cubicBezTo>
                  <a:cubicBezTo>
                    <a:pt x="1424" y="8205"/>
                    <a:pt x="1277" y="7929"/>
                    <a:pt x="1323" y="7530"/>
                  </a:cubicBezTo>
                  <a:cubicBezTo>
                    <a:pt x="1378" y="7070"/>
                    <a:pt x="1438" y="6616"/>
                    <a:pt x="1502" y="6161"/>
                  </a:cubicBezTo>
                  <a:cubicBezTo>
                    <a:pt x="1635" y="5229"/>
                    <a:pt x="1828" y="4357"/>
                    <a:pt x="1805" y="3411"/>
                  </a:cubicBezTo>
                  <a:cubicBezTo>
                    <a:pt x="1828" y="3407"/>
                    <a:pt x="1851" y="3404"/>
                    <a:pt x="1875" y="3404"/>
                  </a:cubicBezTo>
                  <a:cubicBezTo>
                    <a:pt x="1904" y="3404"/>
                    <a:pt x="1933" y="3408"/>
                    <a:pt x="1961" y="3415"/>
                  </a:cubicBezTo>
                  <a:cubicBezTo>
                    <a:pt x="2149" y="4237"/>
                    <a:pt x="2475" y="5018"/>
                    <a:pt x="2843" y="5771"/>
                  </a:cubicBezTo>
                  <a:cubicBezTo>
                    <a:pt x="3017" y="6125"/>
                    <a:pt x="3238" y="6464"/>
                    <a:pt x="3398" y="6818"/>
                  </a:cubicBezTo>
                  <a:cubicBezTo>
                    <a:pt x="3568" y="7194"/>
                    <a:pt x="3600" y="7635"/>
                    <a:pt x="3665" y="8039"/>
                  </a:cubicBezTo>
                  <a:cubicBezTo>
                    <a:pt x="3853" y="9192"/>
                    <a:pt x="4225" y="10303"/>
                    <a:pt x="4597" y="11410"/>
                  </a:cubicBezTo>
                  <a:cubicBezTo>
                    <a:pt x="4973" y="12525"/>
                    <a:pt x="5350" y="13637"/>
                    <a:pt x="5726" y="14752"/>
                  </a:cubicBezTo>
                  <a:cubicBezTo>
                    <a:pt x="5855" y="14739"/>
                    <a:pt x="5988" y="14720"/>
                    <a:pt x="6121" y="14707"/>
                  </a:cubicBezTo>
                  <a:cubicBezTo>
                    <a:pt x="6080" y="14385"/>
                    <a:pt x="6034" y="14064"/>
                    <a:pt x="5988" y="13742"/>
                  </a:cubicBezTo>
                  <a:cubicBezTo>
                    <a:pt x="5973" y="13641"/>
                    <a:pt x="5961" y="13186"/>
                    <a:pt x="5823" y="13186"/>
                  </a:cubicBezTo>
                  <a:cubicBezTo>
                    <a:pt x="5791" y="13186"/>
                    <a:pt x="5754" y="13209"/>
                    <a:pt x="5708" y="13265"/>
                  </a:cubicBezTo>
                  <a:cubicBezTo>
                    <a:pt x="5657" y="13329"/>
                    <a:pt x="5639" y="13412"/>
                    <a:pt x="5625" y="13490"/>
                  </a:cubicBezTo>
                  <a:cubicBezTo>
                    <a:pt x="5038" y="11694"/>
                    <a:pt x="4611" y="9848"/>
                    <a:pt x="4358" y="7975"/>
                  </a:cubicBezTo>
                  <a:cubicBezTo>
                    <a:pt x="4280" y="7424"/>
                    <a:pt x="4142" y="6887"/>
                    <a:pt x="4014" y="6345"/>
                  </a:cubicBezTo>
                  <a:lnTo>
                    <a:pt x="4014" y="6345"/>
                  </a:lnTo>
                  <a:cubicBezTo>
                    <a:pt x="4015" y="6349"/>
                    <a:pt x="4019" y="6350"/>
                    <a:pt x="4025" y="6350"/>
                  </a:cubicBezTo>
                  <a:cubicBezTo>
                    <a:pt x="4107" y="6350"/>
                    <a:pt x="4595" y="6072"/>
                    <a:pt x="4634" y="6046"/>
                  </a:cubicBezTo>
                  <a:cubicBezTo>
                    <a:pt x="4358" y="5009"/>
                    <a:pt x="4128" y="3948"/>
                    <a:pt x="3899" y="2897"/>
                  </a:cubicBezTo>
                  <a:cubicBezTo>
                    <a:pt x="3766" y="2295"/>
                    <a:pt x="3637" y="1684"/>
                    <a:pt x="3490" y="1078"/>
                  </a:cubicBezTo>
                  <a:cubicBezTo>
                    <a:pt x="3435" y="839"/>
                    <a:pt x="3371" y="605"/>
                    <a:pt x="3302" y="366"/>
                  </a:cubicBezTo>
                  <a:cubicBezTo>
                    <a:pt x="3256" y="210"/>
                    <a:pt x="3242" y="119"/>
                    <a:pt x="3178" y="68"/>
                  </a:cubicBezTo>
                  <a:cubicBezTo>
                    <a:pt x="3132" y="31"/>
                    <a:pt x="3063" y="13"/>
                    <a:pt x="2939" y="8"/>
                  </a:cubicBezTo>
                  <a:cubicBezTo>
                    <a:pt x="2849" y="5"/>
                    <a:pt x="2411" y="1"/>
                    <a:pt x="1923" y="1"/>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42" name="Google Shape;4042;p76"/>
            <p:cNvSpPr/>
            <p:nvPr/>
          </p:nvSpPr>
          <p:spPr>
            <a:xfrm>
              <a:off x="12851340" y="-1777015"/>
              <a:ext cx="293964" cy="156540"/>
            </a:xfrm>
            <a:custGeom>
              <a:avLst/>
              <a:gdLst/>
              <a:ahLst/>
              <a:cxnLst/>
              <a:rect l="l" t="t" r="r" b="b"/>
              <a:pathLst>
                <a:path w="3210" h="1709" extrusionOk="0">
                  <a:moveTo>
                    <a:pt x="2317" y="1"/>
                  </a:moveTo>
                  <a:cubicBezTo>
                    <a:pt x="2248" y="1"/>
                    <a:pt x="2181" y="28"/>
                    <a:pt x="2145" y="86"/>
                  </a:cubicBezTo>
                  <a:cubicBezTo>
                    <a:pt x="2080" y="196"/>
                    <a:pt x="2145" y="338"/>
                    <a:pt x="2135" y="467"/>
                  </a:cubicBezTo>
                  <a:cubicBezTo>
                    <a:pt x="2099" y="1018"/>
                    <a:pt x="886" y="1178"/>
                    <a:pt x="492" y="1238"/>
                  </a:cubicBezTo>
                  <a:cubicBezTo>
                    <a:pt x="418" y="1247"/>
                    <a:pt x="345" y="1257"/>
                    <a:pt x="280" y="1293"/>
                  </a:cubicBezTo>
                  <a:cubicBezTo>
                    <a:pt x="216" y="1325"/>
                    <a:pt x="161" y="1385"/>
                    <a:pt x="161" y="1459"/>
                  </a:cubicBezTo>
                  <a:cubicBezTo>
                    <a:pt x="151" y="1457"/>
                    <a:pt x="142" y="1456"/>
                    <a:pt x="134" y="1456"/>
                  </a:cubicBezTo>
                  <a:cubicBezTo>
                    <a:pt x="37" y="1456"/>
                    <a:pt x="9" y="1549"/>
                    <a:pt x="0" y="1642"/>
                  </a:cubicBezTo>
                  <a:cubicBezTo>
                    <a:pt x="165" y="1696"/>
                    <a:pt x="354" y="1708"/>
                    <a:pt x="538" y="1708"/>
                  </a:cubicBezTo>
                  <a:cubicBezTo>
                    <a:pt x="652" y="1708"/>
                    <a:pt x="763" y="1704"/>
                    <a:pt x="868" y="1702"/>
                  </a:cubicBezTo>
                  <a:cubicBezTo>
                    <a:pt x="1649" y="1693"/>
                    <a:pt x="2429" y="1624"/>
                    <a:pt x="3196" y="1500"/>
                  </a:cubicBezTo>
                  <a:cubicBezTo>
                    <a:pt x="3205" y="1463"/>
                    <a:pt x="3210" y="1426"/>
                    <a:pt x="3196" y="1390"/>
                  </a:cubicBezTo>
                  <a:cubicBezTo>
                    <a:pt x="3186" y="1363"/>
                    <a:pt x="3159" y="1344"/>
                    <a:pt x="3135" y="1344"/>
                  </a:cubicBezTo>
                  <a:cubicBezTo>
                    <a:pt x="3125" y="1344"/>
                    <a:pt x="3116" y="1347"/>
                    <a:pt x="3109" y="1353"/>
                  </a:cubicBezTo>
                  <a:cubicBezTo>
                    <a:pt x="3104" y="1201"/>
                    <a:pt x="3127" y="1055"/>
                    <a:pt x="3090" y="908"/>
                  </a:cubicBezTo>
                  <a:cubicBezTo>
                    <a:pt x="3072" y="848"/>
                    <a:pt x="3031" y="788"/>
                    <a:pt x="3022" y="724"/>
                  </a:cubicBezTo>
                  <a:cubicBezTo>
                    <a:pt x="3017" y="664"/>
                    <a:pt x="3035" y="605"/>
                    <a:pt x="3054" y="545"/>
                  </a:cubicBezTo>
                  <a:cubicBezTo>
                    <a:pt x="3063" y="499"/>
                    <a:pt x="3077" y="448"/>
                    <a:pt x="3068" y="402"/>
                  </a:cubicBezTo>
                  <a:cubicBezTo>
                    <a:pt x="3068" y="389"/>
                    <a:pt x="3063" y="375"/>
                    <a:pt x="3058" y="361"/>
                  </a:cubicBezTo>
                  <a:cubicBezTo>
                    <a:pt x="3042" y="316"/>
                    <a:pt x="2985" y="302"/>
                    <a:pt x="2921" y="302"/>
                  </a:cubicBezTo>
                  <a:cubicBezTo>
                    <a:pt x="2841" y="302"/>
                    <a:pt x="2750" y="323"/>
                    <a:pt x="2709" y="334"/>
                  </a:cubicBezTo>
                  <a:cubicBezTo>
                    <a:pt x="2633" y="352"/>
                    <a:pt x="2575" y="369"/>
                    <a:pt x="2572" y="379"/>
                  </a:cubicBezTo>
                  <a:lnTo>
                    <a:pt x="2572" y="379"/>
                  </a:lnTo>
                  <a:cubicBezTo>
                    <a:pt x="2590" y="260"/>
                    <a:pt x="2558" y="127"/>
                    <a:pt x="2466" y="49"/>
                  </a:cubicBezTo>
                  <a:cubicBezTo>
                    <a:pt x="2424" y="17"/>
                    <a:pt x="2370" y="1"/>
                    <a:pt x="2317"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43" name="Google Shape;4043;p76"/>
            <p:cNvSpPr/>
            <p:nvPr/>
          </p:nvSpPr>
          <p:spPr>
            <a:xfrm>
              <a:off x="13017825" y="-1777015"/>
              <a:ext cx="77017" cy="81522"/>
            </a:xfrm>
            <a:custGeom>
              <a:avLst/>
              <a:gdLst/>
              <a:ahLst/>
              <a:cxnLst/>
              <a:rect l="l" t="t" r="r" b="b"/>
              <a:pathLst>
                <a:path w="841" h="890" extrusionOk="0">
                  <a:moveTo>
                    <a:pt x="499" y="1"/>
                  </a:moveTo>
                  <a:cubicBezTo>
                    <a:pt x="430" y="1"/>
                    <a:pt x="363" y="28"/>
                    <a:pt x="327" y="86"/>
                  </a:cubicBezTo>
                  <a:cubicBezTo>
                    <a:pt x="262" y="196"/>
                    <a:pt x="327" y="338"/>
                    <a:pt x="317" y="467"/>
                  </a:cubicBezTo>
                  <a:cubicBezTo>
                    <a:pt x="308" y="633"/>
                    <a:pt x="155" y="808"/>
                    <a:pt x="11" y="884"/>
                  </a:cubicBezTo>
                  <a:lnTo>
                    <a:pt x="11" y="884"/>
                  </a:lnTo>
                  <a:cubicBezTo>
                    <a:pt x="96" y="841"/>
                    <a:pt x="192" y="814"/>
                    <a:pt x="281" y="774"/>
                  </a:cubicBezTo>
                  <a:cubicBezTo>
                    <a:pt x="386" y="724"/>
                    <a:pt x="483" y="664"/>
                    <a:pt x="575" y="591"/>
                  </a:cubicBezTo>
                  <a:lnTo>
                    <a:pt x="588" y="577"/>
                  </a:lnTo>
                  <a:cubicBezTo>
                    <a:pt x="744" y="439"/>
                    <a:pt x="841" y="210"/>
                    <a:pt x="648" y="49"/>
                  </a:cubicBezTo>
                  <a:cubicBezTo>
                    <a:pt x="606" y="17"/>
                    <a:pt x="552" y="1"/>
                    <a:pt x="499" y="1"/>
                  </a:cubicBezTo>
                  <a:close/>
                  <a:moveTo>
                    <a:pt x="11" y="884"/>
                  </a:moveTo>
                  <a:cubicBezTo>
                    <a:pt x="7" y="886"/>
                    <a:pt x="4" y="887"/>
                    <a:pt x="1" y="889"/>
                  </a:cubicBezTo>
                  <a:cubicBezTo>
                    <a:pt x="4" y="888"/>
                    <a:pt x="7" y="886"/>
                    <a:pt x="11" y="884"/>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44" name="Google Shape;4044;p76"/>
            <p:cNvSpPr/>
            <p:nvPr/>
          </p:nvSpPr>
          <p:spPr>
            <a:xfrm>
              <a:off x="12850516" y="-1654366"/>
              <a:ext cx="294788" cy="33433"/>
            </a:xfrm>
            <a:custGeom>
              <a:avLst/>
              <a:gdLst/>
              <a:ahLst/>
              <a:cxnLst/>
              <a:rect l="l" t="t" r="r" b="b"/>
              <a:pathLst>
                <a:path w="3219" h="365" extrusionOk="0">
                  <a:moveTo>
                    <a:pt x="3130" y="1"/>
                  </a:moveTo>
                  <a:cubicBezTo>
                    <a:pt x="3088" y="1"/>
                    <a:pt x="3039" y="20"/>
                    <a:pt x="3003" y="28"/>
                  </a:cubicBezTo>
                  <a:cubicBezTo>
                    <a:pt x="2879" y="55"/>
                    <a:pt x="2750" y="60"/>
                    <a:pt x="2627" y="74"/>
                  </a:cubicBezTo>
                  <a:cubicBezTo>
                    <a:pt x="2379" y="106"/>
                    <a:pt x="2131" y="124"/>
                    <a:pt x="1878" y="143"/>
                  </a:cubicBezTo>
                  <a:cubicBezTo>
                    <a:pt x="1625" y="143"/>
                    <a:pt x="1368" y="171"/>
                    <a:pt x="1115" y="171"/>
                  </a:cubicBezTo>
                  <a:cubicBezTo>
                    <a:pt x="1097" y="171"/>
                    <a:pt x="1079" y="170"/>
                    <a:pt x="1061" y="170"/>
                  </a:cubicBezTo>
                  <a:cubicBezTo>
                    <a:pt x="836" y="170"/>
                    <a:pt x="611" y="166"/>
                    <a:pt x="390" y="147"/>
                  </a:cubicBezTo>
                  <a:cubicBezTo>
                    <a:pt x="312" y="138"/>
                    <a:pt x="239" y="133"/>
                    <a:pt x="165" y="124"/>
                  </a:cubicBezTo>
                  <a:cubicBezTo>
                    <a:pt x="152" y="122"/>
                    <a:pt x="139" y="119"/>
                    <a:pt x="126" y="119"/>
                  </a:cubicBezTo>
                  <a:cubicBezTo>
                    <a:pt x="116" y="119"/>
                    <a:pt x="106" y="120"/>
                    <a:pt x="96" y="124"/>
                  </a:cubicBezTo>
                  <a:cubicBezTo>
                    <a:pt x="28" y="143"/>
                    <a:pt x="14" y="248"/>
                    <a:pt x="0" y="303"/>
                  </a:cubicBezTo>
                  <a:cubicBezTo>
                    <a:pt x="228" y="354"/>
                    <a:pt x="459" y="365"/>
                    <a:pt x="691" y="365"/>
                  </a:cubicBezTo>
                  <a:cubicBezTo>
                    <a:pt x="753" y="365"/>
                    <a:pt x="815" y="364"/>
                    <a:pt x="877" y="363"/>
                  </a:cubicBezTo>
                  <a:cubicBezTo>
                    <a:pt x="1658" y="354"/>
                    <a:pt x="2438" y="285"/>
                    <a:pt x="3205" y="161"/>
                  </a:cubicBezTo>
                  <a:cubicBezTo>
                    <a:pt x="3214" y="124"/>
                    <a:pt x="3219" y="87"/>
                    <a:pt x="3205" y="51"/>
                  </a:cubicBezTo>
                  <a:cubicBezTo>
                    <a:pt x="3191" y="12"/>
                    <a:pt x="3163" y="1"/>
                    <a:pt x="3130"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45" name="Google Shape;4045;p76"/>
            <p:cNvSpPr/>
            <p:nvPr/>
          </p:nvSpPr>
          <p:spPr>
            <a:xfrm>
              <a:off x="13474056" y="-1782419"/>
              <a:ext cx="301198" cy="156357"/>
            </a:xfrm>
            <a:custGeom>
              <a:avLst/>
              <a:gdLst/>
              <a:ahLst/>
              <a:cxnLst/>
              <a:rect l="l" t="t" r="r" b="b"/>
              <a:pathLst>
                <a:path w="3289" h="1707" extrusionOk="0">
                  <a:moveTo>
                    <a:pt x="918" y="0"/>
                  </a:moveTo>
                  <a:cubicBezTo>
                    <a:pt x="864" y="0"/>
                    <a:pt x="809" y="16"/>
                    <a:pt x="767" y="48"/>
                  </a:cubicBezTo>
                  <a:cubicBezTo>
                    <a:pt x="671" y="126"/>
                    <a:pt x="639" y="259"/>
                    <a:pt x="657" y="378"/>
                  </a:cubicBezTo>
                  <a:lnTo>
                    <a:pt x="657" y="378"/>
                  </a:lnTo>
                  <a:cubicBezTo>
                    <a:pt x="654" y="369"/>
                    <a:pt x="596" y="351"/>
                    <a:pt x="515" y="333"/>
                  </a:cubicBezTo>
                  <a:cubicBezTo>
                    <a:pt x="472" y="323"/>
                    <a:pt x="379" y="301"/>
                    <a:pt x="298" y="301"/>
                  </a:cubicBezTo>
                  <a:cubicBezTo>
                    <a:pt x="233" y="301"/>
                    <a:pt x="175" y="315"/>
                    <a:pt x="157" y="360"/>
                  </a:cubicBezTo>
                  <a:cubicBezTo>
                    <a:pt x="152" y="374"/>
                    <a:pt x="148" y="388"/>
                    <a:pt x="148" y="402"/>
                  </a:cubicBezTo>
                  <a:cubicBezTo>
                    <a:pt x="143" y="448"/>
                    <a:pt x="152" y="498"/>
                    <a:pt x="166" y="544"/>
                  </a:cubicBezTo>
                  <a:cubicBezTo>
                    <a:pt x="180" y="599"/>
                    <a:pt x="203" y="664"/>
                    <a:pt x="193" y="723"/>
                  </a:cubicBezTo>
                  <a:cubicBezTo>
                    <a:pt x="184" y="787"/>
                    <a:pt x="143" y="843"/>
                    <a:pt x="129" y="907"/>
                  </a:cubicBezTo>
                  <a:cubicBezTo>
                    <a:pt x="88" y="1054"/>
                    <a:pt x="115" y="1201"/>
                    <a:pt x="111" y="1352"/>
                  </a:cubicBezTo>
                  <a:cubicBezTo>
                    <a:pt x="102" y="1346"/>
                    <a:pt x="92" y="1343"/>
                    <a:pt x="81" y="1343"/>
                  </a:cubicBezTo>
                  <a:cubicBezTo>
                    <a:pt x="54" y="1343"/>
                    <a:pt x="24" y="1362"/>
                    <a:pt x="14" y="1389"/>
                  </a:cubicBezTo>
                  <a:cubicBezTo>
                    <a:pt x="1" y="1421"/>
                    <a:pt x="10" y="1462"/>
                    <a:pt x="19" y="1499"/>
                  </a:cubicBezTo>
                  <a:cubicBezTo>
                    <a:pt x="804" y="1623"/>
                    <a:pt x="1599" y="1692"/>
                    <a:pt x="2397" y="1701"/>
                  </a:cubicBezTo>
                  <a:cubicBezTo>
                    <a:pt x="2495" y="1703"/>
                    <a:pt x="2598" y="1706"/>
                    <a:pt x="2702" y="1706"/>
                  </a:cubicBezTo>
                  <a:cubicBezTo>
                    <a:pt x="2902" y="1706"/>
                    <a:pt x="3107" y="1694"/>
                    <a:pt x="3288" y="1637"/>
                  </a:cubicBezTo>
                  <a:cubicBezTo>
                    <a:pt x="3276" y="1546"/>
                    <a:pt x="3252" y="1455"/>
                    <a:pt x="3157" y="1455"/>
                  </a:cubicBezTo>
                  <a:cubicBezTo>
                    <a:pt x="3146" y="1455"/>
                    <a:pt x="3135" y="1456"/>
                    <a:pt x="3123" y="1458"/>
                  </a:cubicBezTo>
                  <a:cubicBezTo>
                    <a:pt x="3118" y="1384"/>
                    <a:pt x="3063" y="1325"/>
                    <a:pt x="2999" y="1293"/>
                  </a:cubicBezTo>
                  <a:cubicBezTo>
                    <a:pt x="2935" y="1256"/>
                    <a:pt x="2857" y="1247"/>
                    <a:pt x="2783" y="1237"/>
                  </a:cubicBezTo>
                  <a:cubicBezTo>
                    <a:pt x="2379" y="1178"/>
                    <a:pt x="1139" y="1017"/>
                    <a:pt x="1103" y="466"/>
                  </a:cubicBezTo>
                  <a:cubicBezTo>
                    <a:pt x="1093" y="338"/>
                    <a:pt x="1162" y="195"/>
                    <a:pt x="1093" y="85"/>
                  </a:cubicBezTo>
                  <a:cubicBezTo>
                    <a:pt x="1057" y="28"/>
                    <a:pt x="988" y="0"/>
                    <a:pt x="918"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46" name="Google Shape;4046;p76"/>
            <p:cNvSpPr/>
            <p:nvPr/>
          </p:nvSpPr>
          <p:spPr>
            <a:xfrm>
              <a:off x="13525796" y="-1782419"/>
              <a:ext cx="79123" cy="81430"/>
            </a:xfrm>
            <a:custGeom>
              <a:avLst/>
              <a:gdLst/>
              <a:ahLst/>
              <a:cxnLst/>
              <a:rect l="l" t="t" r="r" b="b"/>
              <a:pathLst>
                <a:path w="864" h="889" extrusionOk="0">
                  <a:moveTo>
                    <a:pt x="353" y="0"/>
                  </a:moveTo>
                  <a:cubicBezTo>
                    <a:pt x="299" y="0"/>
                    <a:pt x="244" y="16"/>
                    <a:pt x="202" y="48"/>
                  </a:cubicBezTo>
                  <a:cubicBezTo>
                    <a:pt x="0" y="204"/>
                    <a:pt x="101" y="439"/>
                    <a:pt x="258" y="572"/>
                  </a:cubicBezTo>
                  <a:lnTo>
                    <a:pt x="276" y="585"/>
                  </a:lnTo>
                  <a:cubicBezTo>
                    <a:pt x="368" y="659"/>
                    <a:pt x="469" y="723"/>
                    <a:pt x="574" y="774"/>
                  </a:cubicBezTo>
                  <a:cubicBezTo>
                    <a:pt x="664" y="814"/>
                    <a:pt x="767" y="841"/>
                    <a:pt x="857" y="885"/>
                  </a:cubicBezTo>
                  <a:lnTo>
                    <a:pt x="857" y="885"/>
                  </a:lnTo>
                  <a:cubicBezTo>
                    <a:pt x="708" y="810"/>
                    <a:pt x="547" y="634"/>
                    <a:pt x="538" y="466"/>
                  </a:cubicBezTo>
                  <a:cubicBezTo>
                    <a:pt x="528" y="338"/>
                    <a:pt x="597" y="195"/>
                    <a:pt x="528" y="85"/>
                  </a:cubicBezTo>
                  <a:cubicBezTo>
                    <a:pt x="492" y="28"/>
                    <a:pt x="423" y="0"/>
                    <a:pt x="353" y="0"/>
                  </a:cubicBezTo>
                  <a:close/>
                  <a:moveTo>
                    <a:pt x="857" y="885"/>
                  </a:moveTo>
                  <a:lnTo>
                    <a:pt x="857" y="885"/>
                  </a:lnTo>
                  <a:cubicBezTo>
                    <a:pt x="859" y="886"/>
                    <a:pt x="862" y="888"/>
                    <a:pt x="864" y="889"/>
                  </a:cubicBezTo>
                  <a:cubicBezTo>
                    <a:pt x="862" y="887"/>
                    <a:pt x="859" y="886"/>
                    <a:pt x="857" y="885"/>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47" name="Google Shape;4047;p76"/>
            <p:cNvSpPr/>
            <p:nvPr/>
          </p:nvSpPr>
          <p:spPr>
            <a:xfrm>
              <a:off x="13474056" y="-1659862"/>
              <a:ext cx="302023" cy="33433"/>
            </a:xfrm>
            <a:custGeom>
              <a:avLst/>
              <a:gdLst/>
              <a:ahLst/>
              <a:cxnLst/>
              <a:rect l="l" t="t" r="r" b="b"/>
              <a:pathLst>
                <a:path w="3298" h="365" extrusionOk="0">
                  <a:moveTo>
                    <a:pt x="95" y="1"/>
                  </a:moveTo>
                  <a:cubicBezTo>
                    <a:pt x="61" y="1"/>
                    <a:pt x="30" y="13"/>
                    <a:pt x="14" y="51"/>
                  </a:cubicBezTo>
                  <a:cubicBezTo>
                    <a:pt x="1" y="83"/>
                    <a:pt x="10" y="124"/>
                    <a:pt x="19" y="161"/>
                  </a:cubicBezTo>
                  <a:cubicBezTo>
                    <a:pt x="804" y="285"/>
                    <a:pt x="1599" y="354"/>
                    <a:pt x="2397" y="363"/>
                  </a:cubicBezTo>
                  <a:cubicBezTo>
                    <a:pt x="2461" y="364"/>
                    <a:pt x="2525" y="365"/>
                    <a:pt x="2589" y="365"/>
                  </a:cubicBezTo>
                  <a:cubicBezTo>
                    <a:pt x="2826" y="365"/>
                    <a:pt x="3062" y="354"/>
                    <a:pt x="3297" y="304"/>
                  </a:cubicBezTo>
                  <a:cubicBezTo>
                    <a:pt x="3284" y="248"/>
                    <a:pt x="3270" y="143"/>
                    <a:pt x="3196" y="124"/>
                  </a:cubicBezTo>
                  <a:cubicBezTo>
                    <a:pt x="3187" y="121"/>
                    <a:pt x="3176" y="119"/>
                    <a:pt x="3166" y="119"/>
                  </a:cubicBezTo>
                  <a:cubicBezTo>
                    <a:pt x="3151" y="119"/>
                    <a:pt x="3136" y="122"/>
                    <a:pt x="3123" y="124"/>
                  </a:cubicBezTo>
                  <a:cubicBezTo>
                    <a:pt x="3050" y="134"/>
                    <a:pt x="2971" y="138"/>
                    <a:pt x="2898" y="147"/>
                  </a:cubicBezTo>
                  <a:cubicBezTo>
                    <a:pt x="2668" y="166"/>
                    <a:pt x="2439" y="170"/>
                    <a:pt x="2209" y="170"/>
                  </a:cubicBezTo>
                  <a:cubicBezTo>
                    <a:pt x="2193" y="171"/>
                    <a:pt x="2177" y="171"/>
                    <a:pt x="2161" y="171"/>
                  </a:cubicBezTo>
                  <a:cubicBezTo>
                    <a:pt x="1901" y="171"/>
                    <a:pt x="1637" y="138"/>
                    <a:pt x="1374" y="138"/>
                  </a:cubicBezTo>
                  <a:cubicBezTo>
                    <a:pt x="1116" y="124"/>
                    <a:pt x="864" y="102"/>
                    <a:pt x="607" y="74"/>
                  </a:cubicBezTo>
                  <a:cubicBezTo>
                    <a:pt x="483" y="60"/>
                    <a:pt x="350" y="56"/>
                    <a:pt x="226" y="28"/>
                  </a:cubicBezTo>
                  <a:cubicBezTo>
                    <a:pt x="189" y="20"/>
                    <a:pt x="139" y="1"/>
                    <a:pt x="95"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48" name="Google Shape;4048;p76"/>
            <p:cNvSpPr/>
            <p:nvPr/>
          </p:nvSpPr>
          <p:spPr>
            <a:xfrm>
              <a:off x="12857659" y="-3036853"/>
              <a:ext cx="712381" cy="833537"/>
            </a:xfrm>
            <a:custGeom>
              <a:avLst/>
              <a:gdLst/>
              <a:ahLst/>
              <a:cxnLst/>
              <a:rect l="l" t="t" r="r" b="b"/>
              <a:pathLst>
                <a:path w="7779" h="9100" extrusionOk="0">
                  <a:moveTo>
                    <a:pt x="4945" y="0"/>
                  </a:moveTo>
                  <a:cubicBezTo>
                    <a:pt x="4854" y="32"/>
                    <a:pt x="4757" y="60"/>
                    <a:pt x="4665" y="87"/>
                  </a:cubicBezTo>
                  <a:cubicBezTo>
                    <a:pt x="4192" y="216"/>
                    <a:pt x="3706" y="299"/>
                    <a:pt x="3214" y="331"/>
                  </a:cubicBezTo>
                  <a:cubicBezTo>
                    <a:pt x="3043" y="343"/>
                    <a:pt x="2874" y="349"/>
                    <a:pt x="2703" y="349"/>
                  </a:cubicBezTo>
                  <a:cubicBezTo>
                    <a:pt x="2618" y="349"/>
                    <a:pt x="2533" y="347"/>
                    <a:pt x="2447" y="344"/>
                  </a:cubicBezTo>
                  <a:cubicBezTo>
                    <a:pt x="2346" y="341"/>
                    <a:pt x="2065" y="276"/>
                    <a:pt x="1891" y="276"/>
                  </a:cubicBezTo>
                  <a:cubicBezTo>
                    <a:pt x="1837" y="276"/>
                    <a:pt x="1793" y="282"/>
                    <a:pt x="1768" y="299"/>
                  </a:cubicBezTo>
                  <a:cubicBezTo>
                    <a:pt x="1552" y="432"/>
                    <a:pt x="1492" y="1322"/>
                    <a:pt x="1442" y="1570"/>
                  </a:cubicBezTo>
                  <a:cubicBezTo>
                    <a:pt x="1355" y="2034"/>
                    <a:pt x="1281" y="2498"/>
                    <a:pt x="1217" y="2966"/>
                  </a:cubicBezTo>
                  <a:cubicBezTo>
                    <a:pt x="1153" y="3397"/>
                    <a:pt x="354" y="8373"/>
                    <a:pt x="12" y="8373"/>
                  </a:cubicBezTo>
                  <a:cubicBezTo>
                    <a:pt x="8" y="8373"/>
                    <a:pt x="4" y="8372"/>
                    <a:pt x="0" y="8371"/>
                  </a:cubicBezTo>
                  <a:lnTo>
                    <a:pt x="0" y="8371"/>
                  </a:lnTo>
                  <a:cubicBezTo>
                    <a:pt x="354" y="8499"/>
                    <a:pt x="785" y="8348"/>
                    <a:pt x="1093" y="8564"/>
                  </a:cubicBezTo>
                  <a:cubicBezTo>
                    <a:pt x="1194" y="8633"/>
                    <a:pt x="1267" y="8738"/>
                    <a:pt x="1359" y="8825"/>
                  </a:cubicBezTo>
                  <a:cubicBezTo>
                    <a:pt x="1568" y="9030"/>
                    <a:pt x="1776" y="9099"/>
                    <a:pt x="1981" y="9099"/>
                  </a:cubicBezTo>
                  <a:cubicBezTo>
                    <a:pt x="2006" y="9099"/>
                    <a:pt x="2032" y="9098"/>
                    <a:pt x="2057" y="9096"/>
                  </a:cubicBezTo>
                  <a:cubicBezTo>
                    <a:pt x="2484" y="9060"/>
                    <a:pt x="2916" y="8761"/>
                    <a:pt x="3380" y="8752"/>
                  </a:cubicBezTo>
                  <a:cubicBezTo>
                    <a:pt x="3384" y="8752"/>
                    <a:pt x="3389" y="8752"/>
                    <a:pt x="3393" y="8752"/>
                  </a:cubicBezTo>
                  <a:cubicBezTo>
                    <a:pt x="3664" y="8752"/>
                    <a:pt x="3921" y="8886"/>
                    <a:pt x="4188" y="8949"/>
                  </a:cubicBezTo>
                  <a:cubicBezTo>
                    <a:pt x="4316" y="8980"/>
                    <a:pt x="4448" y="8996"/>
                    <a:pt x="4580" y="8996"/>
                  </a:cubicBezTo>
                  <a:cubicBezTo>
                    <a:pt x="4840" y="8996"/>
                    <a:pt x="5100" y="8937"/>
                    <a:pt x="5331" y="8821"/>
                  </a:cubicBezTo>
                  <a:cubicBezTo>
                    <a:pt x="5529" y="8720"/>
                    <a:pt x="5685" y="8555"/>
                    <a:pt x="5882" y="8467"/>
                  </a:cubicBezTo>
                  <a:cubicBezTo>
                    <a:pt x="6020" y="8409"/>
                    <a:pt x="6174" y="8403"/>
                    <a:pt x="6327" y="8403"/>
                  </a:cubicBezTo>
                  <a:cubicBezTo>
                    <a:pt x="6372" y="8403"/>
                    <a:pt x="6418" y="8403"/>
                    <a:pt x="6462" y="8403"/>
                  </a:cubicBezTo>
                  <a:cubicBezTo>
                    <a:pt x="6518" y="8403"/>
                    <a:pt x="6573" y="8402"/>
                    <a:pt x="6626" y="8398"/>
                  </a:cubicBezTo>
                  <a:cubicBezTo>
                    <a:pt x="7108" y="8357"/>
                    <a:pt x="7558" y="8054"/>
                    <a:pt x="7779" y="7627"/>
                  </a:cubicBezTo>
                  <a:cubicBezTo>
                    <a:pt x="7319" y="7531"/>
                    <a:pt x="7094" y="7021"/>
                    <a:pt x="6947" y="6575"/>
                  </a:cubicBezTo>
                  <a:cubicBezTo>
                    <a:pt x="6764" y="6029"/>
                    <a:pt x="4909" y="14"/>
                    <a:pt x="4945"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49" name="Google Shape;4049;p76"/>
            <p:cNvSpPr/>
            <p:nvPr/>
          </p:nvSpPr>
          <p:spPr>
            <a:xfrm>
              <a:off x="12858483" y="-3036853"/>
              <a:ext cx="711557" cy="833537"/>
            </a:xfrm>
            <a:custGeom>
              <a:avLst/>
              <a:gdLst/>
              <a:ahLst/>
              <a:cxnLst/>
              <a:rect l="l" t="t" r="r" b="b"/>
              <a:pathLst>
                <a:path w="7770" h="9100" extrusionOk="0">
                  <a:moveTo>
                    <a:pt x="4434" y="2289"/>
                  </a:moveTo>
                  <a:cubicBezTo>
                    <a:pt x="4506" y="2289"/>
                    <a:pt x="4576" y="2376"/>
                    <a:pt x="4610" y="2452"/>
                  </a:cubicBezTo>
                  <a:cubicBezTo>
                    <a:pt x="4840" y="2994"/>
                    <a:pt x="4817" y="3623"/>
                    <a:pt x="5093" y="4137"/>
                  </a:cubicBezTo>
                  <a:cubicBezTo>
                    <a:pt x="5114" y="4177"/>
                    <a:pt x="5153" y="4222"/>
                    <a:pt x="5193" y="4222"/>
                  </a:cubicBezTo>
                  <a:cubicBezTo>
                    <a:pt x="5204" y="4222"/>
                    <a:pt x="5215" y="4219"/>
                    <a:pt x="5226" y="4211"/>
                  </a:cubicBezTo>
                  <a:cubicBezTo>
                    <a:pt x="5244" y="4197"/>
                    <a:pt x="5253" y="4169"/>
                    <a:pt x="5258" y="4146"/>
                  </a:cubicBezTo>
                  <a:cubicBezTo>
                    <a:pt x="5295" y="3977"/>
                    <a:pt x="5308" y="3807"/>
                    <a:pt x="5304" y="3637"/>
                  </a:cubicBezTo>
                  <a:lnTo>
                    <a:pt x="5304" y="3637"/>
                  </a:lnTo>
                  <a:cubicBezTo>
                    <a:pt x="5625" y="4390"/>
                    <a:pt x="5781" y="5198"/>
                    <a:pt x="5997" y="5983"/>
                  </a:cubicBezTo>
                  <a:cubicBezTo>
                    <a:pt x="6103" y="6373"/>
                    <a:pt x="6227" y="6759"/>
                    <a:pt x="6387" y="7131"/>
                  </a:cubicBezTo>
                  <a:cubicBezTo>
                    <a:pt x="6443" y="7255"/>
                    <a:pt x="6608" y="7457"/>
                    <a:pt x="6580" y="7595"/>
                  </a:cubicBezTo>
                  <a:cubicBezTo>
                    <a:pt x="6556" y="7700"/>
                    <a:pt x="6497" y="7739"/>
                    <a:pt x="6428" y="7739"/>
                  </a:cubicBezTo>
                  <a:cubicBezTo>
                    <a:pt x="6353" y="7739"/>
                    <a:pt x="6266" y="7692"/>
                    <a:pt x="6204" y="7632"/>
                  </a:cubicBezTo>
                  <a:cubicBezTo>
                    <a:pt x="5882" y="7338"/>
                    <a:pt x="5717" y="6915"/>
                    <a:pt x="5579" y="6502"/>
                  </a:cubicBezTo>
                  <a:cubicBezTo>
                    <a:pt x="5125" y="5138"/>
                    <a:pt x="4845" y="3724"/>
                    <a:pt x="4344" y="2379"/>
                  </a:cubicBezTo>
                  <a:lnTo>
                    <a:pt x="4339" y="2360"/>
                  </a:lnTo>
                  <a:cubicBezTo>
                    <a:pt x="4349" y="2337"/>
                    <a:pt x="4367" y="2314"/>
                    <a:pt x="4390" y="2301"/>
                  </a:cubicBezTo>
                  <a:cubicBezTo>
                    <a:pt x="4405" y="2293"/>
                    <a:pt x="4419" y="2289"/>
                    <a:pt x="4434" y="2289"/>
                  </a:cubicBezTo>
                  <a:close/>
                  <a:moveTo>
                    <a:pt x="3605" y="2594"/>
                  </a:moveTo>
                  <a:cubicBezTo>
                    <a:pt x="3706" y="2650"/>
                    <a:pt x="3743" y="2769"/>
                    <a:pt x="3793" y="2870"/>
                  </a:cubicBezTo>
                  <a:cubicBezTo>
                    <a:pt x="3836" y="2949"/>
                    <a:pt x="3921" y="3022"/>
                    <a:pt x="4002" y="3022"/>
                  </a:cubicBezTo>
                  <a:cubicBezTo>
                    <a:pt x="4025" y="3022"/>
                    <a:pt x="4047" y="3016"/>
                    <a:pt x="4069" y="3003"/>
                  </a:cubicBezTo>
                  <a:cubicBezTo>
                    <a:pt x="4114" y="2971"/>
                    <a:pt x="4133" y="2920"/>
                    <a:pt x="4151" y="2870"/>
                  </a:cubicBezTo>
                  <a:lnTo>
                    <a:pt x="4156" y="2865"/>
                  </a:lnTo>
                  <a:cubicBezTo>
                    <a:pt x="4395" y="4670"/>
                    <a:pt x="4757" y="6456"/>
                    <a:pt x="5060" y="8251"/>
                  </a:cubicBezTo>
                  <a:cubicBezTo>
                    <a:pt x="5093" y="8444"/>
                    <a:pt x="5171" y="8678"/>
                    <a:pt x="5005" y="8802"/>
                  </a:cubicBezTo>
                  <a:cubicBezTo>
                    <a:pt x="4938" y="8851"/>
                    <a:pt x="4806" y="8887"/>
                    <a:pt x="4686" y="8887"/>
                  </a:cubicBezTo>
                  <a:cubicBezTo>
                    <a:pt x="4601" y="8887"/>
                    <a:pt x="4523" y="8869"/>
                    <a:pt x="4477" y="8825"/>
                  </a:cubicBezTo>
                  <a:cubicBezTo>
                    <a:pt x="4395" y="8747"/>
                    <a:pt x="4358" y="8633"/>
                    <a:pt x="4330" y="8522"/>
                  </a:cubicBezTo>
                  <a:cubicBezTo>
                    <a:pt x="3821" y="6617"/>
                    <a:pt x="3981" y="4578"/>
                    <a:pt x="3550" y="2659"/>
                  </a:cubicBezTo>
                  <a:cubicBezTo>
                    <a:pt x="3568" y="2636"/>
                    <a:pt x="3591" y="2617"/>
                    <a:pt x="3605" y="2594"/>
                  </a:cubicBezTo>
                  <a:close/>
                  <a:moveTo>
                    <a:pt x="2847" y="2402"/>
                  </a:moveTo>
                  <a:cubicBezTo>
                    <a:pt x="2861" y="2571"/>
                    <a:pt x="2994" y="2723"/>
                    <a:pt x="3155" y="2764"/>
                  </a:cubicBezTo>
                  <a:cubicBezTo>
                    <a:pt x="3233" y="4307"/>
                    <a:pt x="3417" y="5845"/>
                    <a:pt x="3522" y="7388"/>
                  </a:cubicBezTo>
                  <a:cubicBezTo>
                    <a:pt x="3554" y="7820"/>
                    <a:pt x="3577" y="8256"/>
                    <a:pt x="3522" y="8688"/>
                  </a:cubicBezTo>
                  <a:cubicBezTo>
                    <a:pt x="3251" y="8499"/>
                    <a:pt x="3481" y="8022"/>
                    <a:pt x="3270" y="7765"/>
                  </a:cubicBezTo>
                  <a:lnTo>
                    <a:pt x="3270" y="7765"/>
                  </a:lnTo>
                  <a:lnTo>
                    <a:pt x="2990" y="8628"/>
                  </a:lnTo>
                  <a:cubicBezTo>
                    <a:pt x="2980" y="8665"/>
                    <a:pt x="2962" y="8706"/>
                    <a:pt x="2925" y="8724"/>
                  </a:cubicBezTo>
                  <a:cubicBezTo>
                    <a:pt x="2916" y="8728"/>
                    <a:pt x="2906" y="8730"/>
                    <a:pt x="2898" y="8730"/>
                  </a:cubicBezTo>
                  <a:cubicBezTo>
                    <a:pt x="2828" y="8730"/>
                    <a:pt x="2789" y="8608"/>
                    <a:pt x="2801" y="8522"/>
                  </a:cubicBezTo>
                  <a:cubicBezTo>
                    <a:pt x="2888" y="7751"/>
                    <a:pt x="3072" y="6961"/>
                    <a:pt x="2875" y="6213"/>
                  </a:cubicBezTo>
                  <a:lnTo>
                    <a:pt x="2875" y="6213"/>
                  </a:lnTo>
                  <a:cubicBezTo>
                    <a:pt x="2765" y="6259"/>
                    <a:pt x="2742" y="6396"/>
                    <a:pt x="2732" y="6511"/>
                  </a:cubicBezTo>
                  <a:cubicBezTo>
                    <a:pt x="2686" y="7140"/>
                    <a:pt x="2576" y="7760"/>
                    <a:pt x="2416" y="8366"/>
                  </a:cubicBezTo>
                  <a:cubicBezTo>
                    <a:pt x="2356" y="8591"/>
                    <a:pt x="2269" y="8835"/>
                    <a:pt x="2062" y="8940"/>
                  </a:cubicBezTo>
                  <a:cubicBezTo>
                    <a:pt x="2018" y="8963"/>
                    <a:pt x="1965" y="8977"/>
                    <a:pt x="1915" y="8977"/>
                  </a:cubicBezTo>
                  <a:cubicBezTo>
                    <a:pt x="1854" y="8977"/>
                    <a:pt x="1796" y="8958"/>
                    <a:pt x="1759" y="8913"/>
                  </a:cubicBezTo>
                  <a:cubicBezTo>
                    <a:pt x="1676" y="8821"/>
                    <a:pt x="1713" y="8678"/>
                    <a:pt x="1750" y="8564"/>
                  </a:cubicBezTo>
                  <a:cubicBezTo>
                    <a:pt x="1910" y="8063"/>
                    <a:pt x="1984" y="7540"/>
                    <a:pt x="2053" y="7021"/>
                  </a:cubicBezTo>
                  <a:cubicBezTo>
                    <a:pt x="2204" y="5900"/>
                    <a:pt x="2342" y="4775"/>
                    <a:pt x="2393" y="3646"/>
                  </a:cubicBezTo>
                  <a:cubicBezTo>
                    <a:pt x="2406" y="3352"/>
                    <a:pt x="2411" y="3054"/>
                    <a:pt x="2393" y="2760"/>
                  </a:cubicBezTo>
                  <a:cubicBezTo>
                    <a:pt x="2544" y="2640"/>
                    <a:pt x="2696" y="2521"/>
                    <a:pt x="2847" y="2402"/>
                  </a:cubicBezTo>
                  <a:close/>
                  <a:moveTo>
                    <a:pt x="4936" y="0"/>
                  </a:moveTo>
                  <a:cubicBezTo>
                    <a:pt x="4845" y="32"/>
                    <a:pt x="4748" y="60"/>
                    <a:pt x="4656" y="87"/>
                  </a:cubicBezTo>
                  <a:cubicBezTo>
                    <a:pt x="4183" y="216"/>
                    <a:pt x="3697" y="299"/>
                    <a:pt x="3205" y="331"/>
                  </a:cubicBezTo>
                  <a:cubicBezTo>
                    <a:pt x="3034" y="343"/>
                    <a:pt x="2865" y="349"/>
                    <a:pt x="2694" y="349"/>
                  </a:cubicBezTo>
                  <a:cubicBezTo>
                    <a:pt x="2609" y="349"/>
                    <a:pt x="2524" y="347"/>
                    <a:pt x="2438" y="344"/>
                  </a:cubicBezTo>
                  <a:cubicBezTo>
                    <a:pt x="2337" y="341"/>
                    <a:pt x="2056" y="276"/>
                    <a:pt x="1882" y="276"/>
                  </a:cubicBezTo>
                  <a:cubicBezTo>
                    <a:pt x="1828" y="276"/>
                    <a:pt x="1784" y="282"/>
                    <a:pt x="1759" y="299"/>
                  </a:cubicBezTo>
                  <a:cubicBezTo>
                    <a:pt x="1571" y="413"/>
                    <a:pt x="1548" y="813"/>
                    <a:pt x="1516" y="1006"/>
                  </a:cubicBezTo>
                  <a:cubicBezTo>
                    <a:pt x="1493" y="1153"/>
                    <a:pt x="1470" y="1300"/>
                    <a:pt x="1456" y="1451"/>
                  </a:cubicBezTo>
                  <a:cubicBezTo>
                    <a:pt x="1437" y="1612"/>
                    <a:pt x="1359" y="1809"/>
                    <a:pt x="1396" y="1965"/>
                  </a:cubicBezTo>
                  <a:cubicBezTo>
                    <a:pt x="1421" y="2075"/>
                    <a:pt x="1529" y="2168"/>
                    <a:pt x="1632" y="2168"/>
                  </a:cubicBezTo>
                  <a:cubicBezTo>
                    <a:pt x="1664" y="2168"/>
                    <a:pt x="1694" y="2159"/>
                    <a:pt x="1722" y="2140"/>
                  </a:cubicBezTo>
                  <a:cubicBezTo>
                    <a:pt x="1736" y="2342"/>
                    <a:pt x="1791" y="2544"/>
                    <a:pt x="1883" y="2728"/>
                  </a:cubicBezTo>
                  <a:cubicBezTo>
                    <a:pt x="1887" y="2737"/>
                    <a:pt x="1897" y="2751"/>
                    <a:pt x="1906" y="2764"/>
                  </a:cubicBezTo>
                  <a:cubicBezTo>
                    <a:pt x="1805" y="3508"/>
                    <a:pt x="1823" y="4270"/>
                    <a:pt x="1764" y="5019"/>
                  </a:cubicBezTo>
                  <a:cubicBezTo>
                    <a:pt x="1685" y="5983"/>
                    <a:pt x="1543" y="6989"/>
                    <a:pt x="1222" y="7907"/>
                  </a:cubicBezTo>
                  <a:cubicBezTo>
                    <a:pt x="1157" y="8086"/>
                    <a:pt x="1066" y="8288"/>
                    <a:pt x="882" y="8352"/>
                  </a:cubicBezTo>
                  <a:cubicBezTo>
                    <a:pt x="1056" y="7609"/>
                    <a:pt x="1162" y="6851"/>
                    <a:pt x="1185" y="6089"/>
                  </a:cubicBezTo>
                  <a:lnTo>
                    <a:pt x="1185" y="6089"/>
                  </a:lnTo>
                  <a:cubicBezTo>
                    <a:pt x="1029" y="6470"/>
                    <a:pt x="997" y="6888"/>
                    <a:pt x="891" y="7283"/>
                  </a:cubicBezTo>
                  <a:cubicBezTo>
                    <a:pt x="790" y="7682"/>
                    <a:pt x="579" y="8086"/>
                    <a:pt x="207" y="8256"/>
                  </a:cubicBezTo>
                  <a:cubicBezTo>
                    <a:pt x="179" y="8256"/>
                    <a:pt x="184" y="8100"/>
                    <a:pt x="184" y="8082"/>
                  </a:cubicBezTo>
                  <a:lnTo>
                    <a:pt x="184" y="8082"/>
                  </a:lnTo>
                  <a:cubicBezTo>
                    <a:pt x="179" y="8206"/>
                    <a:pt x="110" y="8316"/>
                    <a:pt x="0" y="8371"/>
                  </a:cubicBezTo>
                  <a:cubicBezTo>
                    <a:pt x="349" y="8490"/>
                    <a:pt x="767" y="8343"/>
                    <a:pt x="1084" y="8564"/>
                  </a:cubicBezTo>
                  <a:cubicBezTo>
                    <a:pt x="1185" y="8633"/>
                    <a:pt x="1258" y="8738"/>
                    <a:pt x="1350" y="8825"/>
                  </a:cubicBezTo>
                  <a:cubicBezTo>
                    <a:pt x="1559" y="9030"/>
                    <a:pt x="1767" y="9099"/>
                    <a:pt x="1972" y="9099"/>
                  </a:cubicBezTo>
                  <a:cubicBezTo>
                    <a:pt x="1997" y="9099"/>
                    <a:pt x="2023" y="9098"/>
                    <a:pt x="2048" y="9096"/>
                  </a:cubicBezTo>
                  <a:cubicBezTo>
                    <a:pt x="2475" y="9060"/>
                    <a:pt x="2907" y="8761"/>
                    <a:pt x="3371" y="8752"/>
                  </a:cubicBezTo>
                  <a:cubicBezTo>
                    <a:pt x="3375" y="8752"/>
                    <a:pt x="3380" y="8752"/>
                    <a:pt x="3384" y="8752"/>
                  </a:cubicBezTo>
                  <a:cubicBezTo>
                    <a:pt x="3655" y="8752"/>
                    <a:pt x="3912" y="8886"/>
                    <a:pt x="4179" y="8949"/>
                  </a:cubicBezTo>
                  <a:cubicBezTo>
                    <a:pt x="4307" y="8980"/>
                    <a:pt x="4439" y="8996"/>
                    <a:pt x="4571" y="8996"/>
                  </a:cubicBezTo>
                  <a:cubicBezTo>
                    <a:pt x="4831" y="8996"/>
                    <a:pt x="5091" y="8937"/>
                    <a:pt x="5322" y="8821"/>
                  </a:cubicBezTo>
                  <a:cubicBezTo>
                    <a:pt x="5520" y="8720"/>
                    <a:pt x="5676" y="8555"/>
                    <a:pt x="5873" y="8467"/>
                  </a:cubicBezTo>
                  <a:cubicBezTo>
                    <a:pt x="6011" y="8409"/>
                    <a:pt x="6165" y="8403"/>
                    <a:pt x="6318" y="8403"/>
                  </a:cubicBezTo>
                  <a:cubicBezTo>
                    <a:pt x="6363" y="8403"/>
                    <a:pt x="6409" y="8403"/>
                    <a:pt x="6453" y="8403"/>
                  </a:cubicBezTo>
                  <a:cubicBezTo>
                    <a:pt x="6509" y="8403"/>
                    <a:pt x="6564" y="8402"/>
                    <a:pt x="6617" y="8398"/>
                  </a:cubicBezTo>
                  <a:cubicBezTo>
                    <a:pt x="7099" y="8357"/>
                    <a:pt x="7549" y="8054"/>
                    <a:pt x="7770" y="7627"/>
                  </a:cubicBezTo>
                  <a:cubicBezTo>
                    <a:pt x="7310" y="7531"/>
                    <a:pt x="7085" y="7021"/>
                    <a:pt x="6938" y="6575"/>
                  </a:cubicBezTo>
                  <a:cubicBezTo>
                    <a:pt x="6755" y="6029"/>
                    <a:pt x="4900" y="14"/>
                    <a:pt x="4936"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50" name="Google Shape;4050;p76"/>
            <p:cNvSpPr/>
            <p:nvPr/>
          </p:nvSpPr>
          <p:spPr>
            <a:xfrm>
              <a:off x="12927440" y="-3523512"/>
              <a:ext cx="528677" cy="611322"/>
            </a:xfrm>
            <a:custGeom>
              <a:avLst/>
              <a:gdLst/>
              <a:ahLst/>
              <a:cxnLst/>
              <a:rect l="l" t="t" r="r" b="b"/>
              <a:pathLst>
                <a:path w="5773" h="6674" extrusionOk="0">
                  <a:moveTo>
                    <a:pt x="978" y="0"/>
                  </a:moveTo>
                  <a:cubicBezTo>
                    <a:pt x="978" y="0"/>
                    <a:pt x="978" y="0"/>
                    <a:pt x="978" y="1"/>
                  </a:cubicBezTo>
                  <a:lnTo>
                    <a:pt x="978" y="1"/>
                  </a:lnTo>
                  <a:cubicBezTo>
                    <a:pt x="978" y="0"/>
                    <a:pt x="978" y="0"/>
                    <a:pt x="978" y="0"/>
                  </a:cubicBezTo>
                  <a:close/>
                  <a:moveTo>
                    <a:pt x="978" y="1"/>
                  </a:moveTo>
                  <a:lnTo>
                    <a:pt x="978" y="1"/>
                  </a:lnTo>
                  <a:cubicBezTo>
                    <a:pt x="863" y="166"/>
                    <a:pt x="753" y="326"/>
                    <a:pt x="639" y="492"/>
                  </a:cubicBezTo>
                  <a:cubicBezTo>
                    <a:pt x="528" y="648"/>
                    <a:pt x="418" y="809"/>
                    <a:pt x="326" y="978"/>
                  </a:cubicBezTo>
                  <a:cubicBezTo>
                    <a:pt x="143" y="1327"/>
                    <a:pt x="46" y="1722"/>
                    <a:pt x="51" y="2117"/>
                  </a:cubicBezTo>
                  <a:cubicBezTo>
                    <a:pt x="51" y="2159"/>
                    <a:pt x="1070" y="2287"/>
                    <a:pt x="1176" y="2328"/>
                  </a:cubicBezTo>
                  <a:cubicBezTo>
                    <a:pt x="1144" y="2833"/>
                    <a:pt x="1024" y="3311"/>
                    <a:pt x="951" y="3812"/>
                  </a:cubicBezTo>
                  <a:cubicBezTo>
                    <a:pt x="877" y="4280"/>
                    <a:pt x="818" y="4748"/>
                    <a:pt x="579" y="5175"/>
                  </a:cubicBezTo>
                  <a:cubicBezTo>
                    <a:pt x="450" y="5414"/>
                    <a:pt x="253" y="5625"/>
                    <a:pt x="0" y="5726"/>
                  </a:cubicBezTo>
                  <a:cubicBezTo>
                    <a:pt x="257" y="6066"/>
                    <a:pt x="643" y="6287"/>
                    <a:pt x="1047" y="6429"/>
                  </a:cubicBezTo>
                  <a:cubicBezTo>
                    <a:pt x="1492" y="6593"/>
                    <a:pt x="1966" y="6673"/>
                    <a:pt x="2441" y="6673"/>
                  </a:cubicBezTo>
                  <a:cubicBezTo>
                    <a:pt x="3293" y="6673"/>
                    <a:pt x="4149" y="6415"/>
                    <a:pt x="4845" y="5919"/>
                  </a:cubicBezTo>
                  <a:lnTo>
                    <a:pt x="4845" y="5919"/>
                  </a:lnTo>
                  <a:cubicBezTo>
                    <a:pt x="4830" y="5929"/>
                    <a:pt x="4815" y="5934"/>
                    <a:pt x="4799" y="5934"/>
                  </a:cubicBezTo>
                  <a:cubicBezTo>
                    <a:pt x="4621" y="5934"/>
                    <a:pt x="4360" y="5356"/>
                    <a:pt x="4330" y="5276"/>
                  </a:cubicBezTo>
                  <a:cubicBezTo>
                    <a:pt x="4220" y="4946"/>
                    <a:pt x="4206" y="4592"/>
                    <a:pt x="4243" y="4248"/>
                  </a:cubicBezTo>
                  <a:cubicBezTo>
                    <a:pt x="4294" y="3660"/>
                    <a:pt x="4473" y="2994"/>
                    <a:pt x="4707" y="2452"/>
                  </a:cubicBezTo>
                  <a:cubicBezTo>
                    <a:pt x="4970" y="2388"/>
                    <a:pt x="5242" y="2357"/>
                    <a:pt x="5515" y="2357"/>
                  </a:cubicBezTo>
                  <a:cubicBezTo>
                    <a:pt x="5595" y="2357"/>
                    <a:pt x="5674" y="2360"/>
                    <a:pt x="5754" y="2365"/>
                  </a:cubicBezTo>
                  <a:cubicBezTo>
                    <a:pt x="5772" y="2365"/>
                    <a:pt x="5561" y="1295"/>
                    <a:pt x="5524" y="1185"/>
                  </a:cubicBezTo>
                  <a:cubicBezTo>
                    <a:pt x="5396" y="790"/>
                    <a:pt x="5134" y="414"/>
                    <a:pt x="4858" y="111"/>
                  </a:cubicBezTo>
                  <a:cubicBezTo>
                    <a:pt x="4583" y="354"/>
                    <a:pt x="4284" y="593"/>
                    <a:pt x="3981" y="799"/>
                  </a:cubicBezTo>
                  <a:cubicBezTo>
                    <a:pt x="3894" y="859"/>
                    <a:pt x="3807" y="900"/>
                    <a:pt x="3720" y="928"/>
                  </a:cubicBezTo>
                  <a:cubicBezTo>
                    <a:pt x="3529" y="987"/>
                    <a:pt x="3332" y="987"/>
                    <a:pt x="3122" y="987"/>
                  </a:cubicBezTo>
                  <a:lnTo>
                    <a:pt x="3122" y="987"/>
                  </a:lnTo>
                  <a:cubicBezTo>
                    <a:pt x="3069" y="987"/>
                    <a:pt x="3016" y="987"/>
                    <a:pt x="2962" y="988"/>
                  </a:cubicBezTo>
                  <a:cubicBezTo>
                    <a:pt x="2947" y="988"/>
                    <a:pt x="2932" y="988"/>
                    <a:pt x="2918" y="988"/>
                  </a:cubicBezTo>
                  <a:cubicBezTo>
                    <a:pt x="2566" y="988"/>
                    <a:pt x="2224" y="934"/>
                    <a:pt x="1924" y="740"/>
                  </a:cubicBezTo>
                  <a:cubicBezTo>
                    <a:pt x="1823" y="675"/>
                    <a:pt x="954" y="39"/>
                    <a:pt x="978" y="1"/>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51" name="Google Shape;4051;p76"/>
            <p:cNvSpPr/>
            <p:nvPr/>
          </p:nvSpPr>
          <p:spPr>
            <a:xfrm>
              <a:off x="13044748" y="-3307707"/>
              <a:ext cx="263285" cy="227620"/>
            </a:xfrm>
            <a:custGeom>
              <a:avLst/>
              <a:gdLst/>
              <a:ahLst/>
              <a:cxnLst/>
              <a:rect l="l" t="t" r="r" b="b"/>
              <a:pathLst>
                <a:path w="2875" h="2485" extrusionOk="0">
                  <a:moveTo>
                    <a:pt x="654" y="1"/>
                  </a:moveTo>
                  <a:cubicBezTo>
                    <a:pt x="327" y="1"/>
                    <a:pt x="85" y="332"/>
                    <a:pt x="46" y="643"/>
                  </a:cubicBezTo>
                  <a:cubicBezTo>
                    <a:pt x="0" y="992"/>
                    <a:pt x="202" y="1359"/>
                    <a:pt x="404" y="1630"/>
                  </a:cubicBezTo>
                  <a:cubicBezTo>
                    <a:pt x="620" y="1928"/>
                    <a:pt x="905" y="2176"/>
                    <a:pt x="1194" y="2411"/>
                  </a:cubicBezTo>
                  <a:cubicBezTo>
                    <a:pt x="1236" y="2443"/>
                    <a:pt x="1282" y="2480"/>
                    <a:pt x="1332" y="2484"/>
                  </a:cubicBezTo>
                  <a:cubicBezTo>
                    <a:pt x="1336" y="2484"/>
                    <a:pt x="1340" y="2485"/>
                    <a:pt x="1344" y="2485"/>
                  </a:cubicBezTo>
                  <a:cubicBezTo>
                    <a:pt x="1395" y="2485"/>
                    <a:pt x="1441" y="2459"/>
                    <a:pt x="1484" y="2434"/>
                  </a:cubicBezTo>
                  <a:cubicBezTo>
                    <a:pt x="1911" y="2190"/>
                    <a:pt x="2402" y="1928"/>
                    <a:pt x="2622" y="1465"/>
                  </a:cubicBezTo>
                  <a:cubicBezTo>
                    <a:pt x="2834" y="1024"/>
                    <a:pt x="2875" y="427"/>
                    <a:pt x="2319" y="216"/>
                  </a:cubicBezTo>
                  <a:cubicBezTo>
                    <a:pt x="2243" y="187"/>
                    <a:pt x="2172" y="175"/>
                    <a:pt x="2104" y="175"/>
                  </a:cubicBezTo>
                  <a:cubicBezTo>
                    <a:pt x="1789" y="175"/>
                    <a:pt x="1561" y="451"/>
                    <a:pt x="1364" y="693"/>
                  </a:cubicBezTo>
                  <a:cubicBezTo>
                    <a:pt x="1428" y="611"/>
                    <a:pt x="1222" y="321"/>
                    <a:pt x="1176" y="266"/>
                  </a:cubicBezTo>
                  <a:cubicBezTo>
                    <a:pt x="1061" y="138"/>
                    <a:pt x="891" y="28"/>
                    <a:pt x="717" y="5"/>
                  </a:cubicBezTo>
                  <a:cubicBezTo>
                    <a:pt x="695" y="2"/>
                    <a:pt x="675" y="1"/>
                    <a:pt x="654"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52" name="Google Shape;4052;p76"/>
            <p:cNvSpPr/>
            <p:nvPr/>
          </p:nvSpPr>
          <p:spPr>
            <a:xfrm>
              <a:off x="12931194" y="-3523512"/>
              <a:ext cx="524373" cy="611047"/>
            </a:xfrm>
            <a:custGeom>
              <a:avLst/>
              <a:gdLst/>
              <a:ahLst/>
              <a:cxnLst/>
              <a:rect l="l" t="t" r="r" b="b"/>
              <a:pathLst>
                <a:path w="5726" h="6671" extrusionOk="0">
                  <a:moveTo>
                    <a:pt x="93" y="2167"/>
                  </a:moveTo>
                  <a:lnTo>
                    <a:pt x="93" y="2167"/>
                  </a:lnTo>
                  <a:cubicBezTo>
                    <a:pt x="93" y="2167"/>
                    <a:pt x="93" y="2167"/>
                    <a:pt x="92" y="2168"/>
                  </a:cubicBezTo>
                  <a:cubicBezTo>
                    <a:pt x="93" y="2167"/>
                    <a:pt x="93" y="2167"/>
                    <a:pt x="93" y="2167"/>
                  </a:cubicBezTo>
                  <a:close/>
                  <a:moveTo>
                    <a:pt x="4799" y="5919"/>
                  </a:moveTo>
                  <a:cubicBezTo>
                    <a:pt x="4799" y="5919"/>
                    <a:pt x="4799" y="5919"/>
                    <a:pt x="4799" y="5919"/>
                  </a:cubicBezTo>
                  <a:lnTo>
                    <a:pt x="4799" y="5919"/>
                  </a:lnTo>
                  <a:cubicBezTo>
                    <a:pt x="4799" y="5919"/>
                    <a:pt x="4799" y="5919"/>
                    <a:pt x="4799" y="5919"/>
                  </a:cubicBezTo>
                  <a:close/>
                  <a:moveTo>
                    <a:pt x="933" y="0"/>
                  </a:moveTo>
                  <a:cubicBezTo>
                    <a:pt x="823" y="161"/>
                    <a:pt x="708" y="326"/>
                    <a:pt x="593" y="487"/>
                  </a:cubicBezTo>
                  <a:cubicBezTo>
                    <a:pt x="483" y="648"/>
                    <a:pt x="373" y="804"/>
                    <a:pt x="281" y="978"/>
                  </a:cubicBezTo>
                  <a:cubicBezTo>
                    <a:pt x="171" y="1185"/>
                    <a:pt x="92" y="1410"/>
                    <a:pt x="47" y="1644"/>
                  </a:cubicBezTo>
                  <a:cubicBezTo>
                    <a:pt x="33" y="1727"/>
                    <a:pt x="1" y="1832"/>
                    <a:pt x="5" y="1920"/>
                  </a:cubicBezTo>
                  <a:cubicBezTo>
                    <a:pt x="10" y="1974"/>
                    <a:pt x="99" y="2136"/>
                    <a:pt x="93" y="2167"/>
                  </a:cubicBezTo>
                  <a:lnTo>
                    <a:pt x="93" y="2167"/>
                  </a:lnTo>
                  <a:cubicBezTo>
                    <a:pt x="175" y="1859"/>
                    <a:pt x="258" y="1547"/>
                    <a:pt x="400" y="1268"/>
                  </a:cubicBezTo>
                  <a:cubicBezTo>
                    <a:pt x="542" y="983"/>
                    <a:pt x="749" y="721"/>
                    <a:pt x="1029" y="574"/>
                  </a:cubicBezTo>
                  <a:lnTo>
                    <a:pt x="1029" y="574"/>
                  </a:lnTo>
                  <a:cubicBezTo>
                    <a:pt x="997" y="767"/>
                    <a:pt x="960" y="965"/>
                    <a:pt x="924" y="1162"/>
                  </a:cubicBezTo>
                  <a:cubicBezTo>
                    <a:pt x="910" y="1240"/>
                    <a:pt x="914" y="1350"/>
                    <a:pt x="992" y="1360"/>
                  </a:cubicBezTo>
                  <a:cubicBezTo>
                    <a:pt x="997" y="1360"/>
                    <a:pt x="1001" y="1360"/>
                    <a:pt x="1005" y="1360"/>
                  </a:cubicBezTo>
                  <a:cubicBezTo>
                    <a:pt x="1033" y="1360"/>
                    <a:pt x="1060" y="1348"/>
                    <a:pt x="1080" y="1332"/>
                  </a:cubicBezTo>
                  <a:cubicBezTo>
                    <a:pt x="1145" y="1288"/>
                    <a:pt x="1198" y="1228"/>
                    <a:pt x="1237" y="1161"/>
                  </a:cubicBezTo>
                  <a:lnTo>
                    <a:pt x="1237" y="1161"/>
                  </a:lnTo>
                  <a:cubicBezTo>
                    <a:pt x="1133" y="1420"/>
                    <a:pt x="1053" y="1691"/>
                    <a:pt x="1002" y="1966"/>
                  </a:cubicBezTo>
                  <a:cubicBezTo>
                    <a:pt x="979" y="2113"/>
                    <a:pt x="988" y="2310"/>
                    <a:pt x="1135" y="2351"/>
                  </a:cubicBezTo>
                  <a:cubicBezTo>
                    <a:pt x="1217" y="1828"/>
                    <a:pt x="1470" y="1332"/>
                    <a:pt x="1847" y="960"/>
                  </a:cubicBezTo>
                  <a:cubicBezTo>
                    <a:pt x="1869" y="937"/>
                    <a:pt x="1897" y="910"/>
                    <a:pt x="1929" y="905"/>
                  </a:cubicBezTo>
                  <a:cubicBezTo>
                    <a:pt x="1932" y="905"/>
                    <a:pt x="1936" y="904"/>
                    <a:pt x="1939" y="904"/>
                  </a:cubicBezTo>
                  <a:cubicBezTo>
                    <a:pt x="1972" y="904"/>
                    <a:pt x="2000" y="925"/>
                    <a:pt x="2026" y="942"/>
                  </a:cubicBezTo>
                  <a:cubicBezTo>
                    <a:pt x="2310" y="1112"/>
                    <a:pt x="2641" y="1203"/>
                    <a:pt x="2972" y="1208"/>
                  </a:cubicBezTo>
                  <a:cubicBezTo>
                    <a:pt x="2921" y="1360"/>
                    <a:pt x="2760" y="1451"/>
                    <a:pt x="2600" y="1465"/>
                  </a:cubicBezTo>
                  <a:cubicBezTo>
                    <a:pt x="2581" y="1467"/>
                    <a:pt x="2563" y="1467"/>
                    <a:pt x="2545" y="1467"/>
                  </a:cubicBezTo>
                  <a:cubicBezTo>
                    <a:pt x="2403" y="1467"/>
                    <a:pt x="2265" y="1423"/>
                    <a:pt x="2131" y="1383"/>
                  </a:cubicBezTo>
                  <a:lnTo>
                    <a:pt x="2131" y="1383"/>
                  </a:lnTo>
                  <a:cubicBezTo>
                    <a:pt x="2200" y="1594"/>
                    <a:pt x="2402" y="1741"/>
                    <a:pt x="2613" y="1810"/>
                  </a:cubicBezTo>
                  <a:cubicBezTo>
                    <a:pt x="2770" y="1857"/>
                    <a:pt x="2937" y="1867"/>
                    <a:pt x="3102" y="1867"/>
                  </a:cubicBezTo>
                  <a:cubicBezTo>
                    <a:pt x="3160" y="1867"/>
                    <a:pt x="3218" y="1866"/>
                    <a:pt x="3275" y="1865"/>
                  </a:cubicBezTo>
                  <a:lnTo>
                    <a:pt x="3275" y="1865"/>
                  </a:lnTo>
                  <a:cubicBezTo>
                    <a:pt x="3040" y="2154"/>
                    <a:pt x="2668" y="2338"/>
                    <a:pt x="2297" y="2342"/>
                  </a:cubicBezTo>
                  <a:cubicBezTo>
                    <a:pt x="2503" y="2560"/>
                    <a:pt x="2806" y="2675"/>
                    <a:pt x="3107" y="2675"/>
                  </a:cubicBezTo>
                  <a:cubicBezTo>
                    <a:pt x="3300" y="2675"/>
                    <a:pt x="3493" y="2627"/>
                    <a:pt x="3660" y="2530"/>
                  </a:cubicBezTo>
                  <a:lnTo>
                    <a:pt x="3660" y="2530"/>
                  </a:lnTo>
                  <a:cubicBezTo>
                    <a:pt x="3449" y="2806"/>
                    <a:pt x="3210" y="3068"/>
                    <a:pt x="2912" y="3247"/>
                  </a:cubicBezTo>
                  <a:cubicBezTo>
                    <a:pt x="2702" y="3373"/>
                    <a:pt x="2457" y="3451"/>
                    <a:pt x="2214" y="3451"/>
                  </a:cubicBezTo>
                  <a:cubicBezTo>
                    <a:pt x="2112" y="3451"/>
                    <a:pt x="2010" y="3437"/>
                    <a:pt x="1911" y="3407"/>
                  </a:cubicBezTo>
                  <a:lnTo>
                    <a:pt x="1911" y="3407"/>
                  </a:lnTo>
                  <a:cubicBezTo>
                    <a:pt x="2053" y="3614"/>
                    <a:pt x="2196" y="3821"/>
                    <a:pt x="2398" y="3968"/>
                  </a:cubicBezTo>
                  <a:cubicBezTo>
                    <a:pt x="2538" y="4076"/>
                    <a:pt x="2717" y="4146"/>
                    <a:pt x="2891" y="4146"/>
                  </a:cubicBezTo>
                  <a:cubicBezTo>
                    <a:pt x="2960" y="4146"/>
                    <a:pt x="3030" y="4135"/>
                    <a:pt x="3095" y="4110"/>
                  </a:cubicBezTo>
                  <a:lnTo>
                    <a:pt x="3095" y="4110"/>
                  </a:lnTo>
                  <a:cubicBezTo>
                    <a:pt x="2962" y="4560"/>
                    <a:pt x="2554" y="4914"/>
                    <a:pt x="2090" y="4987"/>
                  </a:cubicBezTo>
                  <a:cubicBezTo>
                    <a:pt x="2058" y="4992"/>
                    <a:pt x="2021" y="4996"/>
                    <a:pt x="1998" y="5019"/>
                  </a:cubicBezTo>
                  <a:cubicBezTo>
                    <a:pt x="1966" y="5047"/>
                    <a:pt x="1966" y="5097"/>
                    <a:pt x="1971" y="5139"/>
                  </a:cubicBezTo>
                  <a:cubicBezTo>
                    <a:pt x="2010" y="5354"/>
                    <a:pt x="2242" y="5486"/>
                    <a:pt x="2467" y="5486"/>
                  </a:cubicBezTo>
                  <a:cubicBezTo>
                    <a:pt x="2506" y="5486"/>
                    <a:pt x="2544" y="5482"/>
                    <a:pt x="2581" y="5474"/>
                  </a:cubicBezTo>
                  <a:cubicBezTo>
                    <a:pt x="2834" y="5419"/>
                    <a:pt x="3036" y="5235"/>
                    <a:pt x="3229" y="5061"/>
                  </a:cubicBezTo>
                  <a:lnTo>
                    <a:pt x="3229" y="5061"/>
                  </a:lnTo>
                  <a:cubicBezTo>
                    <a:pt x="3068" y="5442"/>
                    <a:pt x="2678" y="5699"/>
                    <a:pt x="2269" y="5768"/>
                  </a:cubicBezTo>
                  <a:cubicBezTo>
                    <a:pt x="2178" y="5783"/>
                    <a:pt x="2086" y="5790"/>
                    <a:pt x="1994" y="5790"/>
                  </a:cubicBezTo>
                  <a:cubicBezTo>
                    <a:pt x="1674" y="5790"/>
                    <a:pt x="1354" y="5703"/>
                    <a:pt x="1061" y="5575"/>
                  </a:cubicBezTo>
                  <a:lnTo>
                    <a:pt x="1061" y="5575"/>
                  </a:lnTo>
                  <a:cubicBezTo>
                    <a:pt x="1369" y="5882"/>
                    <a:pt x="1764" y="6107"/>
                    <a:pt x="2186" y="6213"/>
                  </a:cubicBezTo>
                  <a:cubicBezTo>
                    <a:pt x="1970" y="6263"/>
                    <a:pt x="1755" y="6287"/>
                    <a:pt x="1541" y="6287"/>
                  </a:cubicBezTo>
                  <a:cubicBezTo>
                    <a:pt x="1126" y="6287"/>
                    <a:pt x="717" y="6199"/>
                    <a:pt x="317" y="6048"/>
                  </a:cubicBezTo>
                  <a:lnTo>
                    <a:pt x="317" y="6048"/>
                  </a:lnTo>
                  <a:cubicBezTo>
                    <a:pt x="405" y="6250"/>
                    <a:pt x="813" y="6360"/>
                    <a:pt x="1002" y="6429"/>
                  </a:cubicBezTo>
                  <a:cubicBezTo>
                    <a:pt x="1447" y="6591"/>
                    <a:pt x="1920" y="6670"/>
                    <a:pt x="2393" y="6670"/>
                  </a:cubicBezTo>
                  <a:cubicBezTo>
                    <a:pt x="3247" y="6670"/>
                    <a:pt x="4102" y="6413"/>
                    <a:pt x="4799" y="5919"/>
                  </a:cubicBezTo>
                  <a:lnTo>
                    <a:pt x="4799" y="5919"/>
                  </a:lnTo>
                  <a:cubicBezTo>
                    <a:pt x="4784" y="5930"/>
                    <a:pt x="4769" y="5934"/>
                    <a:pt x="4753" y="5934"/>
                  </a:cubicBezTo>
                  <a:cubicBezTo>
                    <a:pt x="4575" y="5934"/>
                    <a:pt x="4314" y="5356"/>
                    <a:pt x="4285" y="5272"/>
                  </a:cubicBezTo>
                  <a:cubicBezTo>
                    <a:pt x="4175" y="4946"/>
                    <a:pt x="4161" y="4588"/>
                    <a:pt x="4202" y="4248"/>
                  </a:cubicBezTo>
                  <a:cubicBezTo>
                    <a:pt x="4248" y="3660"/>
                    <a:pt x="4427" y="2994"/>
                    <a:pt x="4661" y="2448"/>
                  </a:cubicBezTo>
                  <a:cubicBezTo>
                    <a:pt x="4934" y="2385"/>
                    <a:pt x="5215" y="2355"/>
                    <a:pt x="5498" y="2355"/>
                  </a:cubicBezTo>
                  <a:cubicBezTo>
                    <a:pt x="5568" y="2355"/>
                    <a:pt x="5638" y="2357"/>
                    <a:pt x="5708" y="2361"/>
                  </a:cubicBezTo>
                  <a:cubicBezTo>
                    <a:pt x="5708" y="2361"/>
                    <a:pt x="5708" y="2361"/>
                    <a:pt x="5708" y="2361"/>
                  </a:cubicBezTo>
                  <a:cubicBezTo>
                    <a:pt x="5726" y="2361"/>
                    <a:pt x="5515" y="1295"/>
                    <a:pt x="5479" y="1185"/>
                  </a:cubicBezTo>
                  <a:cubicBezTo>
                    <a:pt x="5387" y="905"/>
                    <a:pt x="5240" y="648"/>
                    <a:pt x="5065" y="418"/>
                  </a:cubicBezTo>
                  <a:cubicBezTo>
                    <a:pt x="5019" y="354"/>
                    <a:pt x="4882" y="120"/>
                    <a:pt x="4804" y="111"/>
                  </a:cubicBezTo>
                  <a:cubicBezTo>
                    <a:pt x="4802" y="110"/>
                    <a:pt x="4800" y="110"/>
                    <a:pt x="4798" y="110"/>
                  </a:cubicBezTo>
                  <a:cubicBezTo>
                    <a:pt x="4696" y="110"/>
                    <a:pt x="4650" y="345"/>
                    <a:pt x="4556" y="345"/>
                  </a:cubicBezTo>
                  <a:cubicBezTo>
                    <a:pt x="4739" y="345"/>
                    <a:pt x="4905" y="478"/>
                    <a:pt x="4996" y="639"/>
                  </a:cubicBezTo>
                  <a:cubicBezTo>
                    <a:pt x="5084" y="804"/>
                    <a:pt x="5107" y="992"/>
                    <a:pt x="5125" y="1176"/>
                  </a:cubicBezTo>
                  <a:cubicBezTo>
                    <a:pt x="5024" y="974"/>
                    <a:pt x="4914" y="758"/>
                    <a:pt x="4716" y="643"/>
                  </a:cubicBezTo>
                  <a:lnTo>
                    <a:pt x="4716" y="643"/>
                  </a:lnTo>
                  <a:cubicBezTo>
                    <a:pt x="4877" y="988"/>
                    <a:pt x="5047" y="1355"/>
                    <a:pt x="5001" y="1731"/>
                  </a:cubicBezTo>
                  <a:cubicBezTo>
                    <a:pt x="4988" y="1803"/>
                    <a:pt x="4952" y="1892"/>
                    <a:pt x="4882" y="1892"/>
                  </a:cubicBezTo>
                  <a:cubicBezTo>
                    <a:pt x="4881" y="1892"/>
                    <a:pt x="4879" y="1892"/>
                    <a:pt x="4877" y="1892"/>
                  </a:cubicBezTo>
                  <a:cubicBezTo>
                    <a:pt x="4785" y="1892"/>
                    <a:pt x="4767" y="1764"/>
                    <a:pt x="4767" y="1676"/>
                  </a:cubicBezTo>
                  <a:cubicBezTo>
                    <a:pt x="4767" y="1360"/>
                    <a:pt x="4666" y="1038"/>
                    <a:pt x="4473" y="786"/>
                  </a:cubicBezTo>
                  <a:lnTo>
                    <a:pt x="4473" y="786"/>
                  </a:lnTo>
                  <a:cubicBezTo>
                    <a:pt x="4501" y="946"/>
                    <a:pt x="4583" y="1093"/>
                    <a:pt x="4625" y="1249"/>
                  </a:cubicBezTo>
                  <a:cubicBezTo>
                    <a:pt x="4666" y="1405"/>
                    <a:pt x="4666" y="1594"/>
                    <a:pt x="4546" y="1709"/>
                  </a:cubicBezTo>
                  <a:cubicBezTo>
                    <a:pt x="4487" y="1580"/>
                    <a:pt x="4427" y="1451"/>
                    <a:pt x="4367" y="1318"/>
                  </a:cubicBezTo>
                  <a:cubicBezTo>
                    <a:pt x="4312" y="1199"/>
                    <a:pt x="4253" y="1075"/>
                    <a:pt x="4156" y="978"/>
                  </a:cubicBezTo>
                  <a:cubicBezTo>
                    <a:pt x="4070" y="890"/>
                    <a:pt x="3997" y="860"/>
                    <a:pt x="3922" y="860"/>
                  </a:cubicBezTo>
                  <a:cubicBezTo>
                    <a:pt x="3847" y="860"/>
                    <a:pt x="3769" y="891"/>
                    <a:pt x="3674" y="923"/>
                  </a:cubicBezTo>
                  <a:cubicBezTo>
                    <a:pt x="3660" y="928"/>
                    <a:pt x="3651" y="933"/>
                    <a:pt x="3637" y="937"/>
                  </a:cubicBezTo>
                  <a:cubicBezTo>
                    <a:pt x="3499" y="982"/>
                    <a:pt x="3350" y="989"/>
                    <a:pt x="3202" y="989"/>
                  </a:cubicBezTo>
                  <a:cubicBezTo>
                    <a:pt x="3127" y="989"/>
                    <a:pt x="3051" y="987"/>
                    <a:pt x="2978" y="987"/>
                  </a:cubicBezTo>
                  <a:cubicBezTo>
                    <a:pt x="2957" y="987"/>
                    <a:pt x="2937" y="987"/>
                    <a:pt x="2916" y="988"/>
                  </a:cubicBezTo>
                  <a:cubicBezTo>
                    <a:pt x="2902" y="988"/>
                    <a:pt x="2887" y="988"/>
                    <a:pt x="2872" y="988"/>
                  </a:cubicBezTo>
                  <a:cubicBezTo>
                    <a:pt x="2520" y="988"/>
                    <a:pt x="2178" y="934"/>
                    <a:pt x="1879" y="740"/>
                  </a:cubicBezTo>
                  <a:cubicBezTo>
                    <a:pt x="1778" y="675"/>
                    <a:pt x="910" y="37"/>
                    <a:pt x="933"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53" name="Google Shape;4053;p76"/>
            <p:cNvSpPr/>
            <p:nvPr/>
          </p:nvSpPr>
          <p:spPr>
            <a:xfrm>
              <a:off x="13050609" y="-3802244"/>
              <a:ext cx="297810" cy="422631"/>
            </a:xfrm>
            <a:custGeom>
              <a:avLst/>
              <a:gdLst/>
              <a:ahLst/>
              <a:cxnLst/>
              <a:rect l="l" t="t" r="r" b="b"/>
              <a:pathLst>
                <a:path w="3252" h="4614" extrusionOk="0">
                  <a:moveTo>
                    <a:pt x="1732" y="1"/>
                  </a:moveTo>
                  <a:cubicBezTo>
                    <a:pt x="1529" y="1"/>
                    <a:pt x="1325" y="33"/>
                    <a:pt x="1130" y="86"/>
                  </a:cubicBezTo>
                  <a:cubicBezTo>
                    <a:pt x="625" y="219"/>
                    <a:pt x="249" y="715"/>
                    <a:pt x="120" y="1202"/>
                  </a:cubicBezTo>
                  <a:cubicBezTo>
                    <a:pt x="1" y="1661"/>
                    <a:pt x="42" y="2249"/>
                    <a:pt x="262" y="2671"/>
                  </a:cubicBezTo>
                  <a:cubicBezTo>
                    <a:pt x="318" y="2777"/>
                    <a:pt x="396" y="2869"/>
                    <a:pt x="483" y="2952"/>
                  </a:cubicBezTo>
                  <a:cubicBezTo>
                    <a:pt x="745" y="3199"/>
                    <a:pt x="1066" y="3342"/>
                    <a:pt x="1401" y="3392"/>
                  </a:cubicBezTo>
                  <a:cubicBezTo>
                    <a:pt x="1410" y="3475"/>
                    <a:pt x="1415" y="3571"/>
                    <a:pt x="1420" y="3590"/>
                  </a:cubicBezTo>
                  <a:cubicBezTo>
                    <a:pt x="1429" y="3819"/>
                    <a:pt x="1332" y="4049"/>
                    <a:pt x="1149" y="4168"/>
                  </a:cubicBezTo>
                  <a:cubicBezTo>
                    <a:pt x="1084" y="4214"/>
                    <a:pt x="1006" y="4242"/>
                    <a:pt x="914" y="4251"/>
                  </a:cubicBezTo>
                  <a:cubicBezTo>
                    <a:pt x="951" y="4334"/>
                    <a:pt x="1020" y="4393"/>
                    <a:pt x="1094" y="4439"/>
                  </a:cubicBezTo>
                  <a:cubicBezTo>
                    <a:pt x="1264" y="4553"/>
                    <a:pt x="1468" y="4613"/>
                    <a:pt x="1673" y="4613"/>
                  </a:cubicBezTo>
                  <a:cubicBezTo>
                    <a:pt x="1717" y="4613"/>
                    <a:pt x="1761" y="4610"/>
                    <a:pt x="1805" y="4605"/>
                  </a:cubicBezTo>
                  <a:cubicBezTo>
                    <a:pt x="2053" y="4572"/>
                    <a:pt x="2287" y="4448"/>
                    <a:pt x="2453" y="4260"/>
                  </a:cubicBezTo>
                  <a:cubicBezTo>
                    <a:pt x="2310" y="4228"/>
                    <a:pt x="2173" y="4191"/>
                    <a:pt x="2095" y="4058"/>
                  </a:cubicBezTo>
                  <a:cubicBezTo>
                    <a:pt x="2030" y="3943"/>
                    <a:pt x="2021" y="3801"/>
                    <a:pt x="2021" y="3672"/>
                  </a:cubicBezTo>
                  <a:cubicBezTo>
                    <a:pt x="2021" y="3571"/>
                    <a:pt x="2030" y="3466"/>
                    <a:pt x="2039" y="3365"/>
                  </a:cubicBezTo>
                  <a:cubicBezTo>
                    <a:pt x="2292" y="3310"/>
                    <a:pt x="2531" y="3195"/>
                    <a:pt x="2737" y="3030"/>
                  </a:cubicBezTo>
                  <a:cubicBezTo>
                    <a:pt x="3210" y="2648"/>
                    <a:pt x="3252" y="2075"/>
                    <a:pt x="3206" y="1514"/>
                  </a:cubicBezTo>
                  <a:cubicBezTo>
                    <a:pt x="3174" y="1179"/>
                    <a:pt x="3082" y="853"/>
                    <a:pt x="2926" y="601"/>
                  </a:cubicBezTo>
                  <a:cubicBezTo>
                    <a:pt x="2751" y="316"/>
                    <a:pt x="2448" y="123"/>
                    <a:pt x="2122" y="45"/>
                  </a:cubicBezTo>
                  <a:cubicBezTo>
                    <a:pt x="1994" y="14"/>
                    <a:pt x="1863" y="1"/>
                    <a:pt x="1732"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54" name="Google Shape;4054;p76"/>
            <p:cNvSpPr/>
            <p:nvPr/>
          </p:nvSpPr>
          <p:spPr>
            <a:xfrm>
              <a:off x="13056928" y="-3801970"/>
              <a:ext cx="291949" cy="312164"/>
            </a:xfrm>
            <a:custGeom>
              <a:avLst/>
              <a:gdLst/>
              <a:ahLst/>
              <a:cxnLst/>
              <a:rect l="l" t="t" r="r" b="b"/>
              <a:pathLst>
                <a:path w="3188" h="3408" extrusionOk="0">
                  <a:moveTo>
                    <a:pt x="79" y="1753"/>
                  </a:moveTo>
                  <a:cubicBezTo>
                    <a:pt x="79" y="1754"/>
                    <a:pt x="79" y="1754"/>
                    <a:pt x="79" y="1755"/>
                  </a:cubicBezTo>
                  <a:cubicBezTo>
                    <a:pt x="79" y="1754"/>
                    <a:pt x="79" y="1754"/>
                    <a:pt x="79" y="1753"/>
                  </a:cubicBezTo>
                  <a:close/>
                  <a:moveTo>
                    <a:pt x="1655" y="1"/>
                  </a:moveTo>
                  <a:cubicBezTo>
                    <a:pt x="1456" y="1"/>
                    <a:pt x="1255" y="31"/>
                    <a:pt x="1061" y="83"/>
                  </a:cubicBezTo>
                  <a:cubicBezTo>
                    <a:pt x="561" y="221"/>
                    <a:pt x="184" y="717"/>
                    <a:pt x="56" y="1204"/>
                  </a:cubicBezTo>
                  <a:cubicBezTo>
                    <a:pt x="33" y="1300"/>
                    <a:pt x="1" y="1369"/>
                    <a:pt x="5" y="1470"/>
                  </a:cubicBezTo>
                  <a:cubicBezTo>
                    <a:pt x="10" y="1557"/>
                    <a:pt x="82" y="1671"/>
                    <a:pt x="79" y="1753"/>
                  </a:cubicBezTo>
                  <a:lnTo>
                    <a:pt x="79" y="1753"/>
                  </a:lnTo>
                  <a:cubicBezTo>
                    <a:pt x="88" y="1565"/>
                    <a:pt x="139" y="1378"/>
                    <a:pt x="221" y="1213"/>
                  </a:cubicBezTo>
                  <a:cubicBezTo>
                    <a:pt x="327" y="1268"/>
                    <a:pt x="437" y="1318"/>
                    <a:pt x="556" y="1328"/>
                  </a:cubicBezTo>
                  <a:cubicBezTo>
                    <a:pt x="562" y="1328"/>
                    <a:pt x="567" y="1328"/>
                    <a:pt x="572" y="1328"/>
                  </a:cubicBezTo>
                  <a:cubicBezTo>
                    <a:pt x="687" y="1328"/>
                    <a:pt x="803" y="1282"/>
                    <a:pt x="868" y="1190"/>
                  </a:cubicBezTo>
                  <a:cubicBezTo>
                    <a:pt x="1095" y="1264"/>
                    <a:pt x="1334" y="1305"/>
                    <a:pt x="1574" y="1305"/>
                  </a:cubicBezTo>
                  <a:cubicBezTo>
                    <a:pt x="1587" y="1305"/>
                    <a:pt x="1600" y="1305"/>
                    <a:pt x="1612" y="1305"/>
                  </a:cubicBezTo>
                  <a:cubicBezTo>
                    <a:pt x="1736" y="1300"/>
                    <a:pt x="1860" y="1286"/>
                    <a:pt x="1966" y="1222"/>
                  </a:cubicBezTo>
                  <a:cubicBezTo>
                    <a:pt x="2040" y="1175"/>
                    <a:pt x="2081" y="1156"/>
                    <a:pt x="2140" y="1156"/>
                  </a:cubicBezTo>
                  <a:cubicBezTo>
                    <a:pt x="2172" y="1156"/>
                    <a:pt x="2209" y="1162"/>
                    <a:pt x="2260" y="1172"/>
                  </a:cubicBezTo>
                  <a:cubicBezTo>
                    <a:pt x="2279" y="1175"/>
                    <a:pt x="2299" y="1177"/>
                    <a:pt x="2320" y="1177"/>
                  </a:cubicBezTo>
                  <a:cubicBezTo>
                    <a:pt x="2381" y="1177"/>
                    <a:pt x="2443" y="1161"/>
                    <a:pt x="2498" y="1130"/>
                  </a:cubicBezTo>
                  <a:cubicBezTo>
                    <a:pt x="2534" y="1112"/>
                    <a:pt x="2575" y="1086"/>
                    <a:pt x="2614" y="1086"/>
                  </a:cubicBezTo>
                  <a:cubicBezTo>
                    <a:pt x="2625" y="1086"/>
                    <a:pt x="2635" y="1088"/>
                    <a:pt x="2645" y="1093"/>
                  </a:cubicBezTo>
                  <a:cubicBezTo>
                    <a:pt x="2701" y="1116"/>
                    <a:pt x="2701" y="1194"/>
                    <a:pt x="2696" y="1254"/>
                  </a:cubicBezTo>
                  <a:cubicBezTo>
                    <a:pt x="2655" y="1622"/>
                    <a:pt x="2622" y="1993"/>
                    <a:pt x="2811" y="2333"/>
                  </a:cubicBezTo>
                  <a:cubicBezTo>
                    <a:pt x="2829" y="2365"/>
                    <a:pt x="2852" y="2402"/>
                    <a:pt x="2847" y="2443"/>
                  </a:cubicBezTo>
                  <a:cubicBezTo>
                    <a:pt x="2847" y="2462"/>
                    <a:pt x="2838" y="2485"/>
                    <a:pt x="2829" y="2503"/>
                  </a:cubicBezTo>
                  <a:cubicBezTo>
                    <a:pt x="2627" y="2921"/>
                    <a:pt x="2182" y="3174"/>
                    <a:pt x="1713" y="3265"/>
                  </a:cubicBezTo>
                  <a:cubicBezTo>
                    <a:pt x="1580" y="3291"/>
                    <a:pt x="1445" y="3303"/>
                    <a:pt x="1312" y="3303"/>
                  </a:cubicBezTo>
                  <a:cubicBezTo>
                    <a:pt x="1180" y="3303"/>
                    <a:pt x="1050" y="3291"/>
                    <a:pt x="928" y="3265"/>
                  </a:cubicBezTo>
                  <a:lnTo>
                    <a:pt x="928" y="3265"/>
                  </a:lnTo>
                  <a:cubicBezTo>
                    <a:pt x="988" y="3279"/>
                    <a:pt x="1048" y="3343"/>
                    <a:pt x="1112" y="3357"/>
                  </a:cubicBezTo>
                  <a:cubicBezTo>
                    <a:pt x="1185" y="3376"/>
                    <a:pt x="1268" y="3389"/>
                    <a:pt x="1341" y="3394"/>
                  </a:cubicBezTo>
                  <a:cubicBezTo>
                    <a:pt x="1408" y="3403"/>
                    <a:pt x="1476" y="3407"/>
                    <a:pt x="1543" y="3407"/>
                  </a:cubicBezTo>
                  <a:cubicBezTo>
                    <a:pt x="1642" y="3407"/>
                    <a:pt x="1741" y="3398"/>
                    <a:pt x="1837" y="3385"/>
                  </a:cubicBezTo>
                  <a:cubicBezTo>
                    <a:pt x="2145" y="3343"/>
                    <a:pt x="2434" y="3224"/>
                    <a:pt x="2673" y="3031"/>
                  </a:cubicBezTo>
                  <a:cubicBezTo>
                    <a:pt x="3146" y="2650"/>
                    <a:pt x="3187" y="2076"/>
                    <a:pt x="3141" y="1516"/>
                  </a:cubicBezTo>
                  <a:cubicBezTo>
                    <a:pt x="3109" y="1181"/>
                    <a:pt x="3017" y="855"/>
                    <a:pt x="2861" y="602"/>
                  </a:cubicBezTo>
                  <a:cubicBezTo>
                    <a:pt x="2687" y="317"/>
                    <a:pt x="2384" y="125"/>
                    <a:pt x="2058" y="47"/>
                  </a:cubicBezTo>
                  <a:cubicBezTo>
                    <a:pt x="1926" y="15"/>
                    <a:pt x="1790" y="1"/>
                    <a:pt x="1655" y="1"/>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55" name="Google Shape;4055;p76"/>
            <p:cNvSpPr/>
            <p:nvPr/>
          </p:nvSpPr>
          <p:spPr>
            <a:xfrm>
              <a:off x="13122862" y="-3635536"/>
              <a:ext cx="26374" cy="19785"/>
            </a:xfrm>
            <a:custGeom>
              <a:avLst/>
              <a:gdLst/>
              <a:ahLst/>
              <a:cxnLst/>
              <a:rect l="l" t="t" r="r" b="b"/>
              <a:pathLst>
                <a:path w="288" h="216" extrusionOk="0">
                  <a:moveTo>
                    <a:pt x="136" y="0"/>
                  </a:moveTo>
                  <a:cubicBezTo>
                    <a:pt x="109" y="0"/>
                    <a:pt x="82" y="13"/>
                    <a:pt x="57" y="43"/>
                  </a:cubicBezTo>
                  <a:cubicBezTo>
                    <a:pt x="0" y="111"/>
                    <a:pt x="61" y="216"/>
                    <a:pt x="138" y="216"/>
                  </a:cubicBezTo>
                  <a:cubicBezTo>
                    <a:pt x="155" y="216"/>
                    <a:pt x="172" y="211"/>
                    <a:pt x="190" y="199"/>
                  </a:cubicBezTo>
                  <a:cubicBezTo>
                    <a:pt x="288" y="129"/>
                    <a:pt x="220" y="0"/>
                    <a:pt x="136"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56" name="Google Shape;4056;p76"/>
            <p:cNvSpPr/>
            <p:nvPr/>
          </p:nvSpPr>
          <p:spPr>
            <a:xfrm>
              <a:off x="13262882" y="-3643322"/>
              <a:ext cx="26466" cy="19602"/>
            </a:xfrm>
            <a:custGeom>
              <a:avLst/>
              <a:gdLst/>
              <a:ahLst/>
              <a:cxnLst/>
              <a:rect l="l" t="t" r="r" b="b"/>
              <a:pathLst>
                <a:path w="289" h="214" extrusionOk="0">
                  <a:moveTo>
                    <a:pt x="132" y="1"/>
                  </a:moveTo>
                  <a:cubicBezTo>
                    <a:pt x="107" y="1"/>
                    <a:pt x="80" y="12"/>
                    <a:pt x="57" y="41"/>
                  </a:cubicBezTo>
                  <a:cubicBezTo>
                    <a:pt x="0" y="109"/>
                    <a:pt x="61" y="214"/>
                    <a:pt x="138" y="214"/>
                  </a:cubicBezTo>
                  <a:cubicBezTo>
                    <a:pt x="155" y="214"/>
                    <a:pt x="172" y="209"/>
                    <a:pt x="190" y="197"/>
                  </a:cubicBezTo>
                  <a:cubicBezTo>
                    <a:pt x="289" y="130"/>
                    <a:pt x="217" y="1"/>
                    <a:pt x="132"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57" name="Google Shape;4057;p76"/>
            <p:cNvSpPr/>
            <p:nvPr/>
          </p:nvSpPr>
          <p:spPr>
            <a:xfrm>
              <a:off x="13186416" y="-3632422"/>
              <a:ext cx="27473" cy="52027"/>
            </a:xfrm>
            <a:custGeom>
              <a:avLst/>
              <a:gdLst/>
              <a:ahLst/>
              <a:cxnLst/>
              <a:rect l="l" t="t" r="r" b="b"/>
              <a:pathLst>
                <a:path w="300" h="568" extrusionOk="0">
                  <a:moveTo>
                    <a:pt x="143" y="0"/>
                  </a:moveTo>
                  <a:cubicBezTo>
                    <a:pt x="134" y="129"/>
                    <a:pt x="61" y="221"/>
                    <a:pt x="19" y="349"/>
                  </a:cubicBezTo>
                  <a:cubicBezTo>
                    <a:pt x="10" y="381"/>
                    <a:pt x="1" y="423"/>
                    <a:pt x="15" y="468"/>
                  </a:cubicBezTo>
                  <a:cubicBezTo>
                    <a:pt x="33" y="510"/>
                    <a:pt x="65" y="537"/>
                    <a:pt x="102" y="551"/>
                  </a:cubicBezTo>
                  <a:cubicBezTo>
                    <a:pt x="134" y="563"/>
                    <a:pt x="164" y="567"/>
                    <a:pt x="193" y="567"/>
                  </a:cubicBezTo>
                  <a:cubicBezTo>
                    <a:pt x="229" y="567"/>
                    <a:pt x="263" y="561"/>
                    <a:pt x="299" y="556"/>
                  </a:cubicBezTo>
                  <a:cubicBezTo>
                    <a:pt x="240" y="533"/>
                    <a:pt x="171" y="524"/>
                    <a:pt x="129" y="491"/>
                  </a:cubicBezTo>
                  <a:cubicBezTo>
                    <a:pt x="88" y="464"/>
                    <a:pt x="83" y="432"/>
                    <a:pt x="102" y="377"/>
                  </a:cubicBezTo>
                  <a:cubicBezTo>
                    <a:pt x="116" y="322"/>
                    <a:pt x="143" y="262"/>
                    <a:pt x="157" y="198"/>
                  </a:cubicBezTo>
                  <a:cubicBezTo>
                    <a:pt x="171" y="133"/>
                    <a:pt x="175" y="60"/>
                    <a:pt x="143"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58" name="Google Shape;4058;p76"/>
            <p:cNvSpPr/>
            <p:nvPr/>
          </p:nvSpPr>
          <p:spPr>
            <a:xfrm>
              <a:off x="13173412" y="-3568487"/>
              <a:ext cx="68225" cy="32884"/>
            </a:xfrm>
            <a:custGeom>
              <a:avLst/>
              <a:gdLst/>
              <a:ahLst/>
              <a:cxnLst/>
              <a:rect l="l" t="t" r="r" b="b"/>
              <a:pathLst>
                <a:path w="745" h="359" extrusionOk="0">
                  <a:moveTo>
                    <a:pt x="0" y="0"/>
                  </a:moveTo>
                  <a:cubicBezTo>
                    <a:pt x="0" y="92"/>
                    <a:pt x="37" y="184"/>
                    <a:pt x="106" y="248"/>
                  </a:cubicBezTo>
                  <a:cubicBezTo>
                    <a:pt x="172" y="314"/>
                    <a:pt x="263" y="359"/>
                    <a:pt x="359" y="359"/>
                  </a:cubicBezTo>
                  <a:cubicBezTo>
                    <a:pt x="363" y="359"/>
                    <a:pt x="368" y="358"/>
                    <a:pt x="372" y="358"/>
                  </a:cubicBezTo>
                  <a:cubicBezTo>
                    <a:pt x="473" y="358"/>
                    <a:pt x="565" y="308"/>
                    <a:pt x="634" y="248"/>
                  </a:cubicBezTo>
                  <a:cubicBezTo>
                    <a:pt x="703" y="179"/>
                    <a:pt x="744" y="87"/>
                    <a:pt x="744" y="0"/>
                  </a:cubicBezTo>
                  <a:lnTo>
                    <a:pt x="744" y="0"/>
                  </a:lnTo>
                  <a:cubicBezTo>
                    <a:pt x="712" y="83"/>
                    <a:pt x="657" y="152"/>
                    <a:pt x="593" y="198"/>
                  </a:cubicBezTo>
                  <a:cubicBezTo>
                    <a:pt x="524" y="243"/>
                    <a:pt x="446" y="276"/>
                    <a:pt x="368" y="276"/>
                  </a:cubicBezTo>
                  <a:cubicBezTo>
                    <a:pt x="363" y="276"/>
                    <a:pt x="358" y="276"/>
                    <a:pt x="354" y="276"/>
                  </a:cubicBezTo>
                  <a:cubicBezTo>
                    <a:pt x="284" y="276"/>
                    <a:pt x="212" y="245"/>
                    <a:pt x="152" y="202"/>
                  </a:cubicBezTo>
                  <a:cubicBezTo>
                    <a:pt x="83" y="152"/>
                    <a:pt x="33" y="83"/>
                    <a:pt x="0"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59" name="Google Shape;4059;p76"/>
            <p:cNvSpPr/>
            <p:nvPr/>
          </p:nvSpPr>
          <p:spPr>
            <a:xfrm>
              <a:off x="13244475" y="-3614194"/>
              <a:ext cx="80405" cy="43234"/>
            </a:xfrm>
            <a:custGeom>
              <a:avLst/>
              <a:gdLst/>
              <a:ahLst/>
              <a:cxnLst/>
              <a:rect l="l" t="t" r="r" b="b"/>
              <a:pathLst>
                <a:path w="878" h="472" extrusionOk="0">
                  <a:moveTo>
                    <a:pt x="554" y="0"/>
                  </a:moveTo>
                  <a:cubicBezTo>
                    <a:pt x="482" y="0"/>
                    <a:pt x="409" y="14"/>
                    <a:pt x="349" y="31"/>
                  </a:cubicBezTo>
                  <a:cubicBezTo>
                    <a:pt x="239" y="58"/>
                    <a:pt x="79" y="113"/>
                    <a:pt x="37" y="233"/>
                  </a:cubicBezTo>
                  <a:cubicBezTo>
                    <a:pt x="1" y="348"/>
                    <a:pt x="138" y="435"/>
                    <a:pt x="230" y="458"/>
                  </a:cubicBezTo>
                  <a:cubicBezTo>
                    <a:pt x="271" y="467"/>
                    <a:pt x="311" y="471"/>
                    <a:pt x="352" y="471"/>
                  </a:cubicBezTo>
                  <a:cubicBezTo>
                    <a:pt x="408" y="471"/>
                    <a:pt x="463" y="464"/>
                    <a:pt x="519" y="453"/>
                  </a:cubicBezTo>
                  <a:cubicBezTo>
                    <a:pt x="602" y="435"/>
                    <a:pt x="685" y="412"/>
                    <a:pt x="749" y="361"/>
                  </a:cubicBezTo>
                  <a:cubicBezTo>
                    <a:pt x="864" y="279"/>
                    <a:pt x="878" y="150"/>
                    <a:pt x="767" y="58"/>
                  </a:cubicBezTo>
                  <a:cubicBezTo>
                    <a:pt x="731" y="31"/>
                    <a:pt x="689" y="12"/>
                    <a:pt x="639" y="8"/>
                  </a:cubicBezTo>
                  <a:cubicBezTo>
                    <a:pt x="611" y="2"/>
                    <a:pt x="583" y="0"/>
                    <a:pt x="554" y="0"/>
                  </a:cubicBezTo>
                  <a:close/>
                </a:path>
              </a:pathLst>
            </a:custGeom>
            <a:solidFill>
              <a:srgbClr val="D35959">
                <a:alpha val="3547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60" name="Google Shape;4060;p76"/>
            <p:cNvSpPr/>
            <p:nvPr/>
          </p:nvSpPr>
          <p:spPr>
            <a:xfrm>
              <a:off x="13082203" y="-3603111"/>
              <a:ext cx="79123" cy="41036"/>
            </a:xfrm>
            <a:custGeom>
              <a:avLst/>
              <a:gdLst/>
              <a:ahLst/>
              <a:cxnLst/>
              <a:rect l="l" t="t" r="r" b="b"/>
              <a:pathLst>
                <a:path w="864" h="448" extrusionOk="0">
                  <a:moveTo>
                    <a:pt x="461" y="1"/>
                  </a:moveTo>
                  <a:cubicBezTo>
                    <a:pt x="378" y="1"/>
                    <a:pt x="293" y="13"/>
                    <a:pt x="216" y="43"/>
                  </a:cubicBezTo>
                  <a:cubicBezTo>
                    <a:pt x="165" y="57"/>
                    <a:pt x="119" y="84"/>
                    <a:pt x="78" y="116"/>
                  </a:cubicBezTo>
                  <a:cubicBezTo>
                    <a:pt x="46" y="139"/>
                    <a:pt x="18" y="176"/>
                    <a:pt x="9" y="213"/>
                  </a:cubicBezTo>
                  <a:cubicBezTo>
                    <a:pt x="0" y="286"/>
                    <a:pt x="69" y="351"/>
                    <a:pt x="133" y="383"/>
                  </a:cubicBezTo>
                  <a:cubicBezTo>
                    <a:pt x="219" y="426"/>
                    <a:pt x="317" y="448"/>
                    <a:pt x="414" y="448"/>
                  </a:cubicBezTo>
                  <a:cubicBezTo>
                    <a:pt x="513" y="448"/>
                    <a:pt x="612" y="425"/>
                    <a:pt x="698" y="378"/>
                  </a:cubicBezTo>
                  <a:cubicBezTo>
                    <a:pt x="781" y="337"/>
                    <a:pt x="863" y="268"/>
                    <a:pt x="836" y="171"/>
                  </a:cubicBezTo>
                  <a:cubicBezTo>
                    <a:pt x="804" y="75"/>
                    <a:pt x="716" y="34"/>
                    <a:pt x="625" y="15"/>
                  </a:cubicBezTo>
                  <a:cubicBezTo>
                    <a:pt x="573" y="6"/>
                    <a:pt x="517" y="1"/>
                    <a:pt x="461" y="1"/>
                  </a:cubicBezTo>
                  <a:close/>
                </a:path>
              </a:pathLst>
            </a:custGeom>
            <a:solidFill>
              <a:srgbClr val="D35959">
                <a:alpha val="3547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61" name="Google Shape;4061;p76"/>
            <p:cNvSpPr/>
            <p:nvPr/>
          </p:nvSpPr>
          <p:spPr>
            <a:xfrm>
              <a:off x="13102349" y="-3683350"/>
              <a:ext cx="51375" cy="29128"/>
            </a:xfrm>
            <a:custGeom>
              <a:avLst/>
              <a:gdLst/>
              <a:ahLst/>
              <a:cxnLst/>
              <a:rect l="l" t="t" r="r" b="b"/>
              <a:pathLst>
                <a:path w="561" h="318" extrusionOk="0">
                  <a:moveTo>
                    <a:pt x="309" y="0"/>
                  </a:moveTo>
                  <a:cubicBezTo>
                    <a:pt x="284" y="0"/>
                    <a:pt x="259" y="3"/>
                    <a:pt x="235" y="10"/>
                  </a:cubicBezTo>
                  <a:cubicBezTo>
                    <a:pt x="170" y="23"/>
                    <a:pt x="102" y="60"/>
                    <a:pt x="60" y="120"/>
                  </a:cubicBezTo>
                  <a:cubicBezTo>
                    <a:pt x="14" y="175"/>
                    <a:pt x="0" y="258"/>
                    <a:pt x="28" y="317"/>
                  </a:cubicBezTo>
                  <a:cubicBezTo>
                    <a:pt x="69" y="262"/>
                    <a:pt x="111" y="235"/>
                    <a:pt x="147" y="216"/>
                  </a:cubicBezTo>
                  <a:cubicBezTo>
                    <a:pt x="189" y="193"/>
                    <a:pt x="230" y="180"/>
                    <a:pt x="271" y="170"/>
                  </a:cubicBezTo>
                  <a:cubicBezTo>
                    <a:pt x="317" y="161"/>
                    <a:pt x="359" y="157"/>
                    <a:pt x="405" y="157"/>
                  </a:cubicBezTo>
                  <a:cubicBezTo>
                    <a:pt x="450" y="157"/>
                    <a:pt x="501" y="161"/>
                    <a:pt x="561" y="189"/>
                  </a:cubicBezTo>
                  <a:cubicBezTo>
                    <a:pt x="561" y="120"/>
                    <a:pt x="506" y="60"/>
                    <a:pt x="441" y="28"/>
                  </a:cubicBezTo>
                  <a:cubicBezTo>
                    <a:pt x="400" y="10"/>
                    <a:pt x="354" y="0"/>
                    <a:pt x="309"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62" name="Google Shape;4062;p76"/>
            <p:cNvSpPr/>
            <p:nvPr/>
          </p:nvSpPr>
          <p:spPr>
            <a:xfrm>
              <a:off x="13246123" y="-3696907"/>
              <a:ext cx="51009" cy="22441"/>
            </a:xfrm>
            <a:custGeom>
              <a:avLst/>
              <a:gdLst/>
              <a:ahLst/>
              <a:cxnLst/>
              <a:rect l="l" t="t" r="r" b="b"/>
              <a:pathLst>
                <a:path w="557" h="245" extrusionOk="0">
                  <a:moveTo>
                    <a:pt x="292" y="1"/>
                  </a:moveTo>
                  <a:cubicBezTo>
                    <a:pt x="285" y="1"/>
                    <a:pt x="279" y="1"/>
                    <a:pt x="272" y="2"/>
                  </a:cubicBezTo>
                  <a:cubicBezTo>
                    <a:pt x="203" y="2"/>
                    <a:pt x="139" y="29"/>
                    <a:pt x="88" y="75"/>
                  </a:cubicBezTo>
                  <a:cubicBezTo>
                    <a:pt x="38" y="116"/>
                    <a:pt x="1" y="176"/>
                    <a:pt x="1" y="245"/>
                  </a:cubicBezTo>
                  <a:cubicBezTo>
                    <a:pt x="61" y="217"/>
                    <a:pt x="106" y="199"/>
                    <a:pt x="152" y="185"/>
                  </a:cubicBezTo>
                  <a:cubicBezTo>
                    <a:pt x="198" y="176"/>
                    <a:pt x="240" y="167"/>
                    <a:pt x="281" y="167"/>
                  </a:cubicBezTo>
                  <a:cubicBezTo>
                    <a:pt x="364" y="167"/>
                    <a:pt x="437" y="171"/>
                    <a:pt x="552" y="236"/>
                  </a:cubicBezTo>
                  <a:cubicBezTo>
                    <a:pt x="556" y="171"/>
                    <a:pt x="524" y="107"/>
                    <a:pt x="469" y="61"/>
                  </a:cubicBezTo>
                  <a:cubicBezTo>
                    <a:pt x="420" y="20"/>
                    <a:pt x="355" y="1"/>
                    <a:pt x="292"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63" name="Google Shape;4063;p76"/>
            <p:cNvSpPr/>
            <p:nvPr/>
          </p:nvSpPr>
          <p:spPr>
            <a:xfrm>
              <a:off x="12994290" y="-3937077"/>
              <a:ext cx="398728" cy="422081"/>
            </a:xfrm>
            <a:custGeom>
              <a:avLst/>
              <a:gdLst/>
              <a:ahLst/>
              <a:cxnLst/>
              <a:rect l="l" t="t" r="r" b="b"/>
              <a:pathLst>
                <a:path w="4354" h="4608" extrusionOk="0">
                  <a:moveTo>
                    <a:pt x="1657" y="1"/>
                  </a:moveTo>
                  <a:cubicBezTo>
                    <a:pt x="1648" y="1"/>
                    <a:pt x="1639" y="1"/>
                    <a:pt x="1630" y="2"/>
                  </a:cubicBezTo>
                  <a:cubicBezTo>
                    <a:pt x="1810" y="84"/>
                    <a:pt x="1966" y="227"/>
                    <a:pt x="2067" y="397"/>
                  </a:cubicBezTo>
                  <a:cubicBezTo>
                    <a:pt x="1991" y="277"/>
                    <a:pt x="1849" y="206"/>
                    <a:pt x="1709" y="206"/>
                  </a:cubicBezTo>
                  <a:cubicBezTo>
                    <a:pt x="1672" y="206"/>
                    <a:pt x="1634" y="211"/>
                    <a:pt x="1598" y="222"/>
                  </a:cubicBezTo>
                  <a:cubicBezTo>
                    <a:pt x="1727" y="282"/>
                    <a:pt x="1860" y="341"/>
                    <a:pt x="1989" y="401"/>
                  </a:cubicBezTo>
                  <a:cubicBezTo>
                    <a:pt x="1911" y="372"/>
                    <a:pt x="1830" y="359"/>
                    <a:pt x="1748" y="359"/>
                  </a:cubicBezTo>
                  <a:cubicBezTo>
                    <a:pt x="1466" y="359"/>
                    <a:pt x="1180" y="521"/>
                    <a:pt x="1052" y="778"/>
                  </a:cubicBezTo>
                  <a:cubicBezTo>
                    <a:pt x="955" y="975"/>
                    <a:pt x="965" y="1246"/>
                    <a:pt x="1135" y="1388"/>
                  </a:cubicBezTo>
                  <a:cubicBezTo>
                    <a:pt x="1199" y="1439"/>
                    <a:pt x="1272" y="1466"/>
                    <a:pt x="1350" y="1485"/>
                  </a:cubicBezTo>
                  <a:cubicBezTo>
                    <a:pt x="1057" y="1618"/>
                    <a:pt x="799" y="1820"/>
                    <a:pt x="616" y="2082"/>
                  </a:cubicBezTo>
                  <a:cubicBezTo>
                    <a:pt x="391" y="2403"/>
                    <a:pt x="303" y="2775"/>
                    <a:pt x="179" y="3138"/>
                  </a:cubicBezTo>
                  <a:cubicBezTo>
                    <a:pt x="120" y="3299"/>
                    <a:pt x="65" y="3459"/>
                    <a:pt x="42" y="3629"/>
                  </a:cubicBezTo>
                  <a:cubicBezTo>
                    <a:pt x="0" y="3987"/>
                    <a:pt x="189" y="4304"/>
                    <a:pt x="501" y="4474"/>
                  </a:cubicBezTo>
                  <a:cubicBezTo>
                    <a:pt x="639" y="4548"/>
                    <a:pt x="790" y="4584"/>
                    <a:pt x="942" y="4593"/>
                  </a:cubicBezTo>
                  <a:cubicBezTo>
                    <a:pt x="1017" y="4599"/>
                    <a:pt x="1097" y="4608"/>
                    <a:pt x="1177" y="4608"/>
                  </a:cubicBezTo>
                  <a:cubicBezTo>
                    <a:pt x="1228" y="4608"/>
                    <a:pt x="1279" y="4604"/>
                    <a:pt x="1327" y="4593"/>
                  </a:cubicBezTo>
                  <a:lnTo>
                    <a:pt x="1327" y="4593"/>
                  </a:lnTo>
                  <a:cubicBezTo>
                    <a:pt x="1326" y="4594"/>
                    <a:pt x="1324" y="4594"/>
                    <a:pt x="1323" y="4594"/>
                  </a:cubicBezTo>
                  <a:cubicBezTo>
                    <a:pt x="1275" y="4594"/>
                    <a:pt x="1184" y="4464"/>
                    <a:pt x="1148" y="4433"/>
                  </a:cubicBezTo>
                  <a:cubicBezTo>
                    <a:pt x="1038" y="4345"/>
                    <a:pt x="988" y="4263"/>
                    <a:pt x="910" y="4157"/>
                  </a:cubicBezTo>
                  <a:cubicBezTo>
                    <a:pt x="910" y="4143"/>
                    <a:pt x="841" y="4056"/>
                    <a:pt x="841" y="4042"/>
                  </a:cubicBezTo>
                  <a:cubicBezTo>
                    <a:pt x="836" y="3905"/>
                    <a:pt x="864" y="3859"/>
                    <a:pt x="896" y="3726"/>
                  </a:cubicBezTo>
                  <a:cubicBezTo>
                    <a:pt x="946" y="3505"/>
                    <a:pt x="854" y="3312"/>
                    <a:pt x="804" y="3101"/>
                  </a:cubicBezTo>
                  <a:cubicBezTo>
                    <a:pt x="772" y="2968"/>
                    <a:pt x="776" y="2807"/>
                    <a:pt x="859" y="2706"/>
                  </a:cubicBezTo>
                  <a:cubicBezTo>
                    <a:pt x="887" y="2697"/>
                    <a:pt x="914" y="2683"/>
                    <a:pt x="937" y="2665"/>
                  </a:cubicBezTo>
                  <a:cubicBezTo>
                    <a:pt x="1011" y="2707"/>
                    <a:pt x="1176" y="2769"/>
                    <a:pt x="1296" y="2769"/>
                  </a:cubicBezTo>
                  <a:cubicBezTo>
                    <a:pt x="1371" y="2769"/>
                    <a:pt x="1429" y="2745"/>
                    <a:pt x="1438" y="2679"/>
                  </a:cubicBezTo>
                  <a:lnTo>
                    <a:pt x="1456" y="2532"/>
                  </a:lnTo>
                  <a:cubicBezTo>
                    <a:pt x="1470" y="2536"/>
                    <a:pt x="1484" y="2541"/>
                    <a:pt x="1502" y="2541"/>
                  </a:cubicBezTo>
                  <a:cubicBezTo>
                    <a:pt x="1529" y="2596"/>
                    <a:pt x="1580" y="2642"/>
                    <a:pt x="1635" y="2674"/>
                  </a:cubicBezTo>
                  <a:cubicBezTo>
                    <a:pt x="1732" y="2725"/>
                    <a:pt x="1837" y="2734"/>
                    <a:pt x="1943" y="2738"/>
                  </a:cubicBezTo>
                  <a:cubicBezTo>
                    <a:pt x="2154" y="2738"/>
                    <a:pt x="2361" y="2711"/>
                    <a:pt x="2563" y="2651"/>
                  </a:cubicBezTo>
                  <a:cubicBezTo>
                    <a:pt x="2553" y="2582"/>
                    <a:pt x="2549" y="2513"/>
                    <a:pt x="2540" y="2444"/>
                  </a:cubicBezTo>
                  <a:lnTo>
                    <a:pt x="2540" y="2444"/>
                  </a:lnTo>
                  <a:cubicBezTo>
                    <a:pt x="2558" y="2518"/>
                    <a:pt x="2631" y="2573"/>
                    <a:pt x="2705" y="2582"/>
                  </a:cubicBezTo>
                  <a:cubicBezTo>
                    <a:pt x="2724" y="2586"/>
                    <a:pt x="2744" y="2588"/>
                    <a:pt x="2763" y="2588"/>
                  </a:cubicBezTo>
                  <a:cubicBezTo>
                    <a:pt x="2838" y="2588"/>
                    <a:pt x="2911" y="2562"/>
                    <a:pt x="2980" y="2536"/>
                  </a:cubicBezTo>
                  <a:cubicBezTo>
                    <a:pt x="2971" y="2487"/>
                    <a:pt x="2962" y="2442"/>
                    <a:pt x="2949" y="2393"/>
                  </a:cubicBezTo>
                  <a:lnTo>
                    <a:pt x="2949" y="2393"/>
                  </a:lnTo>
                  <a:cubicBezTo>
                    <a:pt x="2981" y="2506"/>
                    <a:pt x="3149" y="2565"/>
                    <a:pt x="3257" y="2565"/>
                  </a:cubicBezTo>
                  <a:cubicBezTo>
                    <a:pt x="3264" y="2565"/>
                    <a:pt x="3272" y="2564"/>
                    <a:pt x="3279" y="2564"/>
                  </a:cubicBezTo>
                  <a:cubicBezTo>
                    <a:pt x="3343" y="2555"/>
                    <a:pt x="3384" y="2527"/>
                    <a:pt x="3437" y="2527"/>
                  </a:cubicBezTo>
                  <a:cubicBezTo>
                    <a:pt x="3441" y="2527"/>
                    <a:pt x="3445" y="2527"/>
                    <a:pt x="3449" y="2527"/>
                  </a:cubicBezTo>
                  <a:cubicBezTo>
                    <a:pt x="3527" y="2683"/>
                    <a:pt x="3600" y="2849"/>
                    <a:pt x="3665" y="3009"/>
                  </a:cubicBezTo>
                  <a:cubicBezTo>
                    <a:pt x="3660" y="3046"/>
                    <a:pt x="3651" y="3083"/>
                    <a:pt x="3646" y="3119"/>
                  </a:cubicBezTo>
                  <a:cubicBezTo>
                    <a:pt x="3610" y="3271"/>
                    <a:pt x="3605" y="3395"/>
                    <a:pt x="3642" y="3551"/>
                  </a:cubicBezTo>
                  <a:cubicBezTo>
                    <a:pt x="3674" y="3689"/>
                    <a:pt x="3724" y="3822"/>
                    <a:pt x="3738" y="3964"/>
                  </a:cubicBezTo>
                  <a:cubicBezTo>
                    <a:pt x="3674" y="4153"/>
                    <a:pt x="3564" y="4327"/>
                    <a:pt x="3407" y="4447"/>
                  </a:cubicBezTo>
                  <a:cubicBezTo>
                    <a:pt x="3428" y="4450"/>
                    <a:pt x="3449" y="4452"/>
                    <a:pt x="3470" y="4452"/>
                  </a:cubicBezTo>
                  <a:cubicBezTo>
                    <a:pt x="3559" y="4452"/>
                    <a:pt x="3645" y="4421"/>
                    <a:pt x="3720" y="4368"/>
                  </a:cubicBezTo>
                  <a:lnTo>
                    <a:pt x="3720" y="4368"/>
                  </a:lnTo>
                  <a:cubicBezTo>
                    <a:pt x="3715" y="4396"/>
                    <a:pt x="3711" y="4424"/>
                    <a:pt x="3711" y="4447"/>
                  </a:cubicBezTo>
                  <a:cubicBezTo>
                    <a:pt x="3752" y="4391"/>
                    <a:pt x="3789" y="4332"/>
                    <a:pt x="3821" y="4272"/>
                  </a:cubicBezTo>
                  <a:cubicBezTo>
                    <a:pt x="3825" y="4290"/>
                    <a:pt x="3830" y="4309"/>
                    <a:pt x="3830" y="4327"/>
                  </a:cubicBezTo>
                  <a:cubicBezTo>
                    <a:pt x="3972" y="4290"/>
                    <a:pt x="4087" y="4180"/>
                    <a:pt x="4161" y="4052"/>
                  </a:cubicBezTo>
                  <a:cubicBezTo>
                    <a:pt x="4229" y="3923"/>
                    <a:pt x="4262" y="3776"/>
                    <a:pt x="4280" y="3629"/>
                  </a:cubicBezTo>
                  <a:cubicBezTo>
                    <a:pt x="4353" y="3041"/>
                    <a:pt x="4225" y="2431"/>
                    <a:pt x="3913" y="1926"/>
                  </a:cubicBezTo>
                  <a:cubicBezTo>
                    <a:pt x="3835" y="1797"/>
                    <a:pt x="3747" y="1678"/>
                    <a:pt x="3623" y="1595"/>
                  </a:cubicBezTo>
                  <a:cubicBezTo>
                    <a:pt x="3539" y="1537"/>
                    <a:pt x="3435" y="1502"/>
                    <a:pt x="3333" y="1502"/>
                  </a:cubicBezTo>
                  <a:cubicBezTo>
                    <a:pt x="3289" y="1502"/>
                    <a:pt x="3246" y="1508"/>
                    <a:pt x="3205" y="1522"/>
                  </a:cubicBezTo>
                  <a:cubicBezTo>
                    <a:pt x="3228" y="1476"/>
                    <a:pt x="3242" y="1421"/>
                    <a:pt x="3251" y="1365"/>
                  </a:cubicBezTo>
                  <a:lnTo>
                    <a:pt x="3251" y="1365"/>
                  </a:lnTo>
                  <a:cubicBezTo>
                    <a:pt x="3196" y="1393"/>
                    <a:pt x="3155" y="1443"/>
                    <a:pt x="3146" y="1503"/>
                  </a:cubicBezTo>
                  <a:cubicBezTo>
                    <a:pt x="3137" y="1462"/>
                    <a:pt x="3123" y="1421"/>
                    <a:pt x="3100" y="1384"/>
                  </a:cubicBezTo>
                  <a:lnTo>
                    <a:pt x="3100" y="1384"/>
                  </a:lnTo>
                  <a:cubicBezTo>
                    <a:pt x="3095" y="1425"/>
                    <a:pt x="3095" y="1476"/>
                    <a:pt x="3109" y="1517"/>
                  </a:cubicBezTo>
                  <a:cubicBezTo>
                    <a:pt x="3045" y="1462"/>
                    <a:pt x="2976" y="1421"/>
                    <a:pt x="2902" y="1388"/>
                  </a:cubicBezTo>
                  <a:cubicBezTo>
                    <a:pt x="3306" y="1159"/>
                    <a:pt x="3348" y="612"/>
                    <a:pt x="2939" y="346"/>
                  </a:cubicBezTo>
                  <a:cubicBezTo>
                    <a:pt x="2816" y="267"/>
                    <a:pt x="2651" y="220"/>
                    <a:pt x="2490" y="220"/>
                  </a:cubicBezTo>
                  <a:cubicBezTo>
                    <a:pt x="2350" y="220"/>
                    <a:pt x="2213" y="256"/>
                    <a:pt x="2108" y="337"/>
                  </a:cubicBezTo>
                  <a:cubicBezTo>
                    <a:pt x="2051" y="144"/>
                    <a:pt x="1855" y="1"/>
                    <a:pt x="1657" y="1"/>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64" name="Google Shape;4064;p76"/>
            <p:cNvSpPr/>
            <p:nvPr/>
          </p:nvSpPr>
          <p:spPr>
            <a:xfrm>
              <a:off x="13101067" y="-3918024"/>
              <a:ext cx="225922" cy="192263"/>
            </a:xfrm>
            <a:custGeom>
              <a:avLst/>
              <a:gdLst/>
              <a:ahLst/>
              <a:cxnLst/>
              <a:rect l="l" t="t" r="r" b="b"/>
              <a:pathLst>
                <a:path w="2467" h="2099" extrusionOk="0">
                  <a:moveTo>
                    <a:pt x="1295" y="1"/>
                  </a:moveTo>
                  <a:cubicBezTo>
                    <a:pt x="1263" y="1"/>
                    <a:pt x="1232" y="3"/>
                    <a:pt x="1204" y="9"/>
                  </a:cubicBezTo>
                  <a:cubicBezTo>
                    <a:pt x="1149" y="19"/>
                    <a:pt x="829" y="265"/>
                    <a:pt x="955" y="330"/>
                  </a:cubicBezTo>
                  <a:lnTo>
                    <a:pt x="955" y="330"/>
                  </a:lnTo>
                  <a:cubicBezTo>
                    <a:pt x="873" y="289"/>
                    <a:pt x="781" y="269"/>
                    <a:pt x="688" y="269"/>
                  </a:cubicBezTo>
                  <a:cubicBezTo>
                    <a:pt x="557" y="269"/>
                    <a:pt x="424" y="310"/>
                    <a:pt x="322" y="391"/>
                  </a:cubicBezTo>
                  <a:cubicBezTo>
                    <a:pt x="51" y="606"/>
                    <a:pt x="1" y="1061"/>
                    <a:pt x="359" y="1208"/>
                  </a:cubicBezTo>
                  <a:cubicBezTo>
                    <a:pt x="478" y="1258"/>
                    <a:pt x="602" y="1272"/>
                    <a:pt x="722" y="1314"/>
                  </a:cubicBezTo>
                  <a:lnTo>
                    <a:pt x="1162" y="2099"/>
                  </a:lnTo>
                  <a:cubicBezTo>
                    <a:pt x="1787" y="1355"/>
                    <a:pt x="2292" y="1828"/>
                    <a:pt x="2407" y="1520"/>
                  </a:cubicBezTo>
                  <a:cubicBezTo>
                    <a:pt x="2466" y="1369"/>
                    <a:pt x="2039" y="1314"/>
                    <a:pt x="1718" y="1171"/>
                  </a:cubicBezTo>
                  <a:cubicBezTo>
                    <a:pt x="2388" y="689"/>
                    <a:pt x="1874" y="212"/>
                    <a:pt x="1773" y="143"/>
                  </a:cubicBezTo>
                  <a:cubicBezTo>
                    <a:pt x="1655" y="70"/>
                    <a:pt x="1456" y="1"/>
                    <a:pt x="1295" y="1"/>
                  </a:cubicBezTo>
                  <a:close/>
                </a:path>
              </a:pathLst>
            </a:custGeom>
            <a:solidFill>
              <a:srgbClr val="5E3233">
                <a:alpha val="244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aphicFrame>
        <p:nvGraphicFramePr>
          <p:cNvPr id="4065" name="Google Shape;4065;p76"/>
          <p:cNvGraphicFramePr/>
          <p:nvPr>
            <p:extLst>
              <p:ext uri="{D42A27DB-BD31-4B8C-83A1-F6EECF244321}">
                <p14:modId xmlns:p14="http://schemas.microsoft.com/office/powerpoint/2010/main" val="3247480676"/>
              </p:ext>
            </p:extLst>
          </p:nvPr>
        </p:nvGraphicFramePr>
        <p:xfrm>
          <a:off x="2293838" y="1884833"/>
          <a:ext cx="7604325" cy="1381456"/>
        </p:xfrm>
        <a:graphic>
          <a:graphicData uri="http://schemas.openxmlformats.org/drawingml/2006/table">
            <a:tbl>
              <a:tblPr>
                <a:noFill/>
              </a:tblPr>
              <a:tblGrid>
                <a:gridCol w="7604325">
                  <a:extLst>
                    <a:ext uri="{9D8B030D-6E8A-4147-A177-3AD203B41FA5}">
                      <a16:colId xmlns:a16="http://schemas.microsoft.com/office/drawing/2014/main" val="20000"/>
                    </a:ext>
                  </a:extLst>
                </a:gridCol>
              </a:tblGrid>
              <a:tr h="1096646">
                <a:tc>
                  <a:txBody>
                    <a:bodyPr/>
                    <a:lstStyle/>
                    <a:p>
                      <a:pPr algn="ctr">
                        <a:lnSpc>
                          <a:spcPct val="150000"/>
                        </a:lnSpc>
                      </a:pPr>
                      <a:r>
                        <a:rPr lang="vi-VN" sz="2400" b="0" i="0" u="none" strike="noStrike" cap="none" dirty="0">
                          <a:solidFill>
                            <a:schemeClr val="tx1"/>
                          </a:solidFill>
                          <a:effectLst/>
                          <a:latin typeface="+mn-lt"/>
                          <a:ea typeface="+mn-ea"/>
                          <a:cs typeface="+mn-ea"/>
                          <a:sym typeface="+mn-lt"/>
                        </a:rPr>
                        <a:t>Em hãy sáng tạo sản phẩm về đề tài em yêu hòa bình theo ý thích.</a:t>
                      </a:r>
                    </a:p>
                  </a:txBody>
                  <a:tcPr marL="121900" marR="121900" marT="121900" marB="240000" anchor="ctr">
                    <a:lnL w="9525" cap="flat" cmpd="sng">
                      <a:solidFill>
                        <a:schemeClr val="lt2">
                          <a:alpha val="0"/>
                        </a:schemeClr>
                      </a:solidFill>
                      <a:prstDash val="solid"/>
                      <a:round/>
                      <a:headEnd type="none" w="sm" len="sm"/>
                      <a:tailEnd type="none" w="sm" len="sm"/>
                    </a:lnL>
                    <a:lnR w="9525" cap="flat" cmpd="sng">
                      <a:solidFill>
                        <a:schemeClr val="lt2">
                          <a:alpha val="0"/>
                        </a:schemeClr>
                      </a:solidFill>
                      <a:prstDash val="solid"/>
                      <a:round/>
                      <a:headEnd type="none" w="sm" len="sm"/>
                      <a:tailEnd type="none" w="sm" len="sm"/>
                    </a:lnR>
                    <a:lnT w="9525" cap="flat" cmpd="sng">
                      <a:solidFill>
                        <a:schemeClr val="lt2">
                          <a:alpha val="0"/>
                        </a:schemeClr>
                      </a:solidFill>
                      <a:prstDash val="solid"/>
                      <a:round/>
                      <a:headEnd type="none" w="sm" len="sm"/>
                      <a:tailEnd type="none" w="sm" len="sm"/>
                    </a:lnT>
                    <a:lnB w="9525" cap="flat" cmpd="sng">
                      <a:solidFill>
                        <a:schemeClr val="lt2">
                          <a:alpha val="0"/>
                        </a:schemeClr>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983674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065"/>
                                        </p:tgtEl>
                                        <p:attrNameLst>
                                          <p:attrName>style.visibility</p:attrName>
                                        </p:attrNameLst>
                                      </p:cBhvr>
                                      <p:to>
                                        <p:strVal val="visible"/>
                                      </p:to>
                                    </p:set>
                                    <p:animEffect transition="in" filter="wipe(down)">
                                      <p:cBhvr>
                                        <p:cTn id="7" dur="500"/>
                                        <p:tgtEl>
                                          <p:spTgt spid="40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29"/>
        <p:cNvGrpSpPr/>
        <p:nvPr/>
      </p:nvGrpSpPr>
      <p:grpSpPr>
        <a:xfrm>
          <a:off x="0" y="0"/>
          <a:ext cx="0" cy="0"/>
          <a:chOff x="0" y="0"/>
          <a:chExt cx="0" cy="0"/>
        </a:xfrm>
      </p:grpSpPr>
      <p:grpSp>
        <p:nvGrpSpPr>
          <p:cNvPr id="17" name="Group 16">
            <a:extLst>
              <a:ext uri="{FF2B5EF4-FFF2-40B4-BE49-F238E27FC236}">
                <a16:creationId xmlns:a16="http://schemas.microsoft.com/office/drawing/2014/main" id="{C4631340-1169-09BF-86C5-22A64E6BB624}"/>
              </a:ext>
            </a:extLst>
          </p:cNvPr>
          <p:cNvGrpSpPr/>
          <p:nvPr/>
        </p:nvGrpSpPr>
        <p:grpSpPr>
          <a:xfrm>
            <a:off x="10510" y="1907420"/>
            <a:ext cx="4653551" cy="4632642"/>
            <a:chOff x="2193116" y="420317"/>
            <a:chExt cx="4483642" cy="4463493"/>
          </a:xfrm>
        </p:grpSpPr>
        <p:pic>
          <p:nvPicPr>
            <p:cNvPr id="18" name="Picture 17">
              <a:extLst>
                <a:ext uri="{FF2B5EF4-FFF2-40B4-BE49-F238E27FC236}">
                  <a16:creationId xmlns:a16="http://schemas.microsoft.com/office/drawing/2014/main" id="{918CAFA8-B238-416B-4A13-E36ACF2BEC79}"/>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colorTemperature colorTemp="5900"/>
                      </a14:imgEffect>
                      <a14:imgEffect>
                        <a14:brightnessContrast contrast="20000"/>
                      </a14:imgEffect>
                    </a14:imgLayer>
                  </a14:imgProps>
                </a:ext>
              </a:extLst>
            </a:blip>
            <a:srcRect t="61" b="61"/>
            <a:stretch/>
          </p:blipFill>
          <p:spPr>
            <a:xfrm>
              <a:off x="3221360" y="420317"/>
              <a:ext cx="2437992" cy="3477633"/>
            </a:xfrm>
            <a:prstGeom prst="roundRect">
              <a:avLst>
                <a:gd name="adj" fmla="val 4092"/>
              </a:avLst>
            </a:prstGeom>
          </p:spPr>
        </p:pic>
        <p:sp>
          <p:nvSpPr>
            <p:cNvPr id="19" name="TextBox 18">
              <a:extLst>
                <a:ext uri="{FF2B5EF4-FFF2-40B4-BE49-F238E27FC236}">
                  <a16:creationId xmlns:a16="http://schemas.microsoft.com/office/drawing/2014/main" id="{3878B42C-9570-AB5E-96E3-55D1C2A0F198}"/>
                </a:ext>
              </a:extLst>
            </p:cNvPr>
            <p:cNvSpPr txBox="1"/>
            <p:nvPr/>
          </p:nvSpPr>
          <p:spPr>
            <a:xfrm>
              <a:off x="2193116" y="3913140"/>
              <a:ext cx="4483642" cy="970670"/>
            </a:xfrm>
            <a:prstGeom prst="rect">
              <a:avLst/>
            </a:prstGeom>
            <a:noFill/>
          </p:spPr>
          <p:txBody>
            <a:bodyPr wrap="square" rtlCol="0" anchor="ctr">
              <a:spAutoFit/>
            </a:bodyPr>
            <a:lstStyle/>
            <a:p>
              <a:pPr algn="ctr" defTabSz="1219170">
                <a:lnSpc>
                  <a:spcPct val="150000"/>
                </a:lnSpc>
                <a:buClr>
                  <a:srgbClr val="000000"/>
                </a:buClr>
              </a:pPr>
              <a:r>
                <a:rPr lang="vi-VN" sz="2133" kern="0" dirty="0">
                  <a:solidFill>
                    <a:srgbClr val="000000"/>
                  </a:solidFill>
                  <a:cs typeface="+mn-ea"/>
                  <a:sym typeface="+mn-lt"/>
                </a:rPr>
                <a:t>Tình hữu nghị Việt Nam – Cuba </a:t>
              </a:r>
            </a:p>
            <a:p>
              <a:pPr algn="ctr" defTabSz="1219170">
                <a:lnSpc>
                  <a:spcPct val="150000"/>
                </a:lnSpc>
                <a:buClr>
                  <a:srgbClr val="000000"/>
                </a:buClr>
              </a:pPr>
              <a:r>
                <a:rPr lang="vi-VN" sz="2133" kern="0" dirty="0">
                  <a:solidFill>
                    <a:srgbClr val="000000"/>
                  </a:solidFill>
                  <a:cs typeface="+mn-ea"/>
                  <a:sym typeface="+mn-lt"/>
                </a:rPr>
                <a:t>Quang Huy</a:t>
              </a:r>
            </a:p>
          </p:txBody>
        </p:sp>
      </p:grpSp>
      <p:grpSp>
        <p:nvGrpSpPr>
          <p:cNvPr id="4" name="Group 3">
            <a:extLst>
              <a:ext uri="{FF2B5EF4-FFF2-40B4-BE49-F238E27FC236}">
                <a16:creationId xmlns:a16="http://schemas.microsoft.com/office/drawing/2014/main" id="{AA5FB250-CEEB-82DA-E3E1-209A0A9339AD}"/>
              </a:ext>
            </a:extLst>
          </p:cNvPr>
          <p:cNvGrpSpPr/>
          <p:nvPr/>
        </p:nvGrpSpPr>
        <p:grpSpPr>
          <a:xfrm>
            <a:off x="4488900" y="1907420"/>
            <a:ext cx="3206685" cy="4616877"/>
            <a:chOff x="2895554" y="420317"/>
            <a:chExt cx="3089604" cy="4448304"/>
          </a:xfrm>
        </p:grpSpPr>
        <p:pic>
          <p:nvPicPr>
            <p:cNvPr id="5" name="Picture 4">
              <a:extLst>
                <a:ext uri="{FF2B5EF4-FFF2-40B4-BE49-F238E27FC236}">
                  <a16:creationId xmlns:a16="http://schemas.microsoft.com/office/drawing/2014/main" id="{DD6CA41C-F5A6-6C6D-A2E8-85CB4B543699}"/>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Effect>
                        <a14:colorTemperature colorTemp="7200"/>
                      </a14:imgEffect>
                      <a14:imgEffect>
                        <a14:brightnessContrast bright="20000" contrast="-20000"/>
                      </a14:imgEffect>
                    </a14:imgLayer>
                  </a14:imgProps>
                </a:ext>
              </a:extLst>
            </a:blip>
            <a:srcRect l="112" r="112"/>
            <a:stretch/>
          </p:blipFill>
          <p:spPr>
            <a:xfrm>
              <a:off x="3221360" y="420317"/>
              <a:ext cx="2437992" cy="3477633"/>
            </a:xfrm>
            <a:prstGeom prst="roundRect">
              <a:avLst>
                <a:gd name="adj" fmla="val 4092"/>
              </a:avLst>
            </a:prstGeom>
          </p:spPr>
        </p:pic>
        <p:sp>
          <p:nvSpPr>
            <p:cNvPr id="6" name="TextBox 5">
              <a:extLst>
                <a:ext uri="{FF2B5EF4-FFF2-40B4-BE49-F238E27FC236}">
                  <a16:creationId xmlns:a16="http://schemas.microsoft.com/office/drawing/2014/main" id="{7A928029-47D9-696C-3093-399537117740}"/>
                </a:ext>
              </a:extLst>
            </p:cNvPr>
            <p:cNvSpPr txBox="1"/>
            <p:nvPr/>
          </p:nvSpPr>
          <p:spPr>
            <a:xfrm>
              <a:off x="2895554" y="3897950"/>
              <a:ext cx="3089604" cy="970671"/>
            </a:xfrm>
            <a:prstGeom prst="rect">
              <a:avLst/>
            </a:prstGeom>
            <a:noFill/>
          </p:spPr>
          <p:txBody>
            <a:bodyPr wrap="square" rtlCol="0" anchor="ctr">
              <a:spAutoFit/>
            </a:bodyPr>
            <a:lstStyle/>
            <a:p>
              <a:pPr algn="ctr" defTabSz="1219170">
                <a:lnSpc>
                  <a:spcPct val="150000"/>
                </a:lnSpc>
                <a:buClr>
                  <a:srgbClr val="000000"/>
                </a:buClr>
              </a:pPr>
              <a:r>
                <a:rPr lang="vi-VN" sz="2133" kern="0" dirty="0">
                  <a:solidFill>
                    <a:srgbClr val="000000"/>
                  </a:solidFill>
                  <a:cs typeface="+mn-ea"/>
                  <a:sym typeface="+mn-lt"/>
                </a:rPr>
                <a:t>Bữa tiệc giao lưu Phương Nam</a:t>
              </a:r>
            </a:p>
          </p:txBody>
        </p:sp>
      </p:grpSp>
      <p:grpSp>
        <p:nvGrpSpPr>
          <p:cNvPr id="7" name="Group 6">
            <a:extLst>
              <a:ext uri="{FF2B5EF4-FFF2-40B4-BE49-F238E27FC236}">
                <a16:creationId xmlns:a16="http://schemas.microsoft.com/office/drawing/2014/main" id="{34ECC282-9A81-833E-81A4-DC0E321EDD7C}"/>
              </a:ext>
            </a:extLst>
          </p:cNvPr>
          <p:cNvGrpSpPr/>
          <p:nvPr/>
        </p:nvGrpSpPr>
        <p:grpSpPr>
          <a:xfrm>
            <a:off x="8382000" y="1907420"/>
            <a:ext cx="3611611" cy="4616877"/>
            <a:chOff x="2692783" y="420317"/>
            <a:chExt cx="3479744" cy="4448303"/>
          </a:xfrm>
        </p:grpSpPr>
        <p:pic>
          <p:nvPicPr>
            <p:cNvPr id="8" name="Picture 7">
              <a:extLst>
                <a:ext uri="{FF2B5EF4-FFF2-40B4-BE49-F238E27FC236}">
                  <a16:creationId xmlns:a16="http://schemas.microsoft.com/office/drawing/2014/main" id="{A97C3DFF-A6DD-F57F-CE49-18ADAC977309}"/>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25000"/>
                      </a14:imgEffect>
                      <a14:imgEffect>
                        <a14:colorTemperature colorTemp="7200"/>
                      </a14:imgEffect>
                      <a14:imgEffect>
                        <a14:brightnessContrast bright="20000" contrast="-20000"/>
                      </a14:imgEffect>
                    </a14:imgLayer>
                  </a14:imgProps>
                </a:ext>
              </a:extLst>
            </a:blip>
            <a:srcRect l="124" r="124"/>
            <a:stretch/>
          </p:blipFill>
          <p:spPr>
            <a:xfrm>
              <a:off x="3221360" y="420317"/>
              <a:ext cx="2437992" cy="3477633"/>
            </a:xfrm>
            <a:prstGeom prst="roundRect">
              <a:avLst>
                <a:gd name="adj" fmla="val 4092"/>
              </a:avLst>
            </a:prstGeom>
          </p:spPr>
        </p:pic>
        <p:sp>
          <p:nvSpPr>
            <p:cNvPr id="9" name="TextBox 8">
              <a:extLst>
                <a:ext uri="{FF2B5EF4-FFF2-40B4-BE49-F238E27FC236}">
                  <a16:creationId xmlns:a16="http://schemas.microsoft.com/office/drawing/2014/main" id="{41A5A08B-F768-BE0C-B5B7-6516DFC316E0}"/>
                </a:ext>
              </a:extLst>
            </p:cNvPr>
            <p:cNvSpPr txBox="1"/>
            <p:nvPr/>
          </p:nvSpPr>
          <p:spPr>
            <a:xfrm>
              <a:off x="2692783" y="3897950"/>
              <a:ext cx="3479744" cy="970670"/>
            </a:xfrm>
            <a:prstGeom prst="rect">
              <a:avLst/>
            </a:prstGeom>
            <a:noFill/>
          </p:spPr>
          <p:txBody>
            <a:bodyPr wrap="square" rtlCol="0" anchor="ctr">
              <a:spAutoFit/>
            </a:bodyPr>
            <a:lstStyle/>
            <a:p>
              <a:pPr algn="ctr" defTabSz="1219170">
                <a:lnSpc>
                  <a:spcPct val="150000"/>
                </a:lnSpc>
                <a:buClr>
                  <a:srgbClr val="000000"/>
                </a:buClr>
              </a:pPr>
              <a:r>
                <a:rPr lang="vi-VN" sz="2133" kern="0" dirty="0">
                  <a:solidFill>
                    <a:srgbClr val="000000"/>
                  </a:solidFill>
                  <a:cs typeface="+mn-ea"/>
                  <a:sym typeface="+mn-lt"/>
                </a:rPr>
                <a:t>Tham quan vườn thú hoang dã</a:t>
              </a:r>
              <a:r>
                <a:rPr lang="en-US" sz="2133" kern="0" dirty="0">
                  <a:solidFill>
                    <a:srgbClr val="000000"/>
                  </a:solidFill>
                  <a:cs typeface="+mn-ea"/>
                  <a:sym typeface="+mn-lt"/>
                </a:rPr>
                <a:t> </a:t>
              </a:r>
              <a:r>
                <a:rPr lang="vi-VN" sz="2133" kern="0" dirty="0">
                  <a:solidFill>
                    <a:srgbClr val="000000"/>
                  </a:solidFill>
                  <a:cs typeface="+mn-ea"/>
                  <a:sym typeface="+mn-lt"/>
                </a:rPr>
                <a:t>Gia Hân</a:t>
              </a:r>
            </a:p>
          </p:txBody>
        </p:sp>
      </p:grpSp>
    </p:spTree>
    <p:extLst>
      <p:ext uri="{BB962C8B-B14F-4D97-AF65-F5344CB8AC3E}">
        <p14:creationId xmlns:p14="http://schemas.microsoft.com/office/powerpoint/2010/main" val="2280681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anim calcmode="lin" valueType="num">
                                      <p:cBhvr>
                                        <p:cTn id="14" dur="500" fill="hold"/>
                                        <p:tgtEl>
                                          <p:spTgt spid="4"/>
                                        </p:tgtEl>
                                        <p:attrNameLst>
                                          <p:attrName>ppt_x</p:attrName>
                                        </p:attrNameLst>
                                      </p:cBhvr>
                                      <p:tavLst>
                                        <p:tav tm="0">
                                          <p:val>
                                            <p:strVal val="#ppt_x"/>
                                          </p:val>
                                        </p:tav>
                                        <p:tav tm="100000">
                                          <p:val>
                                            <p:strVal val="#ppt_x"/>
                                          </p:val>
                                        </p:tav>
                                      </p:tavLst>
                                    </p:anim>
                                    <p:anim calcmode="lin" valueType="num">
                                      <p:cBhvr>
                                        <p:cTn id="15" dur="5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417"/>
        <p:cNvGrpSpPr/>
        <p:nvPr/>
      </p:nvGrpSpPr>
      <p:grpSpPr>
        <a:xfrm>
          <a:off x="0" y="0"/>
          <a:ext cx="0" cy="0"/>
          <a:chOff x="0" y="0"/>
          <a:chExt cx="0" cy="0"/>
        </a:xfrm>
      </p:grpSpPr>
      <p:grpSp>
        <p:nvGrpSpPr>
          <p:cNvPr id="22" name="Group 21">
            <a:extLst>
              <a:ext uri="{FF2B5EF4-FFF2-40B4-BE49-F238E27FC236}">
                <a16:creationId xmlns:a16="http://schemas.microsoft.com/office/drawing/2014/main" id="{7C21DEA6-4477-882D-615E-9BF894761D4A}"/>
              </a:ext>
            </a:extLst>
          </p:cNvPr>
          <p:cNvGrpSpPr/>
          <p:nvPr/>
        </p:nvGrpSpPr>
        <p:grpSpPr>
          <a:xfrm>
            <a:off x="6400800" y="1874770"/>
            <a:ext cx="5604749" cy="4574207"/>
            <a:chOff x="2331171" y="1237139"/>
            <a:chExt cx="4270814" cy="3485540"/>
          </a:xfrm>
        </p:grpSpPr>
        <p:pic>
          <p:nvPicPr>
            <p:cNvPr id="23" name="Picture 22">
              <a:extLst>
                <a:ext uri="{FF2B5EF4-FFF2-40B4-BE49-F238E27FC236}">
                  <a16:creationId xmlns:a16="http://schemas.microsoft.com/office/drawing/2014/main" id="{898F91CB-C529-DDA5-C608-0F3D9D2DCA36}"/>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colorTemperature colorTemp="7200"/>
                      </a14:imgEffect>
                      <a14:imgEffect>
                        <a14:brightnessContrast bright="20000" contrast="-20000"/>
                      </a14:imgEffect>
                    </a14:imgLayer>
                  </a14:imgProps>
                </a:ext>
              </a:extLst>
            </a:blip>
            <a:srcRect l="198" r="198"/>
            <a:stretch/>
          </p:blipFill>
          <p:spPr>
            <a:xfrm>
              <a:off x="2331171" y="1237139"/>
              <a:ext cx="4270814" cy="2630695"/>
            </a:xfrm>
            <a:prstGeom prst="roundRect">
              <a:avLst>
                <a:gd name="adj" fmla="val 4092"/>
              </a:avLst>
            </a:prstGeom>
          </p:spPr>
        </p:pic>
        <p:sp>
          <p:nvSpPr>
            <p:cNvPr id="24" name="TextBox 23">
              <a:extLst>
                <a:ext uri="{FF2B5EF4-FFF2-40B4-BE49-F238E27FC236}">
                  <a16:creationId xmlns:a16="http://schemas.microsoft.com/office/drawing/2014/main" id="{FB8B69F6-9BBA-8FD1-15F6-965177B29251}"/>
                </a:ext>
              </a:extLst>
            </p:cNvPr>
            <p:cNvSpPr txBox="1"/>
            <p:nvPr/>
          </p:nvSpPr>
          <p:spPr>
            <a:xfrm>
              <a:off x="3086092" y="3867834"/>
              <a:ext cx="2880380" cy="854845"/>
            </a:xfrm>
            <a:prstGeom prst="rect">
              <a:avLst/>
            </a:prstGeom>
            <a:noFill/>
          </p:spPr>
          <p:txBody>
            <a:bodyPr wrap="square" rtlCol="0" anchor="ctr">
              <a:spAutoFit/>
            </a:bodyPr>
            <a:lstStyle/>
            <a:p>
              <a:pPr algn="ctr" defTabSz="1219170">
                <a:lnSpc>
                  <a:spcPct val="150000"/>
                </a:lnSpc>
                <a:buClr>
                  <a:srgbClr val="000000"/>
                </a:buClr>
              </a:pPr>
              <a:r>
                <a:rPr lang="vi-VN" sz="2400" kern="0" dirty="0">
                  <a:solidFill>
                    <a:srgbClr val="000000"/>
                  </a:solidFill>
                  <a:cs typeface="+mn-ea"/>
                  <a:sym typeface="+mn-lt"/>
                </a:rPr>
                <a:t>Chúng em chăm sóc mẹ Việt Nam anh hùng</a:t>
              </a:r>
            </a:p>
          </p:txBody>
        </p:sp>
      </p:grpSp>
      <p:grpSp>
        <p:nvGrpSpPr>
          <p:cNvPr id="25" name="Group 24">
            <a:extLst>
              <a:ext uri="{FF2B5EF4-FFF2-40B4-BE49-F238E27FC236}">
                <a16:creationId xmlns:a16="http://schemas.microsoft.com/office/drawing/2014/main" id="{A44A9E26-58C7-D42D-7C67-A1D5FDE6F321}"/>
              </a:ext>
            </a:extLst>
          </p:cNvPr>
          <p:cNvGrpSpPr/>
          <p:nvPr/>
        </p:nvGrpSpPr>
        <p:grpSpPr>
          <a:xfrm>
            <a:off x="370695" y="1874770"/>
            <a:ext cx="5644935" cy="4574207"/>
            <a:chOff x="2278735" y="1237139"/>
            <a:chExt cx="4301435" cy="3485539"/>
          </a:xfrm>
        </p:grpSpPr>
        <p:pic>
          <p:nvPicPr>
            <p:cNvPr id="26" name="Picture 25">
              <a:extLst>
                <a:ext uri="{FF2B5EF4-FFF2-40B4-BE49-F238E27FC236}">
                  <a16:creationId xmlns:a16="http://schemas.microsoft.com/office/drawing/2014/main" id="{46603B75-B4B9-4F47-41C2-14DEE7971AEE}"/>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Effect>
                        <a14:colorTemperature colorTemp="7200"/>
                      </a14:imgEffect>
                      <a14:imgEffect>
                        <a14:brightnessContrast contrast="20000"/>
                      </a14:imgEffect>
                    </a14:imgLayer>
                  </a14:imgProps>
                </a:ext>
              </a:extLst>
            </a:blip>
            <a:srcRect l="503" r="1557"/>
            <a:stretch/>
          </p:blipFill>
          <p:spPr>
            <a:xfrm>
              <a:off x="2278735" y="1237139"/>
              <a:ext cx="4301435" cy="2586297"/>
            </a:xfrm>
            <a:prstGeom prst="roundRect">
              <a:avLst>
                <a:gd name="adj" fmla="val 4092"/>
              </a:avLst>
            </a:prstGeom>
          </p:spPr>
        </p:pic>
        <p:sp>
          <p:nvSpPr>
            <p:cNvPr id="27" name="TextBox 26">
              <a:extLst>
                <a:ext uri="{FF2B5EF4-FFF2-40B4-BE49-F238E27FC236}">
                  <a16:creationId xmlns:a16="http://schemas.microsoft.com/office/drawing/2014/main" id="{9CB65EEF-3DEE-A91C-A1BF-0AE13597BF99}"/>
                </a:ext>
              </a:extLst>
            </p:cNvPr>
            <p:cNvSpPr txBox="1"/>
            <p:nvPr/>
          </p:nvSpPr>
          <p:spPr>
            <a:xfrm>
              <a:off x="3185314" y="3867833"/>
              <a:ext cx="2488276" cy="854845"/>
            </a:xfrm>
            <a:prstGeom prst="rect">
              <a:avLst/>
            </a:prstGeom>
            <a:noFill/>
          </p:spPr>
          <p:txBody>
            <a:bodyPr wrap="square" rtlCol="0" anchor="ctr">
              <a:spAutoFit/>
            </a:bodyPr>
            <a:lstStyle/>
            <a:p>
              <a:pPr algn="ctr" defTabSz="1219170">
                <a:lnSpc>
                  <a:spcPct val="150000"/>
                </a:lnSpc>
                <a:buClr>
                  <a:srgbClr val="000000"/>
                </a:buClr>
              </a:pPr>
              <a:r>
                <a:rPr lang="vi-VN" sz="2400" kern="0" dirty="0">
                  <a:solidFill>
                    <a:srgbClr val="000000"/>
                  </a:solidFill>
                  <a:cs typeface="+mn-ea"/>
                  <a:sym typeface="+mn-lt"/>
                </a:rPr>
                <a:t>Trả lại của rơi - Làm nghìn việc tốt</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anim calcmode="lin" valueType="num">
                                      <p:cBhvr>
                                        <p:cTn id="15" dur="500" fill="hold"/>
                                        <p:tgtEl>
                                          <p:spTgt spid="22"/>
                                        </p:tgtEl>
                                        <p:attrNameLst>
                                          <p:attrName>ppt_x</p:attrName>
                                        </p:attrNameLst>
                                      </p:cBhvr>
                                      <p:tavLst>
                                        <p:tav tm="0">
                                          <p:val>
                                            <p:strVal val="#ppt_x"/>
                                          </p:val>
                                        </p:tav>
                                        <p:tav tm="100000">
                                          <p:val>
                                            <p:strVal val="#ppt_x"/>
                                          </p:val>
                                        </p:tav>
                                      </p:tavLst>
                                    </p:anim>
                                    <p:anim calcmode="lin" valueType="num">
                                      <p:cBhvr>
                                        <p:cTn id="16"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29"/>
        <p:cNvGrpSpPr/>
        <p:nvPr/>
      </p:nvGrpSpPr>
      <p:grpSpPr>
        <a:xfrm>
          <a:off x="0" y="0"/>
          <a:ext cx="0" cy="0"/>
          <a:chOff x="0" y="0"/>
          <a:chExt cx="0" cy="0"/>
        </a:xfrm>
      </p:grpSpPr>
      <p:grpSp>
        <p:nvGrpSpPr>
          <p:cNvPr id="16" name="Group 15">
            <a:extLst>
              <a:ext uri="{FF2B5EF4-FFF2-40B4-BE49-F238E27FC236}">
                <a16:creationId xmlns:a16="http://schemas.microsoft.com/office/drawing/2014/main" id="{8A6A2D90-2880-8E79-926B-65E42A402C81}"/>
              </a:ext>
            </a:extLst>
          </p:cNvPr>
          <p:cNvGrpSpPr/>
          <p:nvPr/>
        </p:nvGrpSpPr>
        <p:grpSpPr>
          <a:xfrm>
            <a:off x="7924799" y="801553"/>
            <a:ext cx="3357802" cy="5685677"/>
            <a:chOff x="3161035" y="420317"/>
            <a:chExt cx="2558643" cy="4332478"/>
          </a:xfrm>
        </p:grpSpPr>
        <p:pic>
          <p:nvPicPr>
            <p:cNvPr id="17" name="Picture 16">
              <a:extLst>
                <a:ext uri="{FF2B5EF4-FFF2-40B4-BE49-F238E27FC236}">
                  <a16:creationId xmlns:a16="http://schemas.microsoft.com/office/drawing/2014/main" id="{C11921E6-28FD-6A28-756E-0314DD6DA5E2}"/>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colorTemperature colorTemp="7200"/>
                      </a14:imgEffect>
                      <a14:imgEffect>
                        <a14:brightnessContrast bright="20000" contrast="-20000"/>
                      </a14:imgEffect>
                    </a14:imgLayer>
                  </a14:imgProps>
                </a:ext>
              </a:extLst>
            </a:blip>
            <a:srcRect l="-113" r="-113"/>
            <a:stretch/>
          </p:blipFill>
          <p:spPr>
            <a:xfrm>
              <a:off x="3161035" y="420317"/>
              <a:ext cx="2558643" cy="3477633"/>
            </a:xfrm>
            <a:prstGeom prst="roundRect">
              <a:avLst>
                <a:gd name="adj" fmla="val 4092"/>
              </a:avLst>
            </a:prstGeom>
          </p:spPr>
        </p:pic>
        <p:sp>
          <p:nvSpPr>
            <p:cNvPr id="18" name="TextBox 17">
              <a:extLst>
                <a:ext uri="{FF2B5EF4-FFF2-40B4-BE49-F238E27FC236}">
                  <a16:creationId xmlns:a16="http://schemas.microsoft.com/office/drawing/2014/main" id="{2F981D9F-E1A7-927C-DEAA-75B334C21DA1}"/>
                </a:ext>
              </a:extLst>
            </p:cNvPr>
            <p:cNvSpPr txBox="1"/>
            <p:nvPr/>
          </p:nvSpPr>
          <p:spPr>
            <a:xfrm>
              <a:off x="3308580" y="3897950"/>
              <a:ext cx="2263554" cy="854845"/>
            </a:xfrm>
            <a:prstGeom prst="rect">
              <a:avLst/>
            </a:prstGeom>
            <a:noFill/>
          </p:spPr>
          <p:txBody>
            <a:bodyPr wrap="square" rtlCol="0" anchor="ctr">
              <a:spAutoFit/>
            </a:bodyPr>
            <a:lstStyle/>
            <a:p>
              <a:pPr algn="ctr" defTabSz="1219170">
                <a:lnSpc>
                  <a:spcPct val="150000"/>
                </a:lnSpc>
                <a:buClr>
                  <a:srgbClr val="000000"/>
                </a:buClr>
              </a:pPr>
              <a:r>
                <a:rPr lang="vi-VN" sz="2400" kern="0" dirty="0">
                  <a:solidFill>
                    <a:srgbClr val="000000"/>
                  </a:solidFill>
                  <a:cs typeface="+mn-ea"/>
                  <a:sym typeface="+mn-lt"/>
                </a:rPr>
                <a:t>Thiếu nhi viếng nghĩa trang liệt sĩ</a:t>
              </a:r>
            </a:p>
          </p:txBody>
        </p:sp>
      </p:grpSp>
      <p:grpSp>
        <p:nvGrpSpPr>
          <p:cNvPr id="19" name="Group 18">
            <a:extLst>
              <a:ext uri="{FF2B5EF4-FFF2-40B4-BE49-F238E27FC236}">
                <a16:creationId xmlns:a16="http://schemas.microsoft.com/office/drawing/2014/main" id="{327BA306-0113-CEC0-B792-E8367EE0733D}"/>
              </a:ext>
            </a:extLst>
          </p:cNvPr>
          <p:cNvGrpSpPr/>
          <p:nvPr/>
        </p:nvGrpSpPr>
        <p:grpSpPr>
          <a:xfrm>
            <a:off x="685800" y="1981200"/>
            <a:ext cx="5725304" cy="4334598"/>
            <a:chOff x="2248115" y="1237139"/>
            <a:chExt cx="4362676" cy="3302957"/>
          </a:xfrm>
        </p:grpSpPr>
        <p:pic>
          <p:nvPicPr>
            <p:cNvPr id="20" name="Picture 19">
              <a:extLst>
                <a:ext uri="{FF2B5EF4-FFF2-40B4-BE49-F238E27FC236}">
                  <a16:creationId xmlns:a16="http://schemas.microsoft.com/office/drawing/2014/main" id="{0C169437-7945-6612-08A7-4B6874816919}"/>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Effect>
                        <a14:colorTemperature colorTemp="7200"/>
                      </a14:imgEffect>
                      <a14:imgEffect>
                        <a14:brightnessContrast bright="20000" contrast="-20000"/>
                      </a14:imgEffect>
                    </a14:imgLayer>
                  </a14:imgProps>
                </a:ext>
              </a:extLst>
            </a:blip>
            <a:srcRect l="992" r="992"/>
            <a:stretch/>
          </p:blipFill>
          <p:spPr>
            <a:xfrm>
              <a:off x="2248115" y="1237139"/>
              <a:ext cx="4362676" cy="2586297"/>
            </a:xfrm>
            <a:prstGeom prst="roundRect">
              <a:avLst>
                <a:gd name="adj" fmla="val 4092"/>
              </a:avLst>
            </a:prstGeom>
          </p:spPr>
        </p:pic>
        <p:sp>
          <p:nvSpPr>
            <p:cNvPr id="21" name="TextBox 20">
              <a:extLst>
                <a:ext uri="{FF2B5EF4-FFF2-40B4-BE49-F238E27FC236}">
                  <a16:creationId xmlns:a16="http://schemas.microsoft.com/office/drawing/2014/main" id="{0344BAB3-B3C3-49E0-B99A-6308DE0B5A16}"/>
                </a:ext>
              </a:extLst>
            </p:cNvPr>
            <p:cNvSpPr txBox="1"/>
            <p:nvPr/>
          </p:nvSpPr>
          <p:spPr>
            <a:xfrm>
              <a:off x="2712630" y="3906878"/>
              <a:ext cx="3253506" cy="633218"/>
            </a:xfrm>
            <a:prstGeom prst="rect">
              <a:avLst/>
            </a:prstGeom>
            <a:noFill/>
          </p:spPr>
          <p:txBody>
            <a:bodyPr wrap="square" rtlCol="0" anchor="ctr">
              <a:spAutoFit/>
            </a:bodyPr>
            <a:lstStyle/>
            <a:p>
              <a:pPr algn="ctr" defTabSz="1219170">
                <a:buClr>
                  <a:srgbClr val="000000"/>
                </a:buClr>
              </a:pPr>
              <a:r>
                <a:rPr lang="vi-VN" sz="2400" kern="0" dirty="0">
                  <a:solidFill>
                    <a:srgbClr val="000000"/>
                  </a:solidFill>
                  <a:cs typeface="+mn-ea"/>
                  <a:sym typeface="+mn-lt"/>
                </a:rPr>
                <a:t>Thiếu nhi phòng chống dịch Covid 19</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ppt_x</p:attrName>
                                        </p:attrNameLst>
                                      </p:cBhvr>
                                      <p:tavLst>
                                        <p:tav tm="0">
                                          <p:val>
                                            <p:strVal val="#ppt_x"/>
                                          </p:val>
                                        </p:tav>
                                        <p:tav tm="100000">
                                          <p:val>
                                            <p:strVal val="#ppt_x"/>
                                          </p:val>
                                        </p:tav>
                                      </p:tavLst>
                                    </p:anim>
                                    <p:anim calcmode="lin" valueType="num">
                                      <p:cBhvr>
                                        <p:cTn id="9"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anim calcmode="lin" valueType="num">
                                      <p:cBhvr>
                                        <p:cTn id="15" dur="500" fill="hold"/>
                                        <p:tgtEl>
                                          <p:spTgt spid="16"/>
                                        </p:tgtEl>
                                        <p:attrNameLst>
                                          <p:attrName>ppt_x</p:attrName>
                                        </p:attrNameLst>
                                      </p:cBhvr>
                                      <p:tavLst>
                                        <p:tav tm="0">
                                          <p:val>
                                            <p:strVal val="#ppt_x"/>
                                          </p:val>
                                        </p:tav>
                                        <p:tav tm="100000">
                                          <p:val>
                                            <p:strVal val="#ppt_x"/>
                                          </p:val>
                                        </p:tav>
                                      </p:tavLst>
                                    </p:anim>
                                    <p:anim calcmode="lin" valueType="num">
                                      <p:cBhvr>
                                        <p:cTn id="16"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219"/>
        <p:cNvGrpSpPr/>
        <p:nvPr/>
      </p:nvGrpSpPr>
      <p:grpSpPr>
        <a:xfrm>
          <a:off x="0" y="0"/>
          <a:ext cx="0" cy="0"/>
          <a:chOff x="0" y="0"/>
          <a:chExt cx="0" cy="0"/>
        </a:xfrm>
      </p:grpSpPr>
      <p:grpSp>
        <p:nvGrpSpPr>
          <p:cNvPr id="4" name="Group 3">
            <a:extLst>
              <a:ext uri="{FF2B5EF4-FFF2-40B4-BE49-F238E27FC236}">
                <a16:creationId xmlns:a16="http://schemas.microsoft.com/office/drawing/2014/main" id="{CF078EAB-5B77-A34E-A41E-CF96046839F3}"/>
              </a:ext>
            </a:extLst>
          </p:cNvPr>
          <p:cNvGrpSpPr/>
          <p:nvPr/>
        </p:nvGrpSpPr>
        <p:grpSpPr>
          <a:xfrm>
            <a:off x="250777" y="1977500"/>
            <a:ext cx="5725304" cy="4194700"/>
            <a:chOff x="2248115" y="1237139"/>
            <a:chExt cx="4362676" cy="3196356"/>
          </a:xfrm>
        </p:grpSpPr>
        <p:pic>
          <p:nvPicPr>
            <p:cNvPr id="5" name="Picture 4">
              <a:extLst>
                <a:ext uri="{FF2B5EF4-FFF2-40B4-BE49-F238E27FC236}">
                  <a16:creationId xmlns:a16="http://schemas.microsoft.com/office/drawing/2014/main" id="{CED4F0DF-325F-F0AB-5AA3-7BBB5CF3808A}"/>
                </a:ext>
              </a:extLst>
            </p:cNvPr>
            <p:cNvPicPr>
              <a:picLocks noChangeAspect="1"/>
            </p:cNvPicPr>
            <p:nvPr/>
          </p:nvPicPr>
          <p:blipFill rotWithShape="1">
            <a:blip r:embed="rId4"/>
            <a:srcRect t="508" b="508"/>
            <a:stretch/>
          </p:blipFill>
          <p:spPr>
            <a:xfrm>
              <a:off x="2248115" y="1237139"/>
              <a:ext cx="4362676" cy="2586297"/>
            </a:xfrm>
            <a:prstGeom prst="roundRect">
              <a:avLst>
                <a:gd name="adj" fmla="val 4092"/>
              </a:avLst>
            </a:prstGeom>
          </p:spPr>
        </p:pic>
        <p:sp>
          <p:nvSpPr>
            <p:cNvPr id="6" name="TextBox 5">
              <a:extLst>
                <a:ext uri="{FF2B5EF4-FFF2-40B4-BE49-F238E27FC236}">
                  <a16:creationId xmlns:a16="http://schemas.microsoft.com/office/drawing/2014/main" id="{676C067A-4503-3A5F-75B5-6615314CE056}"/>
                </a:ext>
              </a:extLst>
            </p:cNvPr>
            <p:cNvSpPr txBox="1"/>
            <p:nvPr/>
          </p:nvSpPr>
          <p:spPr>
            <a:xfrm>
              <a:off x="3014374" y="3823436"/>
              <a:ext cx="2830157" cy="610059"/>
            </a:xfrm>
            <a:prstGeom prst="rect">
              <a:avLst/>
            </a:prstGeom>
            <a:noFill/>
          </p:spPr>
          <p:txBody>
            <a:bodyPr wrap="square" rtlCol="0" anchor="ctr">
              <a:spAutoFit/>
            </a:bodyPr>
            <a:lstStyle/>
            <a:p>
              <a:pPr algn="ctr" defTabSz="1219170">
                <a:lnSpc>
                  <a:spcPct val="114000"/>
                </a:lnSpc>
                <a:buClr>
                  <a:srgbClr val="000000"/>
                </a:buClr>
              </a:pPr>
              <a:r>
                <a:rPr lang="vi-VN" sz="2133" kern="0" dirty="0">
                  <a:solidFill>
                    <a:srgbClr val="000000"/>
                  </a:solidFill>
                  <a:cs typeface="+mn-ea"/>
                  <a:sym typeface="+mn-lt"/>
                </a:rPr>
                <a:t>Chung tay vì môi trường xanh - sạch - đẹp</a:t>
              </a:r>
            </a:p>
          </p:txBody>
        </p:sp>
      </p:grpSp>
      <p:grpSp>
        <p:nvGrpSpPr>
          <p:cNvPr id="7" name="Group 6">
            <a:extLst>
              <a:ext uri="{FF2B5EF4-FFF2-40B4-BE49-F238E27FC236}">
                <a16:creationId xmlns:a16="http://schemas.microsoft.com/office/drawing/2014/main" id="{30C350EF-B1D3-EE9C-2EE9-5E6F02E2EE93}"/>
              </a:ext>
            </a:extLst>
          </p:cNvPr>
          <p:cNvGrpSpPr/>
          <p:nvPr/>
        </p:nvGrpSpPr>
        <p:grpSpPr>
          <a:xfrm>
            <a:off x="6215919" y="1977500"/>
            <a:ext cx="5725304" cy="4194700"/>
            <a:chOff x="2248115" y="1237139"/>
            <a:chExt cx="4362676" cy="3196356"/>
          </a:xfrm>
        </p:grpSpPr>
        <p:pic>
          <p:nvPicPr>
            <p:cNvPr id="8" name="Picture 7">
              <a:extLst>
                <a:ext uri="{FF2B5EF4-FFF2-40B4-BE49-F238E27FC236}">
                  <a16:creationId xmlns:a16="http://schemas.microsoft.com/office/drawing/2014/main" id="{6E836A4E-2540-8409-3240-5714BD82AA9E}"/>
                </a:ext>
              </a:extLst>
            </p:cNvPr>
            <p:cNvPicPr>
              <a:picLocks noChangeAspect="1"/>
            </p:cNvPicPr>
            <p:nvPr/>
          </p:nvPicPr>
          <p:blipFill rotWithShape="1">
            <a:blip r:embed="rId5"/>
            <a:srcRect l="1519" r="1519"/>
            <a:stretch/>
          </p:blipFill>
          <p:spPr>
            <a:xfrm>
              <a:off x="2248115" y="1237139"/>
              <a:ext cx="4362676" cy="2586297"/>
            </a:xfrm>
            <a:prstGeom prst="roundRect">
              <a:avLst>
                <a:gd name="adj" fmla="val 4092"/>
              </a:avLst>
            </a:prstGeom>
          </p:spPr>
        </p:pic>
        <p:sp>
          <p:nvSpPr>
            <p:cNvPr id="9" name="TextBox 8">
              <a:extLst>
                <a:ext uri="{FF2B5EF4-FFF2-40B4-BE49-F238E27FC236}">
                  <a16:creationId xmlns:a16="http://schemas.microsoft.com/office/drawing/2014/main" id="{306D2108-A2C6-35CD-A715-B5A2D9C9A70A}"/>
                </a:ext>
              </a:extLst>
            </p:cNvPr>
            <p:cNvSpPr txBox="1"/>
            <p:nvPr/>
          </p:nvSpPr>
          <p:spPr>
            <a:xfrm>
              <a:off x="2688358" y="3823436"/>
              <a:ext cx="3482191" cy="610059"/>
            </a:xfrm>
            <a:prstGeom prst="rect">
              <a:avLst/>
            </a:prstGeom>
            <a:noFill/>
          </p:spPr>
          <p:txBody>
            <a:bodyPr wrap="square" rtlCol="0" anchor="ctr">
              <a:spAutoFit/>
            </a:bodyPr>
            <a:lstStyle/>
            <a:p>
              <a:pPr algn="ctr" defTabSz="1219170">
                <a:lnSpc>
                  <a:spcPct val="114000"/>
                </a:lnSpc>
                <a:buClr>
                  <a:srgbClr val="000000"/>
                </a:buClr>
              </a:pPr>
              <a:r>
                <a:rPr lang="vi-VN" sz="2133" kern="0" dirty="0">
                  <a:solidFill>
                    <a:srgbClr val="000000"/>
                  </a:solidFill>
                  <a:cs typeface="+mn-ea"/>
                  <a:sym typeface="+mn-lt"/>
                </a:rPr>
                <a:t>Thiếu nhi Việt Nam – Mừng Đại hội Đoàn</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417"/>
        <p:cNvGrpSpPr/>
        <p:nvPr/>
      </p:nvGrpSpPr>
      <p:grpSpPr>
        <a:xfrm>
          <a:off x="0" y="0"/>
          <a:ext cx="0" cy="0"/>
          <a:chOff x="0" y="0"/>
          <a:chExt cx="0" cy="0"/>
        </a:xfrm>
      </p:grpSpPr>
      <p:grpSp>
        <p:nvGrpSpPr>
          <p:cNvPr id="22" name="Group 21">
            <a:extLst>
              <a:ext uri="{FF2B5EF4-FFF2-40B4-BE49-F238E27FC236}">
                <a16:creationId xmlns:a16="http://schemas.microsoft.com/office/drawing/2014/main" id="{7C21DEA6-4477-882D-615E-9BF894761D4A}"/>
              </a:ext>
            </a:extLst>
          </p:cNvPr>
          <p:cNvGrpSpPr/>
          <p:nvPr/>
        </p:nvGrpSpPr>
        <p:grpSpPr>
          <a:xfrm>
            <a:off x="451067" y="1828800"/>
            <a:ext cx="5604749" cy="4605621"/>
            <a:chOff x="2331171" y="1237139"/>
            <a:chExt cx="4270814" cy="3509477"/>
          </a:xfrm>
        </p:grpSpPr>
        <p:pic>
          <p:nvPicPr>
            <p:cNvPr id="23" name="Picture 22">
              <a:extLst>
                <a:ext uri="{FF2B5EF4-FFF2-40B4-BE49-F238E27FC236}">
                  <a16:creationId xmlns:a16="http://schemas.microsoft.com/office/drawing/2014/main" id="{898F91CB-C529-DDA5-C608-0F3D9D2DCA36}"/>
                </a:ext>
              </a:extLst>
            </p:cNvPr>
            <p:cNvPicPr>
              <a:picLocks noChangeAspect="1"/>
            </p:cNvPicPr>
            <p:nvPr/>
          </p:nvPicPr>
          <p:blipFill rotWithShape="1">
            <a:blip r:embed="rId4"/>
            <a:srcRect t="6252" b="6252"/>
            <a:stretch/>
          </p:blipFill>
          <p:spPr>
            <a:xfrm>
              <a:off x="2331171" y="1237139"/>
              <a:ext cx="4270814" cy="2630695"/>
            </a:xfrm>
            <a:prstGeom prst="roundRect">
              <a:avLst>
                <a:gd name="adj" fmla="val 4092"/>
              </a:avLst>
            </a:prstGeom>
          </p:spPr>
        </p:pic>
        <p:sp>
          <p:nvSpPr>
            <p:cNvPr id="24" name="TextBox 23">
              <a:extLst>
                <a:ext uri="{FF2B5EF4-FFF2-40B4-BE49-F238E27FC236}">
                  <a16:creationId xmlns:a16="http://schemas.microsoft.com/office/drawing/2014/main" id="{FB8B69F6-9BBA-8FD1-15F6-965177B29251}"/>
                </a:ext>
              </a:extLst>
            </p:cNvPr>
            <p:cNvSpPr txBox="1"/>
            <p:nvPr/>
          </p:nvSpPr>
          <p:spPr>
            <a:xfrm>
              <a:off x="3419945" y="3891771"/>
              <a:ext cx="2040827" cy="854845"/>
            </a:xfrm>
            <a:prstGeom prst="rect">
              <a:avLst/>
            </a:prstGeom>
            <a:noFill/>
          </p:spPr>
          <p:txBody>
            <a:bodyPr wrap="square" rtlCol="0" anchor="ctr">
              <a:spAutoFit/>
            </a:bodyPr>
            <a:lstStyle/>
            <a:p>
              <a:pPr algn="ctr" defTabSz="1219170">
                <a:lnSpc>
                  <a:spcPct val="150000"/>
                </a:lnSpc>
                <a:buClr>
                  <a:srgbClr val="000000"/>
                </a:buClr>
              </a:pPr>
              <a:r>
                <a:rPr lang="vi-VN" sz="2400" kern="0">
                  <a:solidFill>
                    <a:srgbClr val="000000"/>
                  </a:solidFill>
                  <a:cs typeface="+mn-ea"/>
                  <a:sym typeface="+mn-lt"/>
                </a:rPr>
                <a:t>Nhà thiếu nhi tỉnh Bình Dương</a:t>
              </a:r>
              <a:endParaRPr lang="vi-VN" sz="2400" kern="0" dirty="0">
                <a:solidFill>
                  <a:srgbClr val="000000"/>
                </a:solidFill>
                <a:cs typeface="+mn-ea"/>
                <a:sym typeface="+mn-lt"/>
              </a:endParaRPr>
            </a:p>
          </p:txBody>
        </p:sp>
      </p:grpSp>
      <p:grpSp>
        <p:nvGrpSpPr>
          <p:cNvPr id="25" name="Group 24">
            <a:extLst>
              <a:ext uri="{FF2B5EF4-FFF2-40B4-BE49-F238E27FC236}">
                <a16:creationId xmlns:a16="http://schemas.microsoft.com/office/drawing/2014/main" id="{A44A9E26-58C7-D42D-7C67-A1D5FDE6F321}"/>
              </a:ext>
            </a:extLst>
          </p:cNvPr>
          <p:cNvGrpSpPr/>
          <p:nvPr/>
        </p:nvGrpSpPr>
        <p:grpSpPr>
          <a:xfrm>
            <a:off x="6324600" y="1828800"/>
            <a:ext cx="5644935" cy="4610522"/>
            <a:chOff x="2278735" y="1237139"/>
            <a:chExt cx="4301435" cy="3513210"/>
          </a:xfrm>
        </p:grpSpPr>
        <p:pic>
          <p:nvPicPr>
            <p:cNvPr id="26" name="Picture 25">
              <a:extLst>
                <a:ext uri="{FF2B5EF4-FFF2-40B4-BE49-F238E27FC236}">
                  <a16:creationId xmlns:a16="http://schemas.microsoft.com/office/drawing/2014/main" id="{46603B75-B4B9-4F47-41C2-14DEE7971AEE}"/>
                </a:ext>
              </a:extLst>
            </p:cNvPr>
            <p:cNvPicPr>
              <a:picLocks noChangeAspect="1"/>
            </p:cNvPicPr>
            <p:nvPr/>
          </p:nvPicPr>
          <p:blipFill rotWithShape="1">
            <a:blip r:embed="rId5"/>
            <a:srcRect t="7717" b="7717"/>
            <a:stretch/>
          </p:blipFill>
          <p:spPr>
            <a:xfrm>
              <a:off x="2278735" y="1237139"/>
              <a:ext cx="4301435" cy="2586297"/>
            </a:xfrm>
            <a:prstGeom prst="roundRect">
              <a:avLst>
                <a:gd name="adj" fmla="val 4092"/>
              </a:avLst>
            </a:prstGeom>
          </p:spPr>
        </p:pic>
        <p:sp>
          <p:nvSpPr>
            <p:cNvPr id="27" name="TextBox 26">
              <a:extLst>
                <a:ext uri="{FF2B5EF4-FFF2-40B4-BE49-F238E27FC236}">
                  <a16:creationId xmlns:a16="http://schemas.microsoft.com/office/drawing/2014/main" id="{9CB65EEF-3DEE-A91C-A1BF-0AE13597BF99}"/>
                </a:ext>
              </a:extLst>
            </p:cNvPr>
            <p:cNvSpPr txBox="1"/>
            <p:nvPr/>
          </p:nvSpPr>
          <p:spPr>
            <a:xfrm>
              <a:off x="2849698" y="3888029"/>
              <a:ext cx="3144278" cy="862320"/>
            </a:xfrm>
            <a:prstGeom prst="rect">
              <a:avLst/>
            </a:prstGeom>
            <a:noFill/>
          </p:spPr>
          <p:txBody>
            <a:bodyPr wrap="square" rtlCol="0" anchor="ctr">
              <a:spAutoFit/>
            </a:bodyPr>
            <a:lstStyle/>
            <a:p>
              <a:pPr algn="ctr" defTabSz="1219170">
                <a:lnSpc>
                  <a:spcPct val="150000"/>
                </a:lnSpc>
                <a:buClr>
                  <a:srgbClr val="000000"/>
                </a:buClr>
              </a:pPr>
              <a:r>
                <a:rPr lang="vi-VN" sz="2400" kern="0">
                  <a:solidFill>
                    <a:srgbClr val="000000"/>
                  </a:solidFill>
                  <a:cs typeface="+mn-ea"/>
                  <a:sym typeface="+mn-lt"/>
                </a:rPr>
                <a:t>Tình hữu nghị giữa 2 nước Việt Nam – Hàn Quốc</a:t>
              </a:r>
              <a:endParaRPr lang="vi-VN" sz="2400" kern="0" dirty="0">
                <a:solidFill>
                  <a:srgbClr val="000000"/>
                </a:solidFill>
                <a:cs typeface="+mn-ea"/>
                <a:sym typeface="+mn-lt"/>
              </a:endParaRPr>
            </a:p>
          </p:txBody>
        </p:sp>
      </p:grpSp>
    </p:spTree>
    <p:extLst>
      <p:ext uri="{BB962C8B-B14F-4D97-AF65-F5344CB8AC3E}">
        <p14:creationId xmlns:p14="http://schemas.microsoft.com/office/powerpoint/2010/main" val="3390953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anim calcmode="lin" valueType="num">
                                      <p:cBhvr>
                                        <p:cTn id="14" dur="500" fill="hold"/>
                                        <p:tgtEl>
                                          <p:spTgt spid="25"/>
                                        </p:tgtEl>
                                        <p:attrNameLst>
                                          <p:attrName>ppt_x</p:attrName>
                                        </p:attrNameLst>
                                      </p:cBhvr>
                                      <p:tavLst>
                                        <p:tav tm="0">
                                          <p:val>
                                            <p:strVal val="#ppt_x"/>
                                          </p:val>
                                        </p:tav>
                                        <p:tav tm="100000">
                                          <p:val>
                                            <p:strVal val="#ppt_x"/>
                                          </p:val>
                                        </p:tav>
                                      </p:tavLst>
                                    </p:anim>
                                    <p:anim calcmode="lin" valueType="num">
                                      <p:cBhvr>
                                        <p:cTn id="15"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219"/>
        <p:cNvGrpSpPr/>
        <p:nvPr/>
      </p:nvGrpSpPr>
      <p:grpSpPr>
        <a:xfrm>
          <a:off x="0" y="0"/>
          <a:ext cx="0" cy="0"/>
          <a:chOff x="0" y="0"/>
          <a:chExt cx="0" cy="0"/>
        </a:xfrm>
      </p:grpSpPr>
      <p:grpSp>
        <p:nvGrpSpPr>
          <p:cNvPr id="4" name="Group 3">
            <a:extLst>
              <a:ext uri="{FF2B5EF4-FFF2-40B4-BE49-F238E27FC236}">
                <a16:creationId xmlns:a16="http://schemas.microsoft.com/office/drawing/2014/main" id="{CF078EAB-5B77-A34E-A41E-CF96046839F3}"/>
              </a:ext>
            </a:extLst>
          </p:cNvPr>
          <p:cNvGrpSpPr/>
          <p:nvPr/>
        </p:nvGrpSpPr>
        <p:grpSpPr>
          <a:xfrm>
            <a:off x="250775" y="1905000"/>
            <a:ext cx="11690449" cy="4071154"/>
            <a:chOff x="2248115" y="1237138"/>
            <a:chExt cx="8908110" cy="3102212"/>
          </a:xfrm>
        </p:grpSpPr>
        <p:pic>
          <p:nvPicPr>
            <p:cNvPr id="5" name="Picture 4">
              <a:extLst>
                <a:ext uri="{FF2B5EF4-FFF2-40B4-BE49-F238E27FC236}">
                  <a16:creationId xmlns:a16="http://schemas.microsoft.com/office/drawing/2014/main" id="{CED4F0DF-325F-F0AB-5AA3-7BBB5CF3808A}"/>
                </a:ext>
              </a:extLst>
            </p:cNvPr>
            <p:cNvPicPr>
              <a:picLocks noChangeAspect="1"/>
            </p:cNvPicPr>
            <p:nvPr/>
          </p:nvPicPr>
          <p:blipFill rotWithShape="1">
            <a:blip r:embed="rId4"/>
            <a:srcRect t="6526" b="6526"/>
            <a:stretch/>
          </p:blipFill>
          <p:spPr>
            <a:xfrm>
              <a:off x="2248115" y="1237139"/>
              <a:ext cx="4362676" cy="2586297"/>
            </a:xfrm>
            <a:prstGeom prst="roundRect">
              <a:avLst>
                <a:gd name="adj" fmla="val 4092"/>
              </a:avLst>
            </a:prstGeom>
          </p:spPr>
        </p:pic>
        <p:sp>
          <p:nvSpPr>
            <p:cNvPr id="6" name="TextBox 5">
              <a:extLst>
                <a:ext uri="{FF2B5EF4-FFF2-40B4-BE49-F238E27FC236}">
                  <a16:creationId xmlns:a16="http://schemas.microsoft.com/office/drawing/2014/main" id="{676C067A-4503-3A5F-75B5-6615314CE056}"/>
                </a:ext>
              </a:extLst>
            </p:cNvPr>
            <p:cNvSpPr txBox="1"/>
            <p:nvPr/>
          </p:nvSpPr>
          <p:spPr>
            <a:xfrm>
              <a:off x="4635054" y="3975152"/>
              <a:ext cx="4134227" cy="364198"/>
            </a:xfrm>
            <a:prstGeom prst="rect">
              <a:avLst/>
            </a:prstGeom>
            <a:noFill/>
          </p:spPr>
          <p:txBody>
            <a:bodyPr wrap="square" rtlCol="0" anchor="ctr">
              <a:spAutoFit/>
            </a:bodyPr>
            <a:lstStyle/>
            <a:p>
              <a:pPr algn="ctr" defTabSz="1219170">
                <a:lnSpc>
                  <a:spcPct val="114000"/>
                </a:lnSpc>
                <a:buClr>
                  <a:srgbClr val="000000"/>
                </a:buClr>
              </a:pPr>
              <a:r>
                <a:rPr lang="vi-VN" sz="2400" kern="0" dirty="0">
                  <a:solidFill>
                    <a:srgbClr val="000000"/>
                  </a:solidFill>
                  <a:cs typeface="+mn-ea"/>
                  <a:sym typeface="+mn-lt"/>
                </a:rPr>
                <a:t>Tình hữu nghị Việt Nam – Nhật Bản</a:t>
              </a:r>
            </a:p>
          </p:txBody>
        </p:sp>
        <p:pic>
          <p:nvPicPr>
            <p:cNvPr id="2" name="Picture 1">
              <a:extLst>
                <a:ext uri="{FF2B5EF4-FFF2-40B4-BE49-F238E27FC236}">
                  <a16:creationId xmlns:a16="http://schemas.microsoft.com/office/drawing/2014/main" id="{DFFDD1FB-A290-038B-EE70-46DB51D1C43A}"/>
                </a:ext>
              </a:extLst>
            </p:cNvPr>
            <p:cNvPicPr>
              <a:picLocks noChangeAspect="1"/>
            </p:cNvPicPr>
            <p:nvPr/>
          </p:nvPicPr>
          <p:blipFill rotWithShape="1">
            <a:blip r:embed="rId5"/>
            <a:srcRect t="6526" b="6526"/>
            <a:stretch/>
          </p:blipFill>
          <p:spPr>
            <a:xfrm>
              <a:off x="6793549" y="1237138"/>
              <a:ext cx="4362676" cy="2586297"/>
            </a:xfrm>
            <a:prstGeom prst="roundRect">
              <a:avLst>
                <a:gd name="adj" fmla="val 4092"/>
              </a:avLst>
            </a:prstGeom>
          </p:spPr>
        </p:pic>
      </p:grpSp>
    </p:spTree>
    <p:extLst>
      <p:ext uri="{BB962C8B-B14F-4D97-AF65-F5344CB8AC3E}">
        <p14:creationId xmlns:p14="http://schemas.microsoft.com/office/powerpoint/2010/main" val="3045616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802"/>
        <p:cNvGrpSpPr/>
        <p:nvPr/>
      </p:nvGrpSpPr>
      <p:grpSpPr>
        <a:xfrm>
          <a:off x="0" y="0"/>
          <a:ext cx="0" cy="0"/>
          <a:chOff x="0" y="0"/>
          <a:chExt cx="0" cy="0"/>
        </a:xfrm>
      </p:grpSpPr>
      <p:grpSp>
        <p:nvGrpSpPr>
          <p:cNvPr id="2803" name="Google Shape;2803;p61"/>
          <p:cNvGrpSpPr/>
          <p:nvPr/>
        </p:nvGrpSpPr>
        <p:grpSpPr>
          <a:xfrm>
            <a:off x="2491277" y="5465327"/>
            <a:ext cx="12388217" cy="3271723"/>
            <a:chOff x="2845388" y="4110807"/>
            <a:chExt cx="3910422" cy="1032697"/>
          </a:xfrm>
        </p:grpSpPr>
        <p:sp>
          <p:nvSpPr>
            <p:cNvPr id="2804" name="Google Shape;2804;p61"/>
            <p:cNvSpPr/>
            <p:nvPr/>
          </p:nvSpPr>
          <p:spPr>
            <a:xfrm>
              <a:off x="2845388" y="4186102"/>
              <a:ext cx="1565676" cy="957403"/>
            </a:xfrm>
            <a:custGeom>
              <a:avLst/>
              <a:gdLst/>
              <a:ahLst/>
              <a:cxnLst/>
              <a:rect l="l" t="t" r="r" b="b"/>
              <a:pathLst>
                <a:path w="15346" h="9384" extrusionOk="0">
                  <a:moveTo>
                    <a:pt x="12136" y="1485"/>
                  </a:moveTo>
                  <a:cubicBezTo>
                    <a:pt x="12135" y="1486"/>
                    <a:pt x="12134" y="1487"/>
                    <a:pt x="12134" y="1487"/>
                  </a:cubicBezTo>
                  <a:lnTo>
                    <a:pt x="12134" y="1487"/>
                  </a:lnTo>
                  <a:cubicBezTo>
                    <a:pt x="12134" y="1487"/>
                    <a:pt x="12135" y="1486"/>
                    <a:pt x="12136" y="1485"/>
                  </a:cubicBezTo>
                  <a:close/>
                  <a:moveTo>
                    <a:pt x="10879" y="0"/>
                  </a:moveTo>
                  <a:cubicBezTo>
                    <a:pt x="10862" y="0"/>
                    <a:pt x="10847" y="4"/>
                    <a:pt x="10828" y="7"/>
                  </a:cubicBezTo>
                  <a:cubicBezTo>
                    <a:pt x="3499" y="1655"/>
                    <a:pt x="0" y="4576"/>
                    <a:pt x="0" y="4576"/>
                  </a:cubicBezTo>
                  <a:lnTo>
                    <a:pt x="0" y="9379"/>
                  </a:lnTo>
                  <a:cubicBezTo>
                    <a:pt x="184" y="9379"/>
                    <a:pt x="367" y="9374"/>
                    <a:pt x="556" y="9374"/>
                  </a:cubicBezTo>
                  <a:cubicBezTo>
                    <a:pt x="2709" y="9356"/>
                    <a:pt x="4863" y="9342"/>
                    <a:pt x="7016" y="9324"/>
                  </a:cubicBezTo>
                  <a:cubicBezTo>
                    <a:pt x="7709" y="9320"/>
                    <a:pt x="8404" y="9300"/>
                    <a:pt x="9097" y="9300"/>
                  </a:cubicBezTo>
                  <a:cubicBezTo>
                    <a:pt x="9292" y="9300"/>
                    <a:pt x="9486" y="9301"/>
                    <a:pt x="9680" y="9305"/>
                  </a:cubicBezTo>
                  <a:cubicBezTo>
                    <a:pt x="10367" y="9316"/>
                    <a:pt x="11036" y="9352"/>
                    <a:pt x="11717" y="9352"/>
                  </a:cubicBezTo>
                  <a:cubicBezTo>
                    <a:pt x="11909" y="9352"/>
                    <a:pt x="12102" y="9349"/>
                    <a:pt x="12297" y="9342"/>
                  </a:cubicBezTo>
                  <a:cubicBezTo>
                    <a:pt x="12820" y="9319"/>
                    <a:pt x="13339" y="9296"/>
                    <a:pt x="13863" y="9296"/>
                  </a:cubicBezTo>
                  <a:cubicBezTo>
                    <a:pt x="13876" y="9296"/>
                    <a:pt x="13899" y="9296"/>
                    <a:pt x="13930" y="9296"/>
                  </a:cubicBezTo>
                  <a:cubicBezTo>
                    <a:pt x="14238" y="9296"/>
                    <a:pt x="15325" y="9300"/>
                    <a:pt x="15346" y="9383"/>
                  </a:cubicBezTo>
                  <a:cubicBezTo>
                    <a:pt x="15286" y="9135"/>
                    <a:pt x="15231" y="8883"/>
                    <a:pt x="15171" y="8635"/>
                  </a:cubicBezTo>
                  <a:cubicBezTo>
                    <a:pt x="15153" y="8557"/>
                    <a:pt x="15135" y="8479"/>
                    <a:pt x="15084" y="8410"/>
                  </a:cubicBezTo>
                  <a:cubicBezTo>
                    <a:pt x="14903" y="8182"/>
                    <a:pt x="14481" y="8142"/>
                    <a:pt x="14041" y="8142"/>
                  </a:cubicBezTo>
                  <a:cubicBezTo>
                    <a:pt x="13922" y="8142"/>
                    <a:pt x="13801" y="8145"/>
                    <a:pt x="13684" y="8148"/>
                  </a:cubicBezTo>
                  <a:cubicBezTo>
                    <a:pt x="13569" y="8152"/>
                    <a:pt x="13457" y="8155"/>
                    <a:pt x="13352" y="8155"/>
                  </a:cubicBezTo>
                  <a:cubicBezTo>
                    <a:pt x="13201" y="8155"/>
                    <a:pt x="13064" y="8149"/>
                    <a:pt x="12953" y="8130"/>
                  </a:cubicBezTo>
                  <a:cubicBezTo>
                    <a:pt x="13004" y="7951"/>
                    <a:pt x="13330" y="7804"/>
                    <a:pt x="13229" y="7638"/>
                  </a:cubicBezTo>
                  <a:cubicBezTo>
                    <a:pt x="13146" y="7501"/>
                    <a:pt x="12871" y="7510"/>
                    <a:pt x="12696" y="7432"/>
                  </a:cubicBezTo>
                  <a:cubicBezTo>
                    <a:pt x="12618" y="7400"/>
                    <a:pt x="12559" y="7349"/>
                    <a:pt x="12476" y="7326"/>
                  </a:cubicBezTo>
                  <a:cubicBezTo>
                    <a:pt x="12437" y="7315"/>
                    <a:pt x="12399" y="7311"/>
                    <a:pt x="12360" y="7311"/>
                  </a:cubicBezTo>
                  <a:cubicBezTo>
                    <a:pt x="12219" y="7311"/>
                    <a:pt x="12078" y="7373"/>
                    <a:pt x="11948" y="7427"/>
                  </a:cubicBezTo>
                  <a:cubicBezTo>
                    <a:pt x="11852" y="7468"/>
                    <a:pt x="11731" y="7503"/>
                    <a:pt x="11622" y="7503"/>
                  </a:cubicBezTo>
                  <a:cubicBezTo>
                    <a:pt x="11548" y="7503"/>
                    <a:pt x="11479" y="7486"/>
                    <a:pt x="11429" y="7445"/>
                  </a:cubicBezTo>
                  <a:cubicBezTo>
                    <a:pt x="11388" y="7418"/>
                    <a:pt x="11369" y="7377"/>
                    <a:pt x="11328" y="7349"/>
                  </a:cubicBezTo>
                  <a:cubicBezTo>
                    <a:pt x="11280" y="7313"/>
                    <a:pt x="11217" y="7299"/>
                    <a:pt x="11149" y="7299"/>
                  </a:cubicBezTo>
                  <a:cubicBezTo>
                    <a:pt x="11054" y="7299"/>
                    <a:pt x="10950" y="7326"/>
                    <a:pt x="10864" y="7358"/>
                  </a:cubicBezTo>
                  <a:cubicBezTo>
                    <a:pt x="10814" y="7378"/>
                    <a:pt x="10763" y="7397"/>
                    <a:pt x="10710" y="7397"/>
                  </a:cubicBezTo>
                  <a:cubicBezTo>
                    <a:pt x="10700" y="7397"/>
                    <a:pt x="10691" y="7396"/>
                    <a:pt x="10681" y="7395"/>
                  </a:cubicBezTo>
                  <a:cubicBezTo>
                    <a:pt x="10584" y="7386"/>
                    <a:pt x="10529" y="7308"/>
                    <a:pt x="10543" y="7239"/>
                  </a:cubicBezTo>
                  <a:cubicBezTo>
                    <a:pt x="10552" y="7170"/>
                    <a:pt x="10616" y="7115"/>
                    <a:pt x="10676" y="7060"/>
                  </a:cubicBezTo>
                  <a:cubicBezTo>
                    <a:pt x="10639" y="7059"/>
                    <a:pt x="10601" y="7059"/>
                    <a:pt x="10564" y="7059"/>
                  </a:cubicBezTo>
                  <a:cubicBezTo>
                    <a:pt x="10156" y="7059"/>
                    <a:pt x="9749" y="7105"/>
                    <a:pt x="9358" y="7193"/>
                  </a:cubicBezTo>
                  <a:cubicBezTo>
                    <a:pt x="9262" y="7211"/>
                    <a:pt x="9312" y="7262"/>
                    <a:pt x="9239" y="7294"/>
                  </a:cubicBezTo>
                  <a:cubicBezTo>
                    <a:pt x="9156" y="7331"/>
                    <a:pt x="9018" y="7331"/>
                    <a:pt x="8927" y="7358"/>
                  </a:cubicBezTo>
                  <a:cubicBezTo>
                    <a:pt x="8720" y="7423"/>
                    <a:pt x="8518" y="7519"/>
                    <a:pt x="8311" y="7588"/>
                  </a:cubicBezTo>
                  <a:cubicBezTo>
                    <a:pt x="7875" y="7735"/>
                    <a:pt x="7430" y="7863"/>
                    <a:pt x="6975" y="7974"/>
                  </a:cubicBezTo>
                  <a:cubicBezTo>
                    <a:pt x="6769" y="8024"/>
                    <a:pt x="4931" y="8363"/>
                    <a:pt x="4918" y="8451"/>
                  </a:cubicBezTo>
                  <a:lnTo>
                    <a:pt x="4918" y="8451"/>
                  </a:lnTo>
                  <a:cubicBezTo>
                    <a:pt x="4978" y="7973"/>
                    <a:pt x="5901" y="7725"/>
                    <a:pt x="5956" y="7253"/>
                  </a:cubicBezTo>
                  <a:cubicBezTo>
                    <a:pt x="5969" y="7147"/>
                    <a:pt x="5937" y="7041"/>
                    <a:pt x="5969" y="6940"/>
                  </a:cubicBezTo>
                  <a:cubicBezTo>
                    <a:pt x="6061" y="6674"/>
                    <a:pt x="6562" y="6564"/>
                    <a:pt x="6704" y="6307"/>
                  </a:cubicBezTo>
                  <a:cubicBezTo>
                    <a:pt x="6553" y="6206"/>
                    <a:pt x="6520" y="6031"/>
                    <a:pt x="6631" y="5907"/>
                  </a:cubicBezTo>
                  <a:lnTo>
                    <a:pt x="6631" y="5907"/>
                  </a:lnTo>
                  <a:cubicBezTo>
                    <a:pt x="5786" y="6178"/>
                    <a:pt x="4909" y="6412"/>
                    <a:pt x="4018" y="6605"/>
                  </a:cubicBezTo>
                  <a:cubicBezTo>
                    <a:pt x="4592" y="6109"/>
                    <a:pt x="5189" y="5618"/>
                    <a:pt x="5933" y="5251"/>
                  </a:cubicBezTo>
                  <a:cubicBezTo>
                    <a:pt x="6543" y="4957"/>
                    <a:pt x="7338" y="4557"/>
                    <a:pt x="8077" y="4456"/>
                  </a:cubicBezTo>
                  <a:cubicBezTo>
                    <a:pt x="8146" y="4447"/>
                    <a:pt x="8219" y="4442"/>
                    <a:pt x="8288" y="4420"/>
                  </a:cubicBezTo>
                  <a:cubicBezTo>
                    <a:pt x="8357" y="4401"/>
                    <a:pt x="8412" y="4369"/>
                    <a:pt x="8472" y="4337"/>
                  </a:cubicBezTo>
                  <a:cubicBezTo>
                    <a:pt x="9032" y="4034"/>
                    <a:pt x="9624" y="3703"/>
                    <a:pt x="10093" y="3327"/>
                  </a:cubicBezTo>
                  <a:cubicBezTo>
                    <a:pt x="10336" y="3129"/>
                    <a:pt x="10575" y="2900"/>
                    <a:pt x="10924" y="2808"/>
                  </a:cubicBezTo>
                  <a:cubicBezTo>
                    <a:pt x="11011" y="2785"/>
                    <a:pt x="11108" y="2771"/>
                    <a:pt x="11181" y="2730"/>
                  </a:cubicBezTo>
                  <a:cubicBezTo>
                    <a:pt x="11241" y="2702"/>
                    <a:pt x="11282" y="2656"/>
                    <a:pt x="11323" y="2615"/>
                  </a:cubicBezTo>
                  <a:cubicBezTo>
                    <a:pt x="11466" y="2463"/>
                    <a:pt x="11613" y="2312"/>
                    <a:pt x="11760" y="2160"/>
                  </a:cubicBezTo>
                  <a:lnTo>
                    <a:pt x="11760" y="2160"/>
                  </a:lnTo>
                  <a:cubicBezTo>
                    <a:pt x="11635" y="2186"/>
                    <a:pt x="11409" y="2252"/>
                    <a:pt x="11236" y="2252"/>
                  </a:cubicBezTo>
                  <a:cubicBezTo>
                    <a:pt x="11161" y="2252"/>
                    <a:pt x="11095" y="2240"/>
                    <a:pt x="11052" y="2206"/>
                  </a:cubicBezTo>
                  <a:cubicBezTo>
                    <a:pt x="10919" y="2105"/>
                    <a:pt x="11020" y="1977"/>
                    <a:pt x="11172" y="1931"/>
                  </a:cubicBezTo>
                  <a:cubicBezTo>
                    <a:pt x="11287" y="1894"/>
                    <a:pt x="11415" y="1862"/>
                    <a:pt x="11461" y="1779"/>
                  </a:cubicBezTo>
                  <a:cubicBezTo>
                    <a:pt x="11475" y="1756"/>
                    <a:pt x="11480" y="1729"/>
                    <a:pt x="11498" y="1701"/>
                  </a:cubicBezTo>
                  <a:cubicBezTo>
                    <a:pt x="11544" y="1646"/>
                    <a:pt x="11654" y="1641"/>
                    <a:pt x="11746" y="1628"/>
                  </a:cubicBezTo>
                  <a:cubicBezTo>
                    <a:pt x="11892" y="1609"/>
                    <a:pt x="12028" y="1560"/>
                    <a:pt x="12134" y="1487"/>
                  </a:cubicBezTo>
                  <a:lnTo>
                    <a:pt x="12134" y="1487"/>
                  </a:lnTo>
                  <a:cubicBezTo>
                    <a:pt x="12129" y="1490"/>
                    <a:pt x="12124" y="1492"/>
                    <a:pt x="12119" y="1492"/>
                  </a:cubicBezTo>
                  <a:cubicBezTo>
                    <a:pt x="12090" y="1492"/>
                    <a:pt x="12064" y="1438"/>
                    <a:pt x="12021" y="1430"/>
                  </a:cubicBezTo>
                  <a:cubicBezTo>
                    <a:pt x="12016" y="1429"/>
                    <a:pt x="12011" y="1428"/>
                    <a:pt x="12006" y="1428"/>
                  </a:cubicBezTo>
                  <a:cubicBezTo>
                    <a:pt x="11991" y="1428"/>
                    <a:pt x="11975" y="1433"/>
                    <a:pt x="11962" y="1439"/>
                  </a:cubicBezTo>
                  <a:cubicBezTo>
                    <a:pt x="11870" y="1467"/>
                    <a:pt x="11778" y="1495"/>
                    <a:pt x="11686" y="1522"/>
                  </a:cubicBezTo>
                  <a:cubicBezTo>
                    <a:pt x="11700" y="1490"/>
                    <a:pt x="11709" y="1462"/>
                    <a:pt x="11705" y="1430"/>
                  </a:cubicBezTo>
                  <a:lnTo>
                    <a:pt x="11705" y="1430"/>
                  </a:lnTo>
                  <a:cubicBezTo>
                    <a:pt x="11420" y="1458"/>
                    <a:pt x="11094" y="1504"/>
                    <a:pt x="10956" y="1683"/>
                  </a:cubicBezTo>
                  <a:cubicBezTo>
                    <a:pt x="10938" y="1706"/>
                    <a:pt x="10924" y="1729"/>
                    <a:pt x="10892" y="1743"/>
                  </a:cubicBezTo>
                  <a:cubicBezTo>
                    <a:pt x="10878" y="1747"/>
                    <a:pt x="10863" y="1748"/>
                    <a:pt x="10848" y="1748"/>
                  </a:cubicBezTo>
                  <a:cubicBezTo>
                    <a:pt x="10832" y="1748"/>
                    <a:pt x="10816" y="1747"/>
                    <a:pt x="10800" y="1747"/>
                  </a:cubicBezTo>
                  <a:cubicBezTo>
                    <a:pt x="10778" y="1746"/>
                    <a:pt x="10756" y="1745"/>
                    <a:pt x="10733" y="1745"/>
                  </a:cubicBezTo>
                  <a:cubicBezTo>
                    <a:pt x="10331" y="1745"/>
                    <a:pt x="9876" y="1969"/>
                    <a:pt x="9523" y="2087"/>
                  </a:cubicBezTo>
                  <a:cubicBezTo>
                    <a:pt x="9028" y="2248"/>
                    <a:pt x="8545" y="2427"/>
                    <a:pt x="8045" y="2592"/>
                  </a:cubicBezTo>
                  <a:cubicBezTo>
                    <a:pt x="7943" y="2624"/>
                    <a:pt x="7830" y="2658"/>
                    <a:pt x="7719" y="2658"/>
                  </a:cubicBezTo>
                  <a:cubicBezTo>
                    <a:pt x="7685" y="2658"/>
                    <a:pt x="7651" y="2655"/>
                    <a:pt x="7618" y="2647"/>
                  </a:cubicBezTo>
                  <a:cubicBezTo>
                    <a:pt x="7866" y="2124"/>
                    <a:pt x="8702" y="1885"/>
                    <a:pt x="9266" y="1536"/>
                  </a:cubicBezTo>
                  <a:cubicBezTo>
                    <a:pt x="9367" y="1472"/>
                    <a:pt x="9473" y="1403"/>
                    <a:pt x="9592" y="1352"/>
                  </a:cubicBezTo>
                  <a:cubicBezTo>
                    <a:pt x="9661" y="1325"/>
                    <a:pt x="9735" y="1302"/>
                    <a:pt x="9794" y="1265"/>
                  </a:cubicBezTo>
                  <a:cubicBezTo>
                    <a:pt x="9849" y="1228"/>
                    <a:pt x="9886" y="1182"/>
                    <a:pt x="9923" y="1136"/>
                  </a:cubicBezTo>
                  <a:cubicBezTo>
                    <a:pt x="9969" y="1072"/>
                    <a:pt x="10019" y="1008"/>
                    <a:pt x="10070" y="944"/>
                  </a:cubicBezTo>
                  <a:cubicBezTo>
                    <a:pt x="10042" y="937"/>
                    <a:pt x="10014" y="934"/>
                    <a:pt x="9986" y="934"/>
                  </a:cubicBezTo>
                  <a:cubicBezTo>
                    <a:pt x="9936" y="934"/>
                    <a:pt x="9886" y="942"/>
                    <a:pt x="9836" y="948"/>
                  </a:cubicBezTo>
                  <a:cubicBezTo>
                    <a:pt x="9784" y="956"/>
                    <a:pt x="9733" y="964"/>
                    <a:pt x="9685" y="964"/>
                  </a:cubicBezTo>
                  <a:cubicBezTo>
                    <a:pt x="9644" y="964"/>
                    <a:pt x="9605" y="958"/>
                    <a:pt x="9569" y="939"/>
                  </a:cubicBezTo>
                  <a:cubicBezTo>
                    <a:pt x="9666" y="829"/>
                    <a:pt x="9849" y="737"/>
                    <a:pt x="10006" y="668"/>
                  </a:cubicBezTo>
                  <a:cubicBezTo>
                    <a:pt x="10062" y="644"/>
                    <a:pt x="10378" y="519"/>
                    <a:pt x="10498" y="519"/>
                  </a:cubicBezTo>
                  <a:cubicBezTo>
                    <a:pt x="10513" y="519"/>
                    <a:pt x="10526" y="521"/>
                    <a:pt x="10534" y="526"/>
                  </a:cubicBezTo>
                  <a:cubicBezTo>
                    <a:pt x="10492" y="498"/>
                    <a:pt x="10451" y="471"/>
                    <a:pt x="10433" y="434"/>
                  </a:cubicBezTo>
                  <a:cubicBezTo>
                    <a:pt x="10373" y="292"/>
                    <a:pt x="10818" y="117"/>
                    <a:pt x="10901" y="2"/>
                  </a:cubicBezTo>
                  <a:cubicBezTo>
                    <a:pt x="10893" y="1"/>
                    <a:pt x="10886" y="0"/>
                    <a:pt x="10879" y="0"/>
                  </a:cubicBezTo>
                  <a:close/>
                </a:path>
              </a:pathLst>
            </a:custGeom>
            <a:solidFill>
              <a:schemeClr val="accent1">
                <a:lumMod val="60000"/>
                <a:lumOff val="40000"/>
              </a:scheme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805" name="Google Shape;2805;p61"/>
            <p:cNvSpPr/>
            <p:nvPr/>
          </p:nvSpPr>
          <p:spPr>
            <a:xfrm>
              <a:off x="4873856" y="4173553"/>
              <a:ext cx="1881953" cy="964238"/>
            </a:xfrm>
            <a:custGeom>
              <a:avLst/>
              <a:gdLst/>
              <a:ahLst/>
              <a:cxnLst/>
              <a:rect l="l" t="t" r="r" b="b"/>
              <a:pathLst>
                <a:path w="18446" h="9451" extrusionOk="0">
                  <a:moveTo>
                    <a:pt x="6452" y="1"/>
                  </a:moveTo>
                  <a:cubicBezTo>
                    <a:pt x="6330" y="1"/>
                    <a:pt x="6202" y="47"/>
                    <a:pt x="6112" y="111"/>
                  </a:cubicBezTo>
                  <a:cubicBezTo>
                    <a:pt x="5983" y="203"/>
                    <a:pt x="5910" y="318"/>
                    <a:pt x="5800" y="424"/>
                  </a:cubicBezTo>
                  <a:cubicBezTo>
                    <a:pt x="5120" y="1057"/>
                    <a:pt x="3476" y="855"/>
                    <a:pt x="2866" y="1526"/>
                  </a:cubicBezTo>
                  <a:cubicBezTo>
                    <a:pt x="3272" y="1487"/>
                    <a:pt x="3685" y="1450"/>
                    <a:pt x="4095" y="1450"/>
                  </a:cubicBezTo>
                  <a:cubicBezTo>
                    <a:pt x="4318" y="1450"/>
                    <a:pt x="4541" y="1461"/>
                    <a:pt x="4762" y="1489"/>
                  </a:cubicBezTo>
                  <a:cubicBezTo>
                    <a:pt x="5451" y="1576"/>
                    <a:pt x="6085" y="1829"/>
                    <a:pt x="6580" y="2173"/>
                  </a:cubicBezTo>
                  <a:cubicBezTo>
                    <a:pt x="6328" y="2380"/>
                    <a:pt x="6075" y="2586"/>
                    <a:pt x="5823" y="2793"/>
                  </a:cubicBezTo>
                  <a:cubicBezTo>
                    <a:pt x="5602" y="2968"/>
                    <a:pt x="5373" y="3206"/>
                    <a:pt x="5511" y="3418"/>
                  </a:cubicBezTo>
                  <a:cubicBezTo>
                    <a:pt x="5716" y="3338"/>
                    <a:pt x="5950" y="3298"/>
                    <a:pt x="6185" y="3298"/>
                  </a:cubicBezTo>
                  <a:cubicBezTo>
                    <a:pt x="6413" y="3298"/>
                    <a:pt x="6641" y="3336"/>
                    <a:pt x="6842" y="3413"/>
                  </a:cubicBezTo>
                  <a:cubicBezTo>
                    <a:pt x="6994" y="3473"/>
                    <a:pt x="7131" y="3551"/>
                    <a:pt x="7301" y="3578"/>
                  </a:cubicBezTo>
                  <a:cubicBezTo>
                    <a:pt x="7340" y="3584"/>
                    <a:pt x="7379" y="3586"/>
                    <a:pt x="7418" y="3586"/>
                  </a:cubicBezTo>
                  <a:cubicBezTo>
                    <a:pt x="7643" y="3586"/>
                    <a:pt x="7863" y="3504"/>
                    <a:pt x="8082" y="3450"/>
                  </a:cubicBezTo>
                  <a:cubicBezTo>
                    <a:pt x="8177" y="3427"/>
                    <a:pt x="8284" y="3413"/>
                    <a:pt x="8389" y="3413"/>
                  </a:cubicBezTo>
                  <a:cubicBezTo>
                    <a:pt x="8563" y="3413"/>
                    <a:pt x="8727" y="3452"/>
                    <a:pt x="8807" y="3555"/>
                  </a:cubicBezTo>
                  <a:cubicBezTo>
                    <a:pt x="8968" y="3757"/>
                    <a:pt x="8660" y="3982"/>
                    <a:pt x="8376" y="4093"/>
                  </a:cubicBezTo>
                  <a:cubicBezTo>
                    <a:pt x="7963" y="4253"/>
                    <a:pt x="7485" y="4382"/>
                    <a:pt x="7251" y="4666"/>
                  </a:cubicBezTo>
                  <a:cubicBezTo>
                    <a:pt x="7182" y="4754"/>
                    <a:pt x="7136" y="4855"/>
                    <a:pt x="7040" y="4924"/>
                  </a:cubicBezTo>
                  <a:cubicBezTo>
                    <a:pt x="6833" y="5080"/>
                    <a:pt x="6438" y="5080"/>
                    <a:pt x="6296" y="5268"/>
                  </a:cubicBezTo>
                  <a:cubicBezTo>
                    <a:pt x="6231" y="5346"/>
                    <a:pt x="6231" y="5452"/>
                    <a:pt x="6140" y="5516"/>
                  </a:cubicBezTo>
                  <a:cubicBezTo>
                    <a:pt x="6034" y="5585"/>
                    <a:pt x="5869" y="5576"/>
                    <a:pt x="5726" y="5594"/>
                  </a:cubicBezTo>
                  <a:cubicBezTo>
                    <a:pt x="5281" y="5654"/>
                    <a:pt x="5074" y="6007"/>
                    <a:pt x="4799" y="6260"/>
                  </a:cubicBezTo>
                  <a:cubicBezTo>
                    <a:pt x="4444" y="6584"/>
                    <a:pt x="3869" y="6779"/>
                    <a:pt x="3288" y="6779"/>
                  </a:cubicBezTo>
                  <a:cubicBezTo>
                    <a:pt x="3268" y="6779"/>
                    <a:pt x="3248" y="6779"/>
                    <a:pt x="3228" y="6779"/>
                  </a:cubicBezTo>
                  <a:cubicBezTo>
                    <a:pt x="3089" y="6776"/>
                    <a:pt x="2949" y="6762"/>
                    <a:pt x="2813" y="6762"/>
                  </a:cubicBezTo>
                  <a:cubicBezTo>
                    <a:pt x="2747" y="6762"/>
                    <a:pt x="2682" y="6765"/>
                    <a:pt x="2618" y="6774"/>
                  </a:cubicBezTo>
                  <a:cubicBezTo>
                    <a:pt x="1782" y="6875"/>
                    <a:pt x="1534" y="7757"/>
                    <a:pt x="703" y="7872"/>
                  </a:cubicBezTo>
                  <a:cubicBezTo>
                    <a:pt x="588" y="7890"/>
                    <a:pt x="469" y="7890"/>
                    <a:pt x="359" y="7913"/>
                  </a:cubicBezTo>
                  <a:cubicBezTo>
                    <a:pt x="202" y="7945"/>
                    <a:pt x="69" y="8028"/>
                    <a:pt x="0" y="8133"/>
                  </a:cubicBezTo>
                  <a:cubicBezTo>
                    <a:pt x="317" y="8322"/>
                    <a:pt x="639" y="8510"/>
                    <a:pt x="956" y="8698"/>
                  </a:cubicBezTo>
                  <a:cubicBezTo>
                    <a:pt x="1167" y="8822"/>
                    <a:pt x="1401" y="9001"/>
                    <a:pt x="1314" y="9185"/>
                  </a:cubicBezTo>
                  <a:cubicBezTo>
                    <a:pt x="1480" y="9194"/>
                    <a:pt x="1647" y="9199"/>
                    <a:pt x="1815" y="9199"/>
                  </a:cubicBezTo>
                  <a:cubicBezTo>
                    <a:pt x="2049" y="9199"/>
                    <a:pt x="2284" y="9190"/>
                    <a:pt x="2517" y="9171"/>
                  </a:cubicBezTo>
                  <a:cubicBezTo>
                    <a:pt x="2632" y="9166"/>
                    <a:pt x="2760" y="9143"/>
                    <a:pt x="2801" y="9070"/>
                  </a:cubicBezTo>
                  <a:cubicBezTo>
                    <a:pt x="2847" y="8992"/>
                    <a:pt x="2760" y="8909"/>
                    <a:pt x="2755" y="8827"/>
                  </a:cubicBezTo>
                  <a:cubicBezTo>
                    <a:pt x="2742" y="8583"/>
                    <a:pt x="3408" y="8468"/>
                    <a:pt x="3284" y="8239"/>
                  </a:cubicBezTo>
                  <a:cubicBezTo>
                    <a:pt x="3233" y="8147"/>
                    <a:pt x="3063" y="8101"/>
                    <a:pt x="3022" y="8009"/>
                  </a:cubicBezTo>
                  <a:cubicBezTo>
                    <a:pt x="2972" y="7890"/>
                    <a:pt x="3170" y="7789"/>
                    <a:pt x="3350" y="7789"/>
                  </a:cubicBezTo>
                  <a:cubicBezTo>
                    <a:pt x="3371" y="7789"/>
                    <a:pt x="3392" y="7791"/>
                    <a:pt x="3412" y="7793"/>
                  </a:cubicBezTo>
                  <a:cubicBezTo>
                    <a:pt x="3610" y="7826"/>
                    <a:pt x="3761" y="7927"/>
                    <a:pt x="3936" y="7991"/>
                  </a:cubicBezTo>
                  <a:cubicBezTo>
                    <a:pt x="4012" y="8016"/>
                    <a:pt x="4103" y="8032"/>
                    <a:pt x="4189" y="8032"/>
                  </a:cubicBezTo>
                  <a:cubicBezTo>
                    <a:pt x="4305" y="8032"/>
                    <a:pt x="4413" y="8004"/>
                    <a:pt x="4468" y="7936"/>
                  </a:cubicBezTo>
                  <a:cubicBezTo>
                    <a:pt x="4569" y="8142"/>
                    <a:pt x="4716" y="8386"/>
                    <a:pt x="5024" y="8441"/>
                  </a:cubicBezTo>
                  <a:cubicBezTo>
                    <a:pt x="5102" y="8455"/>
                    <a:pt x="5185" y="8455"/>
                    <a:pt x="5272" y="8455"/>
                  </a:cubicBezTo>
                  <a:cubicBezTo>
                    <a:pt x="5331" y="8455"/>
                    <a:pt x="5396" y="8455"/>
                    <a:pt x="5455" y="8459"/>
                  </a:cubicBezTo>
                  <a:cubicBezTo>
                    <a:pt x="5869" y="8501"/>
                    <a:pt x="6112" y="8790"/>
                    <a:pt x="6342" y="9033"/>
                  </a:cubicBezTo>
                  <a:cubicBezTo>
                    <a:pt x="6536" y="9239"/>
                    <a:pt x="6844" y="9451"/>
                    <a:pt x="7171" y="9451"/>
                  </a:cubicBezTo>
                  <a:cubicBezTo>
                    <a:pt x="7231" y="9451"/>
                    <a:pt x="7291" y="9444"/>
                    <a:pt x="7352" y="9428"/>
                  </a:cubicBezTo>
                  <a:cubicBezTo>
                    <a:pt x="7030" y="9235"/>
                    <a:pt x="7182" y="8804"/>
                    <a:pt x="7586" y="8730"/>
                  </a:cubicBezTo>
                  <a:cubicBezTo>
                    <a:pt x="7265" y="8436"/>
                    <a:pt x="6948" y="8138"/>
                    <a:pt x="6626" y="7844"/>
                  </a:cubicBezTo>
                  <a:cubicBezTo>
                    <a:pt x="6433" y="7665"/>
                    <a:pt x="6241" y="7412"/>
                    <a:pt x="6443" y="7242"/>
                  </a:cubicBezTo>
                  <a:cubicBezTo>
                    <a:pt x="6527" y="7173"/>
                    <a:pt x="6633" y="7148"/>
                    <a:pt x="6752" y="7148"/>
                  </a:cubicBezTo>
                  <a:cubicBezTo>
                    <a:pt x="7005" y="7148"/>
                    <a:pt x="7315" y="7260"/>
                    <a:pt x="7586" y="7298"/>
                  </a:cubicBezTo>
                  <a:cubicBezTo>
                    <a:pt x="7912" y="7343"/>
                    <a:pt x="8353" y="7311"/>
                    <a:pt x="8463" y="7527"/>
                  </a:cubicBezTo>
                  <a:cubicBezTo>
                    <a:pt x="8541" y="7674"/>
                    <a:pt x="8394" y="7853"/>
                    <a:pt x="8509" y="7982"/>
                  </a:cubicBezTo>
                  <a:cubicBezTo>
                    <a:pt x="8587" y="8069"/>
                    <a:pt x="8743" y="8092"/>
                    <a:pt x="8867" y="8142"/>
                  </a:cubicBezTo>
                  <a:cubicBezTo>
                    <a:pt x="9404" y="8354"/>
                    <a:pt x="9299" y="8974"/>
                    <a:pt x="9785" y="9240"/>
                  </a:cubicBezTo>
                  <a:cubicBezTo>
                    <a:pt x="10029" y="9373"/>
                    <a:pt x="10364" y="9387"/>
                    <a:pt x="10672" y="9391"/>
                  </a:cubicBezTo>
                  <a:cubicBezTo>
                    <a:pt x="11443" y="9401"/>
                    <a:pt x="12219" y="9414"/>
                    <a:pt x="12990" y="9424"/>
                  </a:cubicBezTo>
                  <a:cubicBezTo>
                    <a:pt x="12880" y="9070"/>
                    <a:pt x="13119" y="8680"/>
                    <a:pt x="13560" y="8491"/>
                  </a:cubicBezTo>
                  <a:lnTo>
                    <a:pt x="13560" y="8491"/>
                  </a:lnTo>
                  <a:cubicBezTo>
                    <a:pt x="13496" y="8569"/>
                    <a:pt x="13542" y="8684"/>
                    <a:pt x="13656" y="8726"/>
                  </a:cubicBezTo>
                  <a:cubicBezTo>
                    <a:pt x="13724" y="8653"/>
                    <a:pt x="13826" y="8624"/>
                    <a:pt x="13941" y="8624"/>
                  </a:cubicBezTo>
                  <a:cubicBezTo>
                    <a:pt x="14123" y="8624"/>
                    <a:pt x="14336" y="8698"/>
                    <a:pt x="14483" y="8785"/>
                  </a:cubicBezTo>
                  <a:cubicBezTo>
                    <a:pt x="14672" y="8898"/>
                    <a:pt x="14908" y="9031"/>
                    <a:pt x="15136" y="9031"/>
                  </a:cubicBezTo>
                  <a:cubicBezTo>
                    <a:pt x="15196" y="9031"/>
                    <a:pt x="15256" y="9022"/>
                    <a:pt x="15314" y="9001"/>
                  </a:cubicBezTo>
                  <a:cubicBezTo>
                    <a:pt x="15649" y="8877"/>
                    <a:pt x="15511" y="8524"/>
                    <a:pt x="15332" y="8289"/>
                  </a:cubicBezTo>
                  <a:cubicBezTo>
                    <a:pt x="14947" y="7784"/>
                    <a:pt x="14487" y="7238"/>
                    <a:pt x="13707" y="7063"/>
                  </a:cubicBezTo>
                  <a:cubicBezTo>
                    <a:pt x="13583" y="6958"/>
                    <a:pt x="13656" y="6792"/>
                    <a:pt x="13780" y="6682"/>
                  </a:cubicBezTo>
                  <a:cubicBezTo>
                    <a:pt x="13900" y="6577"/>
                    <a:pt x="14070" y="6489"/>
                    <a:pt x="14143" y="6361"/>
                  </a:cubicBezTo>
                  <a:cubicBezTo>
                    <a:pt x="14308" y="6095"/>
                    <a:pt x="14056" y="5700"/>
                    <a:pt x="14405" y="5544"/>
                  </a:cubicBezTo>
                  <a:cubicBezTo>
                    <a:pt x="14924" y="5557"/>
                    <a:pt x="15098" y="6039"/>
                    <a:pt x="15511" y="6255"/>
                  </a:cubicBezTo>
                  <a:cubicBezTo>
                    <a:pt x="15734" y="6368"/>
                    <a:pt x="16002" y="6396"/>
                    <a:pt x="16280" y="6396"/>
                  </a:cubicBezTo>
                  <a:cubicBezTo>
                    <a:pt x="16513" y="6396"/>
                    <a:pt x="16753" y="6376"/>
                    <a:pt x="16981" y="6370"/>
                  </a:cubicBezTo>
                  <a:cubicBezTo>
                    <a:pt x="16995" y="6370"/>
                    <a:pt x="17009" y="6370"/>
                    <a:pt x="17023" y="6370"/>
                  </a:cubicBezTo>
                  <a:cubicBezTo>
                    <a:pt x="17520" y="6370"/>
                    <a:pt x="18120" y="6527"/>
                    <a:pt x="18142" y="6871"/>
                  </a:cubicBezTo>
                  <a:cubicBezTo>
                    <a:pt x="18135" y="6926"/>
                    <a:pt x="18215" y="6976"/>
                    <a:pt x="18294" y="6976"/>
                  </a:cubicBezTo>
                  <a:cubicBezTo>
                    <a:pt x="18313" y="6976"/>
                    <a:pt x="18331" y="6973"/>
                    <a:pt x="18349" y="6967"/>
                  </a:cubicBezTo>
                  <a:cubicBezTo>
                    <a:pt x="18441" y="6935"/>
                    <a:pt x="18445" y="6829"/>
                    <a:pt x="18358" y="6792"/>
                  </a:cubicBezTo>
                  <a:lnTo>
                    <a:pt x="18381" y="4547"/>
                  </a:lnTo>
                  <a:cubicBezTo>
                    <a:pt x="14093" y="1365"/>
                    <a:pt x="6603" y="29"/>
                    <a:pt x="6603" y="29"/>
                  </a:cubicBezTo>
                  <a:cubicBezTo>
                    <a:pt x="6556" y="9"/>
                    <a:pt x="6505" y="1"/>
                    <a:pt x="6452" y="1"/>
                  </a:cubicBezTo>
                  <a:close/>
                </a:path>
              </a:pathLst>
            </a:custGeom>
            <a:solidFill>
              <a:schemeClr val="accent1">
                <a:lumMod val="60000"/>
                <a:lumOff val="40000"/>
              </a:schemeClr>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a:cs typeface="+mn-ea"/>
                <a:sym typeface="+mn-lt"/>
              </a:endParaRPr>
            </a:p>
          </p:txBody>
        </p:sp>
        <p:sp>
          <p:nvSpPr>
            <p:cNvPr id="2806" name="Google Shape;2806;p61"/>
            <p:cNvSpPr/>
            <p:nvPr/>
          </p:nvSpPr>
          <p:spPr>
            <a:xfrm>
              <a:off x="2845388" y="4110807"/>
              <a:ext cx="3903885" cy="1032187"/>
            </a:xfrm>
            <a:custGeom>
              <a:avLst/>
              <a:gdLst/>
              <a:ahLst/>
              <a:cxnLst/>
              <a:rect l="l" t="t" r="r" b="b"/>
              <a:pathLst>
                <a:path w="38264" h="10117" extrusionOk="0">
                  <a:moveTo>
                    <a:pt x="38263" y="10117"/>
                  </a:moveTo>
                  <a:lnTo>
                    <a:pt x="15341" y="10117"/>
                  </a:lnTo>
                  <a:cubicBezTo>
                    <a:pt x="15286" y="9869"/>
                    <a:pt x="15231" y="9621"/>
                    <a:pt x="15171" y="9373"/>
                  </a:cubicBezTo>
                  <a:cubicBezTo>
                    <a:pt x="15153" y="9295"/>
                    <a:pt x="15135" y="9217"/>
                    <a:pt x="15084" y="9148"/>
                  </a:cubicBezTo>
                  <a:cubicBezTo>
                    <a:pt x="14905" y="8918"/>
                    <a:pt x="14478" y="8881"/>
                    <a:pt x="14037" y="8881"/>
                  </a:cubicBezTo>
                  <a:cubicBezTo>
                    <a:pt x="13918" y="8881"/>
                    <a:pt x="13803" y="8881"/>
                    <a:pt x="13684" y="8886"/>
                  </a:cubicBezTo>
                  <a:cubicBezTo>
                    <a:pt x="13569" y="8891"/>
                    <a:pt x="13454" y="8891"/>
                    <a:pt x="13348" y="8891"/>
                  </a:cubicBezTo>
                  <a:cubicBezTo>
                    <a:pt x="13201" y="8891"/>
                    <a:pt x="13064" y="8886"/>
                    <a:pt x="12953" y="8868"/>
                  </a:cubicBezTo>
                  <a:cubicBezTo>
                    <a:pt x="13004" y="8689"/>
                    <a:pt x="13330" y="8542"/>
                    <a:pt x="13229" y="8376"/>
                  </a:cubicBezTo>
                  <a:cubicBezTo>
                    <a:pt x="13146" y="8239"/>
                    <a:pt x="12871" y="8248"/>
                    <a:pt x="12696" y="8170"/>
                  </a:cubicBezTo>
                  <a:cubicBezTo>
                    <a:pt x="12618" y="8138"/>
                    <a:pt x="12559" y="8087"/>
                    <a:pt x="12476" y="8064"/>
                  </a:cubicBezTo>
                  <a:cubicBezTo>
                    <a:pt x="12439" y="8050"/>
                    <a:pt x="12402" y="8046"/>
                    <a:pt x="12361" y="8046"/>
                  </a:cubicBezTo>
                  <a:cubicBezTo>
                    <a:pt x="12223" y="8046"/>
                    <a:pt x="12076" y="8115"/>
                    <a:pt x="11948" y="8165"/>
                  </a:cubicBezTo>
                  <a:cubicBezTo>
                    <a:pt x="11851" y="8206"/>
                    <a:pt x="11732" y="8243"/>
                    <a:pt x="11622" y="8243"/>
                  </a:cubicBezTo>
                  <a:cubicBezTo>
                    <a:pt x="11548" y="8243"/>
                    <a:pt x="11480" y="8225"/>
                    <a:pt x="11429" y="8183"/>
                  </a:cubicBezTo>
                  <a:cubicBezTo>
                    <a:pt x="11388" y="8156"/>
                    <a:pt x="11369" y="8115"/>
                    <a:pt x="11328" y="8087"/>
                  </a:cubicBezTo>
                  <a:cubicBezTo>
                    <a:pt x="11282" y="8050"/>
                    <a:pt x="11218" y="8037"/>
                    <a:pt x="11149" y="8037"/>
                  </a:cubicBezTo>
                  <a:cubicBezTo>
                    <a:pt x="11057" y="8037"/>
                    <a:pt x="10951" y="8064"/>
                    <a:pt x="10864" y="8096"/>
                  </a:cubicBezTo>
                  <a:cubicBezTo>
                    <a:pt x="10814" y="8115"/>
                    <a:pt x="10759" y="8138"/>
                    <a:pt x="10704" y="8138"/>
                  </a:cubicBezTo>
                  <a:cubicBezTo>
                    <a:pt x="10694" y="8138"/>
                    <a:pt x="10685" y="8138"/>
                    <a:pt x="10681" y="8133"/>
                  </a:cubicBezTo>
                  <a:cubicBezTo>
                    <a:pt x="10584" y="8124"/>
                    <a:pt x="10529" y="8046"/>
                    <a:pt x="10543" y="7977"/>
                  </a:cubicBezTo>
                  <a:cubicBezTo>
                    <a:pt x="10552" y="7908"/>
                    <a:pt x="10616" y="7853"/>
                    <a:pt x="10676" y="7798"/>
                  </a:cubicBezTo>
                  <a:cubicBezTo>
                    <a:pt x="10639" y="7798"/>
                    <a:pt x="10607" y="7798"/>
                    <a:pt x="10570" y="7798"/>
                  </a:cubicBezTo>
                  <a:cubicBezTo>
                    <a:pt x="10162" y="7798"/>
                    <a:pt x="9748" y="7839"/>
                    <a:pt x="9358" y="7931"/>
                  </a:cubicBezTo>
                  <a:cubicBezTo>
                    <a:pt x="9262" y="7949"/>
                    <a:pt x="9312" y="8000"/>
                    <a:pt x="9239" y="8032"/>
                  </a:cubicBezTo>
                  <a:cubicBezTo>
                    <a:pt x="9156" y="8069"/>
                    <a:pt x="9018" y="8069"/>
                    <a:pt x="8927" y="8096"/>
                  </a:cubicBezTo>
                  <a:cubicBezTo>
                    <a:pt x="8720" y="8161"/>
                    <a:pt x="8518" y="8257"/>
                    <a:pt x="8311" y="8326"/>
                  </a:cubicBezTo>
                  <a:cubicBezTo>
                    <a:pt x="7875" y="8473"/>
                    <a:pt x="7430" y="8601"/>
                    <a:pt x="6975" y="8712"/>
                  </a:cubicBezTo>
                  <a:cubicBezTo>
                    <a:pt x="6768" y="8762"/>
                    <a:pt x="4927" y="9102"/>
                    <a:pt x="4918" y="9189"/>
                  </a:cubicBezTo>
                  <a:cubicBezTo>
                    <a:pt x="4978" y="8712"/>
                    <a:pt x="5901" y="8464"/>
                    <a:pt x="5956" y="7991"/>
                  </a:cubicBezTo>
                  <a:cubicBezTo>
                    <a:pt x="5969" y="7885"/>
                    <a:pt x="5937" y="7779"/>
                    <a:pt x="5969" y="7678"/>
                  </a:cubicBezTo>
                  <a:cubicBezTo>
                    <a:pt x="6061" y="7412"/>
                    <a:pt x="6562" y="7302"/>
                    <a:pt x="6704" y="7045"/>
                  </a:cubicBezTo>
                  <a:cubicBezTo>
                    <a:pt x="6553" y="6944"/>
                    <a:pt x="6520" y="6769"/>
                    <a:pt x="6631" y="6645"/>
                  </a:cubicBezTo>
                  <a:cubicBezTo>
                    <a:pt x="5786" y="6916"/>
                    <a:pt x="4909" y="7150"/>
                    <a:pt x="4018" y="7343"/>
                  </a:cubicBezTo>
                  <a:cubicBezTo>
                    <a:pt x="4592" y="6847"/>
                    <a:pt x="5189" y="6356"/>
                    <a:pt x="5933" y="5989"/>
                  </a:cubicBezTo>
                  <a:cubicBezTo>
                    <a:pt x="6543" y="5695"/>
                    <a:pt x="7338" y="5295"/>
                    <a:pt x="8077" y="5194"/>
                  </a:cubicBezTo>
                  <a:cubicBezTo>
                    <a:pt x="8146" y="5185"/>
                    <a:pt x="8219" y="5180"/>
                    <a:pt x="8288" y="5158"/>
                  </a:cubicBezTo>
                  <a:cubicBezTo>
                    <a:pt x="8357" y="5139"/>
                    <a:pt x="8412" y="5107"/>
                    <a:pt x="8472" y="5075"/>
                  </a:cubicBezTo>
                  <a:cubicBezTo>
                    <a:pt x="9032" y="4772"/>
                    <a:pt x="9624" y="4441"/>
                    <a:pt x="10093" y="4065"/>
                  </a:cubicBezTo>
                  <a:cubicBezTo>
                    <a:pt x="10336" y="3867"/>
                    <a:pt x="10575" y="3638"/>
                    <a:pt x="10924" y="3546"/>
                  </a:cubicBezTo>
                  <a:cubicBezTo>
                    <a:pt x="11011" y="3523"/>
                    <a:pt x="11108" y="3509"/>
                    <a:pt x="11181" y="3468"/>
                  </a:cubicBezTo>
                  <a:cubicBezTo>
                    <a:pt x="11241" y="3440"/>
                    <a:pt x="11282" y="3394"/>
                    <a:pt x="11323" y="3353"/>
                  </a:cubicBezTo>
                  <a:cubicBezTo>
                    <a:pt x="11466" y="3201"/>
                    <a:pt x="11613" y="3050"/>
                    <a:pt x="11760" y="2898"/>
                  </a:cubicBezTo>
                  <a:cubicBezTo>
                    <a:pt x="11636" y="2926"/>
                    <a:pt x="11411" y="2990"/>
                    <a:pt x="11236" y="2990"/>
                  </a:cubicBezTo>
                  <a:cubicBezTo>
                    <a:pt x="11163" y="2990"/>
                    <a:pt x="11094" y="2976"/>
                    <a:pt x="11052" y="2944"/>
                  </a:cubicBezTo>
                  <a:cubicBezTo>
                    <a:pt x="10919" y="2843"/>
                    <a:pt x="11020" y="2715"/>
                    <a:pt x="11172" y="2669"/>
                  </a:cubicBezTo>
                  <a:cubicBezTo>
                    <a:pt x="11287" y="2632"/>
                    <a:pt x="11415" y="2600"/>
                    <a:pt x="11461" y="2517"/>
                  </a:cubicBezTo>
                  <a:cubicBezTo>
                    <a:pt x="11475" y="2494"/>
                    <a:pt x="11480" y="2467"/>
                    <a:pt x="11498" y="2439"/>
                  </a:cubicBezTo>
                  <a:cubicBezTo>
                    <a:pt x="11544" y="2384"/>
                    <a:pt x="11654" y="2379"/>
                    <a:pt x="11746" y="2366"/>
                  </a:cubicBezTo>
                  <a:cubicBezTo>
                    <a:pt x="11893" y="2347"/>
                    <a:pt x="12031" y="2297"/>
                    <a:pt x="12136" y="2223"/>
                  </a:cubicBezTo>
                  <a:cubicBezTo>
                    <a:pt x="12132" y="2228"/>
                    <a:pt x="12127" y="2228"/>
                    <a:pt x="12118" y="2228"/>
                  </a:cubicBezTo>
                  <a:cubicBezTo>
                    <a:pt x="12090" y="2228"/>
                    <a:pt x="12063" y="2177"/>
                    <a:pt x="12021" y="2168"/>
                  </a:cubicBezTo>
                  <a:cubicBezTo>
                    <a:pt x="12017" y="2168"/>
                    <a:pt x="12012" y="2168"/>
                    <a:pt x="12008" y="2168"/>
                  </a:cubicBezTo>
                  <a:cubicBezTo>
                    <a:pt x="11994" y="2168"/>
                    <a:pt x="11975" y="2173"/>
                    <a:pt x="11962" y="2177"/>
                  </a:cubicBezTo>
                  <a:cubicBezTo>
                    <a:pt x="11870" y="2205"/>
                    <a:pt x="11778" y="2233"/>
                    <a:pt x="11686" y="2260"/>
                  </a:cubicBezTo>
                  <a:cubicBezTo>
                    <a:pt x="11700" y="2228"/>
                    <a:pt x="11709" y="2200"/>
                    <a:pt x="11705" y="2168"/>
                  </a:cubicBezTo>
                  <a:cubicBezTo>
                    <a:pt x="11420" y="2196"/>
                    <a:pt x="11094" y="2242"/>
                    <a:pt x="10956" y="2421"/>
                  </a:cubicBezTo>
                  <a:cubicBezTo>
                    <a:pt x="10938" y="2444"/>
                    <a:pt x="10924" y="2467"/>
                    <a:pt x="10892" y="2481"/>
                  </a:cubicBezTo>
                  <a:cubicBezTo>
                    <a:pt x="10873" y="2485"/>
                    <a:pt x="10860" y="2485"/>
                    <a:pt x="10841" y="2485"/>
                  </a:cubicBezTo>
                  <a:cubicBezTo>
                    <a:pt x="10828" y="2485"/>
                    <a:pt x="10814" y="2485"/>
                    <a:pt x="10800" y="2485"/>
                  </a:cubicBezTo>
                  <a:cubicBezTo>
                    <a:pt x="10777" y="2485"/>
                    <a:pt x="10754" y="2481"/>
                    <a:pt x="10731" y="2481"/>
                  </a:cubicBezTo>
                  <a:cubicBezTo>
                    <a:pt x="10327" y="2481"/>
                    <a:pt x="9877" y="2710"/>
                    <a:pt x="9523" y="2825"/>
                  </a:cubicBezTo>
                  <a:cubicBezTo>
                    <a:pt x="9028" y="2986"/>
                    <a:pt x="8545" y="3165"/>
                    <a:pt x="8045" y="3330"/>
                  </a:cubicBezTo>
                  <a:cubicBezTo>
                    <a:pt x="7944" y="3362"/>
                    <a:pt x="7829" y="3399"/>
                    <a:pt x="7714" y="3399"/>
                  </a:cubicBezTo>
                  <a:cubicBezTo>
                    <a:pt x="7682" y="3399"/>
                    <a:pt x="7650" y="3394"/>
                    <a:pt x="7618" y="3385"/>
                  </a:cubicBezTo>
                  <a:cubicBezTo>
                    <a:pt x="7866" y="2862"/>
                    <a:pt x="8702" y="2623"/>
                    <a:pt x="9266" y="2274"/>
                  </a:cubicBezTo>
                  <a:cubicBezTo>
                    <a:pt x="9367" y="2210"/>
                    <a:pt x="9473" y="2141"/>
                    <a:pt x="9592" y="2090"/>
                  </a:cubicBezTo>
                  <a:cubicBezTo>
                    <a:pt x="9661" y="2063"/>
                    <a:pt x="9735" y="2040"/>
                    <a:pt x="9794" y="2003"/>
                  </a:cubicBezTo>
                  <a:cubicBezTo>
                    <a:pt x="9849" y="1966"/>
                    <a:pt x="9886" y="1920"/>
                    <a:pt x="9923" y="1874"/>
                  </a:cubicBezTo>
                  <a:cubicBezTo>
                    <a:pt x="9969" y="1810"/>
                    <a:pt x="10019" y="1746"/>
                    <a:pt x="10070" y="1682"/>
                  </a:cubicBezTo>
                  <a:cubicBezTo>
                    <a:pt x="10038" y="1677"/>
                    <a:pt x="10010" y="1672"/>
                    <a:pt x="9978" y="1672"/>
                  </a:cubicBezTo>
                  <a:cubicBezTo>
                    <a:pt x="9932" y="1672"/>
                    <a:pt x="9882" y="1682"/>
                    <a:pt x="9836" y="1686"/>
                  </a:cubicBezTo>
                  <a:cubicBezTo>
                    <a:pt x="9785" y="1695"/>
                    <a:pt x="9739" y="1704"/>
                    <a:pt x="9693" y="1704"/>
                  </a:cubicBezTo>
                  <a:cubicBezTo>
                    <a:pt x="9647" y="1704"/>
                    <a:pt x="9606" y="1695"/>
                    <a:pt x="9569" y="1677"/>
                  </a:cubicBezTo>
                  <a:cubicBezTo>
                    <a:pt x="9666" y="1567"/>
                    <a:pt x="9849" y="1475"/>
                    <a:pt x="10006" y="1406"/>
                  </a:cubicBezTo>
                  <a:cubicBezTo>
                    <a:pt x="10065" y="1383"/>
                    <a:pt x="10382" y="1254"/>
                    <a:pt x="10497" y="1254"/>
                  </a:cubicBezTo>
                  <a:cubicBezTo>
                    <a:pt x="10515" y="1254"/>
                    <a:pt x="10524" y="1259"/>
                    <a:pt x="10534" y="1264"/>
                  </a:cubicBezTo>
                  <a:cubicBezTo>
                    <a:pt x="10492" y="1236"/>
                    <a:pt x="10451" y="1209"/>
                    <a:pt x="10433" y="1172"/>
                  </a:cubicBezTo>
                  <a:cubicBezTo>
                    <a:pt x="10378" y="1039"/>
                    <a:pt x="10745" y="883"/>
                    <a:pt x="10869" y="772"/>
                  </a:cubicBezTo>
                  <a:cubicBezTo>
                    <a:pt x="13128" y="304"/>
                    <a:pt x="15731" y="1"/>
                    <a:pt x="18670" y="1"/>
                  </a:cubicBezTo>
                  <a:cubicBezTo>
                    <a:pt x="18785" y="1"/>
                    <a:pt x="18900" y="1"/>
                    <a:pt x="19019" y="1"/>
                  </a:cubicBezTo>
                  <a:cubicBezTo>
                    <a:pt x="21715" y="24"/>
                    <a:pt x="24121" y="263"/>
                    <a:pt x="26247" y="625"/>
                  </a:cubicBezTo>
                  <a:cubicBezTo>
                    <a:pt x="26150" y="639"/>
                    <a:pt x="26063" y="676"/>
                    <a:pt x="25994" y="726"/>
                  </a:cubicBezTo>
                  <a:cubicBezTo>
                    <a:pt x="25865" y="818"/>
                    <a:pt x="25792" y="933"/>
                    <a:pt x="25682" y="1039"/>
                  </a:cubicBezTo>
                  <a:cubicBezTo>
                    <a:pt x="25002" y="1672"/>
                    <a:pt x="23358" y="1470"/>
                    <a:pt x="22748" y="2141"/>
                  </a:cubicBezTo>
                  <a:cubicBezTo>
                    <a:pt x="23156" y="2104"/>
                    <a:pt x="23570" y="2067"/>
                    <a:pt x="23983" y="2067"/>
                  </a:cubicBezTo>
                  <a:cubicBezTo>
                    <a:pt x="24203" y="2067"/>
                    <a:pt x="24424" y="2076"/>
                    <a:pt x="24644" y="2104"/>
                  </a:cubicBezTo>
                  <a:cubicBezTo>
                    <a:pt x="25333" y="2191"/>
                    <a:pt x="25967" y="2444"/>
                    <a:pt x="26462" y="2788"/>
                  </a:cubicBezTo>
                  <a:cubicBezTo>
                    <a:pt x="26210" y="2995"/>
                    <a:pt x="25957" y="3201"/>
                    <a:pt x="25705" y="3408"/>
                  </a:cubicBezTo>
                  <a:cubicBezTo>
                    <a:pt x="25484" y="3583"/>
                    <a:pt x="25255" y="3821"/>
                    <a:pt x="25393" y="4033"/>
                  </a:cubicBezTo>
                  <a:cubicBezTo>
                    <a:pt x="25599" y="3954"/>
                    <a:pt x="25833" y="3913"/>
                    <a:pt x="26063" y="3913"/>
                  </a:cubicBezTo>
                  <a:cubicBezTo>
                    <a:pt x="26293" y="3913"/>
                    <a:pt x="26522" y="3950"/>
                    <a:pt x="26724" y="4028"/>
                  </a:cubicBezTo>
                  <a:cubicBezTo>
                    <a:pt x="26876" y="4088"/>
                    <a:pt x="27013" y="4166"/>
                    <a:pt x="27183" y="4193"/>
                  </a:cubicBezTo>
                  <a:cubicBezTo>
                    <a:pt x="27225" y="4198"/>
                    <a:pt x="27266" y="4198"/>
                    <a:pt x="27303" y="4198"/>
                  </a:cubicBezTo>
                  <a:cubicBezTo>
                    <a:pt x="27528" y="4198"/>
                    <a:pt x="27748" y="4120"/>
                    <a:pt x="27964" y="4065"/>
                  </a:cubicBezTo>
                  <a:cubicBezTo>
                    <a:pt x="28060" y="4042"/>
                    <a:pt x="28171" y="4028"/>
                    <a:pt x="28276" y="4028"/>
                  </a:cubicBezTo>
                  <a:cubicBezTo>
                    <a:pt x="28451" y="4028"/>
                    <a:pt x="28611" y="4065"/>
                    <a:pt x="28689" y="4170"/>
                  </a:cubicBezTo>
                  <a:cubicBezTo>
                    <a:pt x="28850" y="4372"/>
                    <a:pt x="28542" y="4597"/>
                    <a:pt x="28258" y="4708"/>
                  </a:cubicBezTo>
                  <a:cubicBezTo>
                    <a:pt x="27845" y="4868"/>
                    <a:pt x="27367" y="4997"/>
                    <a:pt x="27133" y="5281"/>
                  </a:cubicBezTo>
                  <a:cubicBezTo>
                    <a:pt x="27064" y="5369"/>
                    <a:pt x="27018" y="5470"/>
                    <a:pt x="26922" y="5539"/>
                  </a:cubicBezTo>
                  <a:cubicBezTo>
                    <a:pt x="26715" y="5695"/>
                    <a:pt x="26320" y="5695"/>
                    <a:pt x="26178" y="5883"/>
                  </a:cubicBezTo>
                  <a:cubicBezTo>
                    <a:pt x="26113" y="5961"/>
                    <a:pt x="26113" y="6067"/>
                    <a:pt x="26022" y="6131"/>
                  </a:cubicBezTo>
                  <a:cubicBezTo>
                    <a:pt x="25916" y="6200"/>
                    <a:pt x="25751" y="6191"/>
                    <a:pt x="25608" y="6209"/>
                  </a:cubicBezTo>
                  <a:cubicBezTo>
                    <a:pt x="25163" y="6269"/>
                    <a:pt x="24956" y="6622"/>
                    <a:pt x="24681" y="6875"/>
                  </a:cubicBezTo>
                  <a:cubicBezTo>
                    <a:pt x="24327" y="7196"/>
                    <a:pt x="23749" y="7394"/>
                    <a:pt x="23166" y="7394"/>
                  </a:cubicBezTo>
                  <a:cubicBezTo>
                    <a:pt x="23147" y="7394"/>
                    <a:pt x="23129" y="7394"/>
                    <a:pt x="23110" y="7394"/>
                  </a:cubicBezTo>
                  <a:cubicBezTo>
                    <a:pt x="22968" y="7389"/>
                    <a:pt x="22826" y="7375"/>
                    <a:pt x="22683" y="7375"/>
                  </a:cubicBezTo>
                  <a:cubicBezTo>
                    <a:pt x="22619" y="7375"/>
                    <a:pt x="22559" y="7380"/>
                    <a:pt x="22500" y="7389"/>
                  </a:cubicBezTo>
                  <a:cubicBezTo>
                    <a:pt x="21664" y="7490"/>
                    <a:pt x="21416" y="8372"/>
                    <a:pt x="20585" y="8487"/>
                  </a:cubicBezTo>
                  <a:cubicBezTo>
                    <a:pt x="20470" y="8505"/>
                    <a:pt x="20351" y="8505"/>
                    <a:pt x="20241" y="8528"/>
                  </a:cubicBezTo>
                  <a:cubicBezTo>
                    <a:pt x="20084" y="8560"/>
                    <a:pt x="19951" y="8643"/>
                    <a:pt x="19882" y="8748"/>
                  </a:cubicBezTo>
                  <a:cubicBezTo>
                    <a:pt x="20199" y="8937"/>
                    <a:pt x="20521" y="9125"/>
                    <a:pt x="20838" y="9313"/>
                  </a:cubicBezTo>
                  <a:cubicBezTo>
                    <a:pt x="21049" y="9437"/>
                    <a:pt x="21283" y="9616"/>
                    <a:pt x="21196" y="9800"/>
                  </a:cubicBezTo>
                  <a:cubicBezTo>
                    <a:pt x="21361" y="9809"/>
                    <a:pt x="21531" y="9814"/>
                    <a:pt x="21701" y="9814"/>
                  </a:cubicBezTo>
                  <a:cubicBezTo>
                    <a:pt x="21935" y="9814"/>
                    <a:pt x="22169" y="9804"/>
                    <a:pt x="22399" y="9786"/>
                  </a:cubicBezTo>
                  <a:cubicBezTo>
                    <a:pt x="22514" y="9781"/>
                    <a:pt x="22642" y="9758"/>
                    <a:pt x="22683" y="9685"/>
                  </a:cubicBezTo>
                  <a:cubicBezTo>
                    <a:pt x="22729" y="9607"/>
                    <a:pt x="22642" y="9524"/>
                    <a:pt x="22637" y="9442"/>
                  </a:cubicBezTo>
                  <a:cubicBezTo>
                    <a:pt x="22624" y="9198"/>
                    <a:pt x="23290" y="9083"/>
                    <a:pt x="23166" y="8854"/>
                  </a:cubicBezTo>
                  <a:cubicBezTo>
                    <a:pt x="23115" y="8762"/>
                    <a:pt x="22945" y="8716"/>
                    <a:pt x="22904" y="8624"/>
                  </a:cubicBezTo>
                  <a:cubicBezTo>
                    <a:pt x="22853" y="8505"/>
                    <a:pt x="23051" y="8404"/>
                    <a:pt x="23230" y="8404"/>
                  </a:cubicBezTo>
                  <a:cubicBezTo>
                    <a:pt x="23253" y="8404"/>
                    <a:pt x="23276" y="8408"/>
                    <a:pt x="23294" y="8408"/>
                  </a:cubicBezTo>
                  <a:cubicBezTo>
                    <a:pt x="23492" y="8441"/>
                    <a:pt x="23643" y="8542"/>
                    <a:pt x="23818" y="8606"/>
                  </a:cubicBezTo>
                  <a:cubicBezTo>
                    <a:pt x="23896" y="8633"/>
                    <a:pt x="23987" y="8647"/>
                    <a:pt x="24075" y="8647"/>
                  </a:cubicBezTo>
                  <a:cubicBezTo>
                    <a:pt x="24189" y="8647"/>
                    <a:pt x="24295" y="8620"/>
                    <a:pt x="24350" y="8551"/>
                  </a:cubicBezTo>
                  <a:cubicBezTo>
                    <a:pt x="24451" y="8757"/>
                    <a:pt x="24598" y="9001"/>
                    <a:pt x="24906" y="9056"/>
                  </a:cubicBezTo>
                  <a:cubicBezTo>
                    <a:pt x="24975" y="9065"/>
                    <a:pt x="25044" y="9070"/>
                    <a:pt x="25112" y="9070"/>
                  </a:cubicBezTo>
                  <a:lnTo>
                    <a:pt x="25154" y="9070"/>
                  </a:lnTo>
                  <a:lnTo>
                    <a:pt x="25190" y="9070"/>
                  </a:lnTo>
                  <a:cubicBezTo>
                    <a:pt x="25241" y="9070"/>
                    <a:pt x="25292" y="9070"/>
                    <a:pt x="25337" y="9074"/>
                  </a:cubicBezTo>
                  <a:cubicBezTo>
                    <a:pt x="25751" y="9116"/>
                    <a:pt x="25994" y="9405"/>
                    <a:pt x="26224" y="9648"/>
                  </a:cubicBezTo>
                  <a:cubicBezTo>
                    <a:pt x="26416" y="9855"/>
                    <a:pt x="26724" y="10066"/>
                    <a:pt x="27050" y="10066"/>
                  </a:cubicBezTo>
                  <a:cubicBezTo>
                    <a:pt x="27110" y="10066"/>
                    <a:pt x="27170" y="10057"/>
                    <a:pt x="27234" y="10043"/>
                  </a:cubicBezTo>
                  <a:cubicBezTo>
                    <a:pt x="26912" y="9850"/>
                    <a:pt x="27064" y="9419"/>
                    <a:pt x="27468" y="9345"/>
                  </a:cubicBezTo>
                  <a:cubicBezTo>
                    <a:pt x="27147" y="9051"/>
                    <a:pt x="26830" y="8753"/>
                    <a:pt x="26508" y="8459"/>
                  </a:cubicBezTo>
                  <a:cubicBezTo>
                    <a:pt x="26315" y="8280"/>
                    <a:pt x="26123" y="8027"/>
                    <a:pt x="26325" y="7857"/>
                  </a:cubicBezTo>
                  <a:cubicBezTo>
                    <a:pt x="26407" y="7789"/>
                    <a:pt x="26518" y="7761"/>
                    <a:pt x="26637" y="7761"/>
                  </a:cubicBezTo>
                  <a:cubicBezTo>
                    <a:pt x="26889" y="7761"/>
                    <a:pt x="27197" y="7876"/>
                    <a:pt x="27468" y="7913"/>
                  </a:cubicBezTo>
                  <a:cubicBezTo>
                    <a:pt x="27794" y="7958"/>
                    <a:pt x="28235" y="7926"/>
                    <a:pt x="28345" y="8142"/>
                  </a:cubicBezTo>
                  <a:cubicBezTo>
                    <a:pt x="28423" y="8289"/>
                    <a:pt x="28276" y="8468"/>
                    <a:pt x="28391" y="8597"/>
                  </a:cubicBezTo>
                  <a:cubicBezTo>
                    <a:pt x="28469" y="8684"/>
                    <a:pt x="28625" y="8707"/>
                    <a:pt x="28749" y="8757"/>
                  </a:cubicBezTo>
                  <a:cubicBezTo>
                    <a:pt x="29286" y="8969"/>
                    <a:pt x="29181" y="9589"/>
                    <a:pt x="29667" y="9855"/>
                  </a:cubicBezTo>
                  <a:cubicBezTo>
                    <a:pt x="29911" y="9988"/>
                    <a:pt x="30246" y="10002"/>
                    <a:pt x="30554" y="10006"/>
                  </a:cubicBezTo>
                  <a:cubicBezTo>
                    <a:pt x="31325" y="10016"/>
                    <a:pt x="32101" y="10029"/>
                    <a:pt x="32872" y="10039"/>
                  </a:cubicBezTo>
                  <a:cubicBezTo>
                    <a:pt x="32762" y="9685"/>
                    <a:pt x="33001" y="9295"/>
                    <a:pt x="33442" y="9106"/>
                  </a:cubicBezTo>
                  <a:cubicBezTo>
                    <a:pt x="33378" y="9184"/>
                    <a:pt x="33424" y="9299"/>
                    <a:pt x="33538" y="9341"/>
                  </a:cubicBezTo>
                  <a:cubicBezTo>
                    <a:pt x="33607" y="9267"/>
                    <a:pt x="33708" y="9240"/>
                    <a:pt x="33818" y="9240"/>
                  </a:cubicBezTo>
                  <a:cubicBezTo>
                    <a:pt x="34002" y="9240"/>
                    <a:pt x="34218" y="9313"/>
                    <a:pt x="34365" y="9400"/>
                  </a:cubicBezTo>
                  <a:cubicBezTo>
                    <a:pt x="34553" y="9511"/>
                    <a:pt x="34787" y="9644"/>
                    <a:pt x="35017" y="9644"/>
                  </a:cubicBezTo>
                  <a:cubicBezTo>
                    <a:pt x="35077" y="9644"/>
                    <a:pt x="35136" y="9634"/>
                    <a:pt x="35196" y="9616"/>
                  </a:cubicBezTo>
                  <a:cubicBezTo>
                    <a:pt x="35531" y="9492"/>
                    <a:pt x="35393" y="9139"/>
                    <a:pt x="35214" y="8904"/>
                  </a:cubicBezTo>
                  <a:cubicBezTo>
                    <a:pt x="34829" y="8399"/>
                    <a:pt x="34369" y="7853"/>
                    <a:pt x="33589" y="7678"/>
                  </a:cubicBezTo>
                  <a:cubicBezTo>
                    <a:pt x="33465" y="7573"/>
                    <a:pt x="33538" y="7407"/>
                    <a:pt x="33662" y="7297"/>
                  </a:cubicBezTo>
                  <a:cubicBezTo>
                    <a:pt x="33782" y="7192"/>
                    <a:pt x="33952" y="7104"/>
                    <a:pt x="34025" y="6976"/>
                  </a:cubicBezTo>
                  <a:cubicBezTo>
                    <a:pt x="34190" y="6710"/>
                    <a:pt x="33938" y="6315"/>
                    <a:pt x="34287" y="6159"/>
                  </a:cubicBezTo>
                  <a:cubicBezTo>
                    <a:pt x="34806" y="6172"/>
                    <a:pt x="34980" y="6654"/>
                    <a:pt x="35393" y="6870"/>
                  </a:cubicBezTo>
                  <a:cubicBezTo>
                    <a:pt x="35618" y="6985"/>
                    <a:pt x="35885" y="7013"/>
                    <a:pt x="36165" y="7013"/>
                  </a:cubicBezTo>
                  <a:cubicBezTo>
                    <a:pt x="36394" y="7013"/>
                    <a:pt x="36638" y="6990"/>
                    <a:pt x="36863" y="6985"/>
                  </a:cubicBezTo>
                  <a:cubicBezTo>
                    <a:pt x="36881" y="6985"/>
                    <a:pt x="36899" y="6985"/>
                    <a:pt x="36918" y="6985"/>
                  </a:cubicBezTo>
                  <a:cubicBezTo>
                    <a:pt x="37414" y="6985"/>
                    <a:pt x="38001" y="7146"/>
                    <a:pt x="38024" y="7486"/>
                  </a:cubicBezTo>
                  <a:cubicBezTo>
                    <a:pt x="38015" y="7541"/>
                    <a:pt x="38098" y="7591"/>
                    <a:pt x="38176" y="7591"/>
                  </a:cubicBezTo>
                  <a:cubicBezTo>
                    <a:pt x="38194" y="7591"/>
                    <a:pt x="38213" y="7587"/>
                    <a:pt x="38231" y="7582"/>
                  </a:cubicBezTo>
                  <a:cubicBezTo>
                    <a:pt x="38245" y="7577"/>
                    <a:pt x="38254" y="7573"/>
                    <a:pt x="38263" y="7564"/>
                  </a:cubicBezTo>
                  <a:lnTo>
                    <a:pt x="38263" y="10117"/>
                  </a:lnTo>
                  <a:moveTo>
                    <a:pt x="15341" y="10117"/>
                  </a:moveTo>
                  <a:lnTo>
                    <a:pt x="0" y="10117"/>
                  </a:lnTo>
                  <a:cubicBezTo>
                    <a:pt x="184" y="10117"/>
                    <a:pt x="367" y="10112"/>
                    <a:pt x="556" y="10112"/>
                  </a:cubicBezTo>
                  <a:cubicBezTo>
                    <a:pt x="2709" y="10094"/>
                    <a:pt x="4863" y="10080"/>
                    <a:pt x="7016" y="10062"/>
                  </a:cubicBezTo>
                  <a:cubicBezTo>
                    <a:pt x="7728" y="10057"/>
                    <a:pt x="8440" y="10039"/>
                    <a:pt x="9156" y="10039"/>
                  </a:cubicBezTo>
                  <a:cubicBezTo>
                    <a:pt x="9331" y="10039"/>
                    <a:pt x="9505" y="10039"/>
                    <a:pt x="9680" y="10043"/>
                  </a:cubicBezTo>
                  <a:cubicBezTo>
                    <a:pt x="10364" y="10052"/>
                    <a:pt x="11025" y="10089"/>
                    <a:pt x="11705" y="10089"/>
                  </a:cubicBezTo>
                  <a:cubicBezTo>
                    <a:pt x="11902" y="10089"/>
                    <a:pt x="12099" y="10084"/>
                    <a:pt x="12297" y="10080"/>
                  </a:cubicBezTo>
                  <a:cubicBezTo>
                    <a:pt x="12816" y="10057"/>
                    <a:pt x="13335" y="10034"/>
                    <a:pt x="13858" y="10034"/>
                  </a:cubicBezTo>
                  <a:lnTo>
                    <a:pt x="13863" y="10034"/>
                  </a:lnTo>
                  <a:lnTo>
                    <a:pt x="13881" y="10034"/>
                  </a:lnTo>
                  <a:cubicBezTo>
                    <a:pt x="14088" y="10034"/>
                    <a:pt x="15263" y="10034"/>
                    <a:pt x="15341" y="10117"/>
                  </a:cubicBezTo>
                  <a:moveTo>
                    <a:pt x="38263" y="7421"/>
                  </a:moveTo>
                  <a:cubicBezTo>
                    <a:pt x="38254" y="7417"/>
                    <a:pt x="38249" y="7412"/>
                    <a:pt x="38240" y="7407"/>
                  </a:cubicBezTo>
                  <a:lnTo>
                    <a:pt x="38263" y="5162"/>
                  </a:lnTo>
                  <a:lnTo>
                    <a:pt x="38263" y="7421"/>
                  </a:lnTo>
                  <a:close/>
                  <a:moveTo>
                    <a:pt x="38263" y="5162"/>
                  </a:moveTo>
                  <a:cubicBezTo>
                    <a:pt x="37933" y="4919"/>
                    <a:pt x="37584" y="4685"/>
                    <a:pt x="37221" y="4460"/>
                  </a:cubicBezTo>
                  <a:cubicBezTo>
                    <a:pt x="37914" y="4887"/>
                    <a:pt x="38263" y="5162"/>
                    <a:pt x="38263" y="5162"/>
                  </a:cubicBezTo>
                  <a:lnTo>
                    <a:pt x="38263" y="5162"/>
                  </a:lnTo>
                  <a:close/>
                  <a:moveTo>
                    <a:pt x="556" y="4905"/>
                  </a:moveTo>
                  <a:cubicBezTo>
                    <a:pt x="1630" y="4156"/>
                    <a:pt x="4261" y="2554"/>
                    <a:pt x="8371" y="1383"/>
                  </a:cubicBezTo>
                  <a:cubicBezTo>
                    <a:pt x="4188" y="2614"/>
                    <a:pt x="1612" y="4175"/>
                    <a:pt x="556" y="4905"/>
                  </a:cubicBezTo>
                  <a:moveTo>
                    <a:pt x="36353" y="3964"/>
                  </a:moveTo>
                  <a:cubicBezTo>
                    <a:pt x="33424" y="2375"/>
                    <a:pt x="29883" y="1401"/>
                    <a:pt x="27941" y="951"/>
                  </a:cubicBezTo>
                  <a:cubicBezTo>
                    <a:pt x="31876" y="1796"/>
                    <a:pt x="34672" y="3045"/>
                    <a:pt x="36353" y="3964"/>
                  </a:cubicBezTo>
                  <a:close/>
                </a:path>
              </a:pathLst>
            </a:custGeom>
            <a:solidFill>
              <a:schemeClr val="accent1">
                <a:lumMod val="20000"/>
                <a:lumOff val="80000"/>
              </a:scheme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grpSp>
        <p:nvGrpSpPr>
          <p:cNvPr id="2" name="Google Shape;4261;p77">
            <a:extLst>
              <a:ext uri="{FF2B5EF4-FFF2-40B4-BE49-F238E27FC236}">
                <a16:creationId xmlns:a16="http://schemas.microsoft.com/office/drawing/2014/main" id="{578E6999-A0C5-5E8E-2A10-7DD6B4B5B27D}"/>
              </a:ext>
            </a:extLst>
          </p:cNvPr>
          <p:cNvGrpSpPr/>
          <p:nvPr/>
        </p:nvGrpSpPr>
        <p:grpSpPr>
          <a:xfrm>
            <a:off x="7058646" y="2356970"/>
            <a:ext cx="4243708" cy="3657727"/>
            <a:chOff x="206343" y="-4386742"/>
            <a:chExt cx="4201137" cy="3617213"/>
          </a:xfrm>
        </p:grpSpPr>
        <p:sp>
          <p:nvSpPr>
            <p:cNvPr id="3" name="Google Shape;4262;p77">
              <a:extLst>
                <a:ext uri="{FF2B5EF4-FFF2-40B4-BE49-F238E27FC236}">
                  <a16:creationId xmlns:a16="http://schemas.microsoft.com/office/drawing/2014/main" id="{A5ADA2F5-46AD-3F5E-D8AB-BE3E64922590}"/>
                </a:ext>
              </a:extLst>
            </p:cNvPr>
            <p:cNvSpPr/>
            <p:nvPr/>
          </p:nvSpPr>
          <p:spPr>
            <a:xfrm>
              <a:off x="1598761" y="-3865099"/>
              <a:ext cx="1297974" cy="1465809"/>
            </a:xfrm>
            <a:custGeom>
              <a:avLst/>
              <a:gdLst/>
              <a:ahLst/>
              <a:cxnLst/>
              <a:rect l="l" t="t" r="r" b="b"/>
              <a:pathLst>
                <a:path w="11090" h="12524" extrusionOk="0">
                  <a:moveTo>
                    <a:pt x="4932" y="0"/>
                  </a:moveTo>
                  <a:cubicBezTo>
                    <a:pt x="4923" y="0"/>
                    <a:pt x="4914" y="1"/>
                    <a:pt x="4905" y="1"/>
                  </a:cubicBezTo>
                  <a:cubicBezTo>
                    <a:pt x="5088" y="84"/>
                    <a:pt x="5244" y="222"/>
                    <a:pt x="5345" y="396"/>
                  </a:cubicBezTo>
                  <a:cubicBezTo>
                    <a:pt x="5269" y="277"/>
                    <a:pt x="5128" y="206"/>
                    <a:pt x="4988" y="206"/>
                  </a:cubicBezTo>
                  <a:cubicBezTo>
                    <a:pt x="4950" y="206"/>
                    <a:pt x="4913" y="211"/>
                    <a:pt x="4877" y="222"/>
                  </a:cubicBezTo>
                  <a:cubicBezTo>
                    <a:pt x="5006" y="281"/>
                    <a:pt x="5134" y="341"/>
                    <a:pt x="5267" y="401"/>
                  </a:cubicBezTo>
                  <a:cubicBezTo>
                    <a:pt x="5189" y="372"/>
                    <a:pt x="5106" y="358"/>
                    <a:pt x="5023" y="358"/>
                  </a:cubicBezTo>
                  <a:cubicBezTo>
                    <a:pt x="4741" y="358"/>
                    <a:pt x="4455" y="517"/>
                    <a:pt x="4331" y="773"/>
                  </a:cubicBezTo>
                  <a:cubicBezTo>
                    <a:pt x="4234" y="975"/>
                    <a:pt x="4243" y="1241"/>
                    <a:pt x="4413" y="1383"/>
                  </a:cubicBezTo>
                  <a:cubicBezTo>
                    <a:pt x="4522" y="1479"/>
                    <a:pt x="4669" y="1498"/>
                    <a:pt x="4816" y="1498"/>
                  </a:cubicBezTo>
                  <a:cubicBezTo>
                    <a:pt x="4868" y="1498"/>
                    <a:pt x="4919" y="1496"/>
                    <a:pt x="4969" y="1494"/>
                  </a:cubicBezTo>
                  <a:lnTo>
                    <a:pt x="4969" y="1494"/>
                  </a:lnTo>
                  <a:cubicBezTo>
                    <a:pt x="4230" y="1705"/>
                    <a:pt x="3876" y="2302"/>
                    <a:pt x="3660" y="2991"/>
                  </a:cubicBezTo>
                  <a:cubicBezTo>
                    <a:pt x="3504" y="3500"/>
                    <a:pt x="3536" y="4097"/>
                    <a:pt x="3297" y="4575"/>
                  </a:cubicBezTo>
                  <a:cubicBezTo>
                    <a:pt x="3059" y="5052"/>
                    <a:pt x="2627" y="5429"/>
                    <a:pt x="2319" y="5860"/>
                  </a:cubicBezTo>
                  <a:cubicBezTo>
                    <a:pt x="2007" y="6301"/>
                    <a:pt x="1782" y="6866"/>
                    <a:pt x="1952" y="7376"/>
                  </a:cubicBezTo>
                  <a:cubicBezTo>
                    <a:pt x="1966" y="7412"/>
                    <a:pt x="1980" y="7458"/>
                    <a:pt x="1961" y="7495"/>
                  </a:cubicBezTo>
                  <a:cubicBezTo>
                    <a:pt x="1940" y="7546"/>
                    <a:pt x="1881" y="7556"/>
                    <a:pt x="1823" y="7556"/>
                  </a:cubicBezTo>
                  <a:cubicBezTo>
                    <a:pt x="1807" y="7556"/>
                    <a:pt x="1792" y="7556"/>
                    <a:pt x="1778" y="7555"/>
                  </a:cubicBezTo>
                  <a:cubicBezTo>
                    <a:pt x="1741" y="7552"/>
                    <a:pt x="1704" y="7550"/>
                    <a:pt x="1667" y="7550"/>
                  </a:cubicBezTo>
                  <a:cubicBezTo>
                    <a:pt x="1064" y="7550"/>
                    <a:pt x="491" y="7969"/>
                    <a:pt x="253" y="8524"/>
                  </a:cubicBezTo>
                  <a:cubicBezTo>
                    <a:pt x="1" y="9116"/>
                    <a:pt x="92" y="9823"/>
                    <a:pt x="414" y="10383"/>
                  </a:cubicBezTo>
                  <a:cubicBezTo>
                    <a:pt x="731" y="10939"/>
                    <a:pt x="1254" y="11361"/>
                    <a:pt x="1833" y="11646"/>
                  </a:cubicBezTo>
                  <a:cubicBezTo>
                    <a:pt x="2117" y="11793"/>
                    <a:pt x="2420" y="11903"/>
                    <a:pt x="2728" y="11995"/>
                  </a:cubicBezTo>
                  <a:cubicBezTo>
                    <a:pt x="3031" y="12096"/>
                    <a:pt x="3348" y="12160"/>
                    <a:pt x="3665" y="12225"/>
                  </a:cubicBezTo>
                  <a:cubicBezTo>
                    <a:pt x="4409" y="12376"/>
                    <a:pt x="5157" y="12486"/>
                    <a:pt x="5915" y="12500"/>
                  </a:cubicBezTo>
                  <a:cubicBezTo>
                    <a:pt x="6053" y="12504"/>
                    <a:pt x="6292" y="12523"/>
                    <a:pt x="6549" y="12523"/>
                  </a:cubicBezTo>
                  <a:cubicBezTo>
                    <a:pt x="6845" y="12523"/>
                    <a:pt x="7165" y="12498"/>
                    <a:pt x="7380" y="12394"/>
                  </a:cubicBezTo>
                  <a:cubicBezTo>
                    <a:pt x="8587" y="12197"/>
                    <a:pt x="9795" y="11674"/>
                    <a:pt x="10580" y="10732"/>
                  </a:cubicBezTo>
                  <a:cubicBezTo>
                    <a:pt x="10819" y="10443"/>
                    <a:pt x="11025" y="10112"/>
                    <a:pt x="11058" y="9740"/>
                  </a:cubicBezTo>
                  <a:cubicBezTo>
                    <a:pt x="11090" y="9368"/>
                    <a:pt x="10892" y="8955"/>
                    <a:pt x="10534" y="8840"/>
                  </a:cubicBezTo>
                  <a:cubicBezTo>
                    <a:pt x="10709" y="8537"/>
                    <a:pt x="10667" y="8147"/>
                    <a:pt x="10502" y="7839"/>
                  </a:cubicBezTo>
                  <a:cubicBezTo>
                    <a:pt x="10148" y="7197"/>
                    <a:pt x="9267" y="6995"/>
                    <a:pt x="8647" y="6682"/>
                  </a:cubicBezTo>
                  <a:lnTo>
                    <a:pt x="8647" y="6682"/>
                  </a:lnTo>
                  <a:cubicBezTo>
                    <a:pt x="8659" y="6685"/>
                    <a:pt x="8670" y="6686"/>
                    <a:pt x="8682" y="6686"/>
                  </a:cubicBezTo>
                  <a:cubicBezTo>
                    <a:pt x="8795" y="6686"/>
                    <a:pt x="8890" y="6569"/>
                    <a:pt x="8932" y="6453"/>
                  </a:cubicBezTo>
                  <a:cubicBezTo>
                    <a:pt x="9046" y="6104"/>
                    <a:pt x="8858" y="5833"/>
                    <a:pt x="8661" y="5566"/>
                  </a:cubicBezTo>
                  <a:cubicBezTo>
                    <a:pt x="8422" y="5245"/>
                    <a:pt x="8165" y="4942"/>
                    <a:pt x="7958" y="4602"/>
                  </a:cubicBezTo>
                  <a:cubicBezTo>
                    <a:pt x="7531" y="3881"/>
                    <a:pt x="7627" y="3000"/>
                    <a:pt x="7159" y="2297"/>
                  </a:cubicBezTo>
                  <a:cubicBezTo>
                    <a:pt x="6916" y="1921"/>
                    <a:pt x="6581" y="1507"/>
                    <a:pt x="6117" y="1420"/>
                  </a:cubicBezTo>
                  <a:cubicBezTo>
                    <a:pt x="6245" y="1360"/>
                    <a:pt x="6346" y="1273"/>
                    <a:pt x="6411" y="1168"/>
                  </a:cubicBezTo>
                  <a:lnTo>
                    <a:pt x="6415" y="1158"/>
                  </a:lnTo>
                  <a:cubicBezTo>
                    <a:pt x="6420" y="1149"/>
                    <a:pt x="6429" y="1140"/>
                    <a:pt x="6434" y="1131"/>
                  </a:cubicBezTo>
                  <a:cubicBezTo>
                    <a:pt x="6447" y="1108"/>
                    <a:pt x="6457" y="1085"/>
                    <a:pt x="6466" y="1062"/>
                  </a:cubicBezTo>
                  <a:cubicBezTo>
                    <a:pt x="6475" y="1039"/>
                    <a:pt x="6480" y="1016"/>
                    <a:pt x="6484" y="993"/>
                  </a:cubicBezTo>
                  <a:cubicBezTo>
                    <a:pt x="6489" y="989"/>
                    <a:pt x="6489" y="979"/>
                    <a:pt x="6489" y="975"/>
                  </a:cubicBezTo>
                  <a:cubicBezTo>
                    <a:pt x="6493" y="961"/>
                    <a:pt x="6493" y="952"/>
                    <a:pt x="6498" y="943"/>
                  </a:cubicBezTo>
                  <a:cubicBezTo>
                    <a:pt x="6530" y="722"/>
                    <a:pt x="6443" y="493"/>
                    <a:pt x="6218" y="346"/>
                  </a:cubicBezTo>
                  <a:cubicBezTo>
                    <a:pt x="6149" y="300"/>
                    <a:pt x="6066" y="268"/>
                    <a:pt x="5984" y="245"/>
                  </a:cubicBezTo>
                  <a:cubicBezTo>
                    <a:pt x="5897" y="221"/>
                    <a:pt x="5810" y="205"/>
                    <a:pt x="5732" y="205"/>
                  </a:cubicBezTo>
                  <a:cubicBezTo>
                    <a:pt x="5703" y="205"/>
                    <a:pt x="5675" y="207"/>
                    <a:pt x="5648" y="212"/>
                  </a:cubicBezTo>
                  <a:cubicBezTo>
                    <a:pt x="5639" y="217"/>
                    <a:pt x="5625" y="226"/>
                    <a:pt x="5607" y="235"/>
                  </a:cubicBezTo>
                  <a:cubicBezTo>
                    <a:pt x="5524" y="254"/>
                    <a:pt x="5446" y="286"/>
                    <a:pt x="5382" y="336"/>
                  </a:cubicBezTo>
                  <a:cubicBezTo>
                    <a:pt x="5329" y="143"/>
                    <a:pt x="5134" y="0"/>
                    <a:pt x="4932"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 name="Google Shape;4263;p77">
              <a:extLst>
                <a:ext uri="{FF2B5EF4-FFF2-40B4-BE49-F238E27FC236}">
                  <a16:creationId xmlns:a16="http://schemas.microsoft.com/office/drawing/2014/main" id="{85AE7B5F-EB02-B429-4ADE-972C4474F450}"/>
                </a:ext>
              </a:extLst>
            </p:cNvPr>
            <p:cNvSpPr/>
            <p:nvPr/>
          </p:nvSpPr>
          <p:spPr>
            <a:xfrm>
              <a:off x="1750913" y="-957612"/>
              <a:ext cx="1283929" cy="156834"/>
            </a:xfrm>
            <a:custGeom>
              <a:avLst/>
              <a:gdLst/>
              <a:ahLst/>
              <a:cxnLst/>
              <a:rect l="l" t="t" r="r" b="b"/>
              <a:pathLst>
                <a:path w="10970" h="1340" extrusionOk="0">
                  <a:moveTo>
                    <a:pt x="5671" y="1"/>
                  </a:moveTo>
                  <a:cubicBezTo>
                    <a:pt x="3876" y="1"/>
                    <a:pt x="2083" y="155"/>
                    <a:pt x="340" y="520"/>
                  </a:cubicBezTo>
                  <a:cubicBezTo>
                    <a:pt x="188" y="552"/>
                    <a:pt x="0" y="644"/>
                    <a:pt x="37" y="791"/>
                  </a:cubicBezTo>
                  <a:cubicBezTo>
                    <a:pt x="55" y="869"/>
                    <a:pt x="133" y="915"/>
                    <a:pt x="211" y="951"/>
                  </a:cubicBezTo>
                  <a:cubicBezTo>
                    <a:pt x="510" y="1080"/>
                    <a:pt x="836" y="1135"/>
                    <a:pt x="1157" y="1181"/>
                  </a:cubicBezTo>
                  <a:cubicBezTo>
                    <a:pt x="2039" y="1304"/>
                    <a:pt x="2908" y="1340"/>
                    <a:pt x="3780" y="1340"/>
                  </a:cubicBezTo>
                  <a:cubicBezTo>
                    <a:pt x="4538" y="1340"/>
                    <a:pt x="5297" y="1312"/>
                    <a:pt x="6066" y="1291"/>
                  </a:cubicBezTo>
                  <a:cubicBezTo>
                    <a:pt x="7108" y="1263"/>
                    <a:pt x="8155" y="1236"/>
                    <a:pt x="9197" y="1126"/>
                  </a:cubicBezTo>
                  <a:cubicBezTo>
                    <a:pt x="9817" y="1061"/>
                    <a:pt x="10451" y="956"/>
                    <a:pt x="10970" y="616"/>
                  </a:cubicBezTo>
                  <a:cubicBezTo>
                    <a:pt x="10901" y="414"/>
                    <a:pt x="10653" y="359"/>
                    <a:pt x="10442" y="331"/>
                  </a:cubicBezTo>
                  <a:cubicBezTo>
                    <a:pt x="8873" y="124"/>
                    <a:pt x="7271" y="1"/>
                    <a:pt x="5671" y="1"/>
                  </a:cubicBezTo>
                  <a:close/>
                </a:path>
              </a:pathLst>
            </a:custGeom>
            <a:solidFill>
              <a:srgbClr val="000000">
                <a:alpha val="34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5" name="Google Shape;4264;p77">
              <a:extLst>
                <a:ext uri="{FF2B5EF4-FFF2-40B4-BE49-F238E27FC236}">
                  <a16:creationId xmlns:a16="http://schemas.microsoft.com/office/drawing/2014/main" id="{673A759D-9E4D-D0B9-8A5B-B729ADD17398}"/>
                </a:ext>
              </a:extLst>
            </p:cNvPr>
            <p:cNvSpPr/>
            <p:nvPr/>
          </p:nvSpPr>
          <p:spPr>
            <a:xfrm>
              <a:off x="1968489" y="-2670129"/>
              <a:ext cx="742268" cy="1732192"/>
            </a:xfrm>
            <a:custGeom>
              <a:avLst/>
              <a:gdLst/>
              <a:ahLst/>
              <a:cxnLst/>
              <a:rect l="l" t="t" r="r" b="b"/>
              <a:pathLst>
                <a:path w="6342" h="14800" extrusionOk="0">
                  <a:moveTo>
                    <a:pt x="2143" y="0"/>
                  </a:moveTo>
                  <a:cubicBezTo>
                    <a:pt x="1435" y="0"/>
                    <a:pt x="623" y="8"/>
                    <a:pt x="621" y="36"/>
                  </a:cubicBezTo>
                  <a:cubicBezTo>
                    <a:pt x="1" y="3213"/>
                    <a:pt x="235" y="6482"/>
                    <a:pt x="478" y="9687"/>
                  </a:cubicBezTo>
                  <a:cubicBezTo>
                    <a:pt x="543" y="10528"/>
                    <a:pt x="694" y="11359"/>
                    <a:pt x="809" y="12195"/>
                  </a:cubicBezTo>
                  <a:cubicBezTo>
                    <a:pt x="924" y="13016"/>
                    <a:pt x="947" y="13838"/>
                    <a:pt x="1002" y="14665"/>
                  </a:cubicBezTo>
                  <a:cubicBezTo>
                    <a:pt x="1006" y="14692"/>
                    <a:pt x="1006" y="14725"/>
                    <a:pt x="1025" y="14748"/>
                  </a:cubicBezTo>
                  <a:cubicBezTo>
                    <a:pt x="1048" y="14787"/>
                    <a:pt x="1102" y="14799"/>
                    <a:pt x="1151" y="14799"/>
                  </a:cubicBezTo>
                  <a:cubicBezTo>
                    <a:pt x="1160" y="14799"/>
                    <a:pt x="1168" y="14799"/>
                    <a:pt x="1176" y="14798"/>
                  </a:cubicBezTo>
                  <a:cubicBezTo>
                    <a:pt x="1215" y="14792"/>
                    <a:pt x="1253" y="14783"/>
                    <a:pt x="1291" y="14783"/>
                  </a:cubicBezTo>
                  <a:cubicBezTo>
                    <a:pt x="1308" y="14783"/>
                    <a:pt x="1325" y="14785"/>
                    <a:pt x="1341" y="14789"/>
                  </a:cubicBezTo>
                  <a:cubicBezTo>
                    <a:pt x="1337" y="14789"/>
                    <a:pt x="1566" y="12920"/>
                    <a:pt x="1585" y="12750"/>
                  </a:cubicBezTo>
                  <a:cubicBezTo>
                    <a:pt x="1658" y="12020"/>
                    <a:pt x="1732" y="11290"/>
                    <a:pt x="1805" y="10564"/>
                  </a:cubicBezTo>
                  <a:cubicBezTo>
                    <a:pt x="1874" y="9903"/>
                    <a:pt x="1938" y="9224"/>
                    <a:pt x="1755" y="8585"/>
                  </a:cubicBezTo>
                  <a:cubicBezTo>
                    <a:pt x="1645" y="8204"/>
                    <a:pt x="1498" y="7929"/>
                    <a:pt x="1544" y="7529"/>
                  </a:cubicBezTo>
                  <a:cubicBezTo>
                    <a:pt x="1599" y="7075"/>
                    <a:pt x="1658" y="6616"/>
                    <a:pt x="1723" y="6161"/>
                  </a:cubicBezTo>
                  <a:cubicBezTo>
                    <a:pt x="1856" y="5229"/>
                    <a:pt x="2049" y="4356"/>
                    <a:pt x="2021" y="3410"/>
                  </a:cubicBezTo>
                  <a:cubicBezTo>
                    <a:pt x="2042" y="3407"/>
                    <a:pt x="2062" y="3405"/>
                    <a:pt x="2083" y="3405"/>
                  </a:cubicBezTo>
                  <a:cubicBezTo>
                    <a:pt x="2115" y="3405"/>
                    <a:pt x="2148" y="3409"/>
                    <a:pt x="2182" y="3415"/>
                  </a:cubicBezTo>
                  <a:cubicBezTo>
                    <a:pt x="2365" y="4237"/>
                    <a:pt x="2696" y="5018"/>
                    <a:pt x="3063" y="5771"/>
                  </a:cubicBezTo>
                  <a:cubicBezTo>
                    <a:pt x="3238" y="6124"/>
                    <a:pt x="3454" y="6464"/>
                    <a:pt x="3614" y="6818"/>
                  </a:cubicBezTo>
                  <a:cubicBezTo>
                    <a:pt x="3789" y="7199"/>
                    <a:pt x="3821" y="7635"/>
                    <a:pt x="3885" y="8039"/>
                  </a:cubicBezTo>
                  <a:cubicBezTo>
                    <a:pt x="4074" y="9192"/>
                    <a:pt x="4446" y="10303"/>
                    <a:pt x="4817" y="11409"/>
                  </a:cubicBezTo>
                  <a:cubicBezTo>
                    <a:pt x="5194" y="12525"/>
                    <a:pt x="5570" y="13636"/>
                    <a:pt x="5942" y="14752"/>
                  </a:cubicBezTo>
                  <a:cubicBezTo>
                    <a:pt x="6076" y="14738"/>
                    <a:pt x="6209" y="14720"/>
                    <a:pt x="6342" y="14706"/>
                  </a:cubicBezTo>
                  <a:cubicBezTo>
                    <a:pt x="5938" y="11758"/>
                    <a:pt x="5483" y="8838"/>
                    <a:pt x="4827" y="5936"/>
                  </a:cubicBezTo>
                  <a:cubicBezTo>
                    <a:pt x="4602" y="4921"/>
                    <a:pt x="4340" y="3911"/>
                    <a:pt x="4119" y="2896"/>
                  </a:cubicBezTo>
                  <a:cubicBezTo>
                    <a:pt x="3986" y="2295"/>
                    <a:pt x="3853" y="1684"/>
                    <a:pt x="3711" y="1078"/>
                  </a:cubicBezTo>
                  <a:cubicBezTo>
                    <a:pt x="3651" y="839"/>
                    <a:pt x="3587" y="605"/>
                    <a:pt x="3523" y="366"/>
                  </a:cubicBezTo>
                  <a:cubicBezTo>
                    <a:pt x="3477" y="210"/>
                    <a:pt x="3458" y="118"/>
                    <a:pt x="3399" y="68"/>
                  </a:cubicBezTo>
                  <a:cubicBezTo>
                    <a:pt x="3353" y="31"/>
                    <a:pt x="3284" y="13"/>
                    <a:pt x="3160" y="8"/>
                  </a:cubicBezTo>
                  <a:cubicBezTo>
                    <a:pt x="3070" y="4"/>
                    <a:pt x="2631" y="0"/>
                    <a:pt x="2143"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6" name="Google Shape;4265;p77">
              <a:extLst>
                <a:ext uri="{FF2B5EF4-FFF2-40B4-BE49-F238E27FC236}">
                  <a16:creationId xmlns:a16="http://schemas.microsoft.com/office/drawing/2014/main" id="{C1C4DD31-5A55-8990-2431-F784E9F432C8}"/>
                </a:ext>
              </a:extLst>
            </p:cNvPr>
            <p:cNvSpPr/>
            <p:nvPr/>
          </p:nvSpPr>
          <p:spPr>
            <a:xfrm>
              <a:off x="1994355" y="-2670129"/>
              <a:ext cx="716402" cy="1732192"/>
            </a:xfrm>
            <a:custGeom>
              <a:avLst/>
              <a:gdLst/>
              <a:ahLst/>
              <a:cxnLst/>
              <a:rect l="l" t="t" r="r" b="b"/>
              <a:pathLst>
                <a:path w="6121" h="14800" extrusionOk="0">
                  <a:moveTo>
                    <a:pt x="1922" y="0"/>
                  </a:moveTo>
                  <a:cubicBezTo>
                    <a:pt x="1214" y="0"/>
                    <a:pt x="402" y="8"/>
                    <a:pt x="400" y="36"/>
                  </a:cubicBezTo>
                  <a:cubicBezTo>
                    <a:pt x="184" y="1133"/>
                    <a:pt x="69" y="2249"/>
                    <a:pt x="28" y="3369"/>
                  </a:cubicBezTo>
                  <a:cubicBezTo>
                    <a:pt x="5" y="3925"/>
                    <a:pt x="0" y="4485"/>
                    <a:pt x="5" y="5045"/>
                  </a:cubicBezTo>
                  <a:cubicBezTo>
                    <a:pt x="9" y="5325"/>
                    <a:pt x="14" y="5605"/>
                    <a:pt x="23" y="5885"/>
                  </a:cubicBezTo>
                  <a:cubicBezTo>
                    <a:pt x="28" y="6019"/>
                    <a:pt x="0" y="6147"/>
                    <a:pt x="23" y="6276"/>
                  </a:cubicBezTo>
                  <a:cubicBezTo>
                    <a:pt x="41" y="6400"/>
                    <a:pt x="60" y="6501"/>
                    <a:pt x="46" y="6634"/>
                  </a:cubicBezTo>
                  <a:cubicBezTo>
                    <a:pt x="228" y="6653"/>
                    <a:pt x="410" y="6673"/>
                    <a:pt x="593" y="6673"/>
                  </a:cubicBezTo>
                  <a:cubicBezTo>
                    <a:pt x="669" y="6673"/>
                    <a:pt x="745" y="6670"/>
                    <a:pt x="822" y="6661"/>
                  </a:cubicBezTo>
                  <a:lnTo>
                    <a:pt x="822" y="6661"/>
                  </a:lnTo>
                  <a:cubicBezTo>
                    <a:pt x="726" y="7474"/>
                    <a:pt x="941" y="8287"/>
                    <a:pt x="1061" y="9100"/>
                  </a:cubicBezTo>
                  <a:cubicBezTo>
                    <a:pt x="1166" y="9853"/>
                    <a:pt x="1185" y="10620"/>
                    <a:pt x="1171" y="11382"/>
                  </a:cubicBezTo>
                  <a:cubicBezTo>
                    <a:pt x="1157" y="12103"/>
                    <a:pt x="1153" y="12801"/>
                    <a:pt x="992" y="13508"/>
                  </a:cubicBezTo>
                  <a:cubicBezTo>
                    <a:pt x="951" y="13324"/>
                    <a:pt x="831" y="13163"/>
                    <a:pt x="670" y="13067"/>
                  </a:cubicBezTo>
                  <a:lnTo>
                    <a:pt x="670" y="13067"/>
                  </a:lnTo>
                  <a:cubicBezTo>
                    <a:pt x="785" y="13572"/>
                    <a:pt x="749" y="14146"/>
                    <a:pt x="781" y="14665"/>
                  </a:cubicBezTo>
                  <a:cubicBezTo>
                    <a:pt x="785" y="14692"/>
                    <a:pt x="785" y="14725"/>
                    <a:pt x="804" y="14748"/>
                  </a:cubicBezTo>
                  <a:cubicBezTo>
                    <a:pt x="827" y="14787"/>
                    <a:pt x="881" y="14799"/>
                    <a:pt x="930" y="14799"/>
                  </a:cubicBezTo>
                  <a:cubicBezTo>
                    <a:pt x="939" y="14799"/>
                    <a:pt x="947" y="14799"/>
                    <a:pt x="955" y="14798"/>
                  </a:cubicBezTo>
                  <a:cubicBezTo>
                    <a:pt x="994" y="14792"/>
                    <a:pt x="1032" y="14783"/>
                    <a:pt x="1070" y="14783"/>
                  </a:cubicBezTo>
                  <a:cubicBezTo>
                    <a:pt x="1087" y="14783"/>
                    <a:pt x="1104" y="14785"/>
                    <a:pt x="1120" y="14789"/>
                  </a:cubicBezTo>
                  <a:cubicBezTo>
                    <a:pt x="1116" y="14789"/>
                    <a:pt x="1345" y="12920"/>
                    <a:pt x="1364" y="12750"/>
                  </a:cubicBezTo>
                  <a:cubicBezTo>
                    <a:pt x="1437" y="12020"/>
                    <a:pt x="1511" y="11290"/>
                    <a:pt x="1584" y="10564"/>
                  </a:cubicBezTo>
                  <a:cubicBezTo>
                    <a:pt x="1653" y="9903"/>
                    <a:pt x="1717" y="9224"/>
                    <a:pt x="1534" y="8585"/>
                  </a:cubicBezTo>
                  <a:cubicBezTo>
                    <a:pt x="1424" y="8204"/>
                    <a:pt x="1277" y="7929"/>
                    <a:pt x="1323" y="7529"/>
                  </a:cubicBezTo>
                  <a:cubicBezTo>
                    <a:pt x="1378" y="7075"/>
                    <a:pt x="1437" y="6616"/>
                    <a:pt x="1502" y="6161"/>
                  </a:cubicBezTo>
                  <a:cubicBezTo>
                    <a:pt x="1635" y="5229"/>
                    <a:pt x="1828" y="4356"/>
                    <a:pt x="1800" y="3410"/>
                  </a:cubicBezTo>
                  <a:cubicBezTo>
                    <a:pt x="1821" y="3407"/>
                    <a:pt x="1841" y="3405"/>
                    <a:pt x="1862" y="3405"/>
                  </a:cubicBezTo>
                  <a:cubicBezTo>
                    <a:pt x="1894" y="3405"/>
                    <a:pt x="1927" y="3409"/>
                    <a:pt x="1961" y="3415"/>
                  </a:cubicBezTo>
                  <a:cubicBezTo>
                    <a:pt x="2144" y="4237"/>
                    <a:pt x="2475" y="5018"/>
                    <a:pt x="2842" y="5771"/>
                  </a:cubicBezTo>
                  <a:cubicBezTo>
                    <a:pt x="3017" y="6124"/>
                    <a:pt x="3233" y="6464"/>
                    <a:pt x="3393" y="6818"/>
                  </a:cubicBezTo>
                  <a:cubicBezTo>
                    <a:pt x="3568" y="7199"/>
                    <a:pt x="3600" y="7635"/>
                    <a:pt x="3664" y="8039"/>
                  </a:cubicBezTo>
                  <a:cubicBezTo>
                    <a:pt x="3853" y="9192"/>
                    <a:pt x="4225" y="10303"/>
                    <a:pt x="4596" y="11409"/>
                  </a:cubicBezTo>
                  <a:cubicBezTo>
                    <a:pt x="4973" y="12525"/>
                    <a:pt x="5349" y="13636"/>
                    <a:pt x="5721" y="14752"/>
                  </a:cubicBezTo>
                  <a:cubicBezTo>
                    <a:pt x="5855" y="14738"/>
                    <a:pt x="5988" y="14720"/>
                    <a:pt x="6121" y="14706"/>
                  </a:cubicBezTo>
                  <a:cubicBezTo>
                    <a:pt x="6080" y="14385"/>
                    <a:pt x="6034" y="14063"/>
                    <a:pt x="5988" y="13742"/>
                  </a:cubicBezTo>
                  <a:cubicBezTo>
                    <a:pt x="5973" y="13641"/>
                    <a:pt x="5961" y="13185"/>
                    <a:pt x="5822" y="13185"/>
                  </a:cubicBezTo>
                  <a:cubicBezTo>
                    <a:pt x="5791" y="13185"/>
                    <a:pt x="5753" y="13209"/>
                    <a:pt x="5708" y="13264"/>
                  </a:cubicBezTo>
                  <a:cubicBezTo>
                    <a:pt x="5657" y="13329"/>
                    <a:pt x="5639" y="13411"/>
                    <a:pt x="5625" y="13489"/>
                  </a:cubicBezTo>
                  <a:cubicBezTo>
                    <a:pt x="5033" y="11694"/>
                    <a:pt x="4610" y="9848"/>
                    <a:pt x="4353" y="7975"/>
                  </a:cubicBezTo>
                  <a:cubicBezTo>
                    <a:pt x="4280" y="7428"/>
                    <a:pt x="4142" y="6886"/>
                    <a:pt x="4013" y="6345"/>
                  </a:cubicBezTo>
                  <a:lnTo>
                    <a:pt x="4013" y="6345"/>
                  </a:lnTo>
                  <a:cubicBezTo>
                    <a:pt x="4014" y="6348"/>
                    <a:pt x="4018" y="6350"/>
                    <a:pt x="4025" y="6350"/>
                  </a:cubicBezTo>
                  <a:cubicBezTo>
                    <a:pt x="4106" y="6350"/>
                    <a:pt x="4595" y="6072"/>
                    <a:pt x="4633" y="6046"/>
                  </a:cubicBezTo>
                  <a:cubicBezTo>
                    <a:pt x="4358" y="5008"/>
                    <a:pt x="4128" y="3948"/>
                    <a:pt x="3898" y="2896"/>
                  </a:cubicBezTo>
                  <a:cubicBezTo>
                    <a:pt x="3765" y="2295"/>
                    <a:pt x="3632" y="1684"/>
                    <a:pt x="3490" y="1078"/>
                  </a:cubicBezTo>
                  <a:cubicBezTo>
                    <a:pt x="3430" y="839"/>
                    <a:pt x="3366" y="605"/>
                    <a:pt x="3302" y="366"/>
                  </a:cubicBezTo>
                  <a:cubicBezTo>
                    <a:pt x="3256" y="210"/>
                    <a:pt x="3237" y="118"/>
                    <a:pt x="3178" y="68"/>
                  </a:cubicBezTo>
                  <a:cubicBezTo>
                    <a:pt x="3132" y="31"/>
                    <a:pt x="3063" y="13"/>
                    <a:pt x="2939" y="8"/>
                  </a:cubicBezTo>
                  <a:cubicBezTo>
                    <a:pt x="2849" y="4"/>
                    <a:pt x="2410" y="0"/>
                    <a:pt x="1922"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7" name="Google Shape;4266;p77">
              <a:extLst>
                <a:ext uri="{FF2B5EF4-FFF2-40B4-BE49-F238E27FC236}">
                  <a16:creationId xmlns:a16="http://schemas.microsoft.com/office/drawing/2014/main" id="{92C55D6F-8828-DB5D-1A39-E33E13781512}"/>
                </a:ext>
              </a:extLst>
            </p:cNvPr>
            <p:cNvSpPr/>
            <p:nvPr/>
          </p:nvSpPr>
          <p:spPr>
            <a:xfrm>
              <a:off x="1799250" y="-1081440"/>
              <a:ext cx="376284" cy="199904"/>
            </a:xfrm>
            <a:custGeom>
              <a:avLst/>
              <a:gdLst/>
              <a:ahLst/>
              <a:cxnLst/>
              <a:rect l="l" t="t" r="r" b="b"/>
              <a:pathLst>
                <a:path w="3215" h="1708" extrusionOk="0">
                  <a:moveTo>
                    <a:pt x="2321" y="0"/>
                  </a:moveTo>
                  <a:cubicBezTo>
                    <a:pt x="2253" y="0"/>
                    <a:pt x="2186" y="28"/>
                    <a:pt x="2149" y="85"/>
                  </a:cubicBezTo>
                  <a:cubicBezTo>
                    <a:pt x="2085" y="195"/>
                    <a:pt x="2149" y="338"/>
                    <a:pt x="2140" y="466"/>
                  </a:cubicBezTo>
                  <a:cubicBezTo>
                    <a:pt x="2103" y="1017"/>
                    <a:pt x="891" y="1178"/>
                    <a:pt x="496" y="1238"/>
                  </a:cubicBezTo>
                  <a:cubicBezTo>
                    <a:pt x="423" y="1247"/>
                    <a:pt x="349" y="1256"/>
                    <a:pt x="285" y="1293"/>
                  </a:cubicBezTo>
                  <a:cubicBezTo>
                    <a:pt x="221" y="1325"/>
                    <a:pt x="166" y="1385"/>
                    <a:pt x="166" y="1458"/>
                  </a:cubicBezTo>
                  <a:cubicBezTo>
                    <a:pt x="156" y="1457"/>
                    <a:pt x="146" y="1456"/>
                    <a:pt x="138" y="1456"/>
                  </a:cubicBezTo>
                  <a:cubicBezTo>
                    <a:pt x="37" y="1456"/>
                    <a:pt x="13" y="1549"/>
                    <a:pt x="0" y="1642"/>
                  </a:cubicBezTo>
                  <a:cubicBezTo>
                    <a:pt x="168" y="1696"/>
                    <a:pt x="358" y="1708"/>
                    <a:pt x="543" y="1708"/>
                  </a:cubicBezTo>
                  <a:cubicBezTo>
                    <a:pt x="656" y="1708"/>
                    <a:pt x="768" y="1703"/>
                    <a:pt x="873" y="1702"/>
                  </a:cubicBezTo>
                  <a:cubicBezTo>
                    <a:pt x="1653" y="1692"/>
                    <a:pt x="2429" y="1624"/>
                    <a:pt x="3201" y="1500"/>
                  </a:cubicBezTo>
                  <a:cubicBezTo>
                    <a:pt x="3210" y="1463"/>
                    <a:pt x="3215" y="1426"/>
                    <a:pt x="3201" y="1389"/>
                  </a:cubicBezTo>
                  <a:cubicBezTo>
                    <a:pt x="3191" y="1363"/>
                    <a:pt x="3164" y="1343"/>
                    <a:pt x="3138" y="1343"/>
                  </a:cubicBezTo>
                  <a:cubicBezTo>
                    <a:pt x="3128" y="1343"/>
                    <a:pt x="3118" y="1346"/>
                    <a:pt x="3109" y="1353"/>
                  </a:cubicBezTo>
                  <a:cubicBezTo>
                    <a:pt x="3104" y="1206"/>
                    <a:pt x="3132" y="1054"/>
                    <a:pt x="3091" y="907"/>
                  </a:cubicBezTo>
                  <a:cubicBezTo>
                    <a:pt x="3077" y="848"/>
                    <a:pt x="3035" y="788"/>
                    <a:pt x="3026" y="724"/>
                  </a:cubicBezTo>
                  <a:cubicBezTo>
                    <a:pt x="3022" y="664"/>
                    <a:pt x="3040" y="604"/>
                    <a:pt x="3058" y="544"/>
                  </a:cubicBezTo>
                  <a:cubicBezTo>
                    <a:pt x="3068" y="499"/>
                    <a:pt x="3077" y="448"/>
                    <a:pt x="3072" y="402"/>
                  </a:cubicBezTo>
                  <a:cubicBezTo>
                    <a:pt x="3072" y="388"/>
                    <a:pt x="3068" y="375"/>
                    <a:pt x="3063" y="361"/>
                  </a:cubicBezTo>
                  <a:cubicBezTo>
                    <a:pt x="3044" y="317"/>
                    <a:pt x="2986" y="304"/>
                    <a:pt x="2921" y="304"/>
                  </a:cubicBezTo>
                  <a:cubicBezTo>
                    <a:pt x="2842" y="304"/>
                    <a:pt x="2754" y="323"/>
                    <a:pt x="2714" y="333"/>
                  </a:cubicBezTo>
                  <a:cubicBezTo>
                    <a:pt x="2638" y="351"/>
                    <a:pt x="2579" y="369"/>
                    <a:pt x="2576" y="378"/>
                  </a:cubicBezTo>
                  <a:lnTo>
                    <a:pt x="2576" y="378"/>
                  </a:lnTo>
                  <a:cubicBezTo>
                    <a:pt x="2595" y="259"/>
                    <a:pt x="2562" y="126"/>
                    <a:pt x="2466" y="49"/>
                  </a:cubicBezTo>
                  <a:cubicBezTo>
                    <a:pt x="2426" y="17"/>
                    <a:pt x="2373" y="0"/>
                    <a:pt x="2321"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8" name="Google Shape;4267;p77">
              <a:extLst>
                <a:ext uri="{FF2B5EF4-FFF2-40B4-BE49-F238E27FC236}">
                  <a16:creationId xmlns:a16="http://schemas.microsoft.com/office/drawing/2014/main" id="{2788DB89-E72D-56F2-58AE-83335AE16414}"/>
                </a:ext>
              </a:extLst>
            </p:cNvPr>
            <p:cNvSpPr/>
            <p:nvPr/>
          </p:nvSpPr>
          <p:spPr>
            <a:xfrm>
              <a:off x="2012613" y="-1081440"/>
              <a:ext cx="98431" cy="104049"/>
            </a:xfrm>
            <a:custGeom>
              <a:avLst/>
              <a:gdLst/>
              <a:ahLst/>
              <a:cxnLst/>
              <a:rect l="l" t="t" r="r" b="b"/>
              <a:pathLst>
                <a:path w="841" h="889" extrusionOk="0">
                  <a:moveTo>
                    <a:pt x="498" y="0"/>
                  </a:moveTo>
                  <a:cubicBezTo>
                    <a:pt x="430" y="0"/>
                    <a:pt x="363" y="28"/>
                    <a:pt x="326" y="85"/>
                  </a:cubicBezTo>
                  <a:cubicBezTo>
                    <a:pt x="262" y="195"/>
                    <a:pt x="326" y="338"/>
                    <a:pt x="317" y="466"/>
                  </a:cubicBezTo>
                  <a:cubicBezTo>
                    <a:pt x="304" y="632"/>
                    <a:pt x="154" y="807"/>
                    <a:pt x="10" y="884"/>
                  </a:cubicBezTo>
                  <a:lnTo>
                    <a:pt x="10" y="884"/>
                  </a:lnTo>
                  <a:cubicBezTo>
                    <a:pt x="95" y="841"/>
                    <a:pt x="192" y="814"/>
                    <a:pt x="280" y="774"/>
                  </a:cubicBezTo>
                  <a:cubicBezTo>
                    <a:pt x="386" y="724"/>
                    <a:pt x="482" y="664"/>
                    <a:pt x="574" y="590"/>
                  </a:cubicBezTo>
                  <a:lnTo>
                    <a:pt x="588" y="577"/>
                  </a:lnTo>
                  <a:cubicBezTo>
                    <a:pt x="744" y="439"/>
                    <a:pt x="841" y="209"/>
                    <a:pt x="643" y="49"/>
                  </a:cubicBezTo>
                  <a:cubicBezTo>
                    <a:pt x="603" y="17"/>
                    <a:pt x="550" y="0"/>
                    <a:pt x="498" y="0"/>
                  </a:cubicBezTo>
                  <a:close/>
                  <a:moveTo>
                    <a:pt x="10" y="884"/>
                  </a:moveTo>
                  <a:cubicBezTo>
                    <a:pt x="7" y="885"/>
                    <a:pt x="4" y="887"/>
                    <a:pt x="0" y="889"/>
                  </a:cubicBezTo>
                  <a:cubicBezTo>
                    <a:pt x="4" y="887"/>
                    <a:pt x="7" y="885"/>
                    <a:pt x="10" y="884"/>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9" name="Google Shape;4268;p77">
              <a:extLst>
                <a:ext uri="{FF2B5EF4-FFF2-40B4-BE49-F238E27FC236}">
                  <a16:creationId xmlns:a16="http://schemas.microsoft.com/office/drawing/2014/main" id="{088B213F-1AD0-41E1-38BC-3830B2B2770B}"/>
                </a:ext>
              </a:extLst>
            </p:cNvPr>
            <p:cNvSpPr/>
            <p:nvPr/>
          </p:nvSpPr>
          <p:spPr>
            <a:xfrm>
              <a:off x="1798665" y="-924724"/>
              <a:ext cx="376869" cy="42720"/>
            </a:xfrm>
            <a:custGeom>
              <a:avLst/>
              <a:gdLst/>
              <a:ahLst/>
              <a:cxnLst/>
              <a:rect l="l" t="t" r="r" b="b"/>
              <a:pathLst>
                <a:path w="3220" h="365" extrusionOk="0">
                  <a:moveTo>
                    <a:pt x="3127" y="0"/>
                  </a:moveTo>
                  <a:cubicBezTo>
                    <a:pt x="3085" y="0"/>
                    <a:pt x="3037" y="20"/>
                    <a:pt x="3004" y="27"/>
                  </a:cubicBezTo>
                  <a:cubicBezTo>
                    <a:pt x="2880" y="55"/>
                    <a:pt x="2751" y="60"/>
                    <a:pt x="2627" y="73"/>
                  </a:cubicBezTo>
                  <a:cubicBezTo>
                    <a:pt x="2379" y="105"/>
                    <a:pt x="2127" y="124"/>
                    <a:pt x="1879" y="142"/>
                  </a:cubicBezTo>
                  <a:cubicBezTo>
                    <a:pt x="1626" y="142"/>
                    <a:pt x="1369" y="170"/>
                    <a:pt x="1116" y="170"/>
                  </a:cubicBezTo>
                  <a:cubicBezTo>
                    <a:pt x="1098" y="170"/>
                    <a:pt x="1079" y="170"/>
                    <a:pt x="1061" y="170"/>
                  </a:cubicBezTo>
                  <a:cubicBezTo>
                    <a:pt x="836" y="170"/>
                    <a:pt x="611" y="165"/>
                    <a:pt x="386" y="147"/>
                  </a:cubicBezTo>
                  <a:cubicBezTo>
                    <a:pt x="313" y="142"/>
                    <a:pt x="239" y="133"/>
                    <a:pt x="166" y="124"/>
                  </a:cubicBezTo>
                  <a:cubicBezTo>
                    <a:pt x="155" y="122"/>
                    <a:pt x="143" y="120"/>
                    <a:pt x="132" y="120"/>
                  </a:cubicBezTo>
                  <a:cubicBezTo>
                    <a:pt x="120" y="120"/>
                    <a:pt x="109" y="122"/>
                    <a:pt x="97" y="124"/>
                  </a:cubicBezTo>
                  <a:cubicBezTo>
                    <a:pt x="24" y="142"/>
                    <a:pt x="14" y="248"/>
                    <a:pt x="1" y="303"/>
                  </a:cubicBezTo>
                  <a:cubicBezTo>
                    <a:pt x="229" y="354"/>
                    <a:pt x="457" y="364"/>
                    <a:pt x="690" y="364"/>
                  </a:cubicBezTo>
                  <a:cubicBezTo>
                    <a:pt x="752" y="364"/>
                    <a:pt x="815" y="364"/>
                    <a:pt x="878" y="363"/>
                  </a:cubicBezTo>
                  <a:cubicBezTo>
                    <a:pt x="1658" y="353"/>
                    <a:pt x="2434" y="285"/>
                    <a:pt x="3206" y="161"/>
                  </a:cubicBezTo>
                  <a:cubicBezTo>
                    <a:pt x="3215" y="124"/>
                    <a:pt x="3220" y="87"/>
                    <a:pt x="3206" y="50"/>
                  </a:cubicBezTo>
                  <a:cubicBezTo>
                    <a:pt x="3190" y="12"/>
                    <a:pt x="3160" y="0"/>
                    <a:pt x="3127" y="0"/>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0" name="Google Shape;4269;p77">
              <a:extLst>
                <a:ext uri="{FF2B5EF4-FFF2-40B4-BE49-F238E27FC236}">
                  <a16:creationId xmlns:a16="http://schemas.microsoft.com/office/drawing/2014/main" id="{AC63267A-BA0D-2291-A62A-D97BA4DFF6ED}"/>
                </a:ext>
              </a:extLst>
            </p:cNvPr>
            <p:cNvSpPr/>
            <p:nvPr/>
          </p:nvSpPr>
          <p:spPr>
            <a:xfrm>
              <a:off x="2595703" y="-1088462"/>
              <a:ext cx="384828" cy="200021"/>
            </a:xfrm>
            <a:custGeom>
              <a:avLst/>
              <a:gdLst/>
              <a:ahLst/>
              <a:cxnLst/>
              <a:rect l="l" t="t" r="r" b="b"/>
              <a:pathLst>
                <a:path w="3288" h="1709" extrusionOk="0">
                  <a:moveTo>
                    <a:pt x="916" y="1"/>
                  </a:moveTo>
                  <a:cubicBezTo>
                    <a:pt x="863" y="1"/>
                    <a:pt x="809" y="17"/>
                    <a:pt x="767" y="49"/>
                  </a:cubicBezTo>
                  <a:cubicBezTo>
                    <a:pt x="671" y="127"/>
                    <a:pt x="639" y="260"/>
                    <a:pt x="657" y="379"/>
                  </a:cubicBezTo>
                  <a:lnTo>
                    <a:pt x="657" y="379"/>
                  </a:lnTo>
                  <a:cubicBezTo>
                    <a:pt x="654" y="369"/>
                    <a:pt x="591" y="352"/>
                    <a:pt x="515" y="334"/>
                  </a:cubicBezTo>
                  <a:lnTo>
                    <a:pt x="510" y="334"/>
                  </a:lnTo>
                  <a:cubicBezTo>
                    <a:pt x="469" y="323"/>
                    <a:pt x="378" y="302"/>
                    <a:pt x="298" y="302"/>
                  </a:cubicBezTo>
                  <a:cubicBezTo>
                    <a:pt x="233" y="302"/>
                    <a:pt x="175" y="316"/>
                    <a:pt x="156" y="361"/>
                  </a:cubicBezTo>
                  <a:cubicBezTo>
                    <a:pt x="152" y="375"/>
                    <a:pt x="147" y="389"/>
                    <a:pt x="147" y="402"/>
                  </a:cubicBezTo>
                  <a:cubicBezTo>
                    <a:pt x="143" y="448"/>
                    <a:pt x="152" y="499"/>
                    <a:pt x="166" y="545"/>
                  </a:cubicBezTo>
                  <a:cubicBezTo>
                    <a:pt x="179" y="604"/>
                    <a:pt x="202" y="664"/>
                    <a:pt x="193" y="724"/>
                  </a:cubicBezTo>
                  <a:cubicBezTo>
                    <a:pt x="184" y="788"/>
                    <a:pt x="143" y="848"/>
                    <a:pt x="124" y="908"/>
                  </a:cubicBezTo>
                  <a:cubicBezTo>
                    <a:pt x="88" y="1054"/>
                    <a:pt x="110" y="1201"/>
                    <a:pt x="106" y="1353"/>
                  </a:cubicBezTo>
                  <a:cubicBezTo>
                    <a:pt x="97" y="1347"/>
                    <a:pt x="87" y="1344"/>
                    <a:pt x="77" y="1344"/>
                  </a:cubicBezTo>
                  <a:cubicBezTo>
                    <a:pt x="51" y="1344"/>
                    <a:pt x="24" y="1363"/>
                    <a:pt x="14" y="1390"/>
                  </a:cubicBezTo>
                  <a:cubicBezTo>
                    <a:pt x="0" y="1426"/>
                    <a:pt x="9" y="1463"/>
                    <a:pt x="14" y="1500"/>
                  </a:cubicBezTo>
                  <a:cubicBezTo>
                    <a:pt x="804" y="1624"/>
                    <a:pt x="1598" y="1693"/>
                    <a:pt x="2397" y="1702"/>
                  </a:cubicBezTo>
                  <a:cubicBezTo>
                    <a:pt x="2505" y="1704"/>
                    <a:pt x="2620" y="1708"/>
                    <a:pt x="2736" y="1708"/>
                  </a:cubicBezTo>
                  <a:cubicBezTo>
                    <a:pt x="2925" y="1708"/>
                    <a:pt x="3117" y="1696"/>
                    <a:pt x="3288" y="1642"/>
                  </a:cubicBezTo>
                  <a:cubicBezTo>
                    <a:pt x="3275" y="1549"/>
                    <a:pt x="3251" y="1456"/>
                    <a:pt x="3151" y="1456"/>
                  </a:cubicBezTo>
                  <a:cubicBezTo>
                    <a:pt x="3142" y="1456"/>
                    <a:pt x="3133" y="1457"/>
                    <a:pt x="3123" y="1459"/>
                  </a:cubicBezTo>
                  <a:cubicBezTo>
                    <a:pt x="3118" y="1385"/>
                    <a:pt x="3063" y="1325"/>
                    <a:pt x="2999" y="1293"/>
                  </a:cubicBezTo>
                  <a:cubicBezTo>
                    <a:pt x="2934" y="1257"/>
                    <a:pt x="2856" y="1247"/>
                    <a:pt x="2783" y="1238"/>
                  </a:cubicBezTo>
                  <a:cubicBezTo>
                    <a:pt x="2379" y="1178"/>
                    <a:pt x="1139" y="1018"/>
                    <a:pt x="1102" y="467"/>
                  </a:cubicBezTo>
                  <a:cubicBezTo>
                    <a:pt x="1093" y="338"/>
                    <a:pt x="1157" y="196"/>
                    <a:pt x="1089" y="86"/>
                  </a:cubicBezTo>
                  <a:cubicBezTo>
                    <a:pt x="1052" y="28"/>
                    <a:pt x="985" y="1"/>
                    <a:pt x="916"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1" name="Google Shape;4270;p77">
              <a:extLst>
                <a:ext uri="{FF2B5EF4-FFF2-40B4-BE49-F238E27FC236}">
                  <a16:creationId xmlns:a16="http://schemas.microsoft.com/office/drawing/2014/main" id="{95879102-1F05-1223-3456-D081FED5FFE0}"/>
                </a:ext>
              </a:extLst>
            </p:cNvPr>
            <p:cNvSpPr/>
            <p:nvPr/>
          </p:nvSpPr>
          <p:spPr>
            <a:xfrm>
              <a:off x="2661830" y="-1088462"/>
              <a:ext cx="100537" cy="104166"/>
            </a:xfrm>
            <a:custGeom>
              <a:avLst/>
              <a:gdLst/>
              <a:ahLst/>
              <a:cxnLst/>
              <a:rect l="l" t="t" r="r" b="b"/>
              <a:pathLst>
                <a:path w="859" h="890" extrusionOk="0">
                  <a:moveTo>
                    <a:pt x="351" y="1"/>
                  </a:moveTo>
                  <a:cubicBezTo>
                    <a:pt x="298" y="1"/>
                    <a:pt x="244" y="17"/>
                    <a:pt x="202" y="49"/>
                  </a:cubicBezTo>
                  <a:cubicBezTo>
                    <a:pt x="0" y="210"/>
                    <a:pt x="101" y="439"/>
                    <a:pt x="257" y="577"/>
                  </a:cubicBezTo>
                  <a:lnTo>
                    <a:pt x="276" y="591"/>
                  </a:lnTo>
                  <a:cubicBezTo>
                    <a:pt x="367" y="664"/>
                    <a:pt x="468" y="724"/>
                    <a:pt x="574" y="774"/>
                  </a:cubicBezTo>
                  <a:cubicBezTo>
                    <a:pt x="662" y="814"/>
                    <a:pt x="764" y="841"/>
                    <a:pt x="849" y="884"/>
                  </a:cubicBezTo>
                  <a:lnTo>
                    <a:pt x="849" y="884"/>
                  </a:lnTo>
                  <a:cubicBezTo>
                    <a:pt x="704" y="808"/>
                    <a:pt x="546" y="633"/>
                    <a:pt x="537" y="467"/>
                  </a:cubicBezTo>
                  <a:cubicBezTo>
                    <a:pt x="528" y="338"/>
                    <a:pt x="592" y="196"/>
                    <a:pt x="524" y="86"/>
                  </a:cubicBezTo>
                  <a:cubicBezTo>
                    <a:pt x="487" y="28"/>
                    <a:pt x="420" y="1"/>
                    <a:pt x="351" y="1"/>
                  </a:cubicBezTo>
                  <a:close/>
                  <a:moveTo>
                    <a:pt x="849" y="884"/>
                  </a:moveTo>
                  <a:cubicBezTo>
                    <a:pt x="852" y="886"/>
                    <a:pt x="855" y="888"/>
                    <a:pt x="859" y="889"/>
                  </a:cubicBezTo>
                  <a:cubicBezTo>
                    <a:pt x="855" y="887"/>
                    <a:pt x="852" y="886"/>
                    <a:pt x="849" y="884"/>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2" name="Google Shape;4271;p77">
              <a:extLst>
                <a:ext uri="{FF2B5EF4-FFF2-40B4-BE49-F238E27FC236}">
                  <a16:creationId xmlns:a16="http://schemas.microsoft.com/office/drawing/2014/main" id="{2A9F4EA8-D7CD-186D-131B-D26289BF2B5D}"/>
                </a:ext>
              </a:extLst>
            </p:cNvPr>
            <p:cNvSpPr/>
            <p:nvPr/>
          </p:nvSpPr>
          <p:spPr>
            <a:xfrm>
              <a:off x="2595703" y="-931747"/>
              <a:ext cx="385998" cy="42720"/>
            </a:xfrm>
            <a:custGeom>
              <a:avLst/>
              <a:gdLst/>
              <a:ahLst/>
              <a:cxnLst/>
              <a:rect l="l" t="t" r="r" b="b"/>
              <a:pathLst>
                <a:path w="3298" h="365" extrusionOk="0">
                  <a:moveTo>
                    <a:pt x="95" y="1"/>
                  </a:moveTo>
                  <a:cubicBezTo>
                    <a:pt x="60" y="1"/>
                    <a:pt x="30" y="12"/>
                    <a:pt x="14" y="51"/>
                  </a:cubicBezTo>
                  <a:cubicBezTo>
                    <a:pt x="0" y="87"/>
                    <a:pt x="9" y="124"/>
                    <a:pt x="14" y="161"/>
                  </a:cubicBezTo>
                  <a:cubicBezTo>
                    <a:pt x="804" y="285"/>
                    <a:pt x="1598" y="354"/>
                    <a:pt x="2397" y="363"/>
                  </a:cubicBezTo>
                  <a:cubicBezTo>
                    <a:pt x="2461" y="364"/>
                    <a:pt x="2525" y="365"/>
                    <a:pt x="2588" y="365"/>
                  </a:cubicBezTo>
                  <a:cubicBezTo>
                    <a:pt x="2826" y="365"/>
                    <a:pt x="3062" y="354"/>
                    <a:pt x="3297" y="303"/>
                  </a:cubicBezTo>
                  <a:cubicBezTo>
                    <a:pt x="3283" y="248"/>
                    <a:pt x="3270" y="142"/>
                    <a:pt x="3196" y="124"/>
                  </a:cubicBezTo>
                  <a:cubicBezTo>
                    <a:pt x="3186" y="120"/>
                    <a:pt x="3176" y="119"/>
                    <a:pt x="3165" y="119"/>
                  </a:cubicBezTo>
                  <a:cubicBezTo>
                    <a:pt x="3151" y="119"/>
                    <a:pt x="3136" y="121"/>
                    <a:pt x="3123" y="124"/>
                  </a:cubicBezTo>
                  <a:cubicBezTo>
                    <a:pt x="3049" y="133"/>
                    <a:pt x="2971" y="138"/>
                    <a:pt x="2898" y="147"/>
                  </a:cubicBezTo>
                  <a:cubicBezTo>
                    <a:pt x="2668" y="165"/>
                    <a:pt x="2438" y="170"/>
                    <a:pt x="2209" y="170"/>
                  </a:cubicBezTo>
                  <a:cubicBezTo>
                    <a:pt x="2191" y="170"/>
                    <a:pt x="2172" y="170"/>
                    <a:pt x="2154" y="170"/>
                  </a:cubicBezTo>
                  <a:cubicBezTo>
                    <a:pt x="1896" y="170"/>
                    <a:pt x="1635" y="142"/>
                    <a:pt x="1373" y="142"/>
                  </a:cubicBezTo>
                  <a:cubicBezTo>
                    <a:pt x="1116" y="124"/>
                    <a:pt x="859" y="106"/>
                    <a:pt x="606" y="74"/>
                  </a:cubicBezTo>
                  <a:cubicBezTo>
                    <a:pt x="478" y="60"/>
                    <a:pt x="349" y="55"/>
                    <a:pt x="225" y="28"/>
                  </a:cubicBezTo>
                  <a:cubicBezTo>
                    <a:pt x="189" y="20"/>
                    <a:pt x="139" y="1"/>
                    <a:pt x="95"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3" name="Google Shape;4272;p77">
              <a:extLst>
                <a:ext uri="{FF2B5EF4-FFF2-40B4-BE49-F238E27FC236}">
                  <a16:creationId xmlns:a16="http://schemas.microsoft.com/office/drawing/2014/main" id="{1E96CB84-CC89-EBDF-175B-F18DF1F42304}"/>
                </a:ext>
              </a:extLst>
            </p:cNvPr>
            <p:cNvSpPr/>
            <p:nvPr/>
          </p:nvSpPr>
          <p:spPr>
            <a:xfrm>
              <a:off x="1943325" y="-2650467"/>
              <a:ext cx="604043" cy="663032"/>
            </a:xfrm>
            <a:custGeom>
              <a:avLst/>
              <a:gdLst/>
              <a:ahLst/>
              <a:cxnLst/>
              <a:rect l="l" t="t" r="r" b="b"/>
              <a:pathLst>
                <a:path w="5161" h="5665" extrusionOk="0">
                  <a:moveTo>
                    <a:pt x="3742" y="1"/>
                  </a:moveTo>
                  <a:cubicBezTo>
                    <a:pt x="3540" y="42"/>
                    <a:pt x="3324" y="93"/>
                    <a:pt x="3118" y="102"/>
                  </a:cubicBezTo>
                  <a:cubicBezTo>
                    <a:pt x="2622" y="120"/>
                    <a:pt x="2135" y="111"/>
                    <a:pt x="1639" y="129"/>
                  </a:cubicBezTo>
                  <a:cubicBezTo>
                    <a:pt x="1622" y="129"/>
                    <a:pt x="1564" y="129"/>
                    <a:pt x="1486" y="129"/>
                  </a:cubicBezTo>
                  <a:cubicBezTo>
                    <a:pt x="1233" y="129"/>
                    <a:pt x="763" y="134"/>
                    <a:pt x="753" y="180"/>
                  </a:cubicBezTo>
                  <a:cubicBezTo>
                    <a:pt x="551" y="960"/>
                    <a:pt x="441" y="1764"/>
                    <a:pt x="367" y="2567"/>
                  </a:cubicBezTo>
                  <a:cubicBezTo>
                    <a:pt x="266" y="3366"/>
                    <a:pt x="266" y="4170"/>
                    <a:pt x="239" y="4974"/>
                  </a:cubicBezTo>
                  <a:cubicBezTo>
                    <a:pt x="188" y="4955"/>
                    <a:pt x="138" y="4937"/>
                    <a:pt x="87" y="4928"/>
                  </a:cubicBezTo>
                  <a:cubicBezTo>
                    <a:pt x="87" y="4928"/>
                    <a:pt x="87" y="4928"/>
                    <a:pt x="87" y="4928"/>
                  </a:cubicBezTo>
                  <a:cubicBezTo>
                    <a:pt x="54" y="4928"/>
                    <a:pt x="0" y="5410"/>
                    <a:pt x="64" y="5469"/>
                  </a:cubicBezTo>
                  <a:cubicBezTo>
                    <a:pt x="105" y="5502"/>
                    <a:pt x="161" y="5515"/>
                    <a:pt x="211" y="5525"/>
                  </a:cubicBezTo>
                  <a:cubicBezTo>
                    <a:pt x="652" y="5617"/>
                    <a:pt x="1101" y="5664"/>
                    <a:pt x="1551" y="5664"/>
                  </a:cubicBezTo>
                  <a:cubicBezTo>
                    <a:pt x="1770" y="5664"/>
                    <a:pt x="1990" y="5653"/>
                    <a:pt x="2209" y="5630"/>
                  </a:cubicBezTo>
                  <a:cubicBezTo>
                    <a:pt x="2268" y="5460"/>
                    <a:pt x="2291" y="5272"/>
                    <a:pt x="2273" y="5093"/>
                  </a:cubicBezTo>
                  <a:lnTo>
                    <a:pt x="2190" y="5093"/>
                  </a:lnTo>
                  <a:cubicBezTo>
                    <a:pt x="2181" y="5093"/>
                    <a:pt x="2314" y="3573"/>
                    <a:pt x="2319" y="3440"/>
                  </a:cubicBezTo>
                  <a:cubicBezTo>
                    <a:pt x="2337" y="3449"/>
                    <a:pt x="2351" y="3458"/>
                    <a:pt x="2369" y="3467"/>
                  </a:cubicBezTo>
                  <a:cubicBezTo>
                    <a:pt x="2466" y="3986"/>
                    <a:pt x="2590" y="4496"/>
                    <a:pt x="2737" y="5001"/>
                  </a:cubicBezTo>
                  <a:cubicBezTo>
                    <a:pt x="2741" y="5019"/>
                    <a:pt x="2746" y="5042"/>
                    <a:pt x="2737" y="5056"/>
                  </a:cubicBezTo>
                  <a:cubicBezTo>
                    <a:pt x="2718" y="5084"/>
                    <a:pt x="2668" y="5070"/>
                    <a:pt x="2649" y="5098"/>
                  </a:cubicBezTo>
                  <a:cubicBezTo>
                    <a:pt x="2640" y="5111"/>
                    <a:pt x="2645" y="5134"/>
                    <a:pt x="2649" y="5153"/>
                  </a:cubicBezTo>
                  <a:cubicBezTo>
                    <a:pt x="2672" y="5263"/>
                    <a:pt x="2659" y="5506"/>
                    <a:pt x="2764" y="5570"/>
                  </a:cubicBezTo>
                  <a:cubicBezTo>
                    <a:pt x="2807" y="5594"/>
                    <a:pt x="2858" y="5600"/>
                    <a:pt x="2909" y="5600"/>
                  </a:cubicBezTo>
                  <a:cubicBezTo>
                    <a:pt x="2928" y="5600"/>
                    <a:pt x="2947" y="5599"/>
                    <a:pt x="2966" y="5598"/>
                  </a:cubicBezTo>
                  <a:cubicBezTo>
                    <a:pt x="3049" y="5593"/>
                    <a:pt x="3131" y="5589"/>
                    <a:pt x="3214" y="5580"/>
                  </a:cubicBezTo>
                  <a:cubicBezTo>
                    <a:pt x="3802" y="5529"/>
                    <a:pt x="4385" y="5387"/>
                    <a:pt x="4899" y="5102"/>
                  </a:cubicBezTo>
                  <a:cubicBezTo>
                    <a:pt x="4968" y="5065"/>
                    <a:pt x="5037" y="5024"/>
                    <a:pt x="5078" y="4960"/>
                  </a:cubicBezTo>
                  <a:cubicBezTo>
                    <a:pt x="5161" y="4836"/>
                    <a:pt x="5060" y="4629"/>
                    <a:pt x="5023" y="4501"/>
                  </a:cubicBezTo>
                  <a:cubicBezTo>
                    <a:pt x="4996" y="4514"/>
                    <a:pt x="4968" y="4528"/>
                    <a:pt x="4936" y="4537"/>
                  </a:cubicBezTo>
                  <a:cubicBezTo>
                    <a:pt x="4578" y="3017"/>
                    <a:pt x="4151" y="1511"/>
                    <a:pt x="3742"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4" name="Google Shape;4273;p77">
              <a:extLst>
                <a:ext uri="{FF2B5EF4-FFF2-40B4-BE49-F238E27FC236}">
                  <a16:creationId xmlns:a16="http://schemas.microsoft.com/office/drawing/2014/main" id="{7E9A0387-3CC6-8CC6-071B-86EBB930EE48}"/>
                </a:ext>
              </a:extLst>
            </p:cNvPr>
            <p:cNvSpPr/>
            <p:nvPr/>
          </p:nvSpPr>
          <p:spPr>
            <a:xfrm>
              <a:off x="1943208" y="-2651520"/>
              <a:ext cx="604160" cy="663032"/>
            </a:xfrm>
            <a:custGeom>
              <a:avLst/>
              <a:gdLst/>
              <a:ahLst/>
              <a:cxnLst/>
              <a:rect l="l" t="t" r="r" b="b"/>
              <a:pathLst>
                <a:path w="5162" h="5665" extrusionOk="0">
                  <a:moveTo>
                    <a:pt x="3743" y="0"/>
                  </a:moveTo>
                  <a:cubicBezTo>
                    <a:pt x="3541" y="42"/>
                    <a:pt x="3325" y="92"/>
                    <a:pt x="3119" y="102"/>
                  </a:cubicBezTo>
                  <a:cubicBezTo>
                    <a:pt x="2623" y="120"/>
                    <a:pt x="2136" y="111"/>
                    <a:pt x="1640" y="129"/>
                  </a:cubicBezTo>
                  <a:cubicBezTo>
                    <a:pt x="1567" y="134"/>
                    <a:pt x="768" y="120"/>
                    <a:pt x="754" y="180"/>
                  </a:cubicBezTo>
                  <a:cubicBezTo>
                    <a:pt x="667" y="524"/>
                    <a:pt x="575" y="882"/>
                    <a:pt x="534" y="1236"/>
                  </a:cubicBezTo>
                  <a:cubicBezTo>
                    <a:pt x="534" y="1240"/>
                    <a:pt x="993" y="1300"/>
                    <a:pt x="1025" y="1305"/>
                  </a:cubicBezTo>
                  <a:cubicBezTo>
                    <a:pt x="924" y="1396"/>
                    <a:pt x="827" y="1497"/>
                    <a:pt x="740" y="1603"/>
                  </a:cubicBezTo>
                  <a:cubicBezTo>
                    <a:pt x="905" y="1589"/>
                    <a:pt x="1048" y="1493"/>
                    <a:pt x="1181" y="1396"/>
                  </a:cubicBezTo>
                  <a:lnTo>
                    <a:pt x="1181" y="1396"/>
                  </a:lnTo>
                  <a:cubicBezTo>
                    <a:pt x="1130" y="1507"/>
                    <a:pt x="1080" y="1617"/>
                    <a:pt x="1025" y="1722"/>
                  </a:cubicBezTo>
                  <a:cubicBezTo>
                    <a:pt x="1011" y="1755"/>
                    <a:pt x="993" y="1796"/>
                    <a:pt x="1006" y="1828"/>
                  </a:cubicBezTo>
                  <a:cubicBezTo>
                    <a:pt x="1231" y="1686"/>
                    <a:pt x="1424" y="1493"/>
                    <a:pt x="1567" y="1272"/>
                  </a:cubicBezTo>
                  <a:cubicBezTo>
                    <a:pt x="1608" y="1281"/>
                    <a:pt x="1650" y="1286"/>
                    <a:pt x="1692" y="1286"/>
                  </a:cubicBezTo>
                  <a:cubicBezTo>
                    <a:pt x="1740" y="1286"/>
                    <a:pt x="1787" y="1280"/>
                    <a:pt x="1833" y="1268"/>
                  </a:cubicBezTo>
                  <a:lnTo>
                    <a:pt x="1833" y="1268"/>
                  </a:lnTo>
                  <a:cubicBezTo>
                    <a:pt x="1796" y="1497"/>
                    <a:pt x="1824" y="1764"/>
                    <a:pt x="1828" y="1993"/>
                  </a:cubicBezTo>
                  <a:cubicBezTo>
                    <a:pt x="1828" y="2131"/>
                    <a:pt x="1838" y="2269"/>
                    <a:pt x="1847" y="2402"/>
                  </a:cubicBezTo>
                  <a:cubicBezTo>
                    <a:pt x="1847" y="2462"/>
                    <a:pt x="1838" y="2746"/>
                    <a:pt x="1879" y="2779"/>
                  </a:cubicBezTo>
                  <a:cubicBezTo>
                    <a:pt x="1686" y="2632"/>
                    <a:pt x="1461" y="2531"/>
                    <a:pt x="1222" y="2480"/>
                  </a:cubicBezTo>
                  <a:lnTo>
                    <a:pt x="1222" y="2480"/>
                  </a:lnTo>
                  <a:cubicBezTo>
                    <a:pt x="1314" y="2705"/>
                    <a:pt x="1535" y="2838"/>
                    <a:pt x="1746" y="2962"/>
                  </a:cubicBezTo>
                  <a:cubicBezTo>
                    <a:pt x="1642" y="2950"/>
                    <a:pt x="1538" y="2944"/>
                    <a:pt x="1435" y="2944"/>
                  </a:cubicBezTo>
                  <a:cubicBezTo>
                    <a:pt x="1384" y="2944"/>
                    <a:pt x="1332" y="2945"/>
                    <a:pt x="1282" y="2948"/>
                  </a:cubicBezTo>
                  <a:cubicBezTo>
                    <a:pt x="1332" y="3064"/>
                    <a:pt x="1467" y="3091"/>
                    <a:pt x="1598" y="3091"/>
                  </a:cubicBezTo>
                  <a:cubicBezTo>
                    <a:pt x="1635" y="3091"/>
                    <a:pt x="1671" y="3089"/>
                    <a:pt x="1704" y="3086"/>
                  </a:cubicBezTo>
                  <a:lnTo>
                    <a:pt x="1704" y="3086"/>
                  </a:lnTo>
                  <a:cubicBezTo>
                    <a:pt x="1355" y="3210"/>
                    <a:pt x="1039" y="3412"/>
                    <a:pt x="772" y="3669"/>
                  </a:cubicBezTo>
                  <a:cubicBezTo>
                    <a:pt x="699" y="3738"/>
                    <a:pt x="625" y="3853"/>
                    <a:pt x="690" y="3931"/>
                  </a:cubicBezTo>
                  <a:cubicBezTo>
                    <a:pt x="726" y="3972"/>
                    <a:pt x="781" y="3982"/>
                    <a:pt x="832" y="3986"/>
                  </a:cubicBezTo>
                  <a:cubicBezTo>
                    <a:pt x="858" y="3988"/>
                    <a:pt x="884" y="3989"/>
                    <a:pt x="910" y="3989"/>
                  </a:cubicBezTo>
                  <a:cubicBezTo>
                    <a:pt x="1073" y="3989"/>
                    <a:pt x="1237" y="3952"/>
                    <a:pt x="1388" y="3881"/>
                  </a:cubicBezTo>
                  <a:lnTo>
                    <a:pt x="1388" y="3881"/>
                  </a:lnTo>
                  <a:cubicBezTo>
                    <a:pt x="1300" y="3959"/>
                    <a:pt x="1218" y="4041"/>
                    <a:pt x="1140" y="4128"/>
                  </a:cubicBezTo>
                  <a:cubicBezTo>
                    <a:pt x="1117" y="4151"/>
                    <a:pt x="1094" y="4184"/>
                    <a:pt x="1103" y="4216"/>
                  </a:cubicBezTo>
                  <a:cubicBezTo>
                    <a:pt x="1112" y="4248"/>
                    <a:pt x="1153" y="4257"/>
                    <a:pt x="1190" y="4262"/>
                  </a:cubicBezTo>
                  <a:cubicBezTo>
                    <a:pt x="1240" y="4268"/>
                    <a:pt x="1291" y="4271"/>
                    <a:pt x="1341" y="4271"/>
                  </a:cubicBezTo>
                  <a:cubicBezTo>
                    <a:pt x="1507" y="4271"/>
                    <a:pt x="1672" y="4237"/>
                    <a:pt x="1824" y="4170"/>
                  </a:cubicBezTo>
                  <a:lnTo>
                    <a:pt x="1824" y="4170"/>
                  </a:lnTo>
                  <a:cubicBezTo>
                    <a:pt x="1434" y="4615"/>
                    <a:pt x="841" y="4836"/>
                    <a:pt x="263" y="4955"/>
                  </a:cubicBezTo>
                  <a:cubicBezTo>
                    <a:pt x="763" y="5006"/>
                    <a:pt x="1264" y="5056"/>
                    <a:pt x="1764" y="5107"/>
                  </a:cubicBezTo>
                  <a:cubicBezTo>
                    <a:pt x="1540" y="5234"/>
                    <a:pt x="1289" y="5277"/>
                    <a:pt x="1031" y="5277"/>
                  </a:cubicBezTo>
                  <a:cubicBezTo>
                    <a:pt x="788" y="5277"/>
                    <a:pt x="538" y="5239"/>
                    <a:pt x="299" y="5198"/>
                  </a:cubicBezTo>
                  <a:lnTo>
                    <a:pt x="299" y="5198"/>
                  </a:lnTo>
                  <a:cubicBezTo>
                    <a:pt x="496" y="5313"/>
                    <a:pt x="729" y="5335"/>
                    <a:pt x="959" y="5335"/>
                  </a:cubicBezTo>
                  <a:cubicBezTo>
                    <a:pt x="1025" y="5335"/>
                    <a:pt x="1090" y="5334"/>
                    <a:pt x="1153" y="5332"/>
                  </a:cubicBezTo>
                  <a:lnTo>
                    <a:pt x="1153" y="5332"/>
                  </a:lnTo>
                  <a:cubicBezTo>
                    <a:pt x="940" y="5394"/>
                    <a:pt x="718" y="5426"/>
                    <a:pt x="496" y="5426"/>
                  </a:cubicBezTo>
                  <a:cubicBezTo>
                    <a:pt x="346" y="5426"/>
                    <a:pt x="195" y="5412"/>
                    <a:pt x="47" y="5382"/>
                  </a:cubicBezTo>
                  <a:lnTo>
                    <a:pt x="47" y="5382"/>
                  </a:lnTo>
                  <a:cubicBezTo>
                    <a:pt x="1" y="5483"/>
                    <a:pt x="148" y="5511"/>
                    <a:pt x="212" y="5524"/>
                  </a:cubicBezTo>
                  <a:cubicBezTo>
                    <a:pt x="648" y="5619"/>
                    <a:pt x="1092" y="5665"/>
                    <a:pt x="1537" y="5665"/>
                  </a:cubicBezTo>
                  <a:cubicBezTo>
                    <a:pt x="1761" y="5665"/>
                    <a:pt x="1986" y="5653"/>
                    <a:pt x="2210" y="5630"/>
                  </a:cubicBezTo>
                  <a:cubicBezTo>
                    <a:pt x="2269" y="5460"/>
                    <a:pt x="2292" y="5272"/>
                    <a:pt x="2274" y="5093"/>
                  </a:cubicBezTo>
                  <a:lnTo>
                    <a:pt x="2191" y="5093"/>
                  </a:lnTo>
                  <a:cubicBezTo>
                    <a:pt x="2164" y="5088"/>
                    <a:pt x="2246" y="4353"/>
                    <a:pt x="2251" y="4303"/>
                  </a:cubicBezTo>
                  <a:cubicBezTo>
                    <a:pt x="2265" y="4115"/>
                    <a:pt x="2283" y="3922"/>
                    <a:pt x="2297" y="3734"/>
                  </a:cubicBezTo>
                  <a:cubicBezTo>
                    <a:pt x="2301" y="3674"/>
                    <a:pt x="2297" y="3596"/>
                    <a:pt x="2315" y="3536"/>
                  </a:cubicBezTo>
                  <a:cubicBezTo>
                    <a:pt x="2356" y="3403"/>
                    <a:pt x="2435" y="3454"/>
                    <a:pt x="2526" y="3357"/>
                  </a:cubicBezTo>
                  <a:cubicBezTo>
                    <a:pt x="2577" y="3307"/>
                    <a:pt x="2604" y="3233"/>
                    <a:pt x="2641" y="3169"/>
                  </a:cubicBezTo>
                  <a:cubicBezTo>
                    <a:pt x="2756" y="2962"/>
                    <a:pt x="2953" y="2806"/>
                    <a:pt x="3183" y="2742"/>
                  </a:cubicBezTo>
                  <a:lnTo>
                    <a:pt x="3183" y="2742"/>
                  </a:lnTo>
                  <a:cubicBezTo>
                    <a:pt x="3057" y="2823"/>
                    <a:pt x="2862" y="3168"/>
                    <a:pt x="3044" y="3168"/>
                  </a:cubicBezTo>
                  <a:cubicBezTo>
                    <a:pt x="3067" y="3168"/>
                    <a:pt x="3096" y="3163"/>
                    <a:pt x="3132" y="3150"/>
                  </a:cubicBezTo>
                  <a:cubicBezTo>
                    <a:pt x="3219" y="3123"/>
                    <a:pt x="3272" y="3068"/>
                    <a:pt x="3359" y="3068"/>
                  </a:cubicBezTo>
                  <a:cubicBezTo>
                    <a:pt x="3373" y="3068"/>
                    <a:pt x="3387" y="3069"/>
                    <a:pt x="3403" y="3072"/>
                  </a:cubicBezTo>
                  <a:cubicBezTo>
                    <a:pt x="3523" y="3095"/>
                    <a:pt x="3651" y="3224"/>
                    <a:pt x="3605" y="3352"/>
                  </a:cubicBezTo>
                  <a:cubicBezTo>
                    <a:pt x="3578" y="3435"/>
                    <a:pt x="3491" y="3476"/>
                    <a:pt x="3422" y="3532"/>
                  </a:cubicBezTo>
                  <a:cubicBezTo>
                    <a:pt x="3353" y="3587"/>
                    <a:pt x="3298" y="3688"/>
                    <a:pt x="3348" y="3757"/>
                  </a:cubicBezTo>
                  <a:cubicBezTo>
                    <a:pt x="3367" y="3780"/>
                    <a:pt x="3399" y="3793"/>
                    <a:pt x="3426" y="3807"/>
                  </a:cubicBezTo>
                  <a:cubicBezTo>
                    <a:pt x="3601" y="3881"/>
                    <a:pt x="3812" y="3858"/>
                    <a:pt x="3977" y="3954"/>
                  </a:cubicBezTo>
                  <a:cubicBezTo>
                    <a:pt x="3991" y="3959"/>
                    <a:pt x="4005" y="3968"/>
                    <a:pt x="4009" y="3982"/>
                  </a:cubicBezTo>
                  <a:cubicBezTo>
                    <a:pt x="4019" y="4005"/>
                    <a:pt x="4005" y="4027"/>
                    <a:pt x="3991" y="4050"/>
                  </a:cubicBezTo>
                  <a:cubicBezTo>
                    <a:pt x="3881" y="4207"/>
                    <a:pt x="3743" y="4349"/>
                    <a:pt x="3683" y="4533"/>
                  </a:cubicBezTo>
                  <a:cubicBezTo>
                    <a:pt x="3674" y="4556"/>
                    <a:pt x="3670" y="4592"/>
                    <a:pt x="3693" y="4611"/>
                  </a:cubicBezTo>
                  <a:cubicBezTo>
                    <a:pt x="3702" y="4620"/>
                    <a:pt x="3720" y="4624"/>
                    <a:pt x="3734" y="4624"/>
                  </a:cubicBezTo>
                  <a:cubicBezTo>
                    <a:pt x="3895" y="4643"/>
                    <a:pt x="4088" y="4611"/>
                    <a:pt x="4189" y="4730"/>
                  </a:cubicBezTo>
                  <a:cubicBezTo>
                    <a:pt x="3913" y="4886"/>
                    <a:pt x="3642" y="4978"/>
                    <a:pt x="3334" y="5042"/>
                  </a:cubicBezTo>
                  <a:cubicBezTo>
                    <a:pt x="3748" y="5028"/>
                    <a:pt x="4156" y="4950"/>
                    <a:pt x="4547" y="4813"/>
                  </a:cubicBezTo>
                  <a:lnTo>
                    <a:pt x="4547" y="4813"/>
                  </a:lnTo>
                  <a:cubicBezTo>
                    <a:pt x="4042" y="5070"/>
                    <a:pt x="3491" y="5231"/>
                    <a:pt x="2930" y="5286"/>
                  </a:cubicBezTo>
                  <a:cubicBezTo>
                    <a:pt x="3027" y="5309"/>
                    <a:pt x="3128" y="5322"/>
                    <a:pt x="3229" y="5327"/>
                  </a:cubicBezTo>
                  <a:cubicBezTo>
                    <a:pt x="3265" y="5329"/>
                    <a:pt x="3301" y="5330"/>
                    <a:pt x="3337" y="5330"/>
                  </a:cubicBezTo>
                  <a:cubicBezTo>
                    <a:pt x="3641" y="5330"/>
                    <a:pt x="3949" y="5264"/>
                    <a:pt x="4253" y="5198"/>
                  </a:cubicBezTo>
                  <a:lnTo>
                    <a:pt x="4253" y="5198"/>
                  </a:lnTo>
                  <a:cubicBezTo>
                    <a:pt x="4065" y="5290"/>
                    <a:pt x="3872" y="5373"/>
                    <a:pt x="3693" y="5474"/>
                  </a:cubicBezTo>
                  <a:cubicBezTo>
                    <a:pt x="3737" y="5482"/>
                    <a:pt x="3783" y="5486"/>
                    <a:pt x="3831" y="5486"/>
                  </a:cubicBezTo>
                  <a:cubicBezTo>
                    <a:pt x="4190" y="5486"/>
                    <a:pt x="4620" y="5260"/>
                    <a:pt x="4900" y="5102"/>
                  </a:cubicBezTo>
                  <a:cubicBezTo>
                    <a:pt x="4969" y="5065"/>
                    <a:pt x="5038" y="5024"/>
                    <a:pt x="5079" y="4960"/>
                  </a:cubicBezTo>
                  <a:cubicBezTo>
                    <a:pt x="5162" y="4836"/>
                    <a:pt x="5061" y="4629"/>
                    <a:pt x="5024" y="4505"/>
                  </a:cubicBezTo>
                  <a:cubicBezTo>
                    <a:pt x="4997" y="4514"/>
                    <a:pt x="4969" y="4528"/>
                    <a:pt x="4937" y="4542"/>
                  </a:cubicBezTo>
                  <a:cubicBezTo>
                    <a:pt x="4579" y="3017"/>
                    <a:pt x="4152" y="1511"/>
                    <a:pt x="3743"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5" name="Google Shape;4274;p77">
              <a:extLst>
                <a:ext uri="{FF2B5EF4-FFF2-40B4-BE49-F238E27FC236}">
                  <a16:creationId xmlns:a16="http://schemas.microsoft.com/office/drawing/2014/main" id="{612B40A0-36B2-CCF8-724B-E0C47345F2BA}"/>
                </a:ext>
              </a:extLst>
            </p:cNvPr>
            <p:cNvSpPr/>
            <p:nvPr/>
          </p:nvSpPr>
          <p:spPr>
            <a:xfrm>
              <a:off x="1943325" y="-2073229"/>
              <a:ext cx="267670" cy="85907"/>
            </a:xfrm>
            <a:custGeom>
              <a:avLst/>
              <a:gdLst/>
              <a:ahLst/>
              <a:cxnLst/>
              <a:rect l="l" t="t" r="r" b="b"/>
              <a:pathLst>
                <a:path w="2287" h="734" extrusionOk="0">
                  <a:moveTo>
                    <a:pt x="87" y="0"/>
                  </a:moveTo>
                  <a:cubicBezTo>
                    <a:pt x="54" y="0"/>
                    <a:pt x="0" y="478"/>
                    <a:pt x="64" y="537"/>
                  </a:cubicBezTo>
                  <a:cubicBezTo>
                    <a:pt x="105" y="570"/>
                    <a:pt x="161" y="583"/>
                    <a:pt x="211" y="597"/>
                  </a:cubicBezTo>
                  <a:cubicBezTo>
                    <a:pt x="646" y="688"/>
                    <a:pt x="1088" y="733"/>
                    <a:pt x="1531" y="733"/>
                  </a:cubicBezTo>
                  <a:cubicBezTo>
                    <a:pt x="1757" y="733"/>
                    <a:pt x="1983" y="721"/>
                    <a:pt x="2209" y="698"/>
                  </a:cubicBezTo>
                  <a:cubicBezTo>
                    <a:pt x="2231" y="634"/>
                    <a:pt x="2250" y="565"/>
                    <a:pt x="2264" y="496"/>
                  </a:cubicBezTo>
                  <a:cubicBezTo>
                    <a:pt x="2282" y="386"/>
                    <a:pt x="2287" y="271"/>
                    <a:pt x="2273" y="161"/>
                  </a:cubicBezTo>
                  <a:lnTo>
                    <a:pt x="2273" y="161"/>
                  </a:lnTo>
                  <a:cubicBezTo>
                    <a:pt x="2040" y="169"/>
                    <a:pt x="1808" y="179"/>
                    <a:pt x="1576" y="179"/>
                  </a:cubicBezTo>
                  <a:cubicBezTo>
                    <a:pt x="1416" y="179"/>
                    <a:pt x="1255" y="174"/>
                    <a:pt x="1093" y="161"/>
                  </a:cubicBezTo>
                  <a:cubicBezTo>
                    <a:pt x="849" y="143"/>
                    <a:pt x="601" y="124"/>
                    <a:pt x="363" y="69"/>
                  </a:cubicBezTo>
                  <a:cubicBezTo>
                    <a:pt x="271" y="51"/>
                    <a:pt x="179" y="9"/>
                    <a:pt x="87" y="0"/>
                  </a:cubicBezTo>
                  <a:cubicBezTo>
                    <a:pt x="87" y="0"/>
                    <a:pt x="87" y="0"/>
                    <a:pt x="87" y="0"/>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6" name="Google Shape;4275;p77">
              <a:extLst>
                <a:ext uri="{FF2B5EF4-FFF2-40B4-BE49-F238E27FC236}">
                  <a16:creationId xmlns:a16="http://schemas.microsoft.com/office/drawing/2014/main" id="{E3F478DC-C089-AC86-D5E8-E2139CDCA700}"/>
                </a:ext>
              </a:extLst>
            </p:cNvPr>
            <p:cNvSpPr/>
            <p:nvPr/>
          </p:nvSpPr>
          <p:spPr>
            <a:xfrm>
              <a:off x="2250086" y="-2123790"/>
              <a:ext cx="297282" cy="128861"/>
            </a:xfrm>
            <a:custGeom>
              <a:avLst/>
              <a:gdLst/>
              <a:ahLst/>
              <a:cxnLst/>
              <a:rect l="l" t="t" r="r" b="b"/>
              <a:pathLst>
                <a:path w="2540" h="1101" extrusionOk="0">
                  <a:moveTo>
                    <a:pt x="2402" y="1"/>
                  </a:moveTo>
                  <a:cubicBezTo>
                    <a:pt x="2205" y="88"/>
                    <a:pt x="2003" y="175"/>
                    <a:pt x="1801" y="230"/>
                  </a:cubicBezTo>
                  <a:cubicBezTo>
                    <a:pt x="1218" y="386"/>
                    <a:pt x="630" y="542"/>
                    <a:pt x="24" y="584"/>
                  </a:cubicBezTo>
                  <a:cubicBezTo>
                    <a:pt x="1" y="648"/>
                    <a:pt x="42" y="781"/>
                    <a:pt x="51" y="855"/>
                  </a:cubicBezTo>
                  <a:cubicBezTo>
                    <a:pt x="60" y="924"/>
                    <a:pt x="74" y="1029"/>
                    <a:pt x="143" y="1070"/>
                  </a:cubicBezTo>
                  <a:cubicBezTo>
                    <a:pt x="186" y="1094"/>
                    <a:pt x="237" y="1100"/>
                    <a:pt x="288" y="1100"/>
                  </a:cubicBezTo>
                  <a:cubicBezTo>
                    <a:pt x="307" y="1100"/>
                    <a:pt x="326" y="1099"/>
                    <a:pt x="345" y="1098"/>
                  </a:cubicBezTo>
                  <a:cubicBezTo>
                    <a:pt x="428" y="1093"/>
                    <a:pt x="510" y="1089"/>
                    <a:pt x="593" y="1080"/>
                  </a:cubicBezTo>
                  <a:cubicBezTo>
                    <a:pt x="1181" y="1029"/>
                    <a:pt x="1764" y="887"/>
                    <a:pt x="2278" y="602"/>
                  </a:cubicBezTo>
                  <a:cubicBezTo>
                    <a:pt x="2347" y="565"/>
                    <a:pt x="2416" y="524"/>
                    <a:pt x="2457" y="460"/>
                  </a:cubicBezTo>
                  <a:cubicBezTo>
                    <a:pt x="2540" y="336"/>
                    <a:pt x="2439" y="129"/>
                    <a:pt x="2402"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7" name="Google Shape;4276;p77">
              <a:extLst>
                <a:ext uri="{FF2B5EF4-FFF2-40B4-BE49-F238E27FC236}">
                  <a16:creationId xmlns:a16="http://schemas.microsoft.com/office/drawing/2014/main" id="{733E8C36-3ACE-BEAE-6F8A-3AB3149982E6}"/>
                </a:ext>
              </a:extLst>
            </p:cNvPr>
            <p:cNvSpPr/>
            <p:nvPr/>
          </p:nvSpPr>
          <p:spPr>
            <a:xfrm>
              <a:off x="2186299" y="-2511775"/>
              <a:ext cx="38272" cy="29845"/>
            </a:xfrm>
            <a:custGeom>
              <a:avLst/>
              <a:gdLst/>
              <a:ahLst/>
              <a:cxnLst/>
              <a:rect l="l" t="t" r="r" b="b"/>
              <a:pathLst>
                <a:path w="327" h="255" extrusionOk="0">
                  <a:moveTo>
                    <a:pt x="177" y="1"/>
                  </a:moveTo>
                  <a:cubicBezTo>
                    <a:pt x="159" y="1"/>
                    <a:pt x="139" y="6"/>
                    <a:pt x="119" y="19"/>
                  </a:cubicBezTo>
                  <a:cubicBezTo>
                    <a:pt x="1" y="97"/>
                    <a:pt x="92" y="254"/>
                    <a:pt x="188" y="254"/>
                  </a:cubicBezTo>
                  <a:cubicBezTo>
                    <a:pt x="215" y="254"/>
                    <a:pt x="242" y="242"/>
                    <a:pt x="266" y="212"/>
                  </a:cubicBezTo>
                  <a:cubicBezTo>
                    <a:pt x="327" y="132"/>
                    <a:pt x="267" y="1"/>
                    <a:pt x="177" y="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8" name="Google Shape;4277;p77">
              <a:extLst>
                <a:ext uri="{FF2B5EF4-FFF2-40B4-BE49-F238E27FC236}">
                  <a16:creationId xmlns:a16="http://schemas.microsoft.com/office/drawing/2014/main" id="{B4F50514-C8F7-E9E8-D2C1-0A79AE79A1D8}"/>
                </a:ext>
              </a:extLst>
            </p:cNvPr>
            <p:cNvSpPr/>
            <p:nvPr/>
          </p:nvSpPr>
          <p:spPr>
            <a:xfrm>
              <a:off x="1548200" y="-4075184"/>
              <a:ext cx="598894" cy="1021408"/>
            </a:xfrm>
            <a:custGeom>
              <a:avLst/>
              <a:gdLst/>
              <a:ahLst/>
              <a:cxnLst/>
              <a:rect l="l" t="t" r="r" b="b"/>
              <a:pathLst>
                <a:path w="5117" h="8727" extrusionOk="0">
                  <a:moveTo>
                    <a:pt x="1026" y="0"/>
                  </a:moveTo>
                  <a:cubicBezTo>
                    <a:pt x="1020" y="0"/>
                    <a:pt x="1013" y="1"/>
                    <a:pt x="1007" y="1"/>
                  </a:cubicBezTo>
                  <a:cubicBezTo>
                    <a:pt x="869" y="10"/>
                    <a:pt x="387" y="38"/>
                    <a:pt x="359" y="226"/>
                  </a:cubicBezTo>
                  <a:cubicBezTo>
                    <a:pt x="355" y="249"/>
                    <a:pt x="359" y="267"/>
                    <a:pt x="345" y="286"/>
                  </a:cubicBezTo>
                  <a:cubicBezTo>
                    <a:pt x="341" y="295"/>
                    <a:pt x="332" y="304"/>
                    <a:pt x="322" y="309"/>
                  </a:cubicBezTo>
                  <a:cubicBezTo>
                    <a:pt x="263" y="359"/>
                    <a:pt x="175" y="410"/>
                    <a:pt x="130" y="474"/>
                  </a:cubicBezTo>
                  <a:cubicBezTo>
                    <a:pt x="42" y="607"/>
                    <a:pt x="1" y="772"/>
                    <a:pt x="1" y="933"/>
                  </a:cubicBezTo>
                  <a:cubicBezTo>
                    <a:pt x="1" y="956"/>
                    <a:pt x="1" y="979"/>
                    <a:pt x="15" y="997"/>
                  </a:cubicBezTo>
                  <a:cubicBezTo>
                    <a:pt x="28" y="1023"/>
                    <a:pt x="56" y="1034"/>
                    <a:pt x="85" y="1034"/>
                  </a:cubicBezTo>
                  <a:cubicBezTo>
                    <a:pt x="115" y="1034"/>
                    <a:pt x="146" y="1023"/>
                    <a:pt x="166" y="1002"/>
                  </a:cubicBezTo>
                  <a:cubicBezTo>
                    <a:pt x="240" y="933"/>
                    <a:pt x="249" y="814"/>
                    <a:pt x="327" y="736"/>
                  </a:cubicBezTo>
                  <a:cubicBezTo>
                    <a:pt x="344" y="719"/>
                    <a:pt x="548" y="575"/>
                    <a:pt x="594" y="575"/>
                  </a:cubicBezTo>
                  <a:cubicBezTo>
                    <a:pt x="598" y="575"/>
                    <a:pt x="601" y="577"/>
                    <a:pt x="602" y="579"/>
                  </a:cubicBezTo>
                  <a:cubicBezTo>
                    <a:pt x="685" y="869"/>
                    <a:pt x="736" y="1163"/>
                    <a:pt x="786" y="1456"/>
                  </a:cubicBezTo>
                  <a:cubicBezTo>
                    <a:pt x="800" y="1562"/>
                    <a:pt x="827" y="1681"/>
                    <a:pt x="915" y="1737"/>
                  </a:cubicBezTo>
                  <a:cubicBezTo>
                    <a:pt x="965" y="1769"/>
                    <a:pt x="1034" y="1778"/>
                    <a:pt x="1071" y="1824"/>
                  </a:cubicBezTo>
                  <a:cubicBezTo>
                    <a:pt x="1089" y="1851"/>
                    <a:pt x="1094" y="1888"/>
                    <a:pt x="1098" y="1920"/>
                  </a:cubicBezTo>
                  <a:cubicBezTo>
                    <a:pt x="1218" y="2646"/>
                    <a:pt x="1277" y="3385"/>
                    <a:pt x="1466" y="4097"/>
                  </a:cubicBezTo>
                  <a:cubicBezTo>
                    <a:pt x="1521" y="4294"/>
                    <a:pt x="1585" y="4492"/>
                    <a:pt x="1626" y="4694"/>
                  </a:cubicBezTo>
                  <a:cubicBezTo>
                    <a:pt x="1668" y="4877"/>
                    <a:pt x="1691" y="5061"/>
                    <a:pt x="1755" y="5236"/>
                  </a:cubicBezTo>
                  <a:cubicBezTo>
                    <a:pt x="1815" y="5401"/>
                    <a:pt x="1916" y="5488"/>
                    <a:pt x="2031" y="5612"/>
                  </a:cubicBezTo>
                  <a:cubicBezTo>
                    <a:pt x="2127" y="5722"/>
                    <a:pt x="2200" y="5860"/>
                    <a:pt x="2278" y="5979"/>
                  </a:cubicBezTo>
                  <a:cubicBezTo>
                    <a:pt x="2494" y="6292"/>
                    <a:pt x="2705" y="6599"/>
                    <a:pt x="2921" y="6907"/>
                  </a:cubicBezTo>
                  <a:cubicBezTo>
                    <a:pt x="3353" y="7513"/>
                    <a:pt x="3808" y="8105"/>
                    <a:pt x="4303" y="8661"/>
                  </a:cubicBezTo>
                  <a:cubicBezTo>
                    <a:pt x="4331" y="8689"/>
                    <a:pt x="4359" y="8716"/>
                    <a:pt x="4395" y="8725"/>
                  </a:cubicBezTo>
                  <a:cubicBezTo>
                    <a:pt x="4400" y="8726"/>
                    <a:pt x="4405" y="8726"/>
                    <a:pt x="4409" y="8726"/>
                  </a:cubicBezTo>
                  <a:cubicBezTo>
                    <a:pt x="4441" y="8726"/>
                    <a:pt x="4473" y="8713"/>
                    <a:pt x="4505" y="8693"/>
                  </a:cubicBezTo>
                  <a:cubicBezTo>
                    <a:pt x="4657" y="8597"/>
                    <a:pt x="4767" y="8445"/>
                    <a:pt x="4859" y="8284"/>
                  </a:cubicBezTo>
                  <a:cubicBezTo>
                    <a:pt x="4955" y="8110"/>
                    <a:pt x="5029" y="7926"/>
                    <a:pt x="5079" y="7733"/>
                  </a:cubicBezTo>
                  <a:cubicBezTo>
                    <a:pt x="5102" y="7660"/>
                    <a:pt x="5116" y="7582"/>
                    <a:pt x="5089" y="7518"/>
                  </a:cubicBezTo>
                  <a:cubicBezTo>
                    <a:pt x="5052" y="7426"/>
                    <a:pt x="4955" y="7380"/>
                    <a:pt x="4873" y="7334"/>
                  </a:cubicBezTo>
                  <a:cubicBezTo>
                    <a:pt x="4414" y="7095"/>
                    <a:pt x="4101" y="6723"/>
                    <a:pt x="3775" y="6338"/>
                  </a:cubicBezTo>
                  <a:cubicBezTo>
                    <a:pt x="3413" y="5911"/>
                    <a:pt x="3054" y="5488"/>
                    <a:pt x="2696" y="5061"/>
                  </a:cubicBezTo>
                  <a:cubicBezTo>
                    <a:pt x="2664" y="5020"/>
                    <a:pt x="2632" y="4978"/>
                    <a:pt x="2609" y="4932"/>
                  </a:cubicBezTo>
                  <a:cubicBezTo>
                    <a:pt x="2586" y="4887"/>
                    <a:pt x="2572" y="4836"/>
                    <a:pt x="2563" y="4786"/>
                  </a:cubicBezTo>
                  <a:cubicBezTo>
                    <a:pt x="2448" y="4280"/>
                    <a:pt x="2301" y="3775"/>
                    <a:pt x="2118" y="3289"/>
                  </a:cubicBezTo>
                  <a:cubicBezTo>
                    <a:pt x="1943" y="2816"/>
                    <a:pt x="1700" y="2379"/>
                    <a:pt x="1553" y="1897"/>
                  </a:cubicBezTo>
                  <a:cubicBezTo>
                    <a:pt x="1452" y="1571"/>
                    <a:pt x="1420" y="1231"/>
                    <a:pt x="1388" y="892"/>
                  </a:cubicBezTo>
                  <a:cubicBezTo>
                    <a:pt x="1374" y="726"/>
                    <a:pt x="1360" y="561"/>
                    <a:pt x="1333" y="400"/>
                  </a:cubicBezTo>
                  <a:cubicBezTo>
                    <a:pt x="1306" y="226"/>
                    <a:pt x="1244" y="0"/>
                    <a:pt x="1026"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19" name="Google Shape;4278;p77">
              <a:extLst>
                <a:ext uri="{FF2B5EF4-FFF2-40B4-BE49-F238E27FC236}">
                  <a16:creationId xmlns:a16="http://schemas.microsoft.com/office/drawing/2014/main" id="{5CC4AA9E-78A9-352B-E3AD-2390EA0308DB}"/>
                </a:ext>
              </a:extLst>
            </p:cNvPr>
            <p:cNvSpPr/>
            <p:nvPr/>
          </p:nvSpPr>
          <p:spPr>
            <a:xfrm>
              <a:off x="1617605" y="-4015494"/>
              <a:ext cx="529489" cy="961835"/>
            </a:xfrm>
            <a:custGeom>
              <a:avLst/>
              <a:gdLst/>
              <a:ahLst/>
              <a:cxnLst/>
              <a:rect l="l" t="t" r="r" b="b"/>
              <a:pathLst>
                <a:path w="4524" h="8218" extrusionOk="0">
                  <a:moveTo>
                    <a:pt x="190" y="0"/>
                  </a:moveTo>
                  <a:cubicBezTo>
                    <a:pt x="188" y="0"/>
                    <a:pt x="186" y="0"/>
                    <a:pt x="184" y="1"/>
                  </a:cubicBezTo>
                  <a:cubicBezTo>
                    <a:pt x="129" y="5"/>
                    <a:pt x="77" y="46"/>
                    <a:pt x="26" y="46"/>
                  </a:cubicBezTo>
                  <a:cubicBezTo>
                    <a:pt x="17" y="46"/>
                    <a:pt x="9" y="45"/>
                    <a:pt x="0" y="42"/>
                  </a:cubicBezTo>
                  <a:lnTo>
                    <a:pt x="0" y="42"/>
                  </a:lnTo>
                  <a:cubicBezTo>
                    <a:pt x="97" y="331"/>
                    <a:pt x="138" y="648"/>
                    <a:pt x="193" y="951"/>
                  </a:cubicBezTo>
                  <a:cubicBezTo>
                    <a:pt x="207" y="1057"/>
                    <a:pt x="234" y="1171"/>
                    <a:pt x="322" y="1227"/>
                  </a:cubicBezTo>
                  <a:cubicBezTo>
                    <a:pt x="372" y="1259"/>
                    <a:pt x="441" y="1268"/>
                    <a:pt x="478" y="1318"/>
                  </a:cubicBezTo>
                  <a:cubicBezTo>
                    <a:pt x="496" y="1346"/>
                    <a:pt x="501" y="1378"/>
                    <a:pt x="505" y="1415"/>
                  </a:cubicBezTo>
                  <a:cubicBezTo>
                    <a:pt x="625" y="2140"/>
                    <a:pt x="684" y="2875"/>
                    <a:pt x="873" y="3587"/>
                  </a:cubicBezTo>
                  <a:cubicBezTo>
                    <a:pt x="928" y="3789"/>
                    <a:pt x="992" y="3986"/>
                    <a:pt x="1033" y="4188"/>
                  </a:cubicBezTo>
                  <a:cubicBezTo>
                    <a:pt x="1075" y="4367"/>
                    <a:pt x="1098" y="4556"/>
                    <a:pt x="1162" y="4730"/>
                  </a:cubicBezTo>
                  <a:cubicBezTo>
                    <a:pt x="1222" y="4895"/>
                    <a:pt x="1323" y="4978"/>
                    <a:pt x="1438" y="5107"/>
                  </a:cubicBezTo>
                  <a:cubicBezTo>
                    <a:pt x="1534" y="5212"/>
                    <a:pt x="1607" y="5350"/>
                    <a:pt x="1685" y="5469"/>
                  </a:cubicBezTo>
                  <a:cubicBezTo>
                    <a:pt x="1901" y="5782"/>
                    <a:pt x="2112" y="6094"/>
                    <a:pt x="2328" y="6402"/>
                  </a:cubicBezTo>
                  <a:cubicBezTo>
                    <a:pt x="2760" y="7008"/>
                    <a:pt x="3215" y="7600"/>
                    <a:pt x="3710" y="8151"/>
                  </a:cubicBezTo>
                  <a:cubicBezTo>
                    <a:pt x="3738" y="8179"/>
                    <a:pt x="3766" y="8211"/>
                    <a:pt x="3802" y="8215"/>
                  </a:cubicBezTo>
                  <a:cubicBezTo>
                    <a:pt x="3809" y="8217"/>
                    <a:pt x="3816" y="8218"/>
                    <a:pt x="3822" y="8218"/>
                  </a:cubicBezTo>
                  <a:cubicBezTo>
                    <a:pt x="3852" y="8218"/>
                    <a:pt x="3882" y="8203"/>
                    <a:pt x="3912" y="8188"/>
                  </a:cubicBezTo>
                  <a:cubicBezTo>
                    <a:pt x="4064" y="8091"/>
                    <a:pt x="4174" y="7935"/>
                    <a:pt x="4266" y="7779"/>
                  </a:cubicBezTo>
                  <a:cubicBezTo>
                    <a:pt x="4362" y="7605"/>
                    <a:pt x="4436" y="7416"/>
                    <a:pt x="4486" y="7223"/>
                  </a:cubicBezTo>
                  <a:cubicBezTo>
                    <a:pt x="4509" y="7155"/>
                    <a:pt x="4523" y="7076"/>
                    <a:pt x="4496" y="7008"/>
                  </a:cubicBezTo>
                  <a:cubicBezTo>
                    <a:pt x="4459" y="6916"/>
                    <a:pt x="4362" y="6870"/>
                    <a:pt x="4280" y="6829"/>
                  </a:cubicBezTo>
                  <a:cubicBezTo>
                    <a:pt x="3821" y="6590"/>
                    <a:pt x="3508" y="6218"/>
                    <a:pt x="3182" y="5832"/>
                  </a:cubicBezTo>
                  <a:cubicBezTo>
                    <a:pt x="3146" y="5791"/>
                    <a:pt x="3123" y="5759"/>
                    <a:pt x="3091" y="5713"/>
                  </a:cubicBezTo>
                  <a:cubicBezTo>
                    <a:pt x="3035" y="5850"/>
                    <a:pt x="2948" y="5974"/>
                    <a:pt x="2833" y="6071"/>
                  </a:cubicBezTo>
                  <a:cubicBezTo>
                    <a:pt x="2815" y="6085"/>
                    <a:pt x="2792" y="6103"/>
                    <a:pt x="2765" y="6108"/>
                  </a:cubicBezTo>
                  <a:cubicBezTo>
                    <a:pt x="2761" y="6108"/>
                    <a:pt x="2757" y="6109"/>
                    <a:pt x="2753" y="6109"/>
                  </a:cubicBezTo>
                  <a:cubicBezTo>
                    <a:pt x="2663" y="6109"/>
                    <a:pt x="2547" y="5908"/>
                    <a:pt x="2498" y="5850"/>
                  </a:cubicBezTo>
                  <a:cubicBezTo>
                    <a:pt x="2397" y="5731"/>
                    <a:pt x="2296" y="5607"/>
                    <a:pt x="2195" y="5488"/>
                  </a:cubicBezTo>
                  <a:cubicBezTo>
                    <a:pt x="2002" y="5249"/>
                    <a:pt x="1814" y="5001"/>
                    <a:pt x="1658" y="4735"/>
                  </a:cubicBezTo>
                  <a:cubicBezTo>
                    <a:pt x="1314" y="4129"/>
                    <a:pt x="1162" y="3435"/>
                    <a:pt x="1020" y="2756"/>
                  </a:cubicBezTo>
                  <a:cubicBezTo>
                    <a:pt x="905" y="2223"/>
                    <a:pt x="785" y="1704"/>
                    <a:pt x="721" y="1162"/>
                  </a:cubicBezTo>
                  <a:cubicBezTo>
                    <a:pt x="706" y="1167"/>
                    <a:pt x="691" y="1169"/>
                    <a:pt x="676" y="1169"/>
                  </a:cubicBezTo>
                  <a:cubicBezTo>
                    <a:pt x="571" y="1169"/>
                    <a:pt x="480" y="1061"/>
                    <a:pt x="427" y="960"/>
                  </a:cubicBezTo>
                  <a:cubicBezTo>
                    <a:pt x="322" y="758"/>
                    <a:pt x="253" y="542"/>
                    <a:pt x="216" y="322"/>
                  </a:cubicBezTo>
                  <a:lnTo>
                    <a:pt x="216" y="322"/>
                  </a:lnTo>
                  <a:cubicBezTo>
                    <a:pt x="262" y="395"/>
                    <a:pt x="317" y="469"/>
                    <a:pt x="400" y="483"/>
                  </a:cubicBezTo>
                  <a:cubicBezTo>
                    <a:pt x="408" y="484"/>
                    <a:pt x="416" y="485"/>
                    <a:pt x="424" y="485"/>
                  </a:cubicBezTo>
                  <a:cubicBezTo>
                    <a:pt x="500" y="485"/>
                    <a:pt x="576" y="411"/>
                    <a:pt x="547" y="340"/>
                  </a:cubicBezTo>
                  <a:lnTo>
                    <a:pt x="547" y="340"/>
                  </a:lnTo>
                  <a:cubicBezTo>
                    <a:pt x="539" y="342"/>
                    <a:pt x="532" y="343"/>
                    <a:pt x="525" y="343"/>
                  </a:cubicBezTo>
                  <a:cubicBezTo>
                    <a:pt x="449" y="343"/>
                    <a:pt x="392" y="255"/>
                    <a:pt x="363" y="180"/>
                  </a:cubicBezTo>
                  <a:cubicBezTo>
                    <a:pt x="327" y="99"/>
                    <a:pt x="274" y="0"/>
                    <a:pt x="190"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0" name="Google Shape;4279;p77">
              <a:extLst>
                <a:ext uri="{FF2B5EF4-FFF2-40B4-BE49-F238E27FC236}">
                  <a16:creationId xmlns:a16="http://schemas.microsoft.com/office/drawing/2014/main" id="{96FEA2B3-3B52-3639-D0A4-E34D1702132E}"/>
                </a:ext>
              </a:extLst>
            </p:cNvPr>
            <p:cNvSpPr/>
            <p:nvPr/>
          </p:nvSpPr>
          <p:spPr>
            <a:xfrm>
              <a:off x="1566575" y="-4086654"/>
              <a:ext cx="119381" cy="62733"/>
            </a:xfrm>
            <a:custGeom>
              <a:avLst/>
              <a:gdLst/>
              <a:ahLst/>
              <a:cxnLst/>
              <a:rect l="l" t="t" r="r" b="b"/>
              <a:pathLst>
                <a:path w="1020" h="536" extrusionOk="0">
                  <a:moveTo>
                    <a:pt x="687" y="0"/>
                  </a:moveTo>
                  <a:cubicBezTo>
                    <a:pt x="660" y="0"/>
                    <a:pt x="633" y="7"/>
                    <a:pt x="606" y="16"/>
                  </a:cubicBezTo>
                  <a:cubicBezTo>
                    <a:pt x="478" y="58"/>
                    <a:pt x="363" y="140"/>
                    <a:pt x="248" y="205"/>
                  </a:cubicBezTo>
                  <a:cubicBezTo>
                    <a:pt x="202" y="227"/>
                    <a:pt x="161" y="255"/>
                    <a:pt x="124" y="287"/>
                  </a:cubicBezTo>
                  <a:cubicBezTo>
                    <a:pt x="60" y="351"/>
                    <a:pt x="28" y="448"/>
                    <a:pt x="0" y="535"/>
                  </a:cubicBezTo>
                  <a:cubicBezTo>
                    <a:pt x="135" y="446"/>
                    <a:pt x="426" y="234"/>
                    <a:pt x="635" y="234"/>
                  </a:cubicBezTo>
                  <a:cubicBezTo>
                    <a:pt x="675" y="234"/>
                    <a:pt x="712" y="242"/>
                    <a:pt x="744" y="260"/>
                  </a:cubicBezTo>
                  <a:cubicBezTo>
                    <a:pt x="771" y="273"/>
                    <a:pt x="794" y="296"/>
                    <a:pt x="817" y="319"/>
                  </a:cubicBezTo>
                  <a:cubicBezTo>
                    <a:pt x="845" y="342"/>
                    <a:pt x="877" y="361"/>
                    <a:pt x="909" y="374"/>
                  </a:cubicBezTo>
                  <a:cubicBezTo>
                    <a:pt x="925" y="381"/>
                    <a:pt x="943" y="386"/>
                    <a:pt x="959" y="386"/>
                  </a:cubicBezTo>
                  <a:cubicBezTo>
                    <a:pt x="975" y="386"/>
                    <a:pt x="990" y="381"/>
                    <a:pt x="1001" y="370"/>
                  </a:cubicBezTo>
                  <a:lnTo>
                    <a:pt x="1006" y="361"/>
                  </a:lnTo>
                  <a:cubicBezTo>
                    <a:pt x="1019" y="333"/>
                    <a:pt x="996" y="292"/>
                    <a:pt x="974" y="264"/>
                  </a:cubicBezTo>
                  <a:cubicBezTo>
                    <a:pt x="909" y="186"/>
                    <a:pt x="827" y="48"/>
                    <a:pt x="730" y="7"/>
                  </a:cubicBezTo>
                  <a:cubicBezTo>
                    <a:pt x="716" y="2"/>
                    <a:pt x="701" y="0"/>
                    <a:pt x="687" y="0"/>
                  </a:cubicBezTo>
                  <a:close/>
                </a:path>
              </a:pathLst>
            </a:custGeom>
            <a:solidFill>
              <a:srgbClr val="F8A5A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1" name="Google Shape;4280;p77">
              <a:extLst>
                <a:ext uri="{FF2B5EF4-FFF2-40B4-BE49-F238E27FC236}">
                  <a16:creationId xmlns:a16="http://schemas.microsoft.com/office/drawing/2014/main" id="{9258995C-40CF-D11E-2532-39887426D6BA}"/>
                </a:ext>
              </a:extLst>
            </p:cNvPr>
            <p:cNvSpPr/>
            <p:nvPr/>
          </p:nvSpPr>
          <p:spPr>
            <a:xfrm>
              <a:off x="2359166" y="-4103625"/>
              <a:ext cx="558047" cy="1042007"/>
            </a:xfrm>
            <a:custGeom>
              <a:avLst/>
              <a:gdLst/>
              <a:ahLst/>
              <a:cxnLst/>
              <a:rect l="l" t="t" r="r" b="b"/>
              <a:pathLst>
                <a:path w="4768" h="8903" extrusionOk="0">
                  <a:moveTo>
                    <a:pt x="3695" y="0"/>
                  </a:moveTo>
                  <a:cubicBezTo>
                    <a:pt x="3467" y="0"/>
                    <a:pt x="3412" y="236"/>
                    <a:pt x="3399" y="418"/>
                  </a:cubicBezTo>
                  <a:cubicBezTo>
                    <a:pt x="3380" y="584"/>
                    <a:pt x="3376" y="749"/>
                    <a:pt x="3367" y="914"/>
                  </a:cubicBezTo>
                  <a:cubicBezTo>
                    <a:pt x="3353" y="1254"/>
                    <a:pt x="3344" y="1594"/>
                    <a:pt x="3261" y="1924"/>
                  </a:cubicBezTo>
                  <a:cubicBezTo>
                    <a:pt x="3142" y="2411"/>
                    <a:pt x="2917" y="2866"/>
                    <a:pt x="2770" y="3348"/>
                  </a:cubicBezTo>
                  <a:cubicBezTo>
                    <a:pt x="2614" y="3844"/>
                    <a:pt x="2490" y="4354"/>
                    <a:pt x="2407" y="4868"/>
                  </a:cubicBezTo>
                  <a:cubicBezTo>
                    <a:pt x="2398" y="4918"/>
                    <a:pt x="2389" y="4969"/>
                    <a:pt x="2370" y="5015"/>
                  </a:cubicBezTo>
                  <a:cubicBezTo>
                    <a:pt x="2352" y="5065"/>
                    <a:pt x="2320" y="5107"/>
                    <a:pt x="2288" y="5148"/>
                  </a:cubicBezTo>
                  <a:cubicBezTo>
                    <a:pt x="1952" y="5593"/>
                    <a:pt x="1613" y="6039"/>
                    <a:pt x="1277" y="6484"/>
                  </a:cubicBezTo>
                  <a:cubicBezTo>
                    <a:pt x="970" y="6888"/>
                    <a:pt x="676" y="7278"/>
                    <a:pt x="230" y="7540"/>
                  </a:cubicBezTo>
                  <a:cubicBezTo>
                    <a:pt x="148" y="7586"/>
                    <a:pt x="51" y="7641"/>
                    <a:pt x="24" y="7733"/>
                  </a:cubicBezTo>
                  <a:cubicBezTo>
                    <a:pt x="1" y="7802"/>
                    <a:pt x="19" y="7880"/>
                    <a:pt x="42" y="7949"/>
                  </a:cubicBezTo>
                  <a:cubicBezTo>
                    <a:pt x="107" y="8137"/>
                    <a:pt x="189" y="8321"/>
                    <a:pt x="299" y="8491"/>
                  </a:cubicBezTo>
                  <a:cubicBezTo>
                    <a:pt x="396" y="8642"/>
                    <a:pt x="515" y="8789"/>
                    <a:pt x="676" y="8876"/>
                  </a:cubicBezTo>
                  <a:cubicBezTo>
                    <a:pt x="705" y="8891"/>
                    <a:pt x="733" y="8902"/>
                    <a:pt x="762" y="8902"/>
                  </a:cubicBezTo>
                  <a:cubicBezTo>
                    <a:pt x="770" y="8902"/>
                    <a:pt x="778" y="8901"/>
                    <a:pt x="786" y="8899"/>
                  </a:cubicBezTo>
                  <a:cubicBezTo>
                    <a:pt x="823" y="8890"/>
                    <a:pt x="850" y="8863"/>
                    <a:pt x="873" y="8831"/>
                  </a:cubicBezTo>
                  <a:cubicBezTo>
                    <a:pt x="1342" y="8252"/>
                    <a:pt x="1764" y="7637"/>
                    <a:pt x="2164" y="7003"/>
                  </a:cubicBezTo>
                  <a:cubicBezTo>
                    <a:pt x="2366" y="6686"/>
                    <a:pt x="2563" y="6365"/>
                    <a:pt x="2756" y="6039"/>
                  </a:cubicBezTo>
                  <a:cubicBezTo>
                    <a:pt x="2834" y="5915"/>
                    <a:pt x="2898" y="5772"/>
                    <a:pt x="2990" y="5662"/>
                  </a:cubicBezTo>
                  <a:cubicBezTo>
                    <a:pt x="3096" y="5529"/>
                    <a:pt x="3192" y="5437"/>
                    <a:pt x="3243" y="5267"/>
                  </a:cubicBezTo>
                  <a:cubicBezTo>
                    <a:pt x="3298" y="5093"/>
                    <a:pt x="3312" y="4905"/>
                    <a:pt x="3339" y="4721"/>
                  </a:cubicBezTo>
                  <a:cubicBezTo>
                    <a:pt x="3371" y="4519"/>
                    <a:pt x="3426" y="4317"/>
                    <a:pt x="3468" y="4115"/>
                  </a:cubicBezTo>
                  <a:cubicBezTo>
                    <a:pt x="3619" y="3394"/>
                    <a:pt x="3638" y="2655"/>
                    <a:pt x="3716" y="1924"/>
                  </a:cubicBezTo>
                  <a:cubicBezTo>
                    <a:pt x="3720" y="1888"/>
                    <a:pt x="3725" y="1856"/>
                    <a:pt x="3743" y="1828"/>
                  </a:cubicBezTo>
                  <a:cubicBezTo>
                    <a:pt x="3775" y="1778"/>
                    <a:pt x="3840" y="1764"/>
                    <a:pt x="3890" y="1727"/>
                  </a:cubicBezTo>
                  <a:cubicBezTo>
                    <a:pt x="3977" y="1667"/>
                    <a:pt x="3996" y="1548"/>
                    <a:pt x="4009" y="1442"/>
                  </a:cubicBezTo>
                  <a:cubicBezTo>
                    <a:pt x="4042" y="1148"/>
                    <a:pt x="4074" y="850"/>
                    <a:pt x="4143" y="556"/>
                  </a:cubicBezTo>
                  <a:cubicBezTo>
                    <a:pt x="4144" y="553"/>
                    <a:pt x="4146" y="552"/>
                    <a:pt x="4151" y="552"/>
                  </a:cubicBezTo>
                  <a:cubicBezTo>
                    <a:pt x="4197" y="552"/>
                    <a:pt x="4406" y="681"/>
                    <a:pt x="4423" y="694"/>
                  </a:cubicBezTo>
                  <a:cubicBezTo>
                    <a:pt x="4505" y="772"/>
                    <a:pt x="4524" y="887"/>
                    <a:pt x="4602" y="956"/>
                  </a:cubicBezTo>
                  <a:cubicBezTo>
                    <a:pt x="4623" y="973"/>
                    <a:pt x="4652" y="982"/>
                    <a:pt x="4679" y="982"/>
                  </a:cubicBezTo>
                  <a:cubicBezTo>
                    <a:pt x="4711" y="982"/>
                    <a:pt x="4741" y="969"/>
                    <a:pt x="4753" y="942"/>
                  </a:cubicBezTo>
                  <a:cubicBezTo>
                    <a:pt x="4767" y="923"/>
                    <a:pt x="4767" y="896"/>
                    <a:pt x="4763" y="873"/>
                  </a:cubicBezTo>
                  <a:cubicBezTo>
                    <a:pt x="4753" y="717"/>
                    <a:pt x="4707" y="552"/>
                    <a:pt x="4611" y="428"/>
                  </a:cubicBezTo>
                  <a:cubicBezTo>
                    <a:pt x="4561" y="359"/>
                    <a:pt x="4469" y="317"/>
                    <a:pt x="4404" y="271"/>
                  </a:cubicBezTo>
                  <a:cubicBezTo>
                    <a:pt x="4395" y="262"/>
                    <a:pt x="4386" y="258"/>
                    <a:pt x="4381" y="248"/>
                  </a:cubicBezTo>
                  <a:cubicBezTo>
                    <a:pt x="4368" y="230"/>
                    <a:pt x="4372" y="212"/>
                    <a:pt x="4368" y="189"/>
                  </a:cubicBezTo>
                  <a:cubicBezTo>
                    <a:pt x="4326" y="5"/>
                    <a:pt x="3840" y="1"/>
                    <a:pt x="3702" y="1"/>
                  </a:cubicBezTo>
                  <a:cubicBezTo>
                    <a:pt x="3700" y="0"/>
                    <a:pt x="3697" y="0"/>
                    <a:pt x="3695"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2" name="Google Shape;4281;p77">
              <a:extLst>
                <a:ext uri="{FF2B5EF4-FFF2-40B4-BE49-F238E27FC236}">
                  <a16:creationId xmlns:a16="http://schemas.microsoft.com/office/drawing/2014/main" id="{A163D7E3-A5EA-2A69-4615-DD157DA26EEB}"/>
                </a:ext>
              </a:extLst>
            </p:cNvPr>
            <p:cNvSpPr/>
            <p:nvPr/>
          </p:nvSpPr>
          <p:spPr>
            <a:xfrm>
              <a:off x="2897665" y="-3991852"/>
              <a:ext cx="8778" cy="3862"/>
            </a:xfrm>
            <a:custGeom>
              <a:avLst/>
              <a:gdLst/>
              <a:ahLst/>
              <a:cxnLst/>
              <a:rect l="l" t="t" r="r" b="b"/>
              <a:pathLst>
                <a:path w="75" h="33" extrusionOk="0">
                  <a:moveTo>
                    <a:pt x="1" y="1"/>
                  </a:moveTo>
                  <a:cubicBezTo>
                    <a:pt x="28" y="24"/>
                    <a:pt x="47" y="33"/>
                    <a:pt x="61" y="33"/>
                  </a:cubicBezTo>
                  <a:cubicBezTo>
                    <a:pt x="65" y="33"/>
                    <a:pt x="70" y="28"/>
                    <a:pt x="74" y="28"/>
                  </a:cubicBezTo>
                  <a:cubicBezTo>
                    <a:pt x="51" y="28"/>
                    <a:pt x="24" y="19"/>
                    <a:pt x="1" y="1"/>
                  </a:cubicBezTo>
                  <a:close/>
                </a:path>
              </a:pathLst>
            </a:custGeom>
            <a:solidFill>
              <a:srgbClr val="B0C8E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3" name="Google Shape;4282;p77">
              <a:extLst>
                <a:ext uri="{FF2B5EF4-FFF2-40B4-BE49-F238E27FC236}">
                  <a16:creationId xmlns:a16="http://schemas.microsoft.com/office/drawing/2014/main" id="{20E15C84-AD71-EE54-7121-4083079FA55A}"/>
                </a:ext>
              </a:extLst>
            </p:cNvPr>
            <p:cNvSpPr/>
            <p:nvPr/>
          </p:nvSpPr>
          <p:spPr>
            <a:xfrm>
              <a:off x="2387139" y="-3308812"/>
              <a:ext cx="94217" cy="87195"/>
            </a:xfrm>
            <a:custGeom>
              <a:avLst/>
              <a:gdLst/>
              <a:ahLst/>
              <a:cxnLst/>
              <a:rect l="l" t="t" r="r" b="b"/>
              <a:pathLst>
                <a:path w="805" h="745" extrusionOk="0">
                  <a:moveTo>
                    <a:pt x="804" y="1"/>
                  </a:moveTo>
                  <a:cubicBezTo>
                    <a:pt x="685" y="102"/>
                    <a:pt x="588" y="258"/>
                    <a:pt x="483" y="364"/>
                  </a:cubicBezTo>
                  <a:cubicBezTo>
                    <a:pt x="598" y="249"/>
                    <a:pt x="703" y="125"/>
                    <a:pt x="804" y="1"/>
                  </a:cubicBezTo>
                  <a:close/>
                  <a:moveTo>
                    <a:pt x="468" y="373"/>
                  </a:moveTo>
                  <a:cubicBezTo>
                    <a:pt x="326" y="515"/>
                    <a:pt x="170" y="639"/>
                    <a:pt x="1" y="745"/>
                  </a:cubicBezTo>
                  <a:cubicBezTo>
                    <a:pt x="175" y="639"/>
                    <a:pt x="331" y="511"/>
                    <a:pt x="468" y="373"/>
                  </a:cubicBezTo>
                  <a:close/>
                </a:path>
              </a:pathLst>
            </a:custGeom>
            <a:solidFill>
              <a:srgbClr val="48232A"/>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4" name="Google Shape;4283;p77">
              <a:extLst>
                <a:ext uri="{FF2B5EF4-FFF2-40B4-BE49-F238E27FC236}">
                  <a16:creationId xmlns:a16="http://schemas.microsoft.com/office/drawing/2014/main" id="{9A7085CF-C2BA-F79A-2684-80AEAC893259}"/>
                </a:ext>
              </a:extLst>
            </p:cNvPr>
            <p:cNvSpPr/>
            <p:nvPr/>
          </p:nvSpPr>
          <p:spPr>
            <a:xfrm>
              <a:off x="2360337" y="-4057394"/>
              <a:ext cx="555238" cy="995893"/>
            </a:xfrm>
            <a:custGeom>
              <a:avLst/>
              <a:gdLst/>
              <a:ahLst/>
              <a:cxnLst/>
              <a:rect l="l" t="t" r="r" b="b"/>
              <a:pathLst>
                <a:path w="4744" h="8509" extrusionOk="0">
                  <a:moveTo>
                    <a:pt x="4743" y="506"/>
                  </a:moveTo>
                  <a:cubicBezTo>
                    <a:pt x="4741" y="507"/>
                    <a:pt x="4739" y="508"/>
                    <a:pt x="4736" y="510"/>
                  </a:cubicBezTo>
                  <a:lnTo>
                    <a:pt x="4736" y="510"/>
                  </a:lnTo>
                  <a:cubicBezTo>
                    <a:pt x="4739" y="509"/>
                    <a:pt x="4741" y="508"/>
                    <a:pt x="4743" y="506"/>
                  </a:cubicBezTo>
                  <a:close/>
                  <a:moveTo>
                    <a:pt x="4045" y="0"/>
                  </a:moveTo>
                  <a:cubicBezTo>
                    <a:pt x="3944" y="0"/>
                    <a:pt x="3839" y="23"/>
                    <a:pt x="3765" y="78"/>
                  </a:cubicBezTo>
                  <a:cubicBezTo>
                    <a:pt x="3651" y="166"/>
                    <a:pt x="3614" y="331"/>
                    <a:pt x="3577" y="464"/>
                  </a:cubicBezTo>
                  <a:cubicBezTo>
                    <a:pt x="3568" y="492"/>
                    <a:pt x="3559" y="519"/>
                    <a:pt x="3568" y="547"/>
                  </a:cubicBezTo>
                  <a:cubicBezTo>
                    <a:pt x="3582" y="593"/>
                    <a:pt x="3637" y="611"/>
                    <a:pt x="3683" y="611"/>
                  </a:cubicBezTo>
                  <a:lnTo>
                    <a:pt x="3687" y="611"/>
                  </a:lnTo>
                  <a:cubicBezTo>
                    <a:pt x="3774" y="607"/>
                    <a:pt x="3853" y="556"/>
                    <a:pt x="3889" y="478"/>
                  </a:cubicBezTo>
                  <a:lnTo>
                    <a:pt x="3889" y="478"/>
                  </a:lnTo>
                  <a:cubicBezTo>
                    <a:pt x="3862" y="680"/>
                    <a:pt x="3793" y="877"/>
                    <a:pt x="3683" y="1047"/>
                  </a:cubicBezTo>
                  <a:cubicBezTo>
                    <a:pt x="3646" y="1098"/>
                    <a:pt x="3609" y="1148"/>
                    <a:pt x="3582" y="1203"/>
                  </a:cubicBezTo>
                  <a:cubicBezTo>
                    <a:pt x="3536" y="1295"/>
                    <a:pt x="3517" y="1396"/>
                    <a:pt x="3499" y="1497"/>
                  </a:cubicBezTo>
                  <a:cubicBezTo>
                    <a:pt x="3325" y="2416"/>
                    <a:pt x="3141" y="3329"/>
                    <a:pt x="2957" y="4243"/>
                  </a:cubicBezTo>
                  <a:cubicBezTo>
                    <a:pt x="2920" y="4431"/>
                    <a:pt x="2879" y="4620"/>
                    <a:pt x="2796" y="4790"/>
                  </a:cubicBezTo>
                  <a:cubicBezTo>
                    <a:pt x="2728" y="4937"/>
                    <a:pt x="2631" y="5070"/>
                    <a:pt x="2530" y="5194"/>
                  </a:cubicBezTo>
                  <a:cubicBezTo>
                    <a:pt x="2163" y="5671"/>
                    <a:pt x="1782" y="6130"/>
                    <a:pt x="1378" y="6576"/>
                  </a:cubicBezTo>
                  <a:cubicBezTo>
                    <a:pt x="1295" y="6493"/>
                    <a:pt x="1208" y="6411"/>
                    <a:pt x="1125" y="6332"/>
                  </a:cubicBezTo>
                  <a:cubicBezTo>
                    <a:pt x="1093" y="6346"/>
                    <a:pt x="1061" y="6369"/>
                    <a:pt x="1033" y="6397"/>
                  </a:cubicBezTo>
                  <a:cubicBezTo>
                    <a:pt x="932" y="6521"/>
                    <a:pt x="827" y="6645"/>
                    <a:pt x="712" y="6760"/>
                  </a:cubicBezTo>
                  <a:cubicBezTo>
                    <a:pt x="707" y="6760"/>
                    <a:pt x="707" y="6764"/>
                    <a:pt x="707" y="6764"/>
                  </a:cubicBezTo>
                  <a:cubicBezTo>
                    <a:pt x="703" y="6764"/>
                    <a:pt x="703" y="6769"/>
                    <a:pt x="703" y="6769"/>
                  </a:cubicBezTo>
                  <a:lnTo>
                    <a:pt x="698" y="6769"/>
                  </a:lnTo>
                  <a:cubicBezTo>
                    <a:pt x="560" y="6906"/>
                    <a:pt x="404" y="7035"/>
                    <a:pt x="230" y="7141"/>
                  </a:cubicBezTo>
                  <a:cubicBezTo>
                    <a:pt x="225" y="7141"/>
                    <a:pt x="225" y="7141"/>
                    <a:pt x="220" y="7145"/>
                  </a:cubicBezTo>
                  <a:cubicBezTo>
                    <a:pt x="138" y="7191"/>
                    <a:pt x="41" y="7246"/>
                    <a:pt x="14" y="7338"/>
                  </a:cubicBezTo>
                  <a:cubicBezTo>
                    <a:pt x="5" y="7361"/>
                    <a:pt x="0" y="7384"/>
                    <a:pt x="0" y="7402"/>
                  </a:cubicBezTo>
                  <a:cubicBezTo>
                    <a:pt x="0" y="7453"/>
                    <a:pt x="18" y="7503"/>
                    <a:pt x="32" y="7554"/>
                  </a:cubicBezTo>
                  <a:cubicBezTo>
                    <a:pt x="97" y="7742"/>
                    <a:pt x="179" y="7926"/>
                    <a:pt x="289" y="8096"/>
                  </a:cubicBezTo>
                  <a:cubicBezTo>
                    <a:pt x="386" y="8247"/>
                    <a:pt x="505" y="8394"/>
                    <a:pt x="666" y="8481"/>
                  </a:cubicBezTo>
                  <a:cubicBezTo>
                    <a:pt x="693" y="8495"/>
                    <a:pt x="726" y="8509"/>
                    <a:pt x="753" y="8509"/>
                  </a:cubicBezTo>
                  <a:cubicBezTo>
                    <a:pt x="762" y="8509"/>
                    <a:pt x="771" y="8509"/>
                    <a:pt x="776" y="8504"/>
                  </a:cubicBezTo>
                  <a:cubicBezTo>
                    <a:pt x="813" y="8495"/>
                    <a:pt x="840" y="8468"/>
                    <a:pt x="863" y="8436"/>
                  </a:cubicBezTo>
                  <a:cubicBezTo>
                    <a:pt x="1254" y="7958"/>
                    <a:pt x="1607" y="7453"/>
                    <a:pt x="1942" y="6934"/>
                  </a:cubicBezTo>
                  <a:cubicBezTo>
                    <a:pt x="2016" y="6828"/>
                    <a:pt x="2085" y="6718"/>
                    <a:pt x="2154" y="6608"/>
                  </a:cubicBezTo>
                  <a:cubicBezTo>
                    <a:pt x="2356" y="6291"/>
                    <a:pt x="2553" y="5970"/>
                    <a:pt x="2746" y="5644"/>
                  </a:cubicBezTo>
                  <a:cubicBezTo>
                    <a:pt x="2824" y="5520"/>
                    <a:pt x="2888" y="5377"/>
                    <a:pt x="2980" y="5267"/>
                  </a:cubicBezTo>
                  <a:cubicBezTo>
                    <a:pt x="3086" y="5134"/>
                    <a:pt x="3182" y="5042"/>
                    <a:pt x="3233" y="4872"/>
                  </a:cubicBezTo>
                  <a:cubicBezTo>
                    <a:pt x="3288" y="4698"/>
                    <a:pt x="3302" y="4510"/>
                    <a:pt x="3329" y="4326"/>
                  </a:cubicBezTo>
                  <a:cubicBezTo>
                    <a:pt x="3361" y="4124"/>
                    <a:pt x="3416" y="3922"/>
                    <a:pt x="3458" y="3720"/>
                  </a:cubicBezTo>
                  <a:cubicBezTo>
                    <a:pt x="3609" y="2999"/>
                    <a:pt x="3628" y="2260"/>
                    <a:pt x="3706" y="1529"/>
                  </a:cubicBezTo>
                  <a:cubicBezTo>
                    <a:pt x="3710" y="1493"/>
                    <a:pt x="3715" y="1461"/>
                    <a:pt x="3733" y="1433"/>
                  </a:cubicBezTo>
                  <a:cubicBezTo>
                    <a:pt x="3765" y="1383"/>
                    <a:pt x="3830" y="1369"/>
                    <a:pt x="3880" y="1332"/>
                  </a:cubicBezTo>
                  <a:cubicBezTo>
                    <a:pt x="3967" y="1272"/>
                    <a:pt x="3986" y="1153"/>
                    <a:pt x="3999" y="1047"/>
                  </a:cubicBezTo>
                  <a:cubicBezTo>
                    <a:pt x="4032" y="753"/>
                    <a:pt x="4064" y="455"/>
                    <a:pt x="4133" y="161"/>
                  </a:cubicBezTo>
                  <a:cubicBezTo>
                    <a:pt x="4133" y="157"/>
                    <a:pt x="4137" y="157"/>
                    <a:pt x="4142" y="157"/>
                  </a:cubicBezTo>
                  <a:cubicBezTo>
                    <a:pt x="4188" y="157"/>
                    <a:pt x="4394" y="285"/>
                    <a:pt x="4413" y="299"/>
                  </a:cubicBezTo>
                  <a:cubicBezTo>
                    <a:pt x="4495" y="377"/>
                    <a:pt x="4514" y="492"/>
                    <a:pt x="4592" y="561"/>
                  </a:cubicBezTo>
                  <a:cubicBezTo>
                    <a:pt x="4615" y="579"/>
                    <a:pt x="4642" y="588"/>
                    <a:pt x="4665" y="588"/>
                  </a:cubicBezTo>
                  <a:cubicBezTo>
                    <a:pt x="4691" y="575"/>
                    <a:pt x="4705" y="530"/>
                    <a:pt x="4736" y="510"/>
                  </a:cubicBezTo>
                  <a:lnTo>
                    <a:pt x="4736" y="510"/>
                  </a:lnTo>
                  <a:cubicBezTo>
                    <a:pt x="4734" y="510"/>
                    <a:pt x="4732" y="510"/>
                    <a:pt x="4730" y="510"/>
                  </a:cubicBezTo>
                  <a:cubicBezTo>
                    <a:pt x="4702" y="510"/>
                    <a:pt x="4679" y="473"/>
                    <a:pt x="4670" y="441"/>
                  </a:cubicBezTo>
                  <a:cubicBezTo>
                    <a:pt x="4596" y="253"/>
                    <a:pt x="4440" y="97"/>
                    <a:pt x="4252" y="33"/>
                  </a:cubicBezTo>
                  <a:cubicBezTo>
                    <a:pt x="4192" y="10"/>
                    <a:pt x="4119" y="0"/>
                    <a:pt x="4045"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5" name="Google Shape;4284;p77">
              <a:extLst>
                <a:ext uri="{FF2B5EF4-FFF2-40B4-BE49-F238E27FC236}">
                  <a16:creationId xmlns:a16="http://schemas.microsoft.com/office/drawing/2014/main" id="{6BB1C803-0864-20D3-874C-880CA3E56337}"/>
                </a:ext>
              </a:extLst>
            </p:cNvPr>
            <p:cNvSpPr/>
            <p:nvPr/>
          </p:nvSpPr>
          <p:spPr>
            <a:xfrm>
              <a:off x="2781094" y="-4061491"/>
              <a:ext cx="633772" cy="1011811"/>
            </a:xfrm>
            <a:custGeom>
              <a:avLst/>
              <a:gdLst/>
              <a:ahLst/>
              <a:cxnLst/>
              <a:rect l="l" t="t" r="r" b="b"/>
              <a:pathLst>
                <a:path w="5415" h="8645" extrusionOk="0">
                  <a:moveTo>
                    <a:pt x="257" y="0"/>
                  </a:moveTo>
                  <a:cubicBezTo>
                    <a:pt x="244" y="0"/>
                    <a:pt x="232" y="2"/>
                    <a:pt x="221" y="8"/>
                  </a:cubicBezTo>
                  <a:cubicBezTo>
                    <a:pt x="202" y="17"/>
                    <a:pt x="193" y="40"/>
                    <a:pt x="184" y="58"/>
                  </a:cubicBezTo>
                  <a:cubicBezTo>
                    <a:pt x="157" y="113"/>
                    <a:pt x="51" y="283"/>
                    <a:pt x="42" y="380"/>
                  </a:cubicBezTo>
                  <a:lnTo>
                    <a:pt x="37" y="389"/>
                  </a:lnTo>
                  <a:cubicBezTo>
                    <a:pt x="19" y="430"/>
                    <a:pt x="0" y="481"/>
                    <a:pt x="23" y="518"/>
                  </a:cubicBezTo>
                  <a:cubicBezTo>
                    <a:pt x="40" y="547"/>
                    <a:pt x="75" y="560"/>
                    <a:pt x="111" y="560"/>
                  </a:cubicBezTo>
                  <a:cubicBezTo>
                    <a:pt x="125" y="560"/>
                    <a:pt x="139" y="558"/>
                    <a:pt x="152" y="554"/>
                  </a:cubicBezTo>
                  <a:cubicBezTo>
                    <a:pt x="267" y="518"/>
                    <a:pt x="317" y="394"/>
                    <a:pt x="377" y="302"/>
                  </a:cubicBezTo>
                  <a:cubicBezTo>
                    <a:pt x="427" y="325"/>
                    <a:pt x="469" y="361"/>
                    <a:pt x="515" y="394"/>
                  </a:cubicBezTo>
                  <a:cubicBezTo>
                    <a:pt x="483" y="545"/>
                    <a:pt x="450" y="697"/>
                    <a:pt x="423" y="848"/>
                  </a:cubicBezTo>
                  <a:cubicBezTo>
                    <a:pt x="391" y="1027"/>
                    <a:pt x="372" y="1197"/>
                    <a:pt x="450" y="1367"/>
                  </a:cubicBezTo>
                  <a:cubicBezTo>
                    <a:pt x="510" y="1496"/>
                    <a:pt x="620" y="1560"/>
                    <a:pt x="703" y="1670"/>
                  </a:cubicBezTo>
                  <a:cubicBezTo>
                    <a:pt x="786" y="1776"/>
                    <a:pt x="822" y="1913"/>
                    <a:pt x="859" y="2037"/>
                  </a:cubicBezTo>
                  <a:lnTo>
                    <a:pt x="864" y="2060"/>
                  </a:lnTo>
                  <a:cubicBezTo>
                    <a:pt x="1070" y="2726"/>
                    <a:pt x="1222" y="3420"/>
                    <a:pt x="1410" y="4099"/>
                  </a:cubicBezTo>
                  <a:cubicBezTo>
                    <a:pt x="1451" y="4255"/>
                    <a:pt x="1497" y="4421"/>
                    <a:pt x="1571" y="4567"/>
                  </a:cubicBezTo>
                  <a:cubicBezTo>
                    <a:pt x="1635" y="4705"/>
                    <a:pt x="1718" y="4829"/>
                    <a:pt x="1805" y="4949"/>
                  </a:cubicBezTo>
                  <a:cubicBezTo>
                    <a:pt x="2273" y="5610"/>
                    <a:pt x="2778" y="6248"/>
                    <a:pt x="3311" y="6854"/>
                  </a:cubicBezTo>
                  <a:cubicBezTo>
                    <a:pt x="3568" y="7143"/>
                    <a:pt x="3848" y="7414"/>
                    <a:pt x="4087" y="7713"/>
                  </a:cubicBezTo>
                  <a:cubicBezTo>
                    <a:pt x="4174" y="7814"/>
                    <a:pt x="4849" y="8562"/>
                    <a:pt x="4813" y="8645"/>
                  </a:cubicBezTo>
                  <a:cubicBezTo>
                    <a:pt x="4996" y="8227"/>
                    <a:pt x="5198" y="7823"/>
                    <a:pt x="5382" y="7410"/>
                  </a:cubicBezTo>
                  <a:cubicBezTo>
                    <a:pt x="5400" y="7378"/>
                    <a:pt x="5414" y="7341"/>
                    <a:pt x="5414" y="7304"/>
                  </a:cubicBezTo>
                  <a:cubicBezTo>
                    <a:pt x="5414" y="7295"/>
                    <a:pt x="5410" y="7281"/>
                    <a:pt x="5405" y="7272"/>
                  </a:cubicBezTo>
                  <a:cubicBezTo>
                    <a:pt x="5396" y="7240"/>
                    <a:pt x="5368" y="7217"/>
                    <a:pt x="5336" y="7194"/>
                  </a:cubicBezTo>
                  <a:cubicBezTo>
                    <a:pt x="4785" y="6758"/>
                    <a:pt x="4262" y="6294"/>
                    <a:pt x="3766" y="5798"/>
                  </a:cubicBezTo>
                  <a:cubicBezTo>
                    <a:pt x="3334" y="5371"/>
                    <a:pt x="2829" y="4949"/>
                    <a:pt x="2567" y="4398"/>
                  </a:cubicBezTo>
                  <a:cubicBezTo>
                    <a:pt x="2172" y="3580"/>
                    <a:pt x="1745" y="2795"/>
                    <a:pt x="1346" y="1982"/>
                  </a:cubicBezTo>
                  <a:cubicBezTo>
                    <a:pt x="1295" y="1881"/>
                    <a:pt x="1240" y="1771"/>
                    <a:pt x="1208" y="1661"/>
                  </a:cubicBezTo>
                  <a:cubicBezTo>
                    <a:pt x="1148" y="1441"/>
                    <a:pt x="1185" y="1220"/>
                    <a:pt x="1148" y="1000"/>
                  </a:cubicBezTo>
                  <a:cubicBezTo>
                    <a:pt x="1107" y="761"/>
                    <a:pt x="1038" y="522"/>
                    <a:pt x="965" y="293"/>
                  </a:cubicBezTo>
                  <a:cubicBezTo>
                    <a:pt x="956" y="256"/>
                    <a:pt x="942" y="219"/>
                    <a:pt x="919" y="196"/>
                  </a:cubicBezTo>
                  <a:cubicBezTo>
                    <a:pt x="896" y="173"/>
                    <a:pt x="868" y="164"/>
                    <a:pt x="841" y="150"/>
                  </a:cubicBezTo>
                  <a:cubicBezTo>
                    <a:pt x="662" y="77"/>
                    <a:pt x="473" y="26"/>
                    <a:pt x="285" y="3"/>
                  </a:cubicBezTo>
                  <a:cubicBezTo>
                    <a:pt x="276" y="1"/>
                    <a:pt x="266" y="0"/>
                    <a:pt x="257"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6" name="Google Shape;4285;p77">
              <a:extLst>
                <a:ext uri="{FF2B5EF4-FFF2-40B4-BE49-F238E27FC236}">
                  <a16:creationId xmlns:a16="http://schemas.microsoft.com/office/drawing/2014/main" id="{98DCE5C5-F598-B1C0-F2F3-E17515DC0ED8}"/>
                </a:ext>
              </a:extLst>
            </p:cNvPr>
            <p:cNvSpPr/>
            <p:nvPr/>
          </p:nvSpPr>
          <p:spPr>
            <a:xfrm>
              <a:off x="2774071" y="-4116148"/>
              <a:ext cx="121019" cy="58286"/>
            </a:xfrm>
            <a:custGeom>
              <a:avLst/>
              <a:gdLst/>
              <a:ahLst/>
              <a:cxnLst/>
              <a:rect l="l" t="t" r="r" b="b"/>
              <a:pathLst>
                <a:path w="1034" h="498" extrusionOk="0">
                  <a:moveTo>
                    <a:pt x="324" y="0"/>
                  </a:moveTo>
                  <a:cubicBezTo>
                    <a:pt x="307" y="0"/>
                    <a:pt x="289" y="3"/>
                    <a:pt x="272" y="11"/>
                  </a:cubicBezTo>
                  <a:cubicBezTo>
                    <a:pt x="175" y="57"/>
                    <a:pt x="106" y="199"/>
                    <a:pt x="42" y="282"/>
                  </a:cubicBezTo>
                  <a:cubicBezTo>
                    <a:pt x="19" y="310"/>
                    <a:pt x="1" y="351"/>
                    <a:pt x="15" y="378"/>
                  </a:cubicBezTo>
                  <a:lnTo>
                    <a:pt x="24" y="388"/>
                  </a:lnTo>
                  <a:cubicBezTo>
                    <a:pt x="34" y="398"/>
                    <a:pt x="47" y="402"/>
                    <a:pt x="60" y="402"/>
                  </a:cubicBezTo>
                  <a:cubicBezTo>
                    <a:pt x="77" y="402"/>
                    <a:pt x="96" y="395"/>
                    <a:pt x="111" y="388"/>
                  </a:cubicBezTo>
                  <a:cubicBezTo>
                    <a:pt x="143" y="369"/>
                    <a:pt x="175" y="351"/>
                    <a:pt x="198" y="328"/>
                  </a:cubicBezTo>
                  <a:cubicBezTo>
                    <a:pt x="226" y="305"/>
                    <a:pt x="244" y="277"/>
                    <a:pt x="272" y="264"/>
                  </a:cubicBezTo>
                  <a:cubicBezTo>
                    <a:pt x="309" y="240"/>
                    <a:pt x="353" y="231"/>
                    <a:pt x="401" y="231"/>
                  </a:cubicBezTo>
                  <a:cubicBezTo>
                    <a:pt x="611" y="231"/>
                    <a:pt x="900" y="416"/>
                    <a:pt x="1034" y="498"/>
                  </a:cubicBezTo>
                  <a:cubicBezTo>
                    <a:pt x="1002" y="411"/>
                    <a:pt x="965" y="319"/>
                    <a:pt x="896" y="254"/>
                  </a:cubicBezTo>
                  <a:cubicBezTo>
                    <a:pt x="859" y="222"/>
                    <a:pt x="813" y="199"/>
                    <a:pt x="768" y="181"/>
                  </a:cubicBezTo>
                  <a:cubicBezTo>
                    <a:pt x="648" y="121"/>
                    <a:pt x="529" y="48"/>
                    <a:pt x="396" y="11"/>
                  </a:cubicBezTo>
                  <a:cubicBezTo>
                    <a:pt x="372" y="6"/>
                    <a:pt x="348" y="0"/>
                    <a:pt x="324"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 name="Google Shape;4286;p77">
              <a:extLst>
                <a:ext uri="{FF2B5EF4-FFF2-40B4-BE49-F238E27FC236}">
                  <a16:creationId xmlns:a16="http://schemas.microsoft.com/office/drawing/2014/main" id="{F658E311-7CFD-074A-D033-807A00308007}"/>
                </a:ext>
              </a:extLst>
            </p:cNvPr>
            <p:cNvSpPr/>
            <p:nvPr/>
          </p:nvSpPr>
          <p:spPr>
            <a:xfrm>
              <a:off x="1896978" y="-3313025"/>
              <a:ext cx="675672" cy="781242"/>
            </a:xfrm>
            <a:custGeom>
              <a:avLst/>
              <a:gdLst/>
              <a:ahLst/>
              <a:cxnLst/>
              <a:rect l="l" t="t" r="r" b="b"/>
              <a:pathLst>
                <a:path w="5773" h="6675" extrusionOk="0">
                  <a:moveTo>
                    <a:pt x="979" y="0"/>
                  </a:moveTo>
                  <a:cubicBezTo>
                    <a:pt x="979" y="0"/>
                    <a:pt x="979" y="0"/>
                    <a:pt x="979" y="0"/>
                  </a:cubicBezTo>
                  <a:lnTo>
                    <a:pt x="979" y="0"/>
                  </a:lnTo>
                  <a:cubicBezTo>
                    <a:pt x="979" y="0"/>
                    <a:pt x="979" y="0"/>
                    <a:pt x="979" y="0"/>
                  </a:cubicBezTo>
                  <a:close/>
                  <a:moveTo>
                    <a:pt x="4845" y="5919"/>
                  </a:moveTo>
                  <a:lnTo>
                    <a:pt x="4845" y="5919"/>
                  </a:lnTo>
                  <a:cubicBezTo>
                    <a:pt x="4845" y="5919"/>
                    <a:pt x="4845" y="5919"/>
                    <a:pt x="4845" y="5919"/>
                  </a:cubicBezTo>
                  <a:lnTo>
                    <a:pt x="4845" y="5919"/>
                  </a:lnTo>
                  <a:cubicBezTo>
                    <a:pt x="4845" y="5919"/>
                    <a:pt x="4845" y="5919"/>
                    <a:pt x="4845" y="5919"/>
                  </a:cubicBezTo>
                  <a:close/>
                  <a:moveTo>
                    <a:pt x="979" y="0"/>
                  </a:moveTo>
                  <a:cubicBezTo>
                    <a:pt x="864" y="165"/>
                    <a:pt x="754" y="326"/>
                    <a:pt x="639" y="491"/>
                  </a:cubicBezTo>
                  <a:cubicBezTo>
                    <a:pt x="529" y="647"/>
                    <a:pt x="419" y="808"/>
                    <a:pt x="327" y="978"/>
                  </a:cubicBezTo>
                  <a:cubicBezTo>
                    <a:pt x="143" y="1327"/>
                    <a:pt x="47" y="1722"/>
                    <a:pt x="47" y="2117"/>
                  </a:cubicBezTo>
                  <a:cubicBezTo>
                    <a:pt x="52" y="2158"/>
                    <a:pt x="1071" y="2287"/>
                    <a:pt x="1176" y="2328"/>
                  </a:cubicBezTo>
                  <a:cubicBezTo>
                    <a:pt x="1144" y="2833"/>
                    <a:pt x="1025" y="3311"/>
                    <a:pt x="947" y="3811"/>
                  </a:cubicBezTo>
                  <a:cubicBezTo>
                    <a:pt x="878" y="4284"/>
                    <a:pt x="818" y="4753"/>
                    <a:pt x="580" y="5175"/>
                  </a:cubicBezTo>
                  <a:cubicBezTo>
                    <a:pt x="446" y="5414"/>
                    <a:pt x="254" y="5625"/>
                    <a:pt x="1" y="5726"/>
                  </a:cubicBezTo>
                  <a:cubicBezTo>
                    <a:pt x="254" y="6066"/>
                    <a:pt x="644" y="6286"/>
                    <a:pt x="1043" y="6433"/>
                  </a:cubicBezTo>
                  <a:cubicBezTo>
                    <a:pt x="1488" y="6595"/>
                    <a:pt x="1961" y="6674"/>
                    <a:pt x="2434" y="6674"/>
                  </a:cubicBezTo>
                  <a:cubicBezTo>
                    <a:pt x="3290" y="6674"/>
                    <a:pt x="4147" y="6416"/>
                    <a:pt x="4845" y="5919"/>
                  </a:cubicBezTo>
                  <a:lnTo>
                    <a:pt x="4845" y="5919"/>
                  </a:lnTo>
                  <a:cubicBezTo>
                    <a:pt x="4830" y="5930"/>
                    <a:pt x="4814" y="5935"/>
                    <a:pt x="4797" y="5935"/>
                  </a:cubicBezTo>
                  <a:cubicBezTo>
                    <a:pt x="4616" y="5935"/>
                    <a:pt x="4360" y="5356"/>
                    <a:pt x="4331" y="5276"/>
                  </a:cubicBezTo>
                  <a:cubicBezTo>
                    <a:pt x="4221" y="4945"/>
                    <a:pt x="4207" y="4592"/>
                    <a:pt x="4244" y="4247"/>
                  </a:cubicBezTo>
                  <a:cubicBezTo>
                    <a:pt x="4294" y="3660"/>
                    <a:pt x="4473" y="2994"/>
                    <a:pt x="4703" y="2452"/>
                  </a:cubicBezTo>
                  <a:cubicBezTo>
                    <a:pt x="4970" y="2388"/>
                    <a:pt x="5242" y="2357"/>
                    <a:pt x="5516" y="2357"/>
                  </a:cubicBezTo>
                  <a:cubicBezTo>
                    <a:pt x="5595" y="2357"/>
                    <a:pt x="5675" y="2360"/>
                    <a:pt x="5754" y="2365"/>
                  </a:cubicBezTo>
                  <a:cubicBezTo>
                    <a:pt x="5773" y="2365"/>
                    <a:pt x="5557" y="1295"/>
                    <a:pt x="5525" y="1185"/>
                  </a:cubicBezTo>
                  <a:cubicBezTo>
                    <a:pt x="5396" y="794"/>
                    <a:pt x="5135" y="413"/>
                    <a:pt x="4854" y="110"/>
                  </a:cubicBezTo>
                  <a:cubicBezTo>
                    <a:pt x="4579" y="354"/>
                    <a:pt x="4285" y="592"/>
                    <a:pt x="3982" y="799"/>
                  </a:cubicBezTo>
                  <a:cubicBezTo>
                    <a:pt x="3895" y="859"/>
                    <a:pt x="3808" y="900"/>
                    <a:pt x="3720" y="928"/>
                  </a:cubicBezTo>
                  <a:cubicBezTo>
                    <a:pt x="3547" y="981"/>
                    <a:pt x="3368" y="988"/>
                    <a:pt x="3179" y="988"/>
                  </a:cubicBezTo>
                  <a:cubicBezTo>
                    <a:pt x="3109" y="988"/>
                    <a:pt x="3037" y="987"/>
                    <a:pt x="2963" y="987"/>
                  </a:cubicBezTo>
                  <a:cubicBezTo>
                    <a:pt x="2947" y="987"/>
                    <a:pt x="2931" y="988"/>
                    <a:pt x="2915" y="988"/>
                  </a:cubicBezTo>
                  <a:cubicBezTo>
                    <a:pt x="2564" y="988"/>
                    <a:pt x="2224" y="937"/>
                    <a:pt x="1925" y="739"/>
                  </a:cubicBezTo>
                  <a:cubicBezTo>
                    <a:pt x="1824" y="675"/>
                    <a:pt x="954" y="39"/>
                    <a:pt x="979"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8" name="Google Shape;4287;p77">
              <a:extLst>
                <a:ext uri="{FF2B5EF4-FFF2-40B4-BE49-F238E27FC236}">
                  <a16:creationId xmlns:a16="http://schemas.microsoft.com/office/drawing/2014/main" id="{7EF6C538-CAA0-65AF-6047-B608C191B5C3}"/>
                </a:ext>
              </a:extLst>
            </p:cNvPr>
            <p:cNvSpPr/>
            <p:nvPr/>
          </p:nvSpPr>
          <p:spPr>
            <a:xfrm>
              <a:off x="1901893" y="-3313025"/>
              <a:ext cx="670288" cy="780657"/>
            </a:xfrm>
            <a:custGeom>
              <a:avLst/>
              <a:gdLst/>
              <a:ahLst/>
              <a:cxnLst/>
              <a:rect l="l" t="t" r="r" b="b"/>
              <a:pathLst>
                <a:path w="5727" h="6670" extrusionOk="0">
                  <a:moveTo>
                    <a:pt x="932" y="0"/>
                  </a:moveTo>
                  <a:cubicBezTo>
                    <a:pt x="932" y="0"/>
                    <a:pt x="932" y="0"/>
                    <a:pt x="932" y="0"/>
                  </a:cubicBezTo>
                  <a:lnTo>
                    <a:pt x="932" y="0"/>
                  </a:lnTo>
                  <a:cubicBezTo>
                    <a:pt x="932" y="0"/>
                    <a:pt x="932" y="0"/>
                    <a:pt x="932" y="0"/>
                  </a:cubicBezTo>
                  <a:close/>
                  <a:moveTo>
                    <a:pt x="92" y="2166"/>
                  </a:moveTo>
                  <a:cubicBezTo>
                    <a:pt x="92" y="2167"/>
                    <a:pt x="92" y="2167"/>
                    <a:pt x="92" y="2167"/>
                  </a:cubicBezTo>
                  <a:cubicBezTo>
                    <a:pt x="92" y="2167"/>
                    <a:pt x="92" y="2167"/>
                    <a:pt x="92" y="2166"/>
                  </a:cubicBezTo>
                  <a:close/>
                  <a:moveTo>
                    <a:pt x="4799" y="5919"/>
                  </a:moveTo>
                  <a:cubicBezTo>
                    <a:pt x="4799" y="5919"/>
                    <a:pt x="4798" y="5919"/>
                    <a:pt x="4798" y="5919"/>
                  </a:cubicBezTo>
                  <a:lnTo>
                    <a:pt x="4798" y="5919"/>
                  </a:lnTo>
                  <a:cubicBezTo>
                    <a:pt x="4798" y="5919"/>
                    <a:pt x="4799" y="5919"/>
                    <a:pt x="4799" y="5919"/>
                  </a:cubicBezTo>
                  <a:close/>
                  <a:moveTo>
                    <a:pt x="932" y="0"/>
                  </a:moveTo>
                  <a:cubicBezTo>
                    <a:pt x="818" y="161"/>
                    <a:pt x="707" y="326"/>
                    <a:pt x="593" y="487"/>
                  </a:cubicBezTo>
                  <a:cubicBezTo>
                    <a:pt x="482" y="647"/>
                    <a:pt x="372" y="808"/>
                    <a:pt x="280" y="978"/>
                  </a:cubicBezTo>
                  <a:cubicBezTo>
                    <a:pt x="170" y="1185"/>
                    <a:pt x="92" y="1414"/>
                    <a:pt x="46" y="1644"/>
                  </a:cubicBezTo>
                  <a:cubicBezTo>
                    <a:pt x="32" y="1727"/>
                    <a:pt x="0" y="1832"/>
                    <a:pt x="5" y="1919"/>
                  </a:cubicBezTo>
                  <a:cubicBezTo>
                    <a:pt x="9" y="1974"/>
                    <a:pt x="99" y="2136"/>
                    <a:pt x="92" y="2166"/>
                  </a:cubicBezTo>
                  <a:lnTo>
                    <a:pt x="92" y="2166"/>
                  </a:lnTo>
                  <a:cubicBezTo>
                    <a:pt x="175" y="1859"/>
                    <a:pt x="253" y="1552"/>
                    <a:pt x="395" y="1267"/>
                  </a:cubicBezTo>
                  <a:cubicBezTo>
                    <a:pt x="538" y="983"/>
                    <a:pt x="749" y="721"/>
                    <a:pt x="1029" y="574"/>
                  </a:cubicBezTo>
                  <a:lnTo>
                    <a:pt x="1029" y="574"/>
                  </a:lnTo>
                  <a:cubicBezTo>
                    <a:pt x="992" y="771"/>
                    <a:pt x="960" y="964"/>
                    <a:pt x="923" y="1162"/>
                  </a:cubicBezTo>
                  <a:cubicBezTo>
                    <a:pt x="905" y="1240"/>
                    <a:pt x="914" y="1350"/>
                    <a:pt x="992" y="1364"/>
                  </a:cubicBezTo>
                  <a:cubicBezTo>
                    <a:pt x="1024" y="1364"/>
                    <a:pt x="1056" y="1350"/>
                    <a:pt x="1079" y="1332"/>
                  </a:cubicBezTo>
                  <a:cubicBezTo>
                    <a:pt x="1144" y="1288"/>
                    <a:pt x="1197" y="1231"/>
                    <a:pt x="1236" y="1164"/>
                  </a:cubicBezTo>
                  <a:lnTo>
                    <a:pt x="1236" y="1164"/>
                  </a:lnTo>
                  <a:cubicBezTo>
                    <a:pt x="1132" y="1424"/>
                    <a:pt x="1053" y="1692"/>
                    <a:pt x="1001" y="1970"/>
                  </a:cubicBezTo>
                  <a:cubicBezTo>
                    <a:pt x="974" y="2112"/>
                    <a:pt x="988" y="2310"/>
                    <a:pt x="1130" y="2351"/>
                  </a:cubicBezTo>
                  <a:cubicBezTo>
                    <a:pt x="1213" y="1828"/>
                    <a:pt x="1470" y="1332"/>
                    <a:pt x="1846" y="960"/>
                  </a:cubicBezTo>
                  <a:cubicBezTo>
                    <a:pt x="1869" y="937"/>
                    <a:pt x="1892" y="909"/>
                    <a:pt x="1929" y="909"/>
                  </a:cubicBezTo>
                  <a:cubicBezTo>
                    <a:pt x="1932" y="909"/>
                    <a:pt x="1936" y="908"/>
                    <a:pt x="1939" y="908"/>
                  </a:cubicBezTo>
                  <a:cubicBezTo>
                    <a:pt x="1969" y="908"/>
                    <a:pt x="2001" y="925"/>
                    <a:pt x="2025" y="941"/>
                  </a:cubicBezTo>
                  <a:cubicBezTo>
                    <a:pt x="2310" y="1111"/>
                    <a:pt x="2641" y="1208"/>
                    <a:pt x="2971" y="1208"/>
                  </a:cubicBezTo>
                  <a:cubicBezTo>
                    <a:pt x="2921" y="1359"/>
                    <a:pt x="2755" y="1451"/>
                    <a:pt x="2599" y="1465"/>
                  </a:cubicBezTo>
                  <a:cubicBezTo>
                    <a:pt x="2581" y="1466"/>
                    <a:pt x="2563" y="1467"/>
                    <a:pt x="2544" y="1467"/>
                  </a:cubicBezTo>
                  <a:cubicBezTo>
                    <a:pt x="2403" y="1467"/>
                    <a:pt x="2265" y="1423"/>
                    <a:pt x="2131" y="1382"/>
                  </a:cubicBezTo>
                  <a:lnTo>
                    <a:pt x="2131" y="1382"/>
                  </a:lnTo>
                  <a:cubicBezTo>
                    <a:pt x="2200" y="1593"/>
                    <a:pt x="2397" y="1740"/>
                    <a:pt x="2613" y="1809"/>
                  </a:cubicBezTo>
                  <a:cubicBezTo>
                    <a:pt x="2766" y="1856"/>
                    <a:pt x="2929" y="1869"/>
                    <a:pt x="3091" y="1869"/>
                  </a:cubicBezTo>
                  <a:cubicBezTo>
                    <a:pt x="3153" y="1869"/>
                    <a:pt x="3214" y="1867"/>
                    <a:pt x="3274" y="1864"/>
                  </a:cubicBezTo>
                  <a:lnTo>
                    <a:pt x="3274" y="1864"/>
                  </a:lnTo>
                  <a:cubicBezTo>
                    <a:pt x="3040" y="2154"/>
                    <a:pt x="2668" y="2337"/>
                    <a:pt x="2292" y="2342"/>
                  </a:cubicBezTo>
                  <a:cubicBezTo>
                    <a:pt x="2502" y="2560"/>
                    <a:pt x="2805" y="2676"/>
                    <a:pt x="3107" y="2676"/>
                  </a:cubicBezTo>
                  <a:cubicBezTo>
                    <a:pt x="3301" y="2676"/>
                    <a:pt x="3493" y="2629"/>
                    <a:pt x="3660" y="2530"/>
                  </a:cubicBezTo>
                  <a:lnTo>
                    <a:pt x="3660" y="2530"/>
                  </a:lnTo>
                  <a:cubicBezTo>
                    <a:pt x="3449" y="2806"/>
                    <a:pt x="3210" y="3072"/>
                    <a:pt x="2911" y="3246"/>
                  </a:cubicBezTo>
                  <a:cubicBezTo>
                    <a:pt x="2701" y="3373"/>
                    <a:pt x="2455" y="3451"/>
                    <a:pt x="2212" y="3451"/>
                  </a:cubicBezTo>
                  <a:cubicBezTo>
                    <a:pt x="2110" y="3451"/>
                    <a:pt x="2008" y="3437"/>
                    <a:pt x="1910" y="3407"/>
                  </a:cubicBezTo>
                  <a:lnTo>
                    <a:pt x="1910" y="3407"/>
                  </a:lnTo>
                  <a:cubicBezTo>
                    <a:pt x="2053" y="3614"/>
                    <a:pt x="2195" y="3820"/>
                    <a:pt x="2397" y="3972"/>
                  </a:cubicBezTo>
                  <a:cubicBezTo>
                    <a:pt x="2538" y="4077"/>
                    <a:pt x="2716" y="4146"/>
                    <a:pt x="2889" y="4146"/>
                  </a:cubicBezTo>
                  <a:cubicBezTo>
                    <a:pt x="2959" y="4146"/>
                    <a:pt x="3029" y="4135"/>
                    <a:pt x="3095" y="4110"/>
                  </a:cubicBezTo>
                  <a:lnTo>
                    <a:pt x="3095" y="4110"/>
                  </a:lnTo>
                  <a:cubicBezTo>
                    <a:pt x="2962" y="4560"/>
                    <a:pt x="2553" y="4913"/>
                    <a:pt x="2090" y="4987"/>
                  </a:cubicBezTo>
                  <a:cubicBezTo>
                    <a:pt x="2057" y="4991"/>
                    <a:pt x="2021" y="4996"/>
                    <a:pt x="1998" y="5019"/>
                  </a:cubicBezTo>
                  <a:cubicBezTo>
                    <a:pt x="1966" y="5046"/>
                    <a:pt x="1966" y="5097"/>
                    <a:pt x="1970" y="5138"/>
                  </a:cubicBezTo>
                  <a:cubicBezTo>
                    <a:pt x="2005" y="5357"/>
                    <a:pt x="2236" y="5486"/>
                    <a:pt x="2462" y="5486"/>
                  </a:cubicBezTo>
                  <a:cubicBezTo>
                    <a:pt x="2502" y="5486"/>
                    <a:pt x="2542" y="5482"/>
                    <a:pt x="2581" y="5473"/>
                  </a:cubicBezTo>
                  <a:cubicBezTo>
                    <a:pt x="2833" y="5418"/>
                    <a:pt x="3035" y="5235"/>
                    <a:pt x="3228" y="5060"/>
                  </a:cubicBezTo>
                  <a:lnTo>
                    <a:pt x="3228" y="5060"/>
                  </a:lnTo>
                  <a:cubicBezTo>
                    <a:pt x="3068" y="5441"/>
                    <a:pt x="2677" y="5698"/>
                    <a:pt x="2269" y="5767"/>
                  </a:cubicBezTo>
                  <a:cubicBezTo>
                    <a:pt x="2178" y="5783"/>
                    <a:pt x="2086" y="5790"/>
                    <a:pt x="1994" y="5790"/>
                  </a:cubicBezTo>
                  <a:cubicBezTo>
                    <a:pt x="1674" y="5790"/>
                    <a:pt x="1353" y="5703"/>
                    <a:pt x="1056" y="5574"/>
                  </a:cubicBezTo>
                  <a:lnTo>
                    <a:pt x="1056" y="5574"/>
                  </a:lnTo>
                  <a:cubicBezTo>
                    <a:pt x="1369" y="5882"/>
                    <a:pt x="1764" y="6107"/>
                    <a:pt x="2186" y="6213"/>
                  </a:cubicBezTo>
                  <a:cubicBezTo>
                    <a:pt x="1970" y="6263"/>
                    <a:pt x="1754" y="6286"/>
                    <a:pt x="1540" y="6286"/>
                  </a:cubicBezTo>
                  <a:cubicBezTo>
                    <a:pt x="1126" y="6286"/>
                    <a:pt x="717" y="6199"/>
                    <a:pt x="317" y="6047"/>
                  </a:cubicBezTo>
                  <a:lnTo>
                    <a:pt x="317" y="6047"/>
                  </a:lnTo>
                  <a:cubicBezTo>
                    <a:pt x="404" y="6249"/>
                    <a:pt x="813" y="6360"/>
                    <a:pt x="1001" y="6428"/>
                  </a:cubicBezTo>
                  <a:cubicBezTo>
                    <a:pt x="1445" y="6591"/>
                    <a:pt x="1918" y="6670"/>
                    <a:pt x="2391" y="6670"/>
                  </a:cubicBezTo>
                  <a:cubicBezTo>
                    <a:pt x="3245" y="6670"/>
                    <a:pt x="4101" y="6412"/>
                    <a:pt x="4798" y="5919"/>
                  </a:cubicBezTo>
                  <a:lnTo>
                    <a:pt x="4798" y="5919"/>
                  </a:lnTo>
                  <a:cubicBezTo>
                    <a:pt x="4784" y="5929"/>
                    <a:pt x="4769" y="5934"/>
                    <a:pt x="4753" y="5934"/>
                  </a:cubicBezTo>
                  <a:cubicBezTo>
                    <a:pt x="4575" y="5934"/>
                    <a:pt x="4314" y="5356"/>
                    <a:pt x="4284" y="5271"/>
                  </a:cubicBezTo>
                  <a:cubicBezTo>
                    <a:pt x="4174" y="4945"/>
                    <a:pt x="4160" y="4592"/>
                    <a:pt x="4197" y="4247"/>
                  </a:cubicBezTo>
                  <a:cubicBezTo>
                    <a:pt x="4248" y="3660"/>
                    <a:pt x="4427" y="2994"/>
                    <a:pt x="4661" y="2452"/>
                  </a:cubicBezTo>
                  <a:cubicBezTo>
                    <a:pt x="4924" y="2388"/>
                    <a:pt x="5196" y="2357"/>
                    <a:pt x="5469" y="2357"/>
                  </a:cubicBezTo>
                  <a:cubicBezTo>
                    <a:pt x="5549" y="2357"/>
                    <a:pt x="5628" y="2360"/>
                    <a:pt x="5708" y="2365"/>
                  </a:cubicBezTo>
                  <a:cubicBezTo>
                    <a:pt x="5726" y="2365"/>
                    <a:pt x="5515" y="1295"/>
                    <a:pt x="5478" y="1185"/>
                  </a:cubicBezTo>
                  <a:cubicBezTo>
                    <a:pt x="5386" y="905"/>
                    <a:pt x="5235" y="652"/>
                    <a:pt x="5065" y="418"/>
                  </a:cubicBezTo>
                  <a:cubicBezTo>
                    <a:pt x="5019" y="358"/>
                    <a:pt x="4881" y="119"/>
                    <a:pt x="4803" y="110"/>
                  </a:cubicBezTo>
                  <a:cubicBezTo>
                    <a:pt x="4801" y="110"/>
                    <a:pt x="4799" y="110"/>
                    <a:pt x="4797" y="110"/>
                  </a:cubicBezTo>
                  <a:cubicBezTo>
                    <a:pt x="4692" y="110"/>
                    <a:pt x="4650" y="344"/>
                    <a:pt x="4555" y="344"/>
                  </a:cubicBezTo>
                  <a:cubicBezTo>
                    <a:pt x="4739" y="344"/>
                    <a:pt x="4904" y="478"/>
                    <a:pt x="4992" y="638"/>
                  </a:cubicBezTo>
                  <a:cubicBezTo>
                    <a:pt x="5083" y="804"/>
                    <a:pt x="5106" y="992"/>
                    <a:pt x="5125" y="1176"/>
                  </a:cubicBezTo>
                  <a:cubicBezTo>
                    <a:pt x="5024" y="973"/>
                    <a:pt x="4909" y="758"/>
                    <a:pt x="4716" y="643"/>
                  </a:cubicBezTo>
                  <a:lnTo>
                    <a:pt x="4716" y="643"/>
                  </a:lnTo>
                  <a:cubicBezTo>
                    <a:pt x="4877" y="987"/>
                    <a:pt x="5047" y="1355"/>
                    <a:pt x="4996" y="1731"/>
                  </a:cubicBezTo>
                  <a:cubicBezTo>
                    <a:pt x="4987" y="1803"/>
                    <a:pt x="4952" y="1892"/>
                    <a:pt x="4878" y="1892"/>
                  </a:cubicBezTo>
                  <a:cubicBezTo>
                    <a:pt x="4876" y="1892"/>
                    <a:pt x="4874" y="1892"/>
                    <a:pt x="4872" y="1892"/>
                  </a:cubicBezTo>
                  <a:cubicBezTo>
                    <a:pt x="4785" y="1892"/>
                    <a:pt x="4762" y="1768"/>
                    <a:pt x="4767" y="1676"/>
                  </a:cubicBezTo>
                  <a:cubicBezTo>
                    <a:pt x="4767" y="1359"/>
                    <a:pt x="4661" y="1038"/>
                    <a:pt x="4473" y="785"/>
                  </a:cubicBezTo>
                  <a:lnTo>
                    <a:pt x="4473" y="785"/>
                  </a:lnTo>
                  <a:cubicBezTo>
                    <a:pt x="4500" y="946"/>
                    <a:pt x="4578" y="1093"/>
                    <a:pt x="4624" y="1249"/>
                  </a:cubicBezTo>
                  <a:cubicBezTo>
                    <a:pt x="4666" y="1405"/>
                    <a:pt x="4661" y="1593"/>
                    <a:pt x="4546" y="1708"/>
                  </a:cubicBezTo>
                  <a:cubicBezTo>
                    <a:pt x="4486" y="1580"/>
                    <a:pt x="4427" y="1451"/>
                    <a:pt x="4367" y="1322"/>
                  </a:cubicBezTo>
                  <a:cubicBezTo>
                    <a:pt x="4312" y="1198"/>
                    <a:pt x="4252" y="1074"/>
                    <a:pt x="4156" y="978"/>
                  </a:cubicBezTo>
                  <a:cubicBezTo>
                    <a:pt x="4070" y="890"/>
                    <a:pt x="3997" y="861"/>
                    <a:pt x="3923" y="861"/>
                  </a:cubicBezTo>
                  <a:cubicBezTo>
                    <a:pt x="3845" y="861"/>
                    <a:pt x="3767" y="893"/>
                    <a:pt x="3674" y="923"/>
                  </a:cubicBezTo>
                  <a:cubicBezTo>
                    <a:pt x="3660" y="928"/>
                    <a:pt x="3651" y="932"/>
                    <a:pt x="3637" y="937"/>
                  </a:cubicBezTo>
                  <a:cubicBezTo>
                    <a:pt x="3498" y="981"/>
                    <a:pt x="3349" y="989"/>
                    <a:pt x="3202" y="989"/>
                  </a:cubicBezTo>
                  <a:cubicBezTo>
                    <a:pt x="3126" y="989"/>
                    <a:pt x="3051" y="987"/>
                    <a:pt x="2978" y="987"/>
                  </a:cubicBezTo>
                  <a:cubicBezTo>
                    <a:pt x="2957" y="987"/>
                    <a:pt x="2936" y="987"/>
                    <a:pt x="2916" y="987"/>
                  </a:cubicBezTo>
                  <a:cubicBezTo>
                    <a:pt x="2901" y="987"/>
                    <a:pt x="2887" y="988"/>
                    <a:pt x="2872" y="988"/>
                  </a:cubicBezTo>
                  <a:cubicBezTo>
                    <a:pt x="2520" y="988"/>
                    <a:pt x="2178" y="933"/>
                    <a:pt x="1878" y="739"/>
                  </a:cubicBezTo>
                  <a:cubicBezTo>
                    <a:pt x="1777" y="675"/>
                    <a:pt x="907" y="38"/>
                    <a:pt x="932"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9" name="Google Shape;4288;p77">
              <a:extLst>
                <a:ext uri="{FF2B5EF4-FFF2-40B4-BE49-F238E27FC236}">
                  <a16:creationId xmlns:a16="http://schemas.microsoft.com/office/drawing/2014/main" id="{423D1CD0-CB16-60B2-21F7-B167668C76A9}"/>
                </a:ext>
              </a:extLst>
            </p:cNvPr>
            <p:cNvSpPr/>
            <p:nvPr/>
          </p:nvSpPr>
          <p:spPr>
            <a:xfrm>
              <a:off x="2102850" y="-3015395"/>
              <a:ext cx="230686" cy="230686"/>
            </a:xfrm>
            <a:custGeom>
              <a:avLst/>
              <a:gdLst/>
              <a:ahLst/>
              <a:cxnLst/>
              <a:rect l="l" t="t" r="r" b="b"/>
              <a:pathLst>
                <a:path w="1971" h="1971" extrusionOk="0">
                  <a:moveTo>
                    <a:pt x="988" y="152"/>
                  </a:moveTo>
                  <a:cubicBezTo>
                    <a:pt x="1217" y="152"/>
                    <a:pt x="1424" y="249"/>
                    <a:pt x="1576" y="396"/>
                  </a:cubicBezTo>
                  <a:cubicBezTo>
                    <a:pt x="1727" y="547"/>
                    <a:pt x="1819" y="759"/>
                    <a:pt x="1819" y="988"/>
                  </a:cubicBezTo>
                  <a:cubicBezTo>
                    <a:pt x="1819" y="1218"/>
                    <a:pt x="1727" y="1424"/>
                    <a:pt x="1576" y="1576"/>
                  </a:cubicBezTo>
                  <a:cubicBezTo>
                    <a:pt x="1424" y="1727"/>
                    <a:pt x="1217" y="1819"/>
                    <a:pt x="988" y="1819"/>
                  </a:cubicBezTo>
                  <a:cubicBezTo>
                    <a:pt x="758" y="1819"/>
                    <a:pt x="547" y="1727"/>
                    <a:pt x="396" y="1576"/>
                  </a:cubicBezTo>
                  <a:cubicBezTo>
                    <a:pt x="249" y="1424"/>
                    <a:pt x="152" y="1218"/>
                    <a:pt x="152" y="988"/>
                  </a:cubicBezTo>
                  <a:cubicBezTo>
                    <a:pt x="152" y="759"/>
                    <a:pt x="249" y="547"/>
                    <a:pt x="396" y="396"/>
                  </a:cubicBezTo>
                  <a:cubicBezTo>
                    <a:pt x="547" y="249"/>
                    <a:pt x="758" y="152"/>
                    <a:pt x="988" y="152"/>
                  </a:cubicBezTo>
                  <a:close/>
                  <a:moveTo>
                    <a:pt x="988" y="1"/>
                  </a:moveTo>
                  <a:cubicBezTo>
                    <a:pt x="441" y="1"/>
                    <a:pt x="1" y="442"/>
                    <a:pt x="1" y="988"/>
                  </a:cubicBezTo>
                  <a:cubicBezTo>
                    <a:pt x="1" y="1530"/>
                    <a:pt x="441" y="1971"/>
                    <a:pt x="988" y="1971"/>
                  </a:cubicBezTo>
                  <a:cubicBezTo>
                    <a:pt x="1530" y="1971"/>
                    <a:pt x="1970" y="1530"/>
                    <a:pt x="1970" y="988"/>
                  </a:cubicBezTo>
                  <a:cubicBezTo>
                    <a:pt x="1970" y="442"/>
                    <a:pt x="1530" y="1"/>
                    <a:pt x="988"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30" name="Google Shape;4289;p77">
              <a:extLst>
                <a:ext uri="{FF2B5EF4-FFF2-40B4-BE49-F238E27FC236}">
                  <a16:creationId xmlns:a16="http://schemas.microsoft.com/office/drawing/2014/main" id="{D00A7173-30AF-F24C-AA53-035B4EAA42FC}"/>
                </a:ext>
              </a:extLst>
            </p:cNvPr>
            <p:cNvSpPr/>
            <p:nvPr/>
          </p:nvSpPr>
          <p:spPr>
            <a:xfrm>
              <a:off x="2209239" y="-3006266"/>
              <a:ext cx="17907" cy="213013"/>
            </a:xfrm>
            <a:custGeom>
              <a:avLst/>
              <a:gdLst/>
              <a:ahLst/>
              <a:cxnLst/>
              <a:rect l="l" t="t" r="r" b="b"/>
              <a:pathLst>
                <a:path w="153" h="1820" extrusionOk="0">
                  <a:moveTo>
                    <a:pt x="1" y="1"/>
                  </a:moveTo>
                  <a:lnTo>
                    <a:pt x="1" y="1819"/>
                  </a:lnTo>
                  <a:lnTo>
                    <a:pt x="152" y="1819"/>
                  </a:lnTo>
                  <a:lnTo>
                    <a:pt x="152" y="1"/>
                  </a:ln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31" name="Google Shape;4290;p77">
              <a:extLst>
                <a:ext uri="{FF2B5EF4-FFF2-40B4-BE49-F238E27FC236}">
                  <a16:creationId xmlns:a16="http://schemas.microsoft.com/office/drawing/2014/main" id="{49648BAA-CD94-4759-12ED-B83C5786F5A3}"/>
                </a:ext>
              </a:extLst>
            </p:cNvPr>
            <p:cNvSpPr/>
            <p:nvPr/>
          </p:nvSpPr>
          <p:spPr>
            <a:xfrm>
              <a:off x="2131876" y="-2911581"/>
              <a:ext cx="172634" cy="88248"/>
            </a:xfrm>
            <a:custGeom>
              <a:avLst/>
              <a:gdLst/>
              <a:ahLst/>
              <a:cxnLst/>
              <a:rect l="l" t="t" r="r" b="b"/>
              <a:pathLst>
                <a:path w="1475" h="754" extrusionOk="0">
                  <a:moveTo>
                    <a:pt x="740" y="0"/>
                  </a:moveTo>
                  <a:lnTo>
                    <a:pt x="1" y="638"/>
                  </a:lnTo>
                  <a:lnTo>
                    <a:pt x="102" y="753"/>
                  </a:lnTo>
                  <a:lnTo>
                    <a:pt x="740" y="202"/>
                  </a:lnTo>
                  <a:lnTo>
                    <a:pt x="1374" y="753"/>
                  </a:lnTo>
                  <a:lnTo>
                    <a:pt x="1475" y="638"/>
                  </a:lnTo>
                  <a:lnTo>
                    <a:pt x="740" y="0"/>
                  </a:ln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32" name="Google Shape;4291;p77">
              <a:extLst>
                <a:ext uri="{FF2B5EF4-FFF2-40B4-BE49-F238E27FC236}">
                  <a16:creationId xmlns:a16="http://schemas.microsoft.com/office/drawing/2014/main" id="{936D58F0-6367-EFB4-0FAD-18B4A0956230}"/>
                </a:ext>
              </a:extLst>
            </p:cNvPr>
            <p:cNvSpPr/>
            <p:nvPr/>
          </p:nvSpPr>
          <p:spPr>
            <a:xfrm>
              <a:off x="2054513" y="-3669175"/>
              <a:ext cx="380614" cy="540140"/>
            </a:xfrm>
            <a:custGeom>
              <a:avLst/>
              <a:gdLst/>
              <a:ahLst/>
              <a:cxnLst/>
              <a:rect l="l" t="t" r="r" b="b"/>
              <a:pathLst>
                <a:path w="3252" h="4615" extrusionOk="0">
                  <a:moveTo>
                    <a:pt x="1731" y="0"/>
                  </a:moveTo>
                  <a:cubicBezTo>
                    <a:pt x="1528" y="0"/>
                    <a:pt x="1323" y="33"/>
                    <a:pt x="1125" y="86"/>
                  </a:cubicBezTo>
                  <a:cubicBezTo>
                    <a:pt x="625" y="219"/>
                    <a:pt x="248" y="720"/>
                    <a:pt x="120" y="1206"/>
                  </a:cubicBezTo>
                  <a:cubicBezTo>
                    <a:pt x="0" y="1661"/>
                    <a:pt x="42" y="2249"/>
                    <a:pt x="262" y="2671"/>
                  </a:cubicBezTo>
                  <a:cubicBezTo>
                    <a:pt x="317" y="2777"/>
                    <a:pt x="395" y="2869"/>
                    <a:pt x="483" y="2951"/>
                  </a:cubicBezTo>
                  <a:cubicBezTo>
                    <a:pt x="744" y="3199"/>
                    <a:pt x="1066" y="3341"/>
                    <a:pt x="1401" y="3392"/>
                  </a:cubicBezTo>
                  <a:cubicBezTo>
                    <a:pt x="1410" y="3475"/>
                    <a:pt x="1415" y="3571"/>
                    <a:pt x="1415" y="3589"/>
                  </a:cubicBezTo>
                  <a:cubicBezTo>
                    <a:pt x="1428" y="3819"/>
                    <a:pt x="1332" y="4049"/>
                    <a:pt x="1148" y="4168"/>
                  </a:cubicBezTo>
                  <a:cubicBezTo>
                    <a:pt x="1079" y="4214"/>
                    <a:pt x="1001" y="4241"/>
                    <a:pt x="914" y="4251"/>
                  </a:cubicBezTo>
                  <a:cubicBezTo>
                    <a:pt x="951" y="4333"/>
                    <a:pt x="1020" y="4393"/>
                    <a:pt x="1093" y="4439"/>
                  </a:cubicBezTo>
                  <a:cubicBezTo>
                    <a:pt x="1260" y="4554"/>
                    <a:pt x="1460" y="4615"/>
                    <a:pt x="1661" y="4615"/>
                  </a:cubicBezTo>
                  <a:cubicBezTo>
                    <a:pt x="1709" y="4615"/>
                    <a:pt x="1757" y="4611"/>
                    <a:pt x="1805" y="4604"/>
                  </a:cubicBezTo>
                  <a:cubicBezTo>
                    <a:pt x="2053" y="4572"/>
                    <a:pt x="2287" y="4448"/>
                    <a:pt x="2452" y="4260"/>
                  </a:cubicBezTo>
                  <a:cubicBezTo>
                    <a:pt x="2310" y="4232"/>
                    <a:pt x="2172" y="4191"/>
                    <a:pt x="2094" y="4058"/>
                  </a:cubicBezTo>
                  <a:cubicBezTo>
                    <a:pt x="2030" y="3943"/>
                    <a:pt x="2016" y="3801"/>
                    <a:pt x="2021" y="3672"/>
                  </a:cubicBezTo>
                  <a:cubicBezTo>
                    <a:pt x="2021" y="3571"/>
                    <a:pt x="2030" y="3465"/>
                    <a:pt x="2039" y="3364"/>
                  </a:cubicBezTo>
                  <a:cubicBezTo>
                    <a:pt x="2292" y="3309"/>
                    <a:pt x="2530" y="3195"/>
                    <a:pt x="2737" y="3029"/>
                  </a:cubicBezTo>
                  <a:cubicBezTo>
                    <a:pt x="3210" y="2648"/>
                    <a:pt x="3251" y="2074"/>
                    <a:pt x="3201" y="1519"/>
                  </a:cubicBezTo>
                  <a:cubicBezTo>
                    <a:pt x="3173" y="1179"/>
                    <a:pt x="3081" y="853"/>
                    <a:pt x="2925" y="600"/>
                  </a:cubicBezTo>
                  <a:cubicBezTo>
                    <a:pt x="2751" y="316"/>
                    <a:pt x="2448" y="123"/>
                    <a:pt x="2122" y="45"/>
                  </a:cubicBezTo>
                  <a:cubicBezTo>
                    <a:pt x="1994" y="14"/>
                    <a:pt x="1863" y="0"/>
                    <a:pt x="1731" y="0"/>
                  </a:cubicBezTo>
                  <a:close/>
                </a:path>
              </a:pathLst>
            </a:custGeom>
            <a:solidFill>
              <a:schemeClr val="accen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33" name="Google Shape;4292;p77">
              <a:extLst>
                <a:ext uri="{FF2B5EF4-FFF2-40B4-BE49-F238E27FC236}">
                  <a16:creationId xmlns:a16="http://schemas.microsoft.com/office/drawing/2014/main" id="{3AF3FFC2-26F6-1533-603B-90FB191B16C9}"/>
                </a:ext>
              </a:extLst>
            </p:cNvPr>
            <p:cNvSpPr/>
            <p:nvPr/>
          </p:nvSpPr>
          <p:spPr>
            <a:xfrm>
              <a:off x="2146857" y="-3455930"/>
              <a:ext cx="33825" cy="25047"/>
            </a:xfrm>
            <a:custGeom>
              <a:avLst/>
              <a:gdLst/>
              <a:ahLst/>
              <a:cxnLst/>
              <a:rect l="l" t="t" r="r" b="b"/>
              <a:pathLst>
                <a:path w="289" h="214" extrusionOk="0">
                  <a:moveTo>
                    <a:pt x="134" y="1"/>
                  </a:moveTo>
                  <a:cubicBezTo>
                    <a:pt x="108" y="1"/>
                    <a:pt x="81" y="12"/>
                    <a:pt x="56" y="41"/>
                  </a:cubicBezTo>
                  <a:cubicBezTo>
                    <a:pt x="0" y="112"/>
                    <a:pt x="60" y="214"/>
                    <a:pt x="137" y="214"/>
                  </a:cubicBezTo>
                  <a:cubicBezTo>
                    <a:pt x="154" y="214"/>
                    <a:pt x="172" y="209"/>
                    <a:pt x="189" y="197"/>
                  </a:cubicBezTo>
                  <a:cubicBezTo>
                    <a:pt x="288" y="130"/>
                    <a:pt x="219" y="1"/>
                    <a:pt x="134"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34" name="Google Shape;4293;p77">
              <a:extLst>
                <a:ext uri="{FF2B5EF4-FFF2-40B4-BE49-F238E27FC236}">
                  <a16:creationId xmlns:a16="http://schemas.microsoft.com/office/drawing/2014/main" id="{15C3A62B-5D61-E44E-728C-EC4A4DC05D15}"/>
                </a:ext>
              </a:extLst>
            </p:cNvPr>
            <p:cNvSpPr/>
            <p:nvPr/>
          </p:nvSpPr>
          <p:spPr>
            <a:xfrm>
              <a:off x="2325810" y="-3466112"/>
              <a:ext cx="33356" cy="25047"/>
            </a:xfrm>
            <a:custGeom>
              <a:avLst/>
              <a:gdLst/>
              <a:ahLst/>
              <a:cxnLst/>
              <a:rect l="l" t="t" r="r" b="b"/>
              <a:pathLst>
                <a:path w="285" h="214" extrusionOk="0">
                  <a:moveTo>
                    <a:pt x="131" y="0"/>
                  </a:moveTo>
                  <a:cubicBezTo>
                    <a:pt x="106" y="0"/>
                    <a:pt x="80" y="12"/>
                    <a:pt x="56" y="41"/>
                  </a:cubicBezTo>
                  <a:cubicBezTo>
                    <a:pt x="0" y="112"/>
                    <a:pt x="60" y="214"/>
                    <a:pt x="137" y="214"/>
                  </a:cubicBezTo>
                  <a:cubicBezTo>
                    <a:pt x="154" y="214"/>
                    <a:pt x="172" y="209"/>
                    <a:pt x="189" y="197"/>
                  </a:cubicBezTo>
                  <a:cubicBezTo>
                    <a:pt x="285" y="130"/>
                    <a:pt x="215" y="0"/>
                    <a:pt x="131"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35" name="Google Shape;4294;p77">
              <a:extLst>
                <a:ext uri="{FF2B5EF4-FFF2-40B4-BE49-F238E27FC236}">
                  <a16:creationId xmlns:a16="http://schemas.microsoft.com/office/drawing/2014/main" id="{ABD9274A-47C7-84B4-2B05-F4AA1A17C0F3}"/>
                </a:ext>
              </a:extLst>
            </p:cNvPr>
            <p:cNvSpPr/>
            <p:nvPr/>
          </p:nvSpPr>
          <p:spPr>
            <a:xfrm>
              <a:off x="2228082" y="-3452302"/>
              <a:ext cx="34995" cy="66830"/>
            </a:xfrm>
            <a:custGeom>
              <a:avLst/>
              <a:gdLst/>
              <a:ahLst/>
              <a:cxnLst/>
              <a:rect l="l" t="t" r="r" b="b"/>
              <a:pathLst>
                <a:path w="299" h="571" extrusionOk="0">
                  <a:moveTo>
                    <a:pt x="143" y="1"/>
                  </a:moveTo>
                  <a:cubicBezTo>
                    <a:pt x="134" y="134"/>
                    <a:pt x="60" y="221"/>
                    <a:pt x="19" y="350"/>
                  </a:cubicBezTo>
                  <a:cubicBezTo>
                    <a:pt x="10" y="386"/>
                    <a:pt x="1" y="423"/>
                    <a:pt x="14" y="469"/>
                  </a:cubicBezTo>
                  <a:cubicBezTo>
                    <a:pt x="33" y="510"/>
                    <a:pt x="65" y="538"/>
                    <a:pt x="102" y="552"/>
                  </a:cubicBezTo>
                  <a:cubicBezTo>
                    <a:pt x="134" y="566"/>
                    <a:pt x="161" y="570"/>
                    <a:pt x="189" y="570"/>
                  </a:cubicBezTo>
                  <a:cubicBezTo>
                    <a:pt x="226" y="570"/>
                    <a:pt x="262" y="561"/>
                    <a:pt x="299" y="556"/>
                  </a:cubicBezTo>
                  <a:cubicBezTo>
                    <a:pt x="239" y="533"/>
                    <a:pt x="170" y="524"/>
                    <a:pt x="129" y="497"/>
                  </a:cubicBezTo>
                  <a:cubicBezTo>
                    <a:pt x="83" y="465"/>
                    <a:pt x="79" y="432"/>
                    <a:pt x="97" y="377"/>
                  </a:cubicBezTo>
                  <a:cubicBezTo>
                    <a:pt x="115" y="322"/>
                    <a:pt x="143" y="262"/>
                    <a:pt x="157" y="198"/>
                  </a:cubicBezTo>
                  <a:cubicBezTo>
                    <a:pt x="170" y="134"/>
                    <a:pt x="175" y="60"/>
                    <a:pt x="143" y="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36" name="Google Shape;4295;p77">
              <a:extLst>
                <a:ext uri="{FF2B5EF4-FFF2-40B4-BE49-F238E27FC236}">
                  <a16:creationId xmlns:a16="http://schemas.microsoft.com/office/drawing/2014/main" id="{0028AF37-2714-0380-01A0-CB630A662AC9}"/>
                </a:ext>
              </a:extLst>
            </p:cNvPr>
            <p:cNvSpPr/>
            <p:nvPr/>
          </p:nvSpPr>
          <p:spPr>
            <a:xfrm>
              <a:off x="2210878" y="-3370609"/>
              <a:ext cx="87780" cy="42603"/>
            </a:xfrm>
            <a:custGeom>
              <a:avLst/>
              <a:gdLst/>
              <a:ahLst/>
              <a:cxnLst/>
              <a:rect l="l" t="t" r="r" b="b"/>
              <a:pathLst>
                <a:path w="750" h="364" extrusionOk="0">
                  <a:moveTo>
                    <a:pt x="1" y="1"/>
                  </a:moveTo>
                  <a:cubicBezTo>
                    <a:pt x="1" y="93"/>
                    <a:pt x="42" y="184"/>
                    <a:pt x="111" y="249"/>
                  </a:cubicBezTo>
                  <a:cubicBezTo>
                    <a:pt x="175" y="318"/>
                    <a:pt x="271" y="363"/>
                    <a:pt x="368" y="363"/>
                  </a:cubicBezTo>
                  <a:lnTo>
                    <a:pt x="377" y="363"/>
                  </a:lnTo>
                  <a:cubicBezTo>
                    <a:pt x="478" y="359"/>
                    <a:pt x="565" y="308"/>
                    <a:pt x="634" y="249"/>
                  </a:cubicBezTo>
                  <a:cubicBezTo>
                    <a:pt x="708" y="184"/>
                    <a:pt x="749" y="88"/>
                    <a:pt x="749" y="1"/>
                  </a:cubicBezTo>
                  <a:lnTo>
                    <a:pt x="749" y="1"/>
                  </a:lnTo>
                  <a:cubicBezTo>
                    <a:pt x="717" y="83"/>
                    <a:pt x="662" y="152"/>
                    <a:pt x="593" y="198"/>
                  </a:cubicBezTo>
                  <a:cubicBezTo>
                    <a:pt x="529" y="244"/>
                    <a:pt x="451" y="276"/>
                    <a:pt x="373" y="276"/>
                  </a:cubicBezTo>
                  <a:lnTo>
                    <a:pt x="363" y="276"/>
                  </a:lnTo>
                  <a:cubicBezTo>
                    <a:pt x="290" y="276"/>
                    <a:pt x="216" y="249"/>
                    <a:pt x="152" y="203"/>
                  </a:cubicBezTo>
                  <a:cubicBezTo>
                    <a:pt x="88" y="152"/>
                    <a:pt x="37" y="83"/>
                    <a:pt x="1" y="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37" name="Google Shape;4296;p77">
              <a:extLst>
                <a:ext uri="{FF2B5EF4-FFF2-40B4-BE49-F238E27FC236}">
                  <a16:creationId xmlns:a16="http://schemas.microsoft.com/office/drawing/2014/main" id="{A3034ECC-A076-1B3E-1DA5-050CBADF93F9}"/>
                </a:ext>
              </a:extLst>
            </p:cNvPr>
            <p:cNvSpPr/>
            <p:nvPr/>
          </p:nvSpPr>
          <p:spPr>
            <a:xfrm>
              <a:off x="2301700" y="-3428660"/>
              <a:ext cx="102761" cy="55009"/>
            </a:xfrm>
            <a:custGeom>
              <a:avLst/>
              <a:gdLst/>
              <a:ahLst/>
              <a:cxnLst/>
              <a:rect l="l" t="t" r="r" b="b"/>
              <a:pathLst>
                <a:path w="878" h="470" extrusionOk="0">
                  <a:moveTo>
                    <a:pt x="565" y="1"/>
                  </a:moveTo>
                  <a:cubicBezTo>
                    <a:pt x="487" y="1"/>
                    <a:pt x="414" y="15"/>
                    <a:pt x="354" y="28"/>
                  </a:cubicBezTo>
                  <a:cubicBezTo>
                    <a:pt x="244" y="56"/>
                    <a:pt x="83" y="111"/>
                    <a:pt x="42" y="230"/>
                  </a:cubicBezTo>
                  <a:cubicBezTo>
                    <a:pt x="1" y="345"/>
                    <a:pt x="138" y="432"/>
                    <a:pt x="235" y="455"/>
                  </a:cubicBezTo>
                  <a:cubicBezTo>
                    <a:pt x="271" y="465"/>
                    <a:pt x="313" y="469"/>
                    <a:pt x="354" y="469"/>
                  </a:cubicBezTo>
                  <a:cubicBezTo>
                    <a:pt x="409" y="469"/>
                    <a:pt x="464" y="460"/>
                    <a:pt x="519" y="451"/>
                  </a:cubicBezTo>
                  <a:cubicBezTo>
                    <a:pt x="602" y="437"/>
                    <a:pt x="689" y="414"/>
                    <a:pt x="754" y="364"/>
                  </a:cubicBezTo>
                  <a:cubicBezTo>
                    <a:pt x="864" y="276"/>
                    <a:pt x="878" y="148"/>
                    <a:pt x="772" y="60"/>
                  </a:cubicBezTo>
                  <a:cubicBezTo>
                    <a:pt x="735" y="28"/>
                    <a:pt x="689" y="15"/>
                    <a:pt x="643" y="5"/>
                  </a:cubicBezTo>
                  <a:cubicBezTo>
                    <a:pt x="616" y="1"/>
                    <a:pt x="588" y="1"/>
                    <a:pt x="565" y="1"/>
                  </a:cubicBezTo>
                  <a:close/>
                </a:path>
              </a:pathLst>
            </a:custGeom>
            <a:solidFill>
              <a:srgbClr val="5E3233">
                <a:alpha val="500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38" name="Google Shape;4297;p77">
              <a:extLst>
                <a:ext uri="{FF2B5EF4-FFF2-40B4-BE49-F238E27FC236}">
                  <a16:creationId xmlns:a16="http://schemas.microsoft.com/office/drawing/2014/main" id="{8D7870C3-4C48-D2F4-6A47-CD44770E047A}"/>
                </a:ext>
              </a:extLst>
            </p:cNvPr>
            <p:cNvSpPr/>
            <p:nvPr/>
          </p:nvSpPr>
          <p:spPr>
            <a:xfrm>
              <a:off x="2094774" y="-3414615"/>
              <a:ext cx="101123" cy="52200"/>
            </a:xfrm>
            <a:custGeom>
              <a:avLst/>
              <a:gdLst/>
              <a:ahLst/>
              <a:cxnLst/>
              <a:rect l="l" t="t" r="r" b="b"/>
              <a:pathLst>
                <a:path w="864" h="446" extrusionOk="0">
                  <a:moveTo>
                    <a:pt x="460" y="0"/>
                  </a:moveTo>
                  <a:cubicBezTo>
                    <a:pt x="377" y="0"/>
                    <a:pt x="295" y="14"/>
                    <a:pt x="217" y="42"/>
                  </a:cubicBezTo>
                  <a:cubicBezTo>
                    <a:pt x="166" y="60"/>
                    <a:pt x="120" y="83"/>
                    <a:pt x="79" y="115"/>
                  </a:cubicBezTo>
                  <a:cubicBezTo>
                    <a:pt x="47" y="143"/>
                    <a:pt x="19" y="175"/>
                    <a:pt x="10" y="216"/>
                  </a:cubicBezTo>
                  <a:cubicBezTo>
                    <a:pt x="1" y="289"/>
                    <a:pt x="70" y="349"/>
                    <a:pt x="134" y="381"/>
                  </a:cubicBezTo>
                  <a:cubicBezTo>
                    <a:pt x="221" y="423"/>
                    <a:pt x="318" y="446"/>
                    <a:pt x="414" y="446"/>
                  </a:cubicBezTo>
                  <a:cubicBezTo>
                    <a:pt x="510" y="446"/>
                    <a:pt x="611" y="423"/>
                    <a:pt x="699" y="377"/>
                  </a:cubicBezTo>
                  <a:cubicBezTo>
                    <a:pt x="781" y="335"/>
                    <a:pt x="864" y="271"/>
                    <a:pt x="836" y="170"/>
                  </a:cubicBezTo>
                  <a:cubicBezTo>
                    <a:pt x="804" y="74"/>
                    <a:pt x="712" y="32"/>
                    <a:pt x="625" y="19"/>
                  </a:cubicBezTo>
                  <a:cubicBezTo>
                    <a:pt x="575" y="5"/>
                    <a:pt x="515" y="0"/>
                    <a:pt x="460" y="0"/>
                  </a:cubicBezTo>
                  <a:close/>
                </a:path>
              </a:pathLst>
            </a:custGeom>
            <a:solidFill>
              <a:srgbClr val="5E3233">
                <a:alpha val="500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39" name="Google Shape;4298;p77">
              <a:extLst>
                <a:ext uri="{FF2B5EF4-FFF2-40B4-BE49-F238E27FC236}">
                  <a16:creationId xmlns:a16="http://schemas.microsoft.com/office/drawing/2014/main" id="{13B5019E-1847-26A8-386F-F40CDF0BC1FB}"/>
                </a:ext>
              </a:extLst>
            </p:cNvPr>
            <p:cNvSpPr/>
            <p:nvPr/>
          </p:nvSpPr>
          <p:spPr>
            <a:xfrm>
              <a:off x="2120640" y="-3517376"/>
              <a:ext cx="65659" cy="37219"/>
            </a:xfrm>
            <a:custGeom>
              <a:avLst/>
              <a:gdLst/>
              <a:ahLst/>
              <a:cxnLst/>
              <a:rect l="l" t="t" r="r" b="b"/>
              <a:pathLst>
                <a:path w="561" h="318" extrusionOk="0">
                  <a:moveTo>
                    <a:pt x="306" y="1"/>
                  </a:moveTo>
                  <a:cubicBezTo>
                    <a:pt x="282" y="1"/>
                    <a:pt x="258" y="4"/>
                    <a:pt x="234" y="10"/>
                  </a:cubicBezTo>
                  <a:cubicBezTo>
                    <a:pt x="165" y="24"/>
                    <a:pt x="101" y="61"/>
                    <a:pt x="60" y="121"/>
                  </a:cubicBezTo>
                  <a:cubicBezTo>
                    <a:pt x="14" y="176"/>
                    <a:pt x="0" y="258"/>
                    <a:pt x="28" y="318"/>
                  </a:cubicBezTo>
                  <a:cubicBezTo>
                    <a:pt x="69" y="263"/>
                    <a:pt x="106" y="235"/>
                    <a:pt x="147" y="217"/>
                  </a:cubicBezTo>
                  <a:cubicBezTo>
                    <a:pt x="188" y="194"/>
                    <a:pt x="230" y="180"/>
                    <a:pt x="271" y="171"/>
                  </a:cubicBezTo>
                  <a:cubicBezTo>
                    <a:pt x="317" y="162"/>
                    <a:pt x="358" y="157"/>
                    <a:pt x="404" y="157"/>
                  </a:cubicBezTo>
                  <a:cubicBezTo>
                    <a:pt x="450" y="157"/>
                    <a:pt x="501" y="162"/>
                    <a:pt x="560" y="189"/>
                  </a:cubicBezTo>
                  <a:cubicBezTo>
                    <a:pt x="560" y="121"/>
                    <a:pt x="505" y="61"/>
                    <a:pt x="441" y="33"/>
                  </a:cubicBezTo>
                  <a:cubicBezTo>
                    <a:pt x="399" y="12"/>
                    <a:pt x="353" y="1"/>
                    <a:pt x="306" y="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0" name="Google Shape;4299;p77">
              <a:extLst>
                <a:ext uri="{FF2B5EF4-FFF2-40B4-BE49-F238E27FC236}">
                  <a16:creationId xmlns:a16="http://schemas.microsoft.com/office/drawing/2014/main" id="{4478E926-0E40-EBC6-5210-F8A229B65CC4}"/>
                </a:ext>
              </a:extLst>
            </p:cNvPr>
            <p:cNvSpPr/>
            <p:nvPr/>
          </p:nvSpPr>
          <p:spPr>
            <a:xfrm>
              <a:off x="2304392" y="-3534580"/>
              <a:ext cx="65191" cy="28675"/>
            </a:xfrm>
            <a:custGeom>
              <a:avLst/>
              <a:gdLst/>
              <a:ahLst/>
              <a:cxnLst/>
              <a:rect l="l" t="t" r="r" b="b"/>
              <a:pathLst>
                <a:path w="557" h="245" extrusionOk="0">
                  <a:moveTo>
                    <a:pt x="289" y="1"/>
                  </a:moveTo>
                  <a:cubicBezTo>
                    <a:pt x="283" y="1"/>
                    <a:pt x="277" y="1"/>
                    <a:pt x="271" y="1"/>
                  </a:cubicBezTo>
                  <a:cubicBezTo>
                    <a:pt x="203" y="1"/>
                    <a:pt x="138" y="29"/>
                    <a:pt x="83" y="75"/>
                  </a:cubicBezTo>
                  <a:cubicBezTo>
                    <a:pt x="37" y="116"/>
                    <a:pt x="1" y="176"/>
                    <a:pt x="1" y="245"/>
                  </a:cubicBezTo>
                  <a:cubicBezTo>
                    <a:pt x="60" y="217"/>
                    <a:pt x="106" y="199"/>
                    <a:pt x="152" y="185"/>
                  </a:cubicBezTo>
                  <a:cubicBezTo>
                    <a:pt x="198" y="176"/>
                    <a:pt x="239" y="171"/>
                    <a:pt x="281" y="167"/>
                  </a:cubicBezTo>
                  <a:cubicBezTo>
                    <a:pt x="363" y="167"/>
                    <a:pt x="437" y="171"/>
                    <a:pt x="547" y="240"/>
                  </a:cubicBezTo>
                  <a:cubicBezTo>
                    <a:pt x="556" y="171"/>
                    <a:pt x="519" y="107"/>
                    <a:pt x="469" y="61"/>
                  </a:cubicBezTo>
                  <a:cubicBezTo>
                    <a:pt x="418" y="23"/>
                    <a:pt x="353" y="1"/>
                    <a:pt x="289" y="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1" name="Google Shape;4300;p77">
              <a:extLst>
                <a:ext uri="{FF2B5EF4-FFF2-40B4-BE49-F238E27FC236}">
                  <a16:creationId xmlns:a16="http://schemas.microsoft.com/office/drawing/2014/main" id="{CA8F36F2-2A9F-605A-5D2E-E08A46E8A497}"/>
                </a:ext>
              </a:extLst>
            </p:cNvPr>
            <p:cNvSpPr/>
            <p:nvPr/>
          </p:nvSpPr>
          <p:spPr>
            <a:xfrm>
              <a:off x="2061535" y="-3665664"/>
              <a:ext cx="373006" cy="398989"/>
            </a:xfrm>
            <a:custGeom>
              <a:avLst/>
              <a:gdLst/>
              <a:ahLst/>
              <a:cxnLst/>
              <a:rect l="l" t="t" r="r" b="b"/>
              <a:pathLst>
                <a:path w="3187" h="3409" extrusionOk="0">
                  <a:moveTo>
                    <a:pt x="78" y="1753"/>
                  </a:moveTo>
                  <a:cubicBezTo>
                    <a:pt x="78" y="1754"/>
                    <a:pt x="78" y="1754"/>
                    <a:pt x="78" y="1755"/>
                  </a:cubicBezTo>
                  <a:cubicBezTo>
                    <a:pt x="78" y="1754"/>
                    <a:pt x="78" y="1754"/>
                    <a:pt x="78" y="1753"/>
                  </a:cubicBezTo>
                  <a:close/>
                  <a:moveTo>
                    <a:pt x="1655" y="1"/>
                  </a:moveTo>
                  <a:cubicBezTo>
                    <a:pt x="1456" y="1"/>
                    <a:pt x="1257" y="32"/>
                    <a:pt x="1065" y="83"/>
                  </a:cubicBezTo>
                  <a:cubicBezTo>
                    <a:pt x="565" y="221"/>
                    <a:pt x="184" y="717"/>
                    <a:pt x="60" y="1204"/>
                  </a:cubicBezTo>
                  <a:cubicBezTo>
                    <a:pt x="32" y="1300"/>
                    <a:pt x="0" y="1369"/>
                    <a:pt x="9" y="1470"/>
                  </a:cubicBezTo>
                  <a:cubicBezTo>
                    <a:pt x="14" y="1557"/>
                    <a:pt x="82" y="1671"/>
                    <a:pt x="78" y="1753"/>
                  </a:cubicBezTo>
                  <a:lnTo>
                    <a:pt x="78" y="1753"/>
                  </a:lnTo>
                  <a:cubicBezTo>
                    <a:pt x="88" y="1565"/>
                    <a:pt x="138" y="1378"/>
                    <a:pt x="220" y="1213"/>
                  </a:cubicBezTo>
                  <a:cubicBezTo>
                    <a:pt x="326" y="1268"/>
                    <a:pt x="436" y="1319"/>
                    <a:pt x="556" y="1328"/>
                  </a:cubicBezTo>
                  <a:cubicBezTo>
                    <a:pt x="561" y="1328"/>
                    <a:pt x="567" y="1328"/>
                    <a:pt x="572" y="1328"/>
                  </a:cubicBezTo>
                  <a:cubicBezTo>
                    <a:pt x="687" y="1328"/>
                    <a:pt x="807" y="1282"/>
                    <a:pt x="868" y="1190"/>
                  </a:cubicBezTo>
                  <a:cubicBezTo>
                    <a:pt x="1095" y="1264"/>
                    <a:pt x="1334" y="1305"/>
                    <a:pt x="1574" y="1305"/>
                  </a:cubicBezTo>
                  <a:cubicBezTo>
                    <a:pt x="1586" y="1305"/>
                    <a:pt x="1599" y="1305"/>
                    <a:pt x="1612" y="1305"/>
                  </a:cubicBezTo>
                  <a:cubicBezTo>
                    <a:pt x="1736" y="1300"/>
                    <a:pt x="1864" y="1287"/>
                    <a:pt x="1965" y="1222"/>
                  </a:cubicBezTo>
                  <a:cubicBezTo>
                    <a:pt x="2042" y="1175"/>
                    <a:pt x="2083" y="1156"/>
                    <a:pt x="2140" y="1156"/>
                  </a:cubicBezTo>
                  <a:cubicBezTo>
                    <a:pt x="2172" y="1156"/>
                    <a:pt x="2209" y="1162"/>
                    <a:pt x="2259" y="1172"/>
                  </a:cubicBezTo>
                  <a:cubicBezTo>
                    <a:pt x="2280" y="1175"/>
                    <a:pt x="2301" y="1177"/>
                    <a:pt x="2322" y="1177"/>
                  </a:cubicBezTo>
                  <a:cubicBezTo>
                    <a:pt x="2385" y="1177"/>
                    <a:pt x="2447" y="1161"/>
                    <a:pt x="2503" y="1130"/>
                  </a:cubicBezTo>
                  <a:cubicBezTo>
                    <a:pt x="2538" y="1113"/>
                    <a:pt x="2577" y="1086"/>
                    <a:pt x="2614" y="1086"/>
                  </a:cubicBezTo>
                  <a:cubicBezTo>
                    <a:pt x="2624" y="1086"/>
                    <a:pt x="2635" y="1089"/>
                    <a:pt x="2645" y="1094"/>
                  </a:cubicBezTo>
                  <a:cubicBezTo>
                    <a:pt x="2700" y="1117"/>
                    <a:pt x="2705" y="1195"/>
                    <a:pt x="2695" y="1254"/>
                  </a:cubicBezTo>
                  <a:cubicBezTo>
                    <a:pt x="2654" y="1622"/>
                    <a:pt x="2627" y="1998"/>
                    <a:pt x="2810" y="2333"/>
                  </a:cubicBezTo>
                  <a:cubicBezTo>
                    <a:pt x="2833" y="2366"/>
                    <a:pt x="2852" y="2402"/>
                    <a:pt x="2852" y="2444"/>
                  </a:cubicBezTo>
                  <a:cubicBezTo>
                    <a:pt x="2847" y="2462"/>
                    <a:pt x="2838" y="2485"/>
                    <a:pt x="2829" y="2503"/>
                  </a:cubicBezTo>
                  <a:cubicBezTo>
                    <a:pt x="2631" y="2926"/>
                    <a:pt x="2186" y="3174"/>
                    <a:pt x="1713" y="3266"/>
                  </a:cubicBezTo>
                  <a:cubicBezTo>
                    <a:pt x="1580" y="3291"/>
                    <a:pt x="1444" y="3303"/>
                    <a:pt x="1312" y="3303"/>
                  </a:cubicBezTo>
                  <a:cubicBezTo>
                    <a:pt x="1180" y="3303"/>
                    <a:pt x="1052" y="3291"/>
                    <a:pt x="932" y="3266"/>
                  </a:cubicBezTo>
                  <a:lnTo>
                    <a:pt x="932" y="3266"/>
                  </a:lnTo>
                  <a:cubicBezTo>
                    <a:pt x="987" y="3279"/>
                    <a:pt x="1047" y="3344"/>
                    <a:pt x="1111" y="3357"/>
                  </a:cubicBezTo>
                  <a:cubicBezTo>
                    <a:pt x="1185" y="3376"/>
                    <a:pt x="1267" y="3390"/>
                    <a:pt x="1341" y="3399"/>
                  </a:cubicBezTo>
                  <a:cubicBezTo>
                    <a:pt x="1402" y="3405"/>
                    <a:pt x="1463" y="3409"/>
                    <a:pt x="1524" y="3409"/>
                  </a:cubicBezTo>
                  <a:cubicBezTo>
                    <a:pt x="1630" y="3409"/>
                    <a:pt x="1737" y="3399"/>
                    <a:pt x="1841" y="3385"/>
                  </a:cubicBezTo>
                  <a:cubicBezTo>
                    <a:pt x="2144" y="3344"/>
                    <a:pt x="2434" y="3224"/>
                    <a:pt x="2677" y="3031"/>
                  </a:cubicBezTo>
                  <a:cubicBezTo>
                    <a:pt x="3150" y="2650"/>
                    <a:pt x="3187" y="2076"/>
                    <a:pt x="3141" y="1516"/>
                  </a:cubicBezTo>
                  <a:cubicBezTo>
                    <a:pt x="3113" y="1181"/>
                    <a:pt x="3017" y="855"/>
                    <a:pt x="2865" y="602"/>
                  </a:cubicBezTo>
                  <a:cubicBezTo>
                    <a:pt x="2691" y="318"/>
                    <a:pt x="2383" y="125"/>
                    <a:pt x="2057" y="47"/>
                  </a:cubicBezTo>
                  <a:cubicBezTo>
                    <a:pt x="1925" y="15"/>
                    <a:pt x="1790" y="1"/>
                    <a:pt x="1655" y="1"/>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2" name="Google Shape;4301;p77">
              <a:extLst>
                <a:ext uri="{FF2B5EF4-FFF2-40B4-BE49-F238E27FC236}">
                  <a16:creationId xmlns:a16="http://schemas.microsoft.com/office/drawing/2014/main" id="{3EFE6633-E74E-38AE-E5B5-0E0E2F262F91}"/>
                </a:ext>
              </a:extLst>
            </p:cNvPr>
            <p:cNvSpPr/>
            <p:nvPr/>
          </p:nvSpPr>
          <p:spPr>
            <a:xfrm>
              <a:off x="2024434" y="-3689423"/>
              <a:ext cx="445103" cy="367857"/>
            </a:xfrm>
            <a:custGeom>
              <a:avLst/>
              <a:gdLst/>
              <a:ahLst/>
              <a:cxnLst/>
              <a:rect l="l" t="t" r="r" b="b"/>
              <a:pathLst>
                <a:path w="3803" h="3143" extrusionOk="0">
                  <a:moveTo>
                    <a:pt x="2099" y="0"/>
                  </a:moveTo>
                  <a:cubicBezTo>
                    <a:pt x="1977" y="0"/>
                    <a:pt x="1855" y="13"/>
                    <a:pt x="1736" y="34"/>
                  </a:cubicBezTo>
                  <a:cubicBezTo>
                    <a:pt x="1392" y="89"/>
                    <a:pt x="1084" y="167"/>
                    <a:pt x="827" y="401"/>
                  </a:cubicBezTo>
                  <a:cubicBezTo>
                    <a:pt x="818" y="406"/>
                    <a:pt x="804" y="415"/>
                    <a:pt x="795" y="424"/>
                  </a:cubicBezTo>
                  <a:cubicBezTo>
                    <a:pt x="560" y="645"/>
                    <a:pt x="368" y="916"/>
                    <a:pt x="244" y="1209"/>
                  </a:cubicBezTo>
                  <a:cubicBezTo>
                    <a:pt x="42" y="1705"/>
                    <a:pt x="0" y="2238"/>
                    <a:pt x="244" y="2716"/>
                  </a:cubicBezTo>
                  <a:cubicBezTo>
                    <a:pt x="331" y="2885"/>
                    <a:pt x="450" y="3042"/>
                    <a:pt x="611" y="3143"/>
                  </a:cubicBezTo>
                  <a:cubicBezTo>
                    <a:pt x="533" y="3009"/>
                    <a:pt x="459" y="2867"/>
                    <a:pt x="455" y="2716"/>
                  </a:cubicBezTo>
                  <a:cubicBezTo>
                    <a:pt x="455" y="2578"/>
                    <a:pt x="505" y="2449"/>
                    <a:pt x="537" y="2321"/>
                  </a:cubicBezTo>
                  <a:cubicBezTo>
                    <a:pt x="588" y="2096"/>
                    <a:pt x="492" y="1907"/>
                    <a:pt x="446" y="1692"/>
                  </a:cubicBezTo>
                  <a:cubicBezTo>
                    <a:pt x="404" y="1531"/>
                    <a:pt x="423" y="1338"/>
                    <a:pt x="556" y="1242"/>
                  </a:cubicBezTo>
                  <a:cubicBezTo>
                    <a:pt x="609" y="1283"/>
                    <a:pt x="801" y="1360"/>
                    <a:pt x="937" y="1360"/>
                  </a:cubicBezTo>
                  <a:cubicBezTo>
                    <a:pt x="1013" y="1360"/>
                    <a:pt x="1071" y="1336"/>
                    <a:pt x="1079" y="1269"/>
                  </a:cubicBezTo>
                  <a:cubicBezTo>
                    <a:pt x="1088" y="1186"/>
                    <a:pt x="1098" y="1099"/>
                    <a:pt x="1111" y="1017"/>
                  </a:cubicBezTo>
                  <a:lnTo>
                    <a:pt x="1111" y="1017"/>
                  </a:lnTo>
                  <a:cubicBezTo>
                    <a:pt x="1107" y="1122"/>
                    <a:pt x="1185" y="1219"/>
                    <a:pt x="1277" y="1265"/>
                  </a:cubicBezTo>
                  <a:cubicBezTo>
                    <a:pt x="1373" y="1315"/>
                    <a:pt x="1479" y="1324"/>
                    <a:pt x="1584" y="1329"/>
                  </a:cubicBezTo>
                  <a:cubicBezTo>
                    <a:pt x="1598" y="1329"/>
                    <a:pt x="1611" y="1329"/>
                    <a:pt x="1624" y="1329"/>
                  </a:cubicBezTo>
                  <a:cubicBezTo>
                    <a:pt x="1822" y="1329"/>
                    <a:pt x="2015" y="1297"/>
                    <a:pt x="2204" y="1242"/>
                  </a:cubicBezTo>
                  <a:cubicBezTo>
                    <a:pt x="2197" y="1177"/>
                    <a:pt x="2190" y="1110"/>
                    <a:pt x="2183" y="1045"/>
                  </a:cubicBezTo>
                  <a:lnTo>
                    <a:pt x="2183" y="1045"/>
                  </a:lnTo>
                  <a:cubicBezTo>
                    <a:pt x="2204" y="1111"/>
                    <a:pt x="2274" y="1163"/>
                    <a:pt x="2347" y="1177"/>
                  </a:cubicBezTo>
                  <a:cubicBezTo>
                    <a:pt x="2362" y="1180"/>
                    <a:pt x="2377" y="1181"/>
                    <a:pt x="2392" y="1181"/>
                  </a:cubicBezTo>
                  <a:cubicBezTo>
                    <a:pt x="2470" y="1181"/>
                    <a:pt x="2549" y="1154"/>
                    <a:pt x="2622" y="1131"/>
                  </a:cubicBezTo>
                  <a:cubicBezTo>
                    <a:pt x="2613" y="1076"/>
                    <a:pt x="2599" y="1026"/>
                    <a:pt x="2590" y="975"/>
                  </a:cubicBezTo>
                  <a:lnTo>
                    <a:pt x="2590" y="975"/>
                  </a:lnTo>
                  <a:cubicBezTo>
                    <a:pt x="2616" y="1095"/>
                    <a:pt x="2785" y="1155"/>
                    <a:pt x="2898" y="1155"/>
                  </a:cubicBezTo>
                  <a:cubicBezTo>
                    <a:pt x="2906" y="1155"/>
                    <a:pt x="2913" y="1155"/>
                    <a:pt x="2921" y="1154"/>
                  </a:cubicBezTo>
                  <a:cubicBezTo>
                    <a:pt x="2985" y="1147"/>
                    <a:pt x="3027" y="1118"/>
                    <a:pt x="3081" y="1118"/>
                  </a:cubicBezTo>
                  <a:cubicBezTo>
                    <a:pt x="3093" y="1118"/>
                    <a:pt x="3105" y="1119"/>
                    <a:pt x="3118" y="1122"/>
                  </a:cubicBezTo>
                  <a:cubicBezTo>
                    <a:pt x="3196" y="1145"/>
                    <a:pt x="3274" y="1260"/>
                    <a:pt x="3297" y="1333"/>
                  </a:cubicBezTo>
                  <a:cubicBezTo>
                    <a:pt x="3338" y="1453"/>
                    <a:pt x="3311" y="1591"/>
                    <a:pt x="3283" y="1710"/>
                  </a:cubicBezTo>
                  <a:cubicBezTo>
                    <a:pt x="3251" y="1866"/>
                    <a:pt x="3242" y="1990"/>
                    <a:pt x="3283" y="2146"/>
                  </a:cubicBezTo>
                  <a:cubicBezTo>
                    <a:pt x="3320" y="2293"/>
                    <a:pt x="3371" y="2435"/>
                    <a:pt x="3380" y="2587"/>
                  </a:cubicBezTo>
                  <a:cubicBezTo>
                    <a:pt x="3389" y="2738"/>
                    <a:pt x="3366" y="2890"/>
                    <a:pt x="3348" y="3042"/>
                  </a:cubicBezTo>
                  <a:cubicBezTo>
                    <a:pt x="3697" y="2559"/>
                    <a:pt x="3802" y="1926"/>
                    <a:pt x="3655" y="1352"/>
                  </a:cubicBezTo>
                  <a:cubicBezTo>
                    <a:pt x="3522" y="833"/>
                    <a:pt x="3113" y="264"/>
                    <a:pt x="2595" y="80"/>
                  </a:cubicBezTo>
                  <a:cubicBezTo>
                    <a:pt x="2435" y="24"/>
                    <a:pt x="2267" y="0"/>
                    <a:pt x="2099"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nvGrpSpPr>
            <p:cNvPr id="43" name="Google Shape;4302;p77">
              <a:extLst>
                <a:ext uri="{FF2B5EF4-FFF2-40B4-BE49-F238E27FC236}">
                  <a16:creationId xmlns:a16="http://schemas.microsoft.com/office/drawing/2014/main" id="{E5128B9C-4E16-9E42-B36C-BF006CC53131}"/>
                </a:ext>
              </a:extLst>
            </p:cNvPr>
            <p:cNvGrpSpPr/>
            <p:nvPr/>
          </p:nvGrpSpPr>
          <p:grpSpPr>
            <a:xfrm>
              <a:off x="206343" y="-4318275"/>
              <a:ext cx="1543524" cy="3548745"/>
              <a:chOff x="206343" y="-4318275"/>
              <a:chExt cx="1543524" cy="3548745"/>
            </a:xfrm>
          </p:grpSpPr>
          <p:sp>
            <p:nvSpPr>
              <p:cNvPr id="2764" name="Google Shape;4303;p77">
                <a:extLst>
                  <a:ext uri="{FF2B5EF4-FFF2-40B4-BE49-F238E27FC236}">
                    <a16:creationId xmlns:a16="http://schemas.microsoft.com/office/drawing/2014/main" id="{84170C5F-6DEC-CF10-EC1F-A0F115163592}"/>
                  </a:ext>
                </a:extLst>
              </p:cNvPr>
              <p:cNvSpPr/>
              <p:nvPr/>
            </p:nvSpPr>
            <p:spPr>
              <a:xfrm>
                <a:off x="1096779" y="-4032231"/>
                <a:ext cx="585902" cy="1040134"/>
              </a:xfrm>
              <a:custGeom>
                <a:avLst/>
                <a:gdLst/>
                <a:ahLst/>
                <a:cxnLst/>
                <a:rect l="l" t="t" r="r" b="b"/>
                <a:pathLst>
                  <a:path w="5006" h="8887" extrusionOk="0">
                    <a:moveTo>
                      <a:pt x="4737" y="1"/>
                    </a:moveTo>
                    <a:cubicBezTo>
                      <a:pt x="4725" y="1"/>
                      <a:pt x="4711" y="3"/>
                      <a:pt x="4698" y="6"/>
                    </a:cubicBezTo>
                    <a:cubicBezTo>
                      <a:pt x="4510" y="43"/>
                      <a:pt x="4326" y="102"/>
                      <a:pt x="4152" y="185"/>
                    </a:cubicBezTo>
                    <a:cubicBezTo>
                      <a:pt x="4129" y="199"/>
                      <a:pt x="4101" y="212"/>
                      <a:pt x="4078" y="235"/>
                    </a:cubicBezTo>
                    <a:cubicBezTo>
                      <a:pt x="4055" y="263"/>
                      <a:pt x="4046" y="295"/>
                      <a:pt x="4037" y="332"/>
                    </a:cubicBezTo>
                    <a:cubicBezTo>
                      <a:pt x="3977" y="566"/>
                      <a:pt x="3927" y="809"/>
                      <a:pt x="3895" y="1053"/>
                    </a:cubicBezTo>
                    <a:cubicBezTo>
                      <a:pt x="3872" y="1273"/>
                      <a:pt x="3918" y="1494"/>
                      <a:pt x="3872" y="1714"/>
                    </a:cubicBezTo>
                    <a:cubicBezTo>
                      <a:pt x="3844" y="1829"/>
                      <a:pt x="3798" y="1934"/>
                      <a:pt x="3752" y="2045"/>
                    </a:cubicBezTo>
                    <a:cubicBezTo>
                      <a:pt x="3403" y="2876"/>
                      <a:pt x="3022" y="3684"/>
                      <a:pt x="2678" y="4520"/>
                    </a:cubicBezTo>
                    <a:cubicBezTo>
                      <a:pt x="2448" y="5084"/>
                      <a:pt x="1966" y="5534"/>
                      <a:pt x="1562" y="5989"/>
                    </a:cubicBezTo>
                    <a:cubicBezTo>
                      <a:pt x="1098" y="6508"/>
                      <a:pt x="602" y="7004"/>
                      <a:pt x="79" y="7467"/>
                    </a:cubicBezTo>
                    <a:cubicBezTo>
                      <a:pt x="51" y="7490"/>
                      <a:pt x="24" y="7518"/>
                      <a:pt x="15" y="7550"/>
                    </a:cubicBezTo>
                    <a:cubicBezTo>
                      <a:pt x="1" y="7596"/>
                      <a:pt x="24" y="7642"/>
                      <a:pt x="47" y="7683"/>
                    </a:cubicBezTo>
                    <a:cubicBezTo>
                      <a:pt x="253" y="8087"/>
                      <a:pt x="474" y="8482"/>
                      <a:pt x="680" y="8886"/>
                    </a:cubicBezTo>
                    <a:cubicBezTo>
                      <a:pt x="639" y="8804"/>
                      <a:pt x="1273" y="8018"/>
                      <a:pt x="1346" y="7913"/>
                    </a:cubicBezTo>
                    <a:cubicBezTo>
                      <a:pt x="1571" y="7605"/>
                      <a:pt x="1833" y="7321"/>
                      <a:pt x="2072" y="7017"/>
                    </a:cubicBezTo>
                    <a:cubicBezTo>
                      <a:pt x="2572" y="6379"/>
                      <a:pt x="3036" y="5718"/>
                      <a:pt x="3463" y="5029"/>
                    </a:cubicBezTo>
                    <a:cubicBezTo>
                      <a:pt x="3541" y="4905"/>
                      <a:pt x="3619" y="4777"/>
                      <a:pt x="3674" y="4634"/>
                    </a:cubicBezTo>
                    <a:cubicBezTo>
                      <a:pt x="3739" y="4483"/>
                      <a:pt x="3775" y="4317"/>
                      <a:pt x="3807" y="4157"/>
                    </a:cubicBezTo>
                    <a:cubicBezTo>
                      <a:pt x="3954" y="3473"/>
                      <a:pt x="4069" y="2770"/>
                      <a:pt x="4239" y="2090"/>
                    </a:cubicBezTo>
                    <a:lnTo>
                      <a:pt x="4244" y="2072"/>
                    </a:lnTo>
                    <a:cubicBezTo>
                      <a:pt x="4271" y="1944"/>
                      <a:pt x="4299" y="1801"/>
                      <a:pt x="4372" y="1691"/>
                    </a:cubicBezTo>
                    <a:cubicBezTo>
                      <a:pt x="4450" y="1581"/>
                      <a:pt x="4556" y="1507"/>
                      <a:pt x="4611" y="1374"/>
                    </a:cubicBezTo>
                    <a:cubicBezTo>
                      <a:pt x="4680" y="1204"/>
                      <a:pt x="4648" y="1034"/>
                      <a:pt x="4606" y="860"/>
                    </a:cubicBezTo>
                    <a:cubicBezTo>
                      <a:pt x="4570" y="708"/>
                      <a:pt x="4533" y="561"/>
                      <a:pt x="4492" y="410"/>
                    </a:cubicBezTo>
                    <a:cubicBezTo>
                      <a:pt x="4538" y="378"/>
                      <a:pt x="4574" y="336"/>
                      <a:pt x="4625" y="309"/>
                    </a:cubicBezTo>
                    <a:cubicBezTo>
                      <a:pt x="4689" y="396"/>
                      <a:pt x="4744" y="520"/>
                      <a:pt x="4859" y="548"/>
                    </a:cubicBezTo>
                    <a:cubicBezTo>
                      <a:pt x="4870" y="551"/>
                      <a:pt x="4883" y="553"/>
                      <a:pt x="4895" y="553"/>
                    </a:cubicBezTo>
                    <a:cubicBezTo>
                      <a:pt x="4932" y="553"/>
                      <a:pt x="4970" y="537"/>
                      <a:pt x="4988" y="506"/>
                    </a:cubicBezTo>
                    <a:cubicBezTo>
                      <a:pt x="5006" y="465"/>
                      <a:pt x="4983" y="419"/>
                      <a:pt x="4965" y="378"/>
                    </a:cubicBezTo>
                    <a:cubicBezTo>
                      <a:pt x="4909" y="272"/>
                      <a:pt x="4854" y="167"/>
                      <a:pt x="4804" y="56"/>
                    </a:cubicBezTo>
                    <a:cubicBezTo>
                      <a:pt x="4795" y="38"/>
                      <a:pt x="4781" y="20"/>
                      <a:pt x="4763" y="6"/>
                    </a:cubicBezTo>
                    <a:cubicBezTo>
                      <a:pt x="4755" y="2"/>
                      <a:pt x="4746" y="1"/>
                      <a:pt x="473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65" name="Google Shape;4304;p77">
                <a:extLst>
                  <a:ext uri="{FF2B5EF4-FFF2-40B4-BE49-F238E27FC236}">
                    <a16:creationId xmlns:a16="http://schemas.microsoft.com/office/drawing/2014/main" id="{08B607FB-1E64-6F1C-1639-83348375F77D}"/>
                  </a:ext>
                </a:extLst>
              </p:cNvPr>
              <p:cNvSpPr/>
              <p:nvPr/>
            </p:nvSpPr>
            <p:spPr>
              <a:xfrm>
                <a:off x="1096779" y="-4031178"/>
                <a:ext cx="585902" cy="1040134"/>
              </a:xfrm>
              <a:custGeom>
                <a:avLst/>
                <a:gdLst/>
                <a:ahLst/>
                <a:cxnLst/>
                <a:rect l="l" t="t" r="r" b="b"/>
                <a:pathLst>
                  <a:path w="5006" h="8887" extrusionOk="0">
                    <a:moveTo>
                      <a:pt x="4737" y="1"/>
                    </a:moveTo>
                    <a:cubicBezTo>
                      <a:pt x="4725" y="1"/>
                      <a:pt x="4711" y="3"/>
                      <a:pt x="4698" y="6"/>
                    </a:cubicBezTo>
                    <a:cubicBezTo>
                      <a:pt x="4510" y="43"/>
                      <a:pt x="4326" y="102"/>
                      <a:pt x="4152" y="185"/>
                    </a:cubicBezTo>
                    <a:cubicBezTo>
                      <a:pt x="4129" y="199"/>
                      <a:pt x="4101" y="213"/>
                      <a:pt x="4078" y="236"/>
                    </a:cubicBezTo>
                    <a:cubicBezTo>
                      <a:pt x="4055" y="259"/>
                      <a:pt x="4046" y="295"/>
                      <a:pt x="4037" y="332"/>
                    </a:cubicBezTo>
                    <a:cubicBezTo>
                      <a:pt x="4005" y="470"/>
                      <a:pt x="3987" y="580"/>
                      <a:pt x="3987" y="713"/>
                    </a:cubicBezTo>
                    <a:cubicBezTo>
                      <a:pt x="3987" y="401"/>
                      <a:pt x="4271" y="116"/>
                      <a:pt x="4579" y="116"/>
                    </a:cubicBezTo>
                    <a:cubicBezTo>
                      <a:pt x="4643" y="116"/>
                      <a:pt x="4721" y="171"/>
                      <a:pt x="4684" y="217"/>
                    </a:cubicBezTo>
                    <a:cubicBezTo>
                      <a:pt x="4660" y="203"/>
                      <a:pt x="4635" y="197"/>
                      <a:pt x="4609" y="197"/>
                    </a:cubicBezTo>
                    <a:cubicBezTo>
                      <a:pt x="4510" y="197"/>
                      <a:pt x="4408" y="289"/>
                      <a:pt x="4335" y="373"/>
                    </a:cubicBezTo>
                    <a:cubicBezTo>
                      <a:pt x="4313" y="405"/>
                      <a:pt x="4285" y="442"/>
                      <a:pt x="4276" y="484"/>
                    </a:cubicBezTo>
                    <a:cubicBezTo>
                      <a:pt x="4262" y="525"/>
                      <a:pt x="4276" y="571"/>
                      <a:pt x="4285" y="617"/>
                    </a:cubicBezTo>
                    <a:cubicBezTo>
                      <a:pt x="4354" y="906"/>
                      <a:pt x="4414" y="1246"/>
                      <a:pt x="4225" y="1480"/>
                    </a:cubicBezTo>
                    <a:cubicBezTo>
                      <a:pt x="4189" y="1526"/>
                      <a:pt x="4143" y="1563"/>
                      <a:pt x="4110" y="1613"/>
                    </a:cubicBezTo>
                    <a:cubicBezTo>
                      <a:pt x="4074" y="1673"/>
                      <a:pt x="4055" y="1742"/>
                      <a:pt x="4042" y="1811"/>
                    </a:cubicBezTo>
                    <a:cubicBezTo>
                      <a:pt x="3876" y="2463"/>
                      <a:pt x="3633" y="3087"/>
                      <a:pt x="3468" y="3739"/>
                    </a:cubicBezTo>
                    <a:cubicBezTo>
                      <a:pt x="3394" y="4042"/>
                      <a:pt x="3376" y="4327"/>
                      <a:pt x="3233" y="4607"/>
                    </a:cubicBezTo>
                    <a:cubicBezTo>
                      <a:pt x="3100" y="4869"/>
                      <a:pt x="2917" y="5098"/>
                      <a:pt x="2738" y="5328"/>
                    </a:cubicBezTo>
                    <a:cubicBezTo>
                      <a:pt x="2609" y="5493"/>
                      <a:pt x="2485" y="5654"/>
                      <a:pt x="2356" y="5819"/>
                    </a:cubicBezTo>
                    <a:cubicBezTo>
                      <a:pt x="2255" y="5948"/>
                      <a:pt x="2159" y="6127"/>
                      <a:pt x="2040" y="6237"/>
                    </a:cubicBezTo>
                    <a:cubicBezTo>
                      <a:pt x="2007" y="6196"/>
                      <a:pt x="1718" y="5805"/>
                      <a:pt x="1741" y="5778"/>
                    </a:cubicBezTo>
                    <a:lnTo>
                      <a:pt x="1741" y="5778"/>
                    </a:lnTo>
                    <a:cubicBezTo>
                      <a:pt x="1222" y="6375"/>
                      <a:pt x="671" y="6940"/>
                      <a:pt x="79" y="7468"/>
                    </a:cubicBezTo>
                    <a:cubicBezTo>
                      <a:pt x="51" y="7491"/>
                      <a:pt x="24" y="7514"/>
                      <a:pt x="15" y="7550"/>
                    </a:cubicBezTo>
                    <a:cubicBezTo>
                      <a:pt x="1" y="7596"/>
                      <a:pt x="24" y="7642"/>
                      <a:pt x="47" y="7683"/>
                    </a:cubicBezTo>
                    <a:cubicBezTo>
                      <a:pt x="253" y="8088"/>
                      <a:pt x="474" y="8478"/>
                      <a:pt x="680" y="8886"/>
                    </a:cubicBezTo>
                    <a:cubicBezTo>
                      <a:pt x="639" y="8804"/>
                      <a:pt x="1273" y="8019"/>
                      <a:pt x="1346" y="7913"/>
                    </a:cubicBezTo>
                    <a:cubicBezTo>
                      <a:pt x="1571" y="7605"/>
                      <a:pt x="1833" y="7316"/>
                      <a:pt x="2072" y="7018"/>
                    </a:cubicBezTo>
                    <a:cubicBezTo>
                      <a:pt x="2572" y="6379"/>
                      <a:pt x="3036" y="5718"/>
                      <a:pt x="3463" y="5029"/>
                    </a:cubicBezTo>
                    <a:cubicBezTo>
                      <a:pt x="3541" y="4901"/>
                      <a:pt x="3619" y="4772"/>
                      <a:pt x="3674" y="4635"/>
                    </a:cubicBezTo>
                    <a:cubicBezTo>
                      <a:pt x="3739" y="4483"/>
                      <a:pt x="3775" y="4318"/>
                      <a:pt x="3807" y="4157"/>
                    </a:cubicBezTo>
                    <a:cubicBezTo>
                      <a:pt x="3954" y="3468"/>
                      <a:pt x="4069" y="2770"/>
                      <a:pt x="4239" y="2091"/>
                    </a:cubicBezTo>
                    <a:lnTo>
                      <a:pt x="4244" y="2068"/>
                    </a:lnTo>
                    <a:cubicBezTo>
                      <a:pt x="4271" y="1939"/>
                      <a:pt x="4299" y="1801"/>
                      <a:pt x="4372" y="1691"/>
                    </a:cubicBezTo>
                    <a:cubicBezTo>
                      <a:pt x="4450" y="1576"/>
                      <a:pt x="4556" y="1508"/>
                      <a:pt x="4611" y="1374"/>
                    </a:cubicBezTo>
                    <a:cubicBezTo>
                      <a:pt x="4680" y="1204"/>
                      <a:pt x="4648" y="1035"/>
                      <a:pt x="4606" y="860"/>
                    </a:cubicBezTo>
                    <a:cubicBezTo>
                      <a:pt x="4570" y="709"/>
                      <a:pt x="4533" y="557"/>
                      <a:pt x="4492" y="410"/>
                    </a:cubicBezTo>
                    <a:cubicBezTo>
                      <a:pt x="4538" y="373"/>
                      <a:pt x="4574" y="337"/>
                      <a:pt x="4625" y="309"/>
                    </a:cubicBezTo>
                    <a:cubicBezTo>
                      <a:pt x="4689" y="396"/>
                      <a:pt x="4744" y="520"/>
                      <a:pt x="4859" y="548"/>
                    </a:cubicBezTo>
                    <a:cubicBezTo>
                      <a:pt x="4870" y="551"/>
                      <a:pt x="4883" y="553"/>
                      <a:pt x="4895" y="553"/>
                    </a:cubicBezTo>
                    <a:cubicBezTo>
                      <a:pt x="4932" y="553"/>
                      <a:pt x="4970" y="538"/>
                      <a:pt x="4988" y="507"/>
                    </a:cubicBezTo>
                    <a:cubicBezTo>
                      <a:pt x="5006" y="465"/>
                      <a:pt x="4983" y="419"/>
                      <a:pt x="4965" y="378"/>
                    </a:cubicBezTo>
                    <a:cubicBezTo>
                      <a:pt x="4909" y="272"/>
                      <a:pt x="4854" y="162"/>
                      <a:pt x="4804" y="57"/>
                    </a:cubicBezTo>
                    <a:cubicBezTo>
                      <a:pt x="4795" y="38"/>
                      <a:pt x="4781" y="15"/>
                      <a:pt x="4763" y="6"/>
                    </a:cubicBezTo>
                    <a:cubicBezTo>
                      <a:pt x="4755" y="2"/>
                      <a:pt x="4746" y="1"/>
                      <a:pt x="4737" y="1"/>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66" name="Google Shape;4305;p77">
                <a:extLst>
                  <a:ext uri="{FF2B5EF4-FFF2-40B4-BE49-F238E27FC236}">
                    <a16:creationId xmlns:a16="http://schemas.microsoft.com/office/drawing/2014/main" id="{D8857C41-C7DA-E691-53D3-9AA378AA16B4}"/>
                  </a:ext>
                </a:extLst>
              </p:cNvPr>
              <p:cNvSpPr/>
              <p:nvPr/>
            </p:nvSpPr>
            <p:spPr>
              <a:xfrm>
                <a:off x="744256" y="-3674325"/>
                <a:ext cx="457509" cy="572443"/>
              </a:xfrm>
              <a:custGeom>
                <a:avLst/>
                <a:gdLst/>
                <a:ahLst/>
                <a:cxnLst/>
                <a:rect l="l" t="t" r="r" b="b"/>
                <a:pathLst>
                  <a:path w="3909" h="4891" extrusionOk="0">
                    <a:moveTo>
                      <a:pt x="2838" y="4373"/>
                    </a:moveTo>
                    <a:lnTo>
                      <a:pt x="2838" y="4373"/>
                    </a:lnTo>
                    <a:cubicBezTo>
                      <a:pt x="2835" y="4373"/>
                      <a:pt x="2832" y="4374"/>
                      <a:pt x="2829" y="4375"/>
                    </a:cubicBezTo>
                    <a:lnTo>
                      <a:pt x="2829" y="4375"/>
                    </a:lnTo>
                    <a:cubicBezTo>
                      <a:pt x="2832" y="4374"/>
                      <a:pt x="2835" y="4374"/>
                      <a:pt x="2838" y="4373"/>
                    </a:cubicBezTo>
                    <a:close/>
                    <a:moveTo>
                      <a:pt x="2122" y="0"/>
                    </a:moveTo>
                    <a:cubicBezTo>
                      <a:pt x="2088" y="0"/>
                      <a:pt x="2054" y="1"/>
                      <a:pt x="2021" y="1"/>
                    </a:cubicBezTo>
                    <a:cubicBezTo>
                      <a:pt x="1732" y="6"/>
                      <a:pt x="1374" y="43"/>
                      <a:pt x="1126" y="203"/>
                    </a:cubicBezTo>
                    <a:cubicBezTo>
                      <a:pt x="933" y="327"/>
                      <a:pt x="786" y="506"/>
                      <a:pt x="694" y="718"/>
                    </a:cubicBezTo>
                    <a:cubicBezTo>
                      <a:pt x="648" y="837"/>
                      <a:pt x="611" y="952"/>
                      <a:pt x="598" y="1080"/>
                    </a:cubicBezTo>
                    <a:cubicBezTo>
                      <a:pt x="579" y="1218"/>
                      <a:pt x="561" y="1397"/>
                      <a:pt x="598" y="1535"/>
                    </a:cubicBezTo>
                    <a:cubicBezTo>
                      <a:pt x="575" y="1457"/>
                      <a:pt x="556" y="1374"/>
                      <a:pt x="510" y="1310"/>
                    </a:cubicBezTo>
                    <a:cubicBezTo>
                      <a:pt x="464" y="1241"/>
                      <a:pt x="391" y="1191"/>
                      <a:pt x="313" y="1186"/>
                    </a:cubicBezTo>
                    <a:cubicBezTo>
                      <a:pt x="249" y="1186"/>
                      <a:pt x="189" y="1218"/>
                      <a:pt x="143" y="1264"/>
                    </a:cubicBezTo>
                    <a:cubicBezTo>
                      <a:pt x="102" y="1310"/>
                      <a:pt x="74" y="1370"/>
                      <a:pt x="60" y="1429"/>
                    </a:cubicBezTo>
                    <a:cubicBezTo>
                      <a:pt x="1" y="1659"/>
                      <a:pt x="79" y="1953"/>
                      <a:pt x="212" y="2146"/>
                    </a:cubicBezTo>
                    <a:cubicBezTo>
                      <a:pt x="262" y="2219"/>
                      <a:pt x="331" y="2293"/>
                      <a:pt x="414" y="2311"/>
                    </a:cubicBezTo>
                    <a:cubicBezTo>
                      <a:pt x="426" y="2313"/>
                      <a:pt x="438" y="2314"/>
                      <a:pt x="450" y="2314"/>
                    </a:cubicBezTo>
                    <a:cubicBezTo>
                      <a:pt x="551" y="2314"/>
                      <a:pt x="612" y="2230"/>
                      <a:pt x="607" y="2129"/>
                    </a:cubicBezTo>
                    <a:lnTo>
                      <a:pt x="607" y="2129"/>
                    </a:lnTo>
                    <a:cubicBezTo>
                      <a:pt x="622" y="2343"/>
                      <a:pt x="672" y="2570"/>
                      <a:pt x="772" y="2756"/>
                    </a:cubicBezTo>
                    <a:cubicBezTo>
                      <a:pt x="850" y="2908"/>
                      <a:pt x="1002" y="3032"/>
                      <a:pt x="1139" y="3124"/>
                    </a:cubicBezTo>
                    <a:cubicBezTo>
                      <a:pt x="1296" y="3229"/>
                      <a:pt x="1470" y="3307"/>
                      <a:pt x="1654" y="3353"/>
                    </a:cubicBezTo>
                    <a:cubicBezTo>
                      <a:pt x="1690" y="3565"/>
                      <a:pt x="1663" y="4070"/>
                      <a:pt x="1658" y="4134"/>
                    </a:cubicBezTo>
                    <a:cubicBezTo>
                      <a:pt x="1649" y="4249"/>
                      <a:pt x="1622" y="4373"/>
                      <a:pt x="1544" y="4460"/>
                    </a:cubicBezTo>
                    <a:cubicBezTo>
                      <a:pt x="1478" y="4529"/>
                      <a:pt x="1384" y="4569"/>
                      <a:pt x="1290" y="4569"/>
                    </a:cubicBezTo>
                    <a:cubicBezTo>
                      <a:pt x="1266" y="4569"/>
                      <a:pt x="1241" y="4567"/>
                      <a:pt x="1218" y="4561"/>
                    </a:cubicBezTo>
                    <a:lnTo>
                      <a:pt x="1218" y="4561"/>
                    </a:lnTo>
                    <a:cubicBezTo>
                      <a:pt x="1402" y="4746"/>
                      <a:pt x="1658" y="4890"/>
                      <a:pt x="1927" y="4890"/>
                    </a:cubicBezTo>
                    <a:cubicBezTo>
                      <a:pt x="1972" y="4890"/>
                      <a:pt x="2017" y="4886"/>
                      <a:pt x="2062" y="4878"/>
                    </a:cubicBezTo>
                    <a:cubicBezTo>
                      <a:pt x="2186" y="4855"/>
                      <a:pt x="2301" y="4795"/>
                      <a:pt x="2411" y="4731"/>
                    </a:cubicBezTo>
                    <a:cubicBezTo>
                      <a:pt x="2489" y="4685"/>
                      <a:pt x="2554" y="4630"/>
                      <a:pt x="2618" y="4570"/>
                    </a:cubicBezTo>
                    <a:cubicBezTo>
                      <a:pt x="2666" y="4531"/>
                      <a:pt x="2768" y="4396"/>
                      <a:pt x="2829" y="4375"/>
                    </a:cubicBezTo>
                    <a:lnTo>
                      <a:pt x="2829" y="4375"/>
                    </a:lnTo>
                    <a:cubicBezTo>
                      <a:pt x="2774" y="4389"/>
                      <a:pt x="2718" y="4395"/>
                      <a:pt x="2661" y="4395"/>
                    </a:cubicBezTo>
                    <a:cubicBezTo>
                      <a:pt x="2613" y="4395"/>
                      <a:pt x="2564" y="4390"/>
                      <a:pt x="2517" y="4382"/>
                    </a:cubicBezTo>
                    <a:cubicBezTo>
                      <a:pt x="2476" y="4373"/>
                      <a:pt x="2430" y="4359"/>
                      <a:pt x="2407" y="4322"/>
                    </a:cubicBezTo>
                    <a:cubicBezTo>
                      <a:pt x="2388" y="4295"/>
                      <a:pt x="2388" y="4263"/>
                      <a:pt x="2388" y="4235"/>
                    </a:cubicBezTo>
                    <a:cubicBezTo>
                      <a:pt x="2370" y="3946"/>
                      <a:pt x="2361" y="3652"/>
                      <a:pt x="2388" y="3367"/>
                    </a:cubicBezTo>
                    <a:cubicBezTo>
                      <a:pt x="2668" y="3284"/>
                      <a:pt x="2939" y="3096"/>
                      <a:pt x="3141" y="2913"/>
                    </a:cubicBezTo>
                    <a:cubicBezTo>
                      <a:pt x="3366" y="2711"/>
                      <a:pt x="3439" y="2359"/>
                      <a:pt x="3435" y="2071"/>
                    </a:cubicBezTo>
                    <a:lnTo>
                      <a:pt x="3435" y="2071"/>
                    </a:lnTo>
                    <a:cubicBezTo>
                      <a:pt x="3437" y="2139"/>
                      <a:pt x="3512" y="2188"/>
                      <a:pt x="3584" y="2188"/>
                    </a:cubicBezTo>
                    <a:cubicBezTo>
                      <a:pt x="3597" y="2188"/>
                      <a:pt x="3611" y="2186"/>
                      <a:pt x="3624" y="2182"/>
                    </a:cubicBezTo>
                    <a:cubicBezTo>
                      <a:pt x="3706" y="2155"/>
                      <a:pt x="3761" y="2077"/>
                      <a:pt x="3798" y="1999"/>
                    </a:cubicBezTo>
                    <a:cubicBezTo>
                      <a:pt x="3849" y="1893"/>
                      <a:pt x="3876" y="1774"/>
                      <a:pt x="3894" y="1654"/>
                    </a:cubicBezTo>
                    <a:cubicBezTo>
                      <a:pt x="3908" y="1517"/>
                      <a:pt x="3908" y="1374"/>
                      <a:pt x="3853" y="1246"/>
                    </a:cubicBezTo>
                    <a:cubicBezTo>
                      <a:pt x="3830" y="1195"/>
                      <a:pt x="3793" y="1145"/>
                      <a:pt x="3748" y="1117"/>
                    </a:cubicBezTo>
                    <a:cubicBezTo>
                      <a:pt x="3721" y="1102"/>
                      <a:pt x="3690" y="1093"/>
                      <a:pt x="3660" y="1093"/>
                    </a:cubicBezTo>
                    <a:cubicBezTo>
                      <a:pt x="3634" y="1093"/>
                      <a:pt x="3608" y="1100"/>
                      <a:pt x="3587" y="1117"/>
                    </a:cubicBezTo>
                    <a:cubicBezTo>
                      <a:pt x="3564" y="1131"/>
                      <a:pt x="3550" y="1149"/>
                      <a:pt x="3536" y="1172"/>
                    </a:cubicBezTo>
                    <a:cubicBezTo>
                      <a:pt x="3495" y="1237"/>
                      <a:pt x="3463" y="1310"/>
                      <a:pt x="3445" y="1383"/>
                    </a:cubicBezTo>
                    <a:cubicBezTo>
                      <a:pt x="3435" y="1145"/>
                      <a:pt x="3431" y="911"/>
                      <a:pt x="3362" y="676"/>
                    </a:cubicBezTo>
                    <a:cubicBezTo>
                      <a:pt x="3348" y="626"/>
                      <a:pt x="3330" y="575"/>
                      <a:pt x="3307" y="525"/>
                    </a:cubicBezTo>
                    <a:cubicBezTo>
                      <a:pt x="3307" y="520"/>
                      <a:pt x="3302" y="511"/>
                      <a:pt x="3298" y="506"/>
                    </a:cubicBezTo>
                    <a:cubicBezTo>
                      <a:pt x="3084" y="67"/>
                      <a:pt x="2566" y="0"/>
                      <a:pt x="2122"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67" name="Google Shape;4306;p77">
                <a:extLst>
                  <a:ext uri="{FF2B5EF4-FFF2-40B4-BE49-F238E27FC236}">
                    <a16:creationId xmlns:a16="http://schemas.microsoft.com/office/drawing/2014/main" id="{53EC531F-AAFE-23A5-569D-9E22D4FDA7B1}"/>
                  </a:ext>
                </a:extLst>
              </p:cNvPr>
              <p:cNvSpPr/>
              <p:nvPr/>
            </p:nvSpPr>
            <p:spPr>
              <a:xfrm>
                <a:off x="765792" y="-3508012"/>
                <a:ext cx="35580" cy="78885"/>
              </a:xfrm>
              <a:custGeom>
                <a:avLst/>
                <a:gdLst/>
                <a:ahLst/>
                <a:cxnLst/>
                <a:rect l="l" t="t" r="r" b="b"/>
                <a:pathLst>
                  <a:path w="304" h="674" extrusionOk="0">
                    <a:moveTo>
                      <a:pt x="182" y="291"/>
                    </a:moveTo>
                    <a:lnTo>
                      <a:pt x="182" y="291"/>
                    </a:lnTo>
                    <a:cubicBezTo>
                      <a:pt x="193" y="336"/>
                      <a:pt x="203" y="382"/>
                      <a:pt x="207" y="431"/>
                    </a:cubicBezTo>
                    <a:cubicBezTo>
                      <a:pt x="216" y="481"/>
                      <a:pt x="221" y="541"/>
                      <a:pt x="216" y="592"/>
                    </a:cubicBezTo>
                    <a:cubicBezTo>
                      <a:pt x="216" y="593"/>
                      <a:pt x="215" y="594"/>
                      <a:pt x="215" y="595"/>
                    </a:cubicBezTo>
                    <a:lnTo>
                      <a:pt x="215" y="595"/>
                    </a:lnTo>
                    <a:cubicBezTo>
                      <a:pt x="201" y="581"/>
                      <a:pt x="184" y="559"/>
                      <a:pt x="170" y="536"/>
                    </a:cubicBezTo>
                    <a:cubicBezTo>
                      <a:pt x="130" y="466"/>
                      <a:pt x="134" y="369"/>
                      <a:pt x="182" y="291"/>
                    </a:cubicBezTo>
                    <a:close/>
                    <a:moveTo>
                      <a:pt x="216" y="596"/>
                    </a:moveTo>
                    <a:cubicBezTo>
                      <a:pt x="222" y="596"/>
                      <a:pt x="222" y="598"/>
                      <a:pt x="220" y="598"/>
                    </a:cubicBezTo>
                    <a:cubicBezTo>
                      <a:pt x="219" y="598"/>
                      <a:pt x="218" y="598"/>
                      <a:pt x="216" y="596"/>
                    </a:cubicBezTo>
                    <a:close/>
                    <a:moveTo>
                      <a:pt x="78" y="0"/>
                    </a:moveTo>
                    <a:cubicBezTo>
                      <a:pt x="72" y="0"/>
                      <a:pt x="65" y="2"/>
                      <a:pt x="60" y="4"/>
                    </a:cubicBezTo>
                    <a:cubicBezTo>
                      <a:pt x="46" y="13"/>
                      <a:pt x="37" y="18"/>
                      <a:pt x="33" y="27"/>
                    </a:cubicBezTo>
                    <a:cubicBezTo>
                      <a:pt x="23" y="45"/>
                      <a:pt x="19" y="59"/>
                      <a:pt x="14" y="77"/>
                    </a:cubicBezTo>
                    <a:cubicBezTo>
                      <a:pt x="0" y="137"/>
                      <a:pt x="5" y="197"/>
                      <a:pt x="23" y="256"/>
                    </a:cubicBezTo>
                    <a:cubicBezTo>
                      <a:pt x="23" y="197"/>
                      <a:pt x="28" y="137"/>
                      <a:pt x="51" y="86"/>
                    </a:cubicBezTo>
                    <a:cubicBezTo>
                      <a:pt x="58" y="65"/>
                      <a:pt x="74" y="51"/>
                      <a:pt x="80" y="51"/>
                    </a:cubicBezTo>
                    <a:cubicBezTo>
                      <a:pt x="82" y="51"/>
                      <a:pt x="83" y="52"/>
                      <a:pt x="83" y="54"/>
                    </a:cubicBezTo>
                    <a:cubicBezTo>
                      <a:pt x="83" y="54"/>
                      <a:pt x="97" y="68"/>
                      <a:pt x="106" y="77"/>
                    </a:cubicBezTo>
                    <a:cubicBezTo>
                      <a:pt x="111" y="82"/>
                      <a:pt x="120" y="96"/>
                      <a:pt x="124" y="105"/>
                    </a:cubicBezTo>
                    <a:cubicBezTo>
                      <a:pt x="147" y="151"/>
                      <a:pt x="161" y="206"/>
                      <a:pt x="175" y="261"/>
                    </a:cubicBezTo>
                    <a:cubicBezTo>
                      <a:pt x="176" y="264"/>
                      <a:pt x="176" y="267"/>
                      <a:pt x="177" y="271"/>
                    </a:cubicBezTo>
                    <a:lnTo>
                      <a:pt x="177" y="271"/>
                    </a:lnTo>
                    <a:cubicBezTo>
                      <a:pt x="146" y="298"/>
                      <a:pt x="122" y="335"/>
                      <a:pt x="106" y="376"/>
                    </a:cubicBezTo>
                    <a:cubicBezTo>
                      <a:pt x="88" y="435"/>
                      <a:pt x="88" y="504"/>
                      <a:pt x="111" y="564"/>
                    </a:cubicBezTo>
                    <a:cubicBezTo>
                      <a:pt x="124" y="596"/>
                      <a:pt x="138" y="624"/>
                      <a:pt x="170" y="651"/>
                    </a:cubicBezTo>
                    <a:cubicBezTo>
                      <a:pt x="175" y="656"/>
                      <a:pt x="184" y="665"/>
                      <a:pt x="198" y="670"/>
                    </a:cubicBezTo>
                    <a:cubicBezTo>
                      <a:pt x="205" y="672"/>
                      <a:pt x="213" y="673"/>
                      <a:pt x="221" y="673"/>
                    </a:cubicBezTo>
                    <a:cubicBezTo>
                      <a:pt x="230" y="673"/>
                      <a:pt x="239" y="672"/>
                      <a:pt x="248" y="670"/>
                    </a:cubicBezTo>
                    <a:cubicBezTo>
                      <a:pt x="280" y="651"/>
                      <a:pt x="290" y="619"/>
                      <a:pt x="294" y="605"/>
                    </a:cubicBezTo>
                    <a:cubicBezTo>
                      <a:pt x="303" y="536"/>
                      <a:pt x="299" y="477"/>
                      <a:pt x="290" y="417"/>
                    </a:cubicBezTo>
                    <a:cubicBezTo>
                      <a:pt x="280" y="357"/>
                      <a:pt x="267" y="298"/>
                      <a:pt x="248" y="243"/>
                    </a:cubicBezTo>
                    <a:cubicBezTo>
                      <a:pt x="230" y="187"/>
                      <a:pt x="216" y="128"/>
                      <a:pt x="179" y="73"/>
                    </a:cubicBezTo>
                    <a:cubicBezTo>
                      <a:pt x="170" y="59"/>
                      <a:pt x="161" y="45"/>
                      <a:pt x="147" y="31"/>
                    </a:cubicBezTo>
                    <a:cubicBezTo>
                      <a:pt x="129" y="22"/>
                      <a:pt x="124" y="13"/>
                      <a:pt x="97" y="4"/>
                    </a:cubicBezTo>
                    <a:cubicBezTo>
                      <a:pt x="92" y="2"/>
                      <a:pt x="85" y="0"/>
                      <a:pt x="78" y="0"/>
                    </a:cubicBezTo>
                    <a:close/>
                  </a:path>
                </a:pathLst>
              </a:custGeom>
              <a:solidFill>
                <a:srgbClr val="D35959">
                  <a:alpha val="3547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68" name="Google Shape;4307;p77">
                <a:extLst>
                  <a:ext uri="{FF2B5EF4-FFF2-40B4-BE49-F238E27FC236}">
                    <a16:creationId xmlns:a16="http://schemas.microsoft.com/office/drawing/2014/main" id="{36EE700F-F6D4-0C52-A3B4-A91BD1700CA0}"/>
                  </a:ext>
                </a:extLst>
              </p:cNvPr>
              <p:cNvSpPr/>
              <p:nvPr/>
            </p:nvSpPr>
            <p:spPr>
              <a:xfrm>
                <a:off x="1153777" y="-3522642"/>
                <a:ext cx="28558" cy="78066"/>
              </a:xfrm>
              <a:custGeom>
                <a:avLst/>
                <a:gdLst/>
                <a:ahLst/>
                <a:cxnLst/>
                <a:rect l="l" t="t" r="r" b="b"/>
                <a:pathLst>
                  <a:path w="244" h="667" extrusionOk="0">
                    <a:moveTo>
                      <a:pt x="115" y="326"/>
                    </a:moveTo>
                    <a:cubicBezTo>
                      <a:pt x="138" y="331"/>
                      <a:pt x="157" y="345"/>
                      <a:pt x="166" y="363"/>
                    </a:cubicBezTo>
                    <a:cubicBezTo>
                      <a:pt x="175" y="381"/>
                      <a:pt x="180" y="404"/>
                      <a:pt x="180" y="427"/>
                    </a:cubicBezTo>
                    <a:cubicBezTo>
                      <a:pt x="180" y="450"/>
                      <a:pt x="180" y="469"/>
                      <a:pt x="166" y="492"/>
                    </a:cubicBezTo>
                    <a:cubicBezTo>
                      <a:pt x="152" y="524"/>
                      <a:pt x="125" y="556"/>
                      <a:pt x="92" y="579"/>
                    </a:cubicBezTo>
                    <a:lnTo>
                      <a:pt x="88" y="501"/>
                    </a:lnTo>
                    <a:cubicBezTo>
                      <a:pt x="88" y="441"/>
                      <a:pt x="88" y="386"/>
                      <a:pt x="92" y="331"/>
                    </a:cubicBezTo>
                    <a:cubicBezTo>
                      <a:pt x="97" y="331"/>
                      <a:pt x="106" y="326"/>
                      <a:pt x="115" y="326"/>
                    </a:cubicBezTo>
                    <a:close/>
                    <a:moveTo>
                      <a:pt x="166" y="0"/>
                    </a:moveTo>
                    <a:cubicBezTo>
                      <a:pt x="148" y="5"/>
                      <a:pt x="134" y="19"/>
                      <a:pt x="125" y="32"/>
                    </a:cubicBezTo>
                    <a:cubicBezTo>
                      <a:pt x="92" y="78"/>
                      <a:pt x="69" y="124"/>
                      <a:pt x="51" y="179"/>
                    </a:cubicBezTo>
                    <a:cubicBezTo>
                      <a:pt x="10" y="280"/>
                      <a:pt x="1" y="395"/>
                      <a:pt x="5" y="501"/>
                    </a:cubicBezTo>
                    <a:cubicBezTo>
                      <a:pt x="5" y="528"/>
                      <a:pt x="10" y="556"/>
                      <a:pt x="10" y="583"/>
                    </a:cubicBezTo>
                    <a:cubicBezTo>
                      <a:pt x="14" y="597"/>
                      <a:pt x="14" y="616"/>
                      <a:pt x="28" y="643"/>
                    </a:cubicBezTo>
                    <a:cubicBezTo>
                      <a:pt x="37" y="652"/>
                      <a:pt x="56" y="666"/>
                      <a:pt x="79" y="666"/>
                    </a:cubicBezTo>
                    <a:cubicBezTo>
                      <a:pt x="97" y="666"/>
                      <a:pt x="111" y="657"/>
                      <a:pt x="115" y="657"/>
                    </a:cubicBezTo>
                    <a:cubicBezTo>
                      <a:pt x="170" y="620"/>
                      <a:pt x="212" y="574"/>
                      <a:pt x="230" y="515"/>
                    </a:cubicBezTo>
                    <a:cubicBezTo>
                      <a:pt x="239" y="487"/>
                      <a:pt x="244" y="450"/>
                      <a:pt x="235" y="423"/>
                    </a:cubicBezTo>
                    <a:cubicBezTo>
                      <a:pt x="230" y="395"/>
                      <a:pt x="221" y="363"/>
                      <a:pt x="198" y="340"/>
                    </a:cubicBezTo>
                    <a:cubicBezTo>
                      <a:pt x="180" y="317"/>
                      <a:pt x="157" y="303"/>
                      <a:pt x="129" y="303"/>
                    </a:cubicBezTo>
                    <a:cubicBezTo>
                      <a:pt x="125" y="303"/>
                      <a:pt x="120" y="303"/>
                      <a:pt x="115" y="308"/>
                    </a:cubicBezTo>
                    <a:cubicBezTo>
                      <a:pt x="106" y="308"/>
                      <a:pt x="97" y="308"/>
                      <a:pt x="92" y="312"/>
                    </a:cubicBezTo>
                    <a:cubicBezTo>
                      <a:pt x="97" y="276"/>
                      <a:pt x="102" y="234"/>
                      <a:pt x="111" y="198"/>
                    </a:cubicBezTo>
                    <a:cubicBezTo>
                      <a:pt x="125" y="147"/>
                      <a:pt x="138" y="97"/>
                      <a:pt x="161" y="51"/>
                    </a:cubicBezTo>
                    <a:cubicBezTo>
                      <a:pt x="166" y="37"/>
                      <a:pt x="175" y="28"/>
                      <a:pt x="184" y="28"/>
                    </a:cubicBezTo>
                    <a:cubicBezTo>
                      <a:pt x="189" y="28"/>
                      <a:pt x="193" y="32"/>
                      <a:pt x="198" y="37"/>
                    </a:cubicBezTo>
                    <a:cubicBezTo>
                      <a:pt x="216" y="46"/>
                      <a:pt x="221" y="78"/>
                      <a:pt x="221" y="101"/>
                    </a:cubicBezTo>
                    <a:cubicBezTo>
                      <a:pt x="230" y="78"/>
                      <a:pt x="235" y="46"/>
                      <a:pt x="216" y="19"/>
                    </a:cubicBezTo>
                    <a:cubicBezTo>
                      <a:pt x="207" y="9"/>
                      <a:pt x="193" y="0"/>
                      <a:pt x="175" y="0"/>
                    </a:cubicBezTo>
                    <a:close/>
                  </a:path>
                </a:pathLst>
              </a:custGeom>
              <a:solidFill>
                <a:srgbClr val="D35959">
                  <a:alpha val="3547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69" name="Google Shape;4308;p77">
                <a:extLst>
                  <a:ext uri="{FF2B5EF4-FFF2-40B4-BE49-F238E27FC236}">
                    <a16:creationId xmlns:a16="http://schemas.microsoft.com/office/drawing/2014/main" id="{23605A01-AF75-C27A-7BD0-A2663C888D21}"/>
                  </a:ext>
                </a:extLst>
              </p:cNvPr>
              <p:cNvSpPr/>
              <p:nvPr/>
            </p:nvSpPr>
            <p:spPr>
              <a:xfrm>
                <a:off x="936669" y="-3413562"/>
                <a:ext cx="102761" cy="42603"/>
              </a:xfrm>
              <a:custGeom>
                <a:avLst/>
                <a:gdLst/>
                <a:ahLst/>
                <a:cxnLst/>
                <a:rect l="l" t="t" r="r" b="b"/>
                <a:pathLst>
                  <a:path w="878" h="364" extrusionOk="0">
                    <a:moveTo>
                      <a:pt x="878" y="0"/>
                    </a:moveTo>
                    <a:cubicBezTo>
                      <a:pt x="832" y="83"/>
                      <a:pt x="767" y="147"/>
                      <a:pt x="694" y="198"/>
                    </a:cubicBezTo>
                    <a:cubicBezTo>
                      <a:pt x="620" y="244"/>
                      <a:pt x="538" y="276"/>
                      <a:pt x="455" y="280"/>
                    </a:cubicBezTo>
                    <a:lnTo>
                      <a:pt x="428" y="280"/>
                    </a:lnTo>
                    <a:cubicBezTo>
                      <a:pt x="350" y="280"/>
                      <a:pt x="276" y="262"/>
                      <a:pt x="203" y="225"/>
                    </a:cubicBezTo>
                    <a:cubicBezTo>
                      <a:pt x="125" y="184"/>
                      <a:pt x="56" y="124"/>
                      <a:pt x="1" y="46"/>
                    </a:cubicBezTo>
                    <a:lnTo>
                      <a:pt x="1" y="46"/>
                    </a:lnTo>
                    <a:cubicBezTo>
                      <a:pt x="23" y="143"/>
                      <a:pt x="88" y="225"/>
                      <a:pt x="170" y="280"/>
                    </a:cubicBezTo>
                    <a:cubicBezTo>
                      <a:pt x="248" y="336"/>
                      <a:pt x="340" y="363"/>
                      <a:pt x="437" y="363"/>
                    </a:cubicBezTo>
                    <a:lnTo>
                      <a:pt x="460" y="363"/>
                    </a:lnTo>
                    <a:cubicBezTo>
                      <a:pt x="561" y="359"/>
                      <a:pt x="657" y="317"/>
                      <a:pt x="735" y="248"/>
                    </a:cubicBezTo>
                    <a:cubicBezTo>
                      <a:pt x="809" y="184"/>
                      <a:pt x="864" y="97"/>
                      <a:pt x="878"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70" name="Google Shape;4309;p77">
                <a:extLst>
                  <a:ext uri="{FF2B5EF4-FFF2-40B4-BE49-F238E27FC236}">
                    <a16:creationId xmlns:a16="http://schemas.microsoft.com/office/drawing/2014/main" id="{58E1DDFB-3EC7-D7D2-CC52-773B58B67411}"/>
                  </a:ext>
                </a:extLst>
              </p:cNvPr>
              <p:cNvSpPr/>
              <p:nvPr/>
            </p:nvSpPr>
            <p:spPr>
              <a:xfrm>
                <a:off x="967334" y="-3510821"/>
                <a:ext cx="60276" cy="88716"/>
              </a:xfrm>
              <a:custGeom>
                <a:avLst/>
                <a:gdLst/>
                <a:ahLst/>
                <a:cxnLst/>
                <a:rect l="l" t="t" r="r" b="b"/>
                <a:pathLst>
                  <a:path w="515" h="758" extrusionOk="0">
                    <a:moveTo>
                      <a:pt x="317" y="0"/>
                    </a:moveTo>
                    <a:lnTo>
                      <a:pt x="317" y="0"/>
                    </a:lnTo>
                    <a:cubicBezTo>
                      <a:pt x="285" y="87"/>
                      <a:pt x="262" y="198"/>
                      <a:pt x="313" y="299"/>
                    </a:cubicBezTo>
                    <a:cubicBezTo>
                      <a:pt x="331" y="354"/>
                      <a:pt x="386" y="391"/>
                      <a:pt x="404" y="418"/>
                    </a:cubicBezTo>
                    <a:cubicBezTo>
                      <a:pt x="427" y="446"/>
                      <a:pt x="432" y="482"/>
                      <a:pt x="423" y="524"/>
                    </a:cubicBezTo>
                    <a:cubicBezTo>
                      <a:pt x="404" y="602"/>
                      <a:pt x="335" y="671"/>
                      <a:pt x="257" y="689"/>
                    </a:cubicBezTo>
                    <a:cubicBezTo>
                      <a:pt x="239" y="694"/>
                      <a:pt x="225" y="698"/>
                      <a:pt x="207" y="698"/>
                    </a:cubicBezTo>
                    <a:cubicBezTo>
                      <a:pt x="138" y="698"/>
                      <a:pt x="65" y="666"/>
                      <a:pt x="0" y="616"/>
                    </a:cubicBezTo>
                    <a:lnTo>
                      <a:pt x="0" y="616"/>
                    </a:lnTo>
                    <a:cubicBezTo>
                      <a:pt x="28" y="657"/>
                      <a:pt x="65" y="694"/>
                      <a:pt x="110" y="721"/>
                    </a:cubicBezTo>
                    <a:cubicBezTo>
                      <a:pt x="147" y="744"/>
                      <a:pt x="193" y="758"/>
                      <a:pt x="239" y="758"/>
                    </a:cubicBezTo>
                    <a:cubicBezTo>
                      <a:pt x="248" y="758"/>
                      <a:pt x="257" y="758"/>
                      <a:pt x="267" y="753"/>
                    </a:cubicBezTo>
                    <a:cubicBezTo>
                      <a:pt x="381" y="744"/>
                      <a:pt x="478" y="652"/>
                      <a:pt x="501" y="542"/>
                    </a:cubicBezTo>
                    <a:cubicBezTo>
                      <a:pt x="515" y="487"/>
                      <a:pt x="510" y="418"/>
                      <a:pt x="469" y="368"/>
                    </a:cubicBezTo>
                    <a:cubicBezTo>
                      <a:pt x="423" y="322"/>
                      <a:pt x="391" y="303"/>
                      <a:pt x="368" y="267"/>
                    </a:cubicBezTo>
                    <a:cubicBezTo>
                      <a:pt x="322" y="198"/>
                      <a:pt x="313" y="97"/>
                      <a:pt x="317"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71" name="Google Shape;4310;p77">
                <a:extLst>
                  <a:ext uri="{FF2B5EF4-FFF2-40B4-BE49-F238E27FC236}">
                    <a16:creationId xmlns:a16="http://schemas.microsoft.com/office/drawing/2014/main" id="{66339273-2DCD-0D65-8C2E-FD0A443CAB18}"/>
                  </a:ext>
                </a:extLst>
              </p:cNvPr>
              <p:cNvSpPr/>
              <p:nvPr/>
            </p:nvSpPr>
            <p:spPr>
              <a:xfrm>
                <a:off x="1044697" y="-3513513"/>
                <a:ext cx="37687" cy="32771"/>
              </a:xfrm>
              <a:custGeom>
                <a:avLst/>
                <a:gdLst/>
                <a:ahLst/>
                <a:cxnLst/>
                <a:rect l="l" t="t" r="r" b="b"/>
                <a:pathLst>
                  <a:path w="322" h="280" extrusionOk="0">
                    <a:moveTo>
                      <a:pt x="145" y="0"/>
                    </a:moveTo>
                    <a:cubicBezTo>
                      <a:pt x="115" y="0"/>
                      <a:pt x="84" y="11"/>
                      <a:pt x="56" y="37"/>
                    </a:cubicBezTo>
                    <a:cubicBezTo>
                      <a:pt x="14" y="74"/>
                      <a:pt x="0" y="138"/>
                      <a:pt x="19" y="193"/>
                    </a:cubicBezTo>
                    <a:cubicBezTo>
                      <a:pt x="37" y="234"/>
                      <a:pt x="60" y="257"/>
                      <a:pt x="92" y="271"/>
                    </a:cubicBezTo>
                    <a:cubicBezTo>
                      <a:pt x="107" y="277"/>
                      <a:pt x="123" y="280"/>
                      <a:pt x="139" y="280"/>
                    </a:cubicBezTo>
                    <a:cubicBezTo>
                      <a:pt x="187" y="280"/>
                      <a:pt x="235" y="255"/>
                      <a:pt x="262" y="207"/>
                    </a:cubicBezTo>
                    <a:cubicBezTo>
                      <a:pt x="321" y="106"/>
                      <a:pt x="238" y="0"/>
                      <a:pt x="145"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72" name="Google Shape;4311;p77">
                <a:extLst>
                  <a:ext uri="{FF2B5EF4-FFF2-40B4-BE49-F238E27FC236}">
                    <a16:creationId xmlns:a16="http://schemas.microsoft.com/office/drawing/2014/main" id="{77B53F45-085E-417F-8E00-706B687CCECC}"/>
                  </a:ext>
                </a:extLst>
              </p:cNvPr>
              <p:cNvSpPr/>
              <p:nvPr/>
            </p:nvSpPr>
            <p:spPr>
              <a:xfrm>
                <a:off x="887279" y="-3513045"/>
                <a:ext cx="37453" cy="32888"/>
              </a:xfrm>
              <a:custGeom>
                <a:avLst/>
                <a:gdLst/>
                <a:ahLst/>
                <a:cxnLst/>
                <a:rect l="l" t="t" r="r" b="b"/>
                <a:pathLst>
                  <a:path w="320" h="281" extrusionOk="0">
                    <a:moveTo>
                      <a:pt x="141" y="1"/>
                    </a:moveTo>
                    <a:cubicBezTo>
                      <a:pt x="110" y="1"/>
                      <a:pt x="79" y="12"/>
                      <a:pt x="51" y="38"/>
                    </a:cubicBezTo>
                    <a:cubicBezTo>
                      <a:pt x="9" y="74"/>
                      <a:pt x="0" y="139"/>
                      <a:pt x="18" y="194"/>
                    </a:cubicBezTo>
                    <a:cubicBezTo>
                      <a:pt x="32" y="235"/>
                      <a:pt x="60" y="263"/>
                      <a:pt x="92" y="272"/>
                    </a:cubicBezTo>
                    <a:cubicBezTo>
                      <a:pt x="106" y="278"/>
                      <a:pt x="121" y="280"/>
                      <a:pt x="136" y="280"/>
                    </a:cubicBezTo>
                    <a:cubicBezTo>
                      <a:pt x="182" y="280"/>
                      <a:pt x="230" y="256"/>
                      <a:pt x="257" y="208"/>
                    </a:cubicBezTo>
                    <a:cubicBezTo>
                      <a:pt x="320" y="107"/>
                      <a:pt x="235" y="1"/>
                      <a:pt x="141"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73" name="Google Shape;4312;p77">
                <a:extLst>
                  <a:ext uri="{FF2B5EF4-FFF2-40B4-BE49-F238E27FC236}">
                    <a16:creationId xmlns:a16="http://schemas.microsoft.com/office/drawing/2014/main" id="{13F8FD41-0E54-4882-CBEA-E9E14168E8FA}"/>
                  </a:ext>
                </a:extLst>
              </p:cNvPr>
              <p:cNvSpPr/>
              <p:nvPr/>
            </p:nvSpPr>
            <p:spPr>
              <a:xfrm>
                <a:off x="870542" y="-3581396"/>
                <a:ext cx="63553" cy="33005"/>
              </a:xfrm>
              <a:custGeom>
                <a:avLst/>
                <a:gdLst/>
                <a:ahLst/>
                <a:cxnLst/>
                <a:rect l="l" t="t" r="r" b="b"/>
                <a:pathLst>
                  <a:path w="543" h="282" extrusionOk="0">
                    <a:moveTo>
                      <a:pt x="308" y="1"/>
                    </a:moveTo>
                    <a:cubicBezTo>
                      <a:pt x="280" y="1"/>
                      <a:pt x="251" y="4"/>
                      <a:pt x="221" y="11"/>
                    </a:cubicBezTo>
                    <a:cubicBezTo>
                      <a:pt x="166" y="29"/>
                      <a:pt x="106" y="61"/>
                      <a:pt x="65" y="107"/>
                    </a:cubicBezTo>
                    <a:cubicBezTo>
                      <a:pt x="24" y="153"/>
                      <a:pt x="1" y="213"/>
                      <a:pt x="10" y="282"/>
                    </a:cubicBezTo>
                    <a:lnTo>
                      <a:pt x="161" y="259"/>
                    </a:lnTo>
                    <a:cubicBezTo>
                      <a:pt x="203" y="250"/>
                      <a:pt x="240" y="245"/>
                      <a:pt x="281" y="236"/>
                    </a:cubicBezTo>
                    <a:cubicBezTo>
                      <a:pt x="318" y="227"/>
                      <a:pt x="354" y="213"/>
                      <a:pt x="400" y="195"/>
                    </a:cubicBezTo>
                    <a:cubicBezTo>
                      <a:pt x="442" y="172"/>
                      <a:pt x="492" y="149"/>
                      <a:pt x="543" y="107"/>
                    </a:cubicBezTo>
                    <a:cubicBezTo>
                      <a:pt x="497" y="57"/>
                      <a:pt x="446" y="29"/>
                      <a:pt x="391" y="11"/>
                    </a:cubicBezTo>
                    <a:cubicBezTo>
                      <a:pt x="363" y="4"/>
                      <a:pt x="336" y="1"/>
                      <a:pt x="308"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74" name="Google Shape;4313;p77">
                <a:extLst>
                  <a:ext uri="{FF2B5EF4-FFF2-40B4-BE49-F238E27FC236}">
                    <a16:creationId xmlns:a16="http://schemas.microsoft.com/office/drawing/2014/main" id="{4E3F25D4-509E-A254-2B11-12E09C02B234}"/>
                  </a:ext>
                </a:extLst>
              </p:cNvPr>
              <p:cNvSpPr/>
              <p:nvPr/>
            </p:nvSpPr>
            <p:spPr>
              <a:xfrm>
                <a:off x="1029130" y="-3585609"/>
                <a:ext cx="62382" cy="29728"/>
              </a:xfrm>
              <a:custGeom>
                <a:avLst/>
                <a:gdLst/>
                <a:ahLst/>
                <a:cxnLst/>
                <a:rect l="l" t="t" r="r" b="b"/>
                <a:pathLst>
                  <a:path w="533" h="254" extrusionOk="0">
                    <a:moveTo>
                      <a:pt x="245" y="1"/>
                    </a:moveTo>
                    <a:cubicBezTo>
                      <a:pt x="207" y="1"/>
                      <a:pt x="170" y="7"/>
                      <a:pt x="133" y="19"/>
                    </a:cubicBezTo>
                    <a:cubicBezTo>
                      <a:pt x="83" y="42"/>
                      <a:pt x="32" y="74"/>
                      <a:pt x="0" y="134"/>
                    </a:cubicBezTo>
                    <a:cubicBezTo>
                      <a:pt x="55" y="166"/>
                      <a:pt x="101" y="185"/>
                      <a:pt x="143" y="203"/>
                    </a:cubicBezTo>
                    <a:cubicBezTo>
                      <a:pt x="184" y="217"/>
                      <a:pt x="225" y="226"/>
                      <a:pt x="262" y="231"/>
                    </a:cubicBezTo>
                    <a:cubicBezTo>
                      <a:pt x="299" y="240"/>
                      <a:pt x="331" y="244"/>
                      <a:pt x="372" y="244"/>
                    </a:cubicBezTo>
                    <a:cubicBezTo>
                      <a:pt x="414" y="249"/>
                      <a:pt x="459" y="249"/>
                      <a:pt x="524" y="254"/>
                    </a:cubicBezTo>
                    <a:cubicBezTo>
                      <a:pt x="533" y="189"/>
                      <a:pt x="501" y="130"/>
                      <a:pt x="459" y="88"/>
                    </a:cubicBezTo>
                    <a:cubicBezTo>
                      <a:pt x="414" y="42"/>
                      <a:pt x="358" y="15"/>
                      <a:pt x="303" y="6"/>
                    </a:cubicBezTo>
                    <a:cubicBezTo>
                      <a:pt x="283" y="3"/>
                      <a:pt x="264" y="1"/>
                      <a:pt x="245"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75" name="Google Shape;4314;p77">
                <a:extLst>
                  <a:ext uri="{FF2B5EF4-FFF2-40B4-BE49-F238E27FC236}">
                    <a16:creationId xmlns:a16="http://schemas.microsoft.com/office/drawing/2014/main" id="{E471270F-0CD5-FF74-A0FE-BD63C1696E0A}"/>
                  </a:ext>
                </a:extLst>
              </p:cNvPr>
              <p:cNvSpPr/>
              <p:nvPr/>
            </p:nvSpPr>
            <p:spPr>
              <a:xfrm>
                <a:off x="837771" y="-3462484"/>
                <a:ext cx="96909" cy="50678"/>
              </a:xfrm>
              <a:custGeom>
                <a:avLst/>
                <a:gdLst/>
                <a:ahLst/>
                <a:cxnLst/>
                <a:rect l="l" t="t" r="r" b="b"/>
                <a:pathLst>
                  <a:path w="828" h="433" extrusionOk="0">
                    <a:moveTo>
                      <a:pt x="492" y="1"/>
                    </a:moveTo>
                    <a:cubicBezTo>
                      <a:pt x="386" y="1"/>
                      <a:pt x="276" y="19"/>
                      <a:pt x="180" y="65"/>
                    </a:cubicBezTo>
                    <a:cubicBezTo>
                      <a:pt x="129" y="83"/>
                      <a:pt x="79" y="115"/>
                      <a:pt x="47" y="157"/>
                    </a:cubicBezTo>
                    <a:cubicBezTo>
                      <a:pt x="14" y="198"/>
                      <a:pt x="1" y="262"/>
                      <a:pt x="24" y="308"/>
                    </a:cubicBezTo>
                    <a:cubicBezTo>
                      <a:pt x="47" y="354"/>
                      <a:pt x="92" y="382"/>
                      <a:pt x="138" y="395"/>
                    </a:cubicBezTo>
                    <a:cubicBezTo>
                      <a:pt x="207" y="423"/>
                      <a:pt x="276" y="432"/>
                      <a:pt x="350" y="432"/>
                    </a:cubicBezTo>
                    <a:cubicBezTo>
                      <a:pt x="414" y="432"/>
                      <a:pt x="478" y="423"/>
                      <a:pt x="542" y="414"/>
                    </a:cubicBezTo>
                    <a:cubicBezTo>
                      <a:pt x="602" y="405"/>
                      <a:pt x="662" y="391"/>
                      <a:pt x="712" y="363"/>
                    </a:cubicBezTo>
                    <a:cubicBezTo>
                      <a:pt x="763" y="336"/>
                      <a:pt x="809" y="285"/>
                      <a:pt x="818" y="226"/>
                    </a:cubicBezTo>
                    <a:cubicBezTo>
                      <a:pt x="827" y="152"/>
                      <a:pt x="777" y="79"/>
                      <a:pt x="712" y="42"/>
                    </a:cubicBezTo>
                    <a:cubicBezTo>
                      <a:pt x="653" y="10"/>
                      <a:pt x="584" y="1"/>
                      <a:pt x="515" y="1"/>
                    </a:cubicBezTo>
                    <a:close/>
                  </a:path>
                </a:pathLst>
              </a:custGeom>
              <a:solidFill>
                <a:srgbClr val="D35959">
                  <a:alpha val="3547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76" name="Google Shape;4315;p77">
                <a:extLst>
                  <a:ext uri="{FF2B5EF4-FFF2-40B4-BE49-F238E27FC236}">
                    <a16:creationId xmlns:a16="http://schemas.microsoft.com/office/drawing/2014/main" id="{3273AECB-BDBF-7867-650F-F838D3E531DC}"/>
                  </a:ext>
                </a:extLst>
              </p:cNvPr>
              <p:cNvSpPr/>
              <p:nvPr/>
            </p:nvSpPr>
            <p:spPr>
              <a:xfrm>
                <a:off x="1043643" y="-3467283"/>
                <a:ext cx="96324" cy="50561"/>
              </a:xfrm>
              <a:custGeom>
                <a:avLst/>
                <a:gdLst/>
                <a:ahLst/>
                <a:cxnLst/>
                <a:rect l="l" t="t" r="r" b="b"/>
                <a:pathLst>
                  <a:path w="823" h="432" extrusionOk="0">
                    <a:moveTo>
                      <a:pt x="492" y="0"/>
                    </a:moveTo>
                    <a:cubicBezTo>
                      <a:pt x="381" y="0"/>
                      <a:pt x="276" y="19"/>
                      <a:pt x="175" y="64"/>
                    </a:cubicBezTo>
                    <a:cubicBezTo>
                      <a:pt x="124" y="83"/>
                      <a:pt x="78" y="115"/>
                      <a:pt x="46" y="156"/>
                    </a:cubicBezTo>
                    <a:cubicBezTo>
                      <a:pt x="14" y="198"/>
                      <a:pt x="0" y="257"/>
                      <a:pt x="23" y="308"/>
                    </a:cubicBezTo>
                    <a:cubicBezTo>
                      <a:pt x="42" y="354"/>
                      <a:pt x="88" y="381"/>
                      <a:pt x="138" y="395"/>
                    </a:cubicBezTo>
                    <a:cubicBezTo>
                      <a:pt x="202" y="423"/>
                      <a:pt x="276" y="432"/>
                      <a:pt x="345" y="432"/>
                    </a:cubicBezTo>
                    <a:cubicBezTo>
                      <a:pt x="409" y="432"/>
                      <a:pt x="478" y="423"/>
                      <a:pt x="542" y="413"/>
                    </a:cubicBezTo>
                    <a:cubicBezTo>
                      <a:pt x="597" y="404"/>
                      <a:pt x="657" y="390"/>
                      <a:pt x="707" y="363"/>
                    </a:cubicBezTo>
                    <a:cubicBezTo>
                      <a:pt x="763" y="335"/>
                      <a:pt x="804" y="285"/>
                      <a:pt x="813" y="225"/>
                    </a:cubicBezTo>
                    <a:cubicBezTo>
                      <a:pt x="822" y="152"/>
                      <a:pt x="776" y="78"/>
                      <a:pt x="712" y="42"/>
                    </a:cubicBezTo>
                    <a:cubicBezTo>
                      <a:pt x="648" y="9"/>
                      <a:pt x="579" y="0"/>
                      <a:pt x="510" y="0"/>
                    </a:cubicBezTo>
                    <a:close/>
                  </a:path>
                </a:pathLst>
              </a:custGeom>
              <a:solidFill>
                <a:srgbClr val="D35959">
                  <a:alpha val="3547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77" name="Google Shape;4316;p77">
                <a:extLst>
                  <a:ext uri="{FF2B5EF4-FFF2-40B4-BE49-F238E27FC236}">
                    <a16:creationId xmlns:a16="http://schemas.microsoft.com/office/drawing/2014/main" id="{8060E39F-6993-63F3-4F10-3D73C2899A3F}"/>
                  </a:ext>
                </a:extLst>
              </p:cNvPr>
              <p:cNvSpPr/>
              <p:nvPr/>
            </p:nvSpPr>
            <p:spPr>
              <a:xfrm>
                <a:off x="758769" y="-3674325"/>
                <a:ext cx="432814" cy="504325"/>
              </a:xfrm>
              <a:custGeom>
                <a:avLst/>
                <a:gdLst/>
                <a:ahLst/>
                <a:cxnLst/>
                <a:rect l="l" t="t" r="r" b="b"/>
                <a:pathLst>
                  <a:path w="3698" h="4309" extrusionOk="0">
                    <a:moveTo>
                      <a:pt x="2003" y="0"/>
                    </a:moveTo>
                    <a:cubicBezTo>
                      <a:pt x="1969" y="0"/>
                      <a:pt x="1935" y="1"/>
                      <a:pt x="1902" y="1"/>
                    </a:cubicBezTo>
                    <a:cubicBezTo>
                      <a:pt x="1612" y="6"/>
                      <a:pt x="1254" y="43"/>
                      <a:pt x="1006" y="203"/>
                    </a:cubicBezTo>
                    <a:cubicBezTo>
                      <a:pt x="813" y="327"/>
                      <a:pt x="666" y="506"/>
                      <a:pt x="575" y="718"/>
                    </a:cubicBezTo>
                    <a:cubicBezTo>
                      <a:pt x="529" y="837"/>
                      <a:pt x="492" y="952"/>
                      <a:pt x="478" y="1080"/>
                    </a:cubicBezTo>
                    <a:cubicBezTo>
                      <a:pt x="460" y="1218"/>
                      <a:pt x="441" y="1397"/>
                      <a:pt x="478" y="1535"/>
                    </a:cubicBezTo>
                    <a:cubicBezTo>
                      <a:pt x="455" y="1457"/>
                      <a:pt x="432" y="1374"/>
                      <a:pt x="391" y="1310"/>
                    </a:cubicBezTo>
                    <a:cubicBezTo>
                      <a:pt x="354" y="1259"/>
                      <a:pt x="308" y="1223"/>
                      <a:pt x="249" y="1209"/>
                    </a:cubicBezTo>
                    <a:lnTo>
                      <a:pt x="249" y="1209"/>
                    </a:lnTo>
                    <a:cubicBezTo>
                      <a:pt x="285" y="1250"/>
                      <a:pt x="313" y="1305"/>
                      <a:pt x="317" y="1361"/>
                    </a:cubicBezTo>
                    <a:cubicBezTo>
                      <a:pt x="294" y="1348"/>
                      <a:pt x="268" y="1342"/>
                      <a:pt x="241" y="1342"/>
                    </a:cubicBezTo>
                    <a:cubicBezTo>
                      <a:pt x="170" y="1342"/>
                      <a:pt x="96" y="1383"/>
                      <a:pt x="56" y="1443"/>
                    </a:cubicBezTo>
                    <a:cubicBezTo>
                      <a:pt x="1" y="1526"/>
                      <a:pt x="1" y="1636"/>
                      <a:pt x="28" y="1732"/>
                    </a:cubicBezTo>
                    <a:cubicBezTo>
                      <a:pt x="56" y="1829"/>
                      <a:pt x="111" y="1916"/>
                      <a:pt x="166" y="1999"/>
                    </a:cubicBezTo>
                    <a:cubicBezTo>
                      <a:pt x="161" y="1884"/>
                      <a:pt x="194" y="1765"/>
                      <a:pt x="258" y="1664"/>
                    </a:cubicBezTo>
                    <a:cubicBezTo>
                      <a:pt x="304" y="1792"/>
                      <a:pt x="304" y="1934"/>
                      <a:pt x="258" y="2063"/>
                    </a:cubicBezTo>
                    <a:cubicBezTo>
                      <a:pt x="313" y="2058"/>
                      <a:pt x="331" y="1990"/>
                      <a:pt x="336" y="1934"/>
                    </a:cubicBezTo>
                    <a:cubicBezTo>
                      <a:pt x="340" y="1829"/>
                      <a:pt x="350" y="1723"/>
                      <a:pt x="354" y="1618"/>
                    </a:cubicBezTo>
                    <a:cubicBezTo>
                      <a:pt x="363" y="1746"/>
                      <a:pt x="396" y="1875"/>
                      <a:pt x="451" y="1990"/>
                    </a:cubicBezTo>
                    <a:cubicBezTo>
                      <a:pt x="460" y="2013"/>
                      <a:pt x="474" y="2036"/>
                      <a:pt x="497" y="2045"/>
                    </a:cubicBezTo>
                    <a:cubicBezTo>
                      <a:pt x="500" y="2046"/>
                      <a:pt x="503" y="2046"/>
                      <a:pt x="507" y="2046"/>
                    </a:cubicBezTo>
                    <a:cubicBezTo>
                      <a:pt x="523" y="2046"/>
                      <a:pt x="541" y="2038"/>
                      <a:pt x="556" y="2031"/>
                    </a:cubicBezTo>
                    <a:cubicBezTo>
                      <a:pt x="676" y="1962"/>
                      <a:pt x="745" y="1824"/>
                      <a:pt x="763" y="1687"/>
                    </a:cubicBezTo>
                    <a:cubicBezTo>
                      <a:pt x="777" y="1549"/>
                      <a:pt x="745" y="1411"/>
                      <a:pt x="708" y="1278"/>
                    </a:cubicBezTo>
                    <a:cubicBezTo>
                      <a:pt x="699" y="1259"/>
                      <a:pt x="694" y="1241"/>
                      <a:pt x="699" y="1223"/>
                    </a:cubicBezTo>
                    <a:cubicBezTo>
                      <a:pt x="703" y="1195"/>
                      <a:pt x="722" y="1177"/>
                      <a:pt x="740" y="1154"/>
                    </a:cubicBezTo>
                    <a:cubicBezTo>
                      <a:pt x="804" y="1090"/>
                      <a:pt x="841" y="1007"/>
                      <a:pt x="850" y="915"/>
                    </a:cubicBezTo>
                    <a:cubicBezTo>
                      <a:pt x="859" y="869"/>
                      <a:pt x="855" y="814"/>
                      <a:pt x="882" y="773"/>
                    </a:cubicBezTo>
                    <a:cubicBezTo>
                      <a:pt x="919" y="695"/>
                      <a:pt x="1015" y="676"/>
                      <a:pt x="1098" y="663"/>
                    </a:cubicBezTo>
                    <a:lnTo>
                      <a:pt x="1098" y="663"/>
                    </a:lnTo>
                    <a:cubicBezTo>
                      <a:pt x="1071" y="731"/>
                      <a:pt x="1094" y="819"/>
                      <a:pt x="1158" y="860"/>
                    </a:cubicBezTo>
                    <a:cubicBezTo>
                      <a:pt x="1184" y="880"/>
                      <a:pt x="1215" y="889"/>
                      <a:pt x="1248" y="889"/>
                    </a:cubicBezTo>
                    <a:cubicBezTo>
                      <a:pt x="1290" y="889"/>
                      <a:pt x="1333" y="873"/>
                      <a:pt x="1364" y="842"/>
                    </a:cubicBezTo>
                    <a:cubicBezTo>
                      <a:pt x="1444" y="901"/>
                      <a:pt x="1541" y="928"/>
                      <a:pt x="1638" y="928"/>
                    </a:cubicBezTo>
                    <a:cubicBezTo>
                      <a:pt x="1798" y="928"/>
                      <a:pt x="1958" y="854"/>
                      <a:pt x="2044" y="722"/>
                    </a:cubicBezTo>
                    <a:cubicBezTo>
                      <a:pt x="2067" y="768"/>
                      <a:pt x="2085" y="823"/>
                      <a:pt x="2131" y="851"/>
                    </a:cubicBezTo>
                    <a:cubicBezTo>
                      <a:pt x="2148" y="864"/>
                      <a:pt x="2171" y="871"/>
                      <a:pt x="2194" y="871"/>
                    </a:cubicBezTo>
                    <a:cubicBezTo>
                      <a:pt x="2225" y="871"/>
                      <a:pt x="2256" y="857"/>
                      <a:pt x="2269" y="828"/>
                    </a:cubicBezTo>
                    <a:cubicBezTo>
                      <a:pt x="2274" y="814"/>
                      <a:pt x="2278" y="796"/>
                      <a:pt x="2297" y="787"/>
                    </a:cubicBezTo>
                    <a:cubicBezTo>
                      <a:pt x="2299" y="785"/>
                      <a:pt x="2302" y="785"/>
                      <a:pt x="2305" y="785"/>
                    </a:cubicBezTo>
                    <a:cubicBezTo>
                      <a:pt x="2313" y="785"/>
                      <a:pt x="2323" y="789"/>
                      <a:pt x="2333" y="796"/>
                    </a:cubicBezTo>
                    <a:cubicBezTo>
                      <a:pt x="2402" y="832"/>
                      <a:pt x="2466" y="888"/>
                      <a:pt x="2540" y="901"/>
                    </a:cubicBezTo>
                    <a:cubicBezTo>
                      <a:pt x="2549" y="903"/>
                      <a:pt x="2559" y="904"/>
                      <a:pt x="2568" y="904"/>
                    </a:cubicBezTo>
                    <a:cubicBezTo>
                      <a:pt x="2640" y="904"/>
                      <a:pt x="2718" y="860"/>
                      <a:pt x="2714" y="791"/>
                    </a:cubicBezTo>
                    <a:lnTo>
                      <a:pt x="2714" y="791"/>
                    </a:lnTo>
                    <a:cubicBezTo>
                      <a:pt x="2751" y="883"/>
                      <a:pt x="2797" y="975"/>
                      <a:pt x="2852" y="1057"/>
                    </a:cubicBezTo>
                    <a:cubicBezTo>
                      <a:pt x="2871" y="1080"/>
                      <a:pt x="2889" y="1103"/>
                      <a:pt x="2916" y="1113"/>
                    </a:cubicBezTo>
                    <a:cubicBezTo>
                      <a:pt x="2921" y="1114"/>
                      <a:pt x="2927" y="1115"/>
                      <a:pt x="2932" y="1115"/>
                    </a:cubicBezTo>
                    <a:cubicBezTo>
                      <a:pt x="2955" y="1115"/>
                      <a:pt x="2980" y="1101"/>
                      <a:pt x="2981" y="1081"/>
                    </a:cubicBezTo>
                    <a:lnTo>
                      <a:pt x="2981" y="1081"/>
                    </a:lnTo>
                    <a:cubicBezTo>
                      <a:pt x="2988" y="1217"/>
                      <a:pt x="2916" y="1344"/>
                      <a:pt x="2884" y="1480"/>
                    </a:cubicBezTo>
                    <a:cubicBezTo>
                      <a:pt x="2848" y="1613"/>
                      <a:pt x="2875" y="1792"/>
                      <a:pt x="3004" y="1843"/>
                    </a:cubicBezTo>
                    <a:cubicBezTo>
                      <a:pt x="3004" y="2329"/>
                      <a:pt x="2728" y="2812"/>
                      <a:pt x="2306" y="3055"/>
                    </a:cubicBezTo>
                    <a:cubicBezTo>
                      <a:pt x="2100" y="3172"/>
                      <a:pt x="1864" y="3231"/>
                      <a:pt x="1629" y="3231"/>
                    </a:cubicBezTo>
                    <a:cubicBezTo>
                      <a:pt x="1376" y="3231"/>
                      <a:pt x="1124" y="3163"/>
                      <a:pt x="910" y="3027"/>
                    </a:cubicBezTo>
                    <a:lnTo>
                      <a:pt x="910" y="3027"/>
                    </a:lnTo>
                    <a:cubicBezTo>
                      <a:pt x="974" y="3069"/>
                      <a:pt x="1025" y="3138"/>
                      <a:pt x="1094" y="3179"/>
                    </a:cubicBezTo>
                    <a:cubicBezTo>
                      <a:pt x="1167" y="3225"/>
                      <a:pt x="1245" y="3262"/>
                      <a:pt x="1323" y="3294"/>
                    </a:cubicBezTo>
                    <a:cubicBezTo>
                      <a:pt x="1387" y="3317"/>
                      <a:pt x="1452" y="3335"/>
                      <a:pt x="1516" y="3349"/>
                    </a:cubicBezTo>
                    <a:lnTo>
                      <a:pt x="1525" y="3358"/>
                    </a:lnTo>
                    <a:lnTo>
                      <a:pt x="1530" y="3367"/>
                    </a:lnTo>
                    <a:cubicBezTo>
                      <a:pt x="1539" y="3459"/>
                      <a:pt x="1543" y="3555"/>
                      <a:pt x="1543" y="3647"/>
                    </a:cubicBezTo>
                    <a:cubicBezTo>
                      <a:pt x="1543" y="3675"/>
                      <a:pt x="1543" y="3698"/>
                      <a:pt x="1548" y="3725"/>
                    </a:cubicBezTo>
                    <a:cubicBezTo>
                      <a:pt x="1562" y="3767"/>
                      <a:pt x="1612" y="3799"/>
                      <a:pt x="1645" y="3826"/>
                    </a:cubicBezTo>
                    <a:cubicBezTo>
                      <a:pt x="1690" y="3868"/>
                      <a:pt x="1736" y="3909"/>
                      <a:pt x="1782" y="3950"/>
                    </a:cubicBezTo>
                    <a:cubicBezTo>
                      <a:pt x="1874" y="4038"/>
                      <a:pt x="1971" y="4120"/>
                      <a:pt x="2062" y="4198"/>
                    </a:cubicBezTo>
                    <a:cubicBezTo>
                      <a:pt x="2117" y="4249"/>
                      <a:pt x="2177" y="4299"/>
                      <a:pt x="2251" y="4308"/>
                    </a:cubicBezTo>
                    <a:cubicBezTo>
                      <a:pt x="2246" y="4304"/>
                      <a:pt x="2246" y="3877"/>
                      <a:pt x="2246" y="3840"/>
                    </a:cubicBezTo>
                    <a:cubicBezTo>
                      <a:pt x="2246" y="3734"/>
                      <a:pt x="2251" y="3633"/>
                      <a:pt x="2255" y="3528"/>
                    </a:cubicBezTo>
                    <a:cubicBezTo>
                      <a:pt x="2260" y="3482"/>
                      <a:pt x="2260" y="3431"/>
                      <a:pt x="2260" y="3381"/>
                    </a:cubicBezTo>
                    <a:lnTo>
                      <a:pt x="2260" y="3372"/>
                    </a:lnTo>
                    <a:lnTo>
                      <a:pt x="2274" y="3367"/>
                    </a:lnTo>
                    <a:cubicBezTo>
                      <a:pt x="2379" y="3335"/>
                      <a:pt x="2480" y="3289"/>
                      <a:pt x="2577" y="3239"/>
                    </a:cubicBezTo>
                    <a:cubicBezTo>
                      <a:pt x="2737" y="3147"/>
                      <a:pt x="2884" y="3037"/>
                      <a:pt x="3022" y="2913"/>
                    </a:cubicBezTo>
                    <a:cubicBezTo>
                      <a:pt x="3246" y="2711"/>
                      <a:pt x="3320" y="2359"/>
                      <a:pt x="3316" y="2071"/>
                    </a:cubicBezTo>
                    <a:lnTo>
                      <a:pt x="3316" y="2071"/>
                    </a:lnTo>
                    <a:cubicBezTo>
                      <a:pt x="3318" y="2139"/>
                      <a:pt x="3392" y="2188"/>
                      <a:pt x="3465" y="2188"/>
                    </a:cubicBezTo>
                    <a:cubicBezTo>
                      <a:pt x="3478" y="2188"/>
                      <a:pt x="3491" y="2186"/>
                      <a:pt x="3504" y="2182"/>
                    </a:cubicBezTo>
                    <a:cubicBezTo>
                      <a:pt x="3555" y="2164"/>
                      <a:pt x="3591" y="2109"/>
                      <a:pt x="3610" y="2063"/>
                    </a:cubicBezTo>
                    <a:lnTo>
                      <a:pt x="3610" y="2063"/>
                    </a:lnTo>
                    <a:cubicBezTo>
                      <a:pt x="3595" y="2073"/>
                      <a:pt x="3578" y="2077"/>
                      <a:pt x="3560" y="2077"/>
                    </a:cubicBezTo>
                    <a:cubicBezTo>
                      <a:pt x="3527" y="2077"/>
                      <a:pt x="3493" y="2062"/>
                      <a:pt x="3472" y="2036"/>
                    </a:cubicBezTo>
                    <a:cubicBezTo>
                      <a:pt x="3440" y="1994"/>
                      <a:pt x="3431" y="1939"/>
                      <a:pt x="3426" y="1889"/>
                    </a:cubicBezTo>
                    <a:cubicBezTo>
                      <a:pt x="3422" y="1820"/>
                      <a:pt x="3426" y="1755"/>
                      <a:pt x="3440" y="1687"/>
                    </a:cubicBezTo>
                    <a:cubicBezTo>
                      <a:pt x="3449" y="1650"/>
                      <a:pt x="3467" y="1604"/>
                      <a:pt x="3504" y="1599"/>
                    </a:cubicBezTo>
                    <a:cubicBezTo>
                      <a:pt x="3518" y="1599"/>
                      <a:pt x="3532" y="1604"/>
                      <a:pt x="3545" y="1613"/>
                    </a:cubicBezTo>
                    <a:cubicBezTo>
                      <a:pt x="3591" y="1645"/>
                      <a:pt x="3596" y="1714"/>
                      <a:pt x="3587" y="1769"/>
                    </a:cubicBezTo>
                    <a:cubicBezTo>
                      <a:pt x="3578" y="1833"/>
                      <a:pt x="3559" y="1898"/>
                      <a:pt x="3532" y="1962"/>
                    </a:cubicBezTo>
                    <a:cubicBezTo>
                      <a:pt x="3665" y="1801"/>
                      <a:pt x="3697" y="1563"/>
                      <a:pt x="3605" y="1379"/>
                    </a:cubicBezTo>
                    <a:cubicBezTo>
                      <a:pt x="3590" y="1353"/>
                      <a:pt x="3563" y="1323"/>
                      <a:pt x="3536" y="1323"/>
                    </a:cubicBezTo>
                    <a:cubicBezTo>
                      <a:pt x="3530" y="1323"/>
                      <a:pt x="3524" y="1325"/>
                      <a:pt x="3518" y="1328"/>
                    </a:cubicBezTo>
                    <a:cubicBezTo>
                      <a:pt x="3509" y="1333"/>
                      <a:pt x="3504" y="1342"/>
                      <a:pt x="3495" y="1351"/>
                    </a:cubicBezTo>
                    <a:cubicBezTo>
                      <a:pt x="3435" y="1434"/>
                      <a:pt x="3403" y="1540"/>
                      <a:pt x="3403" y="1645"/>
                    </a:cubicBezTo>
                    <a:cubicBezTo>
                      <a:pt x="3311" y="1324"/>
                      <a:pt x="3334" y="993"/>
                      <a:pt x="3242" y="676"/>
                    </a:cubicBezTo>
                    <a:cubicBezTo>
                      <a:pt x="3229" y="626"/>
                      <a:pt x="3210" y="575"/>
                      <a:pt x="3187" y="525"/>
                    </a:cubicBezTo>
                    <a:cubicBezTo>
                      <a:pt x="3187" y="520"/>
                      <a:pt x="3183" y="511"/>
                      <a:pt x="3178" y="506"/>
                    </a:cubicBezTo>
                    <a:cubicBezTo>
                      <a:pt x="2965" y="67"/>
                      <a:pt x="2447" y="0"/>
                      <a:pt x="2003"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78" name="Google Shape;4317;p77">
                <a:extLst>
                  <a:ext uri="{FF2B5EF4-FFF2-40B4-BE49-F238E27FC236}">
                    <a16:creationId xmlns:a16="http://schemas.microsoft.com/office/drawing/2014/main" id="{25E8525D-265F-34B0-19E9-284D8A0727BB}"/>
                  </a:ext>
                </a:extLst>
              </p:cNvPr>
              <p:cNvSpPr/>
              <p:nvPr/>
            </p:nvSpPr>
            <p:spPr>
              <a:xfrm>
                <a:off x="206343" y="-933034"/>
                <a:ext cx="1543524" cy="163505"/>
              </a:xfrm>
              <a:custGeom>
                <a:avLst/>
                <a:gdLst/>
                <a:ahLst/>
                <a:cxnLst/>
                <a:rect l="l" t="t" r="r" b="b"/>
                <a:pathLst>
                  <a:path w="13188" h="1397" extrusionOk="0">
                    <a:moveTo>
                      <a:pt x="8353" y="1"/>
                    </a:moveTo>
                    <a:cubicBezTo>
                      <a:pt x="7979" y="1"/>
                      <a:pt x="7606" y="2"/>
                      <a:pt x="7237" y="2"/>
                    </a:cubicBezTo>
                    <a:cubicBezTo>
                      <a:pt x="7198" y="2"/>
                      <a:pt x="7159" y="2"/>
                      <a:pt x="7120" y="2"/>
                    </a:cubicBezTo>
                    <a:cubicBezTo>
                      <a:pt x="5139" y="2"/>
                      <a:pt x="3162" y="117"/>
                      <a:pt x="1194" y="342"/>
                    </a:cubicBezTo>
                    <a:cubicBezTo>
                      <a:pt x="772" y="388"/>
                      <a:pt x="317" y="457"/>
                      <a:pt x="0" y="741"/>
                    </a:cubicBezTo>
                    <a:cubicBezTo>
                      <a:pt x="156" y="879"/>
                      <a:pt x="354" y="975"/>
                      <a:pt x="570" y="1053"/>
                    </a:cubicBezTo>
                    <a:cubicBezTo>
                      <a:pt x="1167" y="1256"/>
                      <a:pt x="1920" y="1265"/>
                      <a:pt x="2452" y="1297"/>
                    </a:cubicBezTo>
                    <a:cubicBezTo>
                      <a:pt x="3499" y="1363"/>
                      <a:pt x="4548" y="1396"/>
                      <a:pt x="5598" y="1396"/>
                    </a:cubicBezTo>
                    <a:cubicBezTo>
                      <a:pt x="7172" y="1396"/>
                      <a:pt x="8746" y="1322"/>
                      <a:pt x="10313" y="1173"/>
                    </a:cubicBezTo>
                    <a:cubicBezTo>
                      <a:pt x="11190" y="1086"/>
                      <a:pt x="12077" y="980"/>
                      <a:pt x="12917" y="709"/>
                    </a:cubicBezTo>
                    <a:cubicBezTo>
                      <a:pt x="13032" y="668"/>
                      <a:pt x="13169" y="603"/>
                      <a:pt x="13179" y="480"/>
                    </a:cubicBezTo>
                    <a:cubicBezTo>
                      <a:pt x="13188" y="323"/>
                      <a:pt x="12990" y="250"/>
                      <a:pt x="12834" y="227"/>
                    </a:cubicBezTo>
                    <a:cubicBezTo>
                      <a:pt x="11380" y="21"/>
                      <a:pt x="9851" y="1"/>
                      <a:pt x="8353" y="1"/>
                    </a:cubicBezTo>
                    <a:close/>
                  </a:path>
                </a:pathLst>
              </a:custGeom>
              <a:solidFill>
                <a:srgbClr val="000000">
                  <a:alpha val="34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79" name="Google Shape;4318;p77">
                <a:extLst>
                  <a:ext uri="{FF2B5EF4-FFF2-40B4-BE49-F238E27FC236}">
                    <a16:creationId xmlns:a16="http://schemas.microsoft.com/office/drawing/2014/main" id="{F025A51F-FB7C-F4FF-936C-41F206C83D36}"/>
                  </a:ext>
                </a:extLst>
              </p:cNvPr>
              <p:cNvSpPr/>
              <p:nvPr/>
            </p:nvSpPr>
            <p:spPr>
              <a:xfrm>
                <a:off x="593275" y="-1535317"/>
                <a:ext cx="154844" cy="552546"/>
              </a:xfrm>
              <a:custGeom>
                <a:avLst/>
                <a:gdLst/>
                <a:ahLst/>
                <a:cxnLst/>
                <a:rect l="l" t="t" r="r" b="b"/>
                <a:pathLst>
                  <a:path w="1323" h="4721" extrusionOk="0">
                    <a:moveTo>
                      <a:pt x="377" y="1"/>
                    </a:moveTo>
                    <a:lnTo>
                      <a:pt x="377" y="1"/>
                    </a:lnTo>
                    <a:cubicBezTo>
                      <a:pt x="382" y="763"/>
                      <a:pt x="340" y="1507"/>
                      <a:pt x="281" y="2269"/>
                    </a:cubicBezTo>
                    <a:cubicBezTo>
                      <a:pt x="267" y="2476"/>
                      <a:pt x="115" y="4592"/>
                      <a:pt x="0" y="4592"/>
                    </a:cubicBezTo>
                    <a:cubicBezTo>
                      <a:pt x="166" y="4597"/>
                      <a:pt x="331" y="4643"/>
                      <a:pt x="478" y="4721"/>
                    </a:cubicBezTo>
                    <a:cubicBezTo>
                      <a:pt x="946" y="3224"/>
                      <a:pt x="1226" y="1672"/>
                      <a:pt x="1318" y="106"/>
                    </a:cubicBezTo>
                    <a:cubicBezTo>
                      <a:pt x="1318" y="88"/>
                      <a:pt x="1318" y="74"/>
                      <a:pt x="1323" y="56"/>
                    </a:cubicBezTo>
                    <a:lnTo>
                      <a:pt x="1323" y="56"/>
                    </a:lnTo>
                    <a:cubicBezTo>
                      <a:pt x="1195" y="98"/>
                      <a:pt x="1060" y="118"/>
                      <a:pt x="925" y="118"/>
                    </a:cubicBezTo>
                    <a:cubicBezTo>
                      <a:pt x="737" y="118"/>
                      <a:pt x="548" y="78"/>
                      <a:pt x="377"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80" name="Google Shape;4319;p77">
                <a:extLst>
                  <a:ext uri="{FF2B5EF4-FFF2-40B4-BE49-F238E27FC236}">
                    <a16:creationId xmlns:a16="http://schemas.microsoft.com/office/drawing/2014/main" id="{9ACBBECB-2E76-420F-9991-BC1D69668A8B}"/>
                  </a:ext>
                </a:extLst>
              </p:cNvPr>
              <p:cNvSpPr/>
              <p:nvPr/>
            </p:nvSpPr>
            <p:spPr>
              <a:xfrm>
                <a:off x="627100" y="-1522911"/>
                <a:ext cx="121019" cy="336490"/>
              </a:xfrm>
              <a:custGeom>
                <a:avLst/>
                <a:gdLst/>
                <a:ahLst/>
                <a:cxnLst/>
                <a:rect l="l" t="t" r="r" b="b"/>
                <a:pathLst>
                  <a:path w="1034" h="2875" extrusionOk="0">
                    <a:moveTo>
                      <a:pt x="28" y="1695"/>
                    </a:moveTo>
                    <a:cubicBezTo>
                      <a:pt x="14" y="1759"/>
                      <a:pt x="1" y="1837"/>
                      <a:pt x="14" y="1892"/>
                    </a:cubicBezTo>
                    <a:cubicBezTo>
                      <a:pt x="19" y="1828"/>
                      <a:pt x="24" y="1759"/>
                      <a:pt x="28" y="1695"/>
                    </a:cubicBezTo>
                    <a:close/>
                    <a:moveTo>
                      <a:pt x="1029" y="0"/>
                    </a:moveTo>
                    <a:cubicBezTo>
                      <a:pt x="974" y="964"/>
                      <a:pt x="846" y="1929"/>
                      <a:pt x="644" y="2875"/>
                    </a:cubicBezTo>
                    <a:lnTo>
                      <a:pt x="653" y="2875"/>
                    </a:lnTo>
                    <a:cubicBezTo>
                      <a:pt x="850" y="1943"/>
                      <a:pt x="974" y="997"/>
                      <a:pt x="1029" y="51"/>
                    </a:cubicBezTo>
                    <a:cubicBezTo>
                      <a:pt x="1029" y="32"/>
                      <a:pt x="1029" y="14"/>
                      <a:pt x="1034" y="0"/>
                    </a:cubicBezTo>
                    <a:close/>
                  </a:path>
                </a:pathLst>
              </a:custGeom>
              <a:solidFill>
                <a:srgbClr val="FDE3E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81" name="Google Shape;4320;p77">
                <a:extLst>
                  <a:ext uri="{FF2B5EF4-FFF2-40B4-BE49-F238E27FC236}">
                    <a16:creationId xmlns:a16="http://schemas.microsoft.com/office/drawing/2014/main" id="{1F325519-1065-1C47-612D-85EB938B65D7}"/>
                  </a:ext>
                </a:extLst>
              </p:cNvPr>
              <p:cNvSpPr/>
              <p:nvPr/>
            </p:nvSpPr>
            <p:spPr>
              <a:xfrm>
                <a:off x="593275" y="-1186541"/>
                <a:ext cx="110252" cy="209736"/>
              </a:xfrm>
              <a:custGeom>
                <a:avLst/>
                <a:gdLst/>
                <a:ahLst/>
                <a:cxnLst/>
                <a:rect l="l" t="t" r="r" b="b"/>
                <a:pathLst>
                  <a:path w="942" h="1792" extrusionOk="0">
                    <a:moveTo>
                      <a:pt x="152" y="790"/>
                    </a:moveTo>
                    <a:cubicBezTo>
                      <a:pt x="120" y="901"/>
                      <a:pt x="111" y="1061"/>
                      <a:pt x="106" y="1172"/>
                    </a:cubicBezTo>
                    <a:cubicBezTo>
                      <a:pt x="124" y="1057"/>
                      <a:pt x="138" y="928"/>
                      <a:pt x="152" y="790"/>
                    </a:cubicBezTo>
                    <a:close/>
                    <a:moveTo>
                      <a:pt x="933" y="1"/>
                    </a:moveTo>
                    <a:cubicBezTo>
                      <a:pt x="809" y="588"/>
                      <a:pt x="657" y="1167"/>
                      <a:pt x="478" y="1741"/>
                    </a:cubicBezTo>
                    <a:cubicBezTo>
                      <a:pt x="340" y="1667"/>
                      <a:pt x="189" y="1626"/>
                      <a:pt x="37" y="1617"/>
                    </a:cubicBezTo>
                    <a:cubicBezTo>
                      <a:pt x="28" y="1645"/>
                      <a:pt x="14" y="1663"/>
                      <a:pt x="0" y="1663"/>
                    </a:cubicBezTo>
                    <a:cubicBezTo>
                      <a:pt x="166" y="1667"/>
                      <a:pt x="331" y="1713"/>
                      <a:pt x="478" y="1791"/>
                    </a:cubicBezTo>
                    <a:cubicBezTo>
                      <a:pt x="662" y="1204"/>
                      <a:pt x="818" y="602"/>
                      <a:pt x="942" y="1"/>
                    </a:cubicBezTo>
                    <a:close/>
                  </a:path>
                </a:pathLst>
              </a:custGeom>
              <a:solidFill>
                <a:srgbClr val="17192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82" name="Google Shape;4321;p77">
                <a:extLst>
                  <a:ext uri="{FF2B5EF4-FFF2-40B4-BE49-F238E27FC236}">
                    <a16:creationId xmlns:a16="http://schemas.microsoft.com/office/drawing/2014/main" id="{06CEC078-3885-5C66-5E54-BBC9653EAB88}"/>
                  </a:ext>
                </a:extLst>
              </p:cNvPr>
              <p:cNvSpPr/>
              <p:nvPr/>
            </p:nvSpPr>
            <p:spPr>
              <a:xfrm>
                <a:off x="597606" y="-1529934"/>
                <a:ext cx="150045" cy="547162"/>
              </a:xfrm>
              <a:custGeom>
                <a:avLst/>
                <a:gdLst/>
                <a:ahLst/>
                <a:cxnLst/>
                <a:rect l="l" t="t" r="r" b="b"/>
                <a:pathLst>
                  <a:path w="1282" h="4675" extrusionOk="0">
                    <a:moveTo>
                      <a:pt x="340" y="1"/>
                    </a:moveTo>
                    <a:cubicBezTo>
                      <a:pt x="340" y="19"/>
                      <a:pt x="340" y="42"/>
                      <a:pt x="340" y="60"/>
                    </a:cubicBezTo>
                    <a:cubicBezTo>
                      <a:pt x="340" y="418"/>
                      <a:pt x="331" y="777"/>
                      <a:pt x="317" y="1135"/>
                    </a:cubicBezTo>
                    <a:cubicBezTo>
                      <a:pt x="308" y="1323"/>
                      <a:pt x="299" y="1511"/>
                      <a:pt x="285" y="1699"/>
                    </a:cubicBezTo>
                    <a:cubicBezTo>
                      <a:pt x="285" y="1713"/>
                      <a:pt x="280" y="1736"/>
                      <a:pt x="280" y="1755"/>
                    </a:cubicBezTo>
                    <a:cubicBezTo>
                      <a:pt x="276" y="1819"/>
                      <a:pt x="271" y="1888"/>
                      <a:pt x="266" y="1952"/>
                    </a:cubicBezTo>
                    <a:cubicBezTo>
                      <a:pt x="276" y="1998"/>
                      <a:pt x="303" y="2035"/>
                      <a:pt x="363" y="2035"/>
                    </a:cubicBezTo>
                    <a:lnTo>
                      <a:pt x="377" y="2035"/>
                    </a:lnTo>
                    <a:cubicBezTo>
                      <a:pt x="556" y="2021"/>
                      <a:pt x="735" y="1970"/>
                      <a:pt x="891" y="1883"/>
                    </a:cubicBezTo>
                    <a:lnTo>
                      <a:pt x="891" y="1883"/>
                    </a:lnTo>
                    <a:cubicBezTo>
                      <a:pt x="744" y="2402"/>
                      <a:pt x="602" y="2921"/>
                      <a:pt x="459" y="3440"/>
                    </a:cubicBezTo>
                    <a:cubicBezTo>
                      <a:pt x="427" y="3550"/>
                      <a:pt x="395" y="3660"/>
                      <a:pt x="390" y="3775"/>
                    </a:cubicBezTo>
                    <a:cubicBezTo>
                      <a:pt x="367" y="3711"/>
                      <a:pt x="335" y="3651"/>
                      <a:pt x="276" y="3619"/>
                    </a:cubicBezTo>
                    <a:cubicBezTo>
                      <a:pt x="257" y="3605"/>
                      <a:pt x="239" y="3600"/>
                      <a:pt x="221" y="3600"/>
                    </a:cubicBezTo>
                    <a:cubicBezTo>
                      <a:pt x="170" y="3600"/>
                      <a:pt x="138" y="3651"/>
                      <a:pt x="115" y="3724"/>
                    </a:cubicBezTo>
                    <a:cubicBezTo>
                      <a:pt x="101" y="3862"/>
                      <a:pt x="87" y="3991"/>
                      <a:pt x="69" y="4106"/>
                    </a:cubicBezTo>
                    <a:cubicBezTo>
                      <a:pt x="69" y="4147"/>
                      <a:pt x="64" y="4179"/>
                      <a:pt x="64" y="4202"/>
                    </a:cubicBezTo>
                    <a:cubicBezTo>
                      <a:pt x="60" y="4230"/>
                      <a:pt x="37" y="4450"/>
                      <a:pt x="0" y="4551"/>
                    </a:cubicBezTo>
                    <a:cubicBezTo>
                      <a:pt x="152" y="4560"/>
                      <a:pt x="303" y="4601"/>
                      <a:pt x="441" y="4675"/>
                    </a:cubicBezTo>
                    <a:cubicBezTo>
                      <a:pt x="620" y="4101"/>
                      <a:pt x="772" y="3522"/>
                      <a:pt x="896" y="2935"/>
                    </a:cubicBezTo>
                    <a:cubicBezTo>
                      <a:pt x="1098" y="1989"/>
                      <a:pt x="1226" y="1024"/>
                      <a:pt x="1281" y="60"/>
                    </a:cubicBezTo>
                    <a:lnTo>
                      <a:pt x="1281" y="60"/>
                    </a:lnTo>
                    <a:cubicBezTo>
                      <a:pt x="1153" y="102"/>
                      <a:pt x="1020" y="120"/>
                      <a:pt x="886" y="120"/>
                    </a:cubicBezTo>
                    <a:cubicBezTo>
                      <a:pt x="698" y="120"/>
                      <a:pt x="510" y="79"/>
                      <a:pt x="340" y="1"/>
                    </a:cubicBezTo>
                    <a:close/>
                  </a:path>
                </a:pathLst>
              </a:custGeom>
              <a:solidFill>
                <a:srgbClr val="D35959">
                  <a:alpha val="315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83" name="Google Shape;4322;p77">
                <a:extLst>
                  <a:ext uri="{FF2B5EF4-FFF2-40B4-BE49-F238E27FC236}">
                    <a16:creationId xmlns:a16="http://schemas.microsoft.com/office/drawing/2014/main" id="{1BB75757-93D2-4D18-F4D2-063A60D49028}"/>
                  </a:ext>
                </a:extLst>
              </p:cNvPr>
              <p:cNvSpPr/>
              <p:nvPr/>
            </p:nvSpPr>
            <p:spPr>
              <a:xfrm>
                <a:off x="1222597" y="-1430919"/>
                <a:ext cx="209150" cy="433633"/>
              </a:xfrm>
              <a:custGeom>
                <a:avLst/>
                <a:gdLst/>
                <a:ahLst/>
                <a:cxnLst/>
                <a:rect l="l" t="t" r="r" b="b"/>
                <a:pathLst>
                  <a:path w="1787" h="3705" extrusionOk="0">
                    <a:moveTo>
                      <a:pt x="778" y="0"/>
                    </a:moveTo>
                    <a:cubicBezTo>
                      <a:pt x="759" y="0"/>
                      <a:pt x="740" y="5"/>
                      <a:pt x="721" y="9"/>
                    </a:cubicBezTo>
                    <a:cubicBezTo>
                      <a:pt x="482" y="68"/>
                      <a:pt x="212" y="96"/>
                      <a:pt x="0" y="234"/>
                    </a:cubicBezTo>
                    <a:cubicBezTo>
                      <a:pt x="418" y="1400"/>
                      <a:pt x="859" y="2562"/>
                      <a:pt x="1332" y="3705"/>
                    </a:cubicBezTo>
                    <a:cubicBezTo>
                      <a:pt x="1479" y="3654"/>
                      <a:pt x="1630" y="3627"/>
                      <a:pt x="1787" y="3618"/>
                    </a:cubicBezTo>
                    <a:cubicBezTo>
                      <a:pt x="1754" y="3544"/>
                      <a:pt x="1731" y="3471"/>
                      <a:pt x="1704" y="3393"/>
                    </a:cubicBezTo>
                    <a:cubicBezTo>
                      <a:pt x="1350" y="2350"/>
                      <a:pt x="1213" y="1230"/>
                      <a:pt x="919" y="165"/>
                    </a:cubicBezTo>
                    <a:cubicBezTo>
                      <a:pt x="900" y="96"/>
                      <a:pt x="873" y="18"/>
                      <a:pt x="804" y="4"/>
                    </a:cubicBezTo>
                    <a:cubicBezTo>
                      <a:pt x="795" y="1"/>
                      <a:pt x="787" y="0"/>
                      <a:pt x="778"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84" name="Google Shape;4323;p77">
                <a:extLst>
                  <a:ext uri="{FF2B5EF4-FFF2-40B4-BE49-F238E27FC236}">
                    <a16:creationId xmlns:a16="http://schemas.microsoft.com/office/drawing/2014/main" id="{2A530CCA-B9C3-1BC1-267B-448ED9884F68}"/>
                  </a:ext>
                </a:extLst>
              </p:cNvPr>
              <p:cNvSpPr/>
              <p:nvPr/>
            </p:nvSpPr>
            <p:spPr>
              <a:xfrm>
                <a:off x="1225288" y="-1396158"/>
                <a:ext cx="78066" cy="209736"/>
              </a:xfrm>
              <a:custGeom>
                <a:avLst/>
                <a:gdLst/>
                <a:ahLst/>
                <a:cxnLst/>
                <a:rect l="l" t="t" r="r" b="b"/>
                <a:pathLst>
                  <a:path w="667" h="1792" extrusionOk="0">
                    <a:moveTo>
                      <a:pt x="5" y="1"/>
                    </a:moveTo>
                    <a:cubicBezTo>
                      <a:pt x="0" y="5"/>
                      <a:pt x="0" y="5"/>
                      <a:pt x="0" y="5"/>
                    </a:cubicBezTo>
                    <a:cubicBezTo>
                      <a:pt x="212" y="602"/>
                      <a:pt x="432" y="1199"/>
                      <a:pt x="657" y="1792"/>
                    </a:cubicBezTo>
                    <a:lnTo>
                      <a:pt x="666" y="1792"/>
                    </a:lnTo>
                    <a:cubicBezTo>
                      <a:pt x="437" y="1199"/>
                      <a:pt x="216" y="602"/>
                      <a:pt x="5" y="1"/>
                    </a:cubicBezTo>
                    <a:close/>
                  </a:path>
                </a:pathLst>
              </a:custGeom>
              <a:solidFill>
                <a:srgbClr val="FDE3E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85" name="Google Shape;4324;p77">
                <a:extLst>
                  <a:ext uri="{FF2B5EF4-FFF2-40B4-BE49-F238E27FC236}">
                    <a16:creationId xmlns:a16="http://schemas.microsoft.com/office/drawing/2014/main" id="{28FC9DCC-81D3-60E8-F627-5E2B37ACD880}"/>
                  </a:ext>
                </a:extLst>
              </p:cNvPr>
              <p:cNvSpPr/>
              <p:nvPr/>
            </p:nvSpPr>
            <p:spPr>
              <a:xfrm>
                <a:off x="1302066" y="-1186541"/>
                <a:ext cx="131787" cy="197915"/>
              </a:xfrm>
              <a:custGeom>
                <a:avLst/>
                <a:gdLst/>
                <a:ahLst/>
                <a:cxnLst/>
                <a:rect l="l" t="t" r="r" b="b"/>
                <a:pathLst>
                  <a:path w="1126" h="1691" extrusionOk="0">
                    <a:moveTo>
                      <a:pt x="901" y="850"/>
                    </a:moveTo>
                    <a:cubicBezTo>
                      <a:pt x="896" y="850"/>
                      <a:pt x="892" y="850"/>
                      <a:pt x="883" y="855"/>
                    </a:cubicBezTo>
                    <a:cubicBezTo>
                      <a:pt x="919" y="983"/>
                      <a:pt x="961" y="1112"/>
                      <a:pt x="1002" y="1240"/>
                    </a:cubicBezTo>
                    <a:cubicBezTo>
                      <a:pt x="965" y="1107"/>
                      <a:pt x="938" y="979"/>
                      <a:pt x="901" y="850"/>
                    </a:cubicBezTo>
                    <a:close/>
                    <a:moveTo>
                      <a:pt x="1" y="1"/>
                    </a:moveTo>
                    <a:cubicBezTo>
                      <a:pt x="217" y="565"/>
                      <a:pt x="442" y="1130"/>
                      <a:pt x="671" y="1690"/>
                    </a:cubicBezTo>
                    <a:cubicBezTo>
                      <a:pt x="818" y="1640"/>
                      <a:pt x="970" y="1608"/>
                      <a:pt x="1126" y="1603"/>
                    </a:cubicBezTo>
                    <a:cubicBezTo>
                      <a:pt x="1117" y="1580"/>
                      <a:pt x="1108" y="1553"/>
                      <a:pt x="1098" y="1530"/>
                    </a:cubicBezTo>
                    <a:cubicBezTo>
                      <a:pt x="947" y="1539"/>
                      <a:pt x="795" y="1571"/>
                      <a:pt x="653" y="1617"/>
                    </a:cubicBezTo>
                    <a:cubicBezTo>
                      <a:pt x="433" y="1080"/>
                      <a:pt x="217" y="542"/>
                      <a:pt x="10" y="1"/>
                    </a:cubicBezTo>
                    <a:close/>
                  </a:path>
                </a:pathLst>
              </a:custGeom>
              <a:solidFill>
                <a:srgbClr val="17192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86" name="Google Shape;4325;p77">
                <a:extLst>
                  <a:ext uri="{FF2B5EF4-FFF2-40B4-BE49-F238E27FC236}">
                    <a16:creationId xmlns:a16="http://schemas.microsoft.com/office/drawing/2014/main" id="{60CDE110-2C25-CE57-552E-B547C00EF25B}"/>
                  </a:ext>
                </a:extLst>
              </p:cNvPr>
              <p:cNvSpPr/>
              <p:nvPr/>
            </p:nvSpPr>
            <p:spPr>
              <a:xfrm>
                <a:off x="1331677" y="-1406808"/>
                <a:ext cx="20014" cy="79119"/>
              </a:xfrm>
              <a:custGeom>
                <a:avLst/>
                <a:gdLst/>
                <a:ahLst/>
                <a:cxnLst/>
                <a:rect l="l" t="t" r="r" b="b"/>
                <a:pathLst>
                  <a:path w="171" h="676" extrusionOk="0">
                    <a:moveTo>
                      <a:pt x="0" y="0"/>
                    </a:moveTo>
                    <a:lnTo>
                      <a:pt x="0" y="0"/>
                    </a:lnTo>
                    <a:cubicBezTo>
                      <a:pt x="60" y="225"/>
                      <a:pt x="115" y="450"/>
                      <a:pt x="166" y="675"/>
                    </a:cubicBezTo>
                    <a:cubicBezTo>
                      <a:pt x="170" y="459"/>
                      <a:pt x="56" y="188"/>
                      <a:pt x="10" y="28"/>
                    </a:cubicBezTo>
                    <a:cubicBezTo>
                      <a:pt x="5" y="18"/>
                      <a:pt x="5" y="9"/>
                      <a:pt x="0" y="0"/>
                    </a:cubicBezTo>
                    <a:close/>
                  </a:path>
                </a:pathLst>
              </a:custGeom>
              <a:solidFill>
                <a:srgbClr val="FDE3E0"/>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87" name="Google Shape;4326;p77">
                <a:extLst>
                  <a:ext uri="{FF2B5EF4-FFF2-40B4-BE49-F238E27FC236}">
                    <a16:creationId xmlns:a16="http://schemas.microsoft.com/office/drawing/2014/main" id="{C103AEF9-6F53-27B8-DC56-CFD42FD3FA35}"/>
                  </a:ext>
                </a:extLst>
              </p:cNvPr>
              <p:cNvSpPr/>
              <p:nvPr/>
            </p:nvSpPr>
            <p:spPr>
              <a:xfrm>
                <a:off x="1225757" y="-1422960"/>
                <a:ext cx="204937" cy="425674"/>
              </a:xfrm>
              <a:custGeom>
                <a:avLst/>
                <a:gdLst/>
                <a:ahLst/>
                <a:cxnLst/>
                <a:rect l="l" t="t" r="r" b="b"/>
                <a:pathLst>
                  <a:path w="1751" h="3637" extrusionOk="0">
                    <a:moveTo>
                      <a:pt x="772" y="0"/>
                    </a:moveTo>
                    <a:cubicBezTo>
                      <a:pt x="754" y="0"/>
                      <a:pt x="731" y="5"/>
                      <a:pt x="713" y="14"/>
                    </a:cubicBezTo>
                    <a:cubicBezTo>
                      <a:pt x="474" y="69"/>
                      <a:pt x="208" y="97"/>
                      <a:pt x="1" y="230"/>
                    </a:cubicBezTo>
                    <a:cubicBezTo>
                      <a:pt x="212" y="831"/>
                      <a:pt x="433" y="1428"/>
                      <a:pt x="662" y="2021"/>
                    </a:cubicBezTo>
                    <a:cubicBezTo>
                      <a:pt x="869" y="2562"/>
                      <a:pt x="1085" y="3100"/>
                      <a:pt x="1305" y="3637"/>
                    </a:cubicBezTo>
                    <a:cubicBezTo>
                      <a:pt x="1447" y="3591"/>
                      <a:pt x="1599" y="3559"/>
                      <a:pt x="1750" y="3550"/>
                    </a:cubicBezTo>
                    <a:cubicBezTo>
                      <a:pt x="1732" y="3499"/>
                      <a:pt x="1714" y="3449"/>
                      <a:pt x="1695" y="3398"/>
                    </a:cubicBezTo>
                    <a:cubicBezTo>
                      <a:pt x="1681" y="3352"/>
                      <a:pt x="1668" y="3306"/>
                      <a:pt x="1654" y="3260"/>
                    </a:cubicBezTo>
                    <a:cubicBezTo>
                      <a:pt x="1613" y="3132"/>
                      <a:pt x="1571" y="3003"/>
                      <a:pt x="1535" y="2875"/>
                    </a:cubicBezTo>
                    <a:cubicBezTo>
                      <a:pt x="1397" y="2911"/>
                      <a:pt x="1282" y="3058"/>
                      <a:pt x="1254" y="3196"/>
                    </a:cubicBezTo>
                    <a:cubicBezTo>
                      <a:pt x="1011" y="2553"/>
                      <a:pt x="823" y="1892"/>
                      <a:pt x="690" y="1217"/>
                    </a:cubicBezTo>
                    <a:cubicBezTo>
                      <a:pt x="795" y="1180"/>
                      <a:pt x="901" y="1139"/>
                      <a:pt x="979" y="1061"/>
                    </a:cubicBezTo>
                    <a:cubicBezTo>
                      <a:pt x="1043" y="997"/>
                      <a:pt x="1071" y="909"/>
                      <a:pt x="1071" y="813"/>
                    </a:cubicBezTo>
                    <a:cubicBezTo>
                      <a:pt x="1020" y="588"/>
                      <a:pt x="965" y="363"/>
                      <a:pt x="905" y="138"/>
                    </a:cubicBezTo>
                    <a:cubicBezTo>
                      <a:pt x="887" y="78"/>
                      <a:pt x="855" y="19"/>
                      <a:pt x="795" y="5"/>
                    </a:cubicBezTo>
                    <a:cubicBezTo>
                      <a:pt x="786" y="5"/>
                      <a:pt x="781" y="0"/>
                      <a:pt x="772" y="0"/>
                    </a:cubicBezTo>
                    <a:close/>
                  </a:path>
                </a:pathLst>
              </a:custGeom>
              <a:solidFill>
                <a:srgbClr val="D35959">
                  <a:alpha val="3155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88" name="Google Shape;4327;p77">
                <a:extLst>
                  <a:ext uri="{FF2B5EF4-FFF2-40B4-BE49-F238E27FC236}">
                    <a16:creationId xmlns:a16="http://schemas.microsoft.com/office/drawing/2014/main" id="{44C239BD-A955-5CDF-1A03-E774B64CC5D6}"/>
                  </a:ext>
                </a:extLst>
              </p:cNvPr>
              <p:cNvSpPr/>
              <p:nvPr/>
            </p:nvSpPr>
            <p:spPr>
              <a:xfrm>
                <a:off x="588945" y="-2611024"/>
                <a:ext cx="793882" cy="1278194"/>
              </a:xfrm>
              <a:custGeom>
                <a:avLst/>
                <a:gdLst/>
                <a:ahLst/>
                <a:cxnLst/>
                <a:rect l="l" t="t" r="r" b="b"/>
                <a:pathLst>
                  <a:path w="6783" h="10921" extrusionOk="0">
                    <a:moveTo>
                      <a:pt x="4852" y="1"/>
                    </a:moveTo>
                    <a:cubicBezTo>
                      <a:pt x="4834" y="1"/>
                      <a:pt x="4816" y="2"/>
                      <a:pt x="4799" y="3"/>
                    </a:cubicBezTo>
                    <a:cubicBezTo>
                      <a:pt x="3807" y="132"/>
                      <a:pt x="2802" y="201"/>
                      <a:pt x="1797" y="201"/>
                    </a:cubicBezTo>
                    <a:cubicBezTo>
                      <a:pt x="1765" y="201"/>
                      <a:pt x="1732" y="201"/>
                      <a:pt x="1700" y="201"/>
                    </a:cubicBezTo>
                    <a:cubicBezTo>
                      <a:pt x="1121" y="1289"/>
                      <a:pt x="878" y="2520"/>
                      <a:pt x="671" y="3732"/>
                    </a:cubicBezTo>
                    <a:cubicBezTo>
                      <a:pt x="501" y="4710"/>
                      <a:pt x="331" y="5693"/>
                      <a:pt x="226" y="6680"/>
                    </a:cubicBezTo>
                    <a:cubicBezTo>
                      <a:pt x="134" y="7506"/>
                      <a:pt x="47" y="8342"/>
                      <a:pt x="47" y="9173"/>
                    </a:cubicBezTo>
                    <a:cubicBezTo>
                      <a:pt x="37" y="9348"/>
                      <a:pt x="28" y="9522"/>
                      <a:pt x="56" y="9692"/>
                    </a:cubicBezTo>
                    <a:cubicBezTo>
                      <a:pt x="83" y="9844"/>
                      <a:pt x="143" y="9986"/>
                      <a:pt x="166" y="10138"/>
                    </a:cubicBezTo>
                    <a:cubicBezTo>
                      <a:pt x="194" y="10284"/>
                      <a:pt x="180" y="10450"/>
                      <a:pt x="83" y="10569"/>
                    </a:cubicBezTo>
                    <a:cubicBezTo>
                      <a:pt x="51" y="10610"/>
                      <a:pt x="1" y="10661"/>
                      <a:pt x="28" y="10711"/>
                    </a:cubicBezTo>
                    <a:cubicBezTo>
                      <a:pt x="37" y="10730"/>
                      <a:pt x="60" y="10744"/>
                      <a:pt x="83" y="10753"/>
                    </a:cubicBezTo>
                    <a:cubicBezTo>
                      <a:pt x="235" y="10835"/>
                      <a:pt x="354" y="10881"/>
                      <a:pt x="524" y="10918"/>
                    </a:cubicBezTo>
                    <a:cubicBezTo>
                      <a:pt x="531" y="10919"/>
                      <a:pt x="539" y="10920"/>
                      <a:pt x="550" y="10920"/>
                    </a:cubicBezTo>
                    <a:cubicBezTo>
                      <a:pt x="748" y="10920"/>
                      <a:pt x="1611" y="10687"/>
                      <a:pt x="1594" y="10666"/>
                    </a:cubicBezTo>
                    <a:cubicBezTo>
                      <a:pt x="1539" y="10592"/>
                      <a:pt x="1461" y="10523"/>
                      <a:pt x="1429" y="10436"/>
                    </a:cubicBezTo>
                    <a:cubicBezTo>
                      <a:pt x="1369" y="10271"/>
                      <a:pt x="1475" y="10096"/>
                      <a:pt x="1553" y="9935"/>
                    </a:cubicBezTo>
                    <a:cubicBezTo>
                      <a:pt x="1892" y="9265"/>
                      <a:pt x="1925" y="8443"/>
                      <a:pt x="2021" y="7708"/>
                    </a:cubicBezTo>
                    <a:cubicBezTo>
                      <a:pt x="2127" y="6896"/>
                      <a:pt x="2315" y="6097"/>
                      <a:pt x="2531" y="5307"/>
                    </a:cubicBezTo>
                    <a:cubicBezTo>
                      <a:pt x="2563" y="5178"/>
                      <a:pt x="3013" y="3485"/>
                      <a:pt x="3008" y="3484"/>
                    </a:cubicBezTo>
                    <a:lnTo>
                      <a:pt x="3008" y="3484"/>
                    </a:lnTo>
                    <a:cubicBezTo>
                      <a:pt x="3086" y="3493"/>
                      <a:pt x="3164" y="3507"/>
                      <a:pt x="3242" y="3516"/>
                    </a:cubicBezTo>
                    <a:cubicBezTo>
                      <a:pt x="3688" y="5454"/>
                      <a:pt x="4216" y="7378"/>
                      <a:pt x="4827" y="9274"/>
                    </a:cubicBezTo>
                    <a:cubicBezTo>
                      <a:pt x="4932" y="9600"/>
                      <a:pt x="5042" y="9931"/>
                      <a:pt x="5249" y="10206"/>
                    </a:cubicBezTo>
                    <a:cubicBezTo>
                      <a:pt x="5387" y="10385"/>
                      <a:pt x="5424" y="10597"/>
                      <a:pt x="5263" y="10785"/>
                    </a:cubicBezTo>
                    <a:cubicBezTo>
                      <a:pt x="5413" y="10828"/>
                      <a:pt x="5569" y="10849"/>
                      <a:pt x="5725" y="10849"/>
                    </a:cubicBezTo>
                    <a:cubicBezTo>
                      <a:pt x="6104" y="10849"/>
                      <a:pt x="6484" y="10725"/>
                      <a:pt x="6783" y="10491"/>
                    </a:cubicBezTo>
                    <a:cubicBezTo>
                      <a:pt x="6640" y="10436"/>
                      <a:pt x="6475" y="10353"/>
                      <a:pt x="6461" y="10206"/>
                    </a:cubicBezTo>
                    <a:cubicBezTo>
                      <a:pt x="6457" y="10170"/>
                      <a:pt x="6461" y="10133"/>
                      <a:pt x="6470" y="10096"/>
                    </a:cubicBezTo>
                    <a:cubicBezTo>
                      <a:pt x="6723" y="8480"/>
                      <a:pt x="6346" y="6726"/>
                      <a:pt x="6016" y="5142"/>
                    </a:cubicBezTo>
                    <a:cubicBezTo>
                      <a:pt x="5662" y="3461"/>
                      <a:pt x="5221" y="1799"/>
                      <a:pt x="4974" y="104"/>
                    </a:cubicBezTo>
                    <a:cubicBezTo>
                      <a:pt x="4969" y="82"/>
                      <a:pt x="4964" y="63"/>
                      <a:pt x="4955" y="45"/>
                    </a:cubicBezTo>
                    <a:cubicBezTo>
                      <a:pt x="4936" y="9"/>
                      <a:pt x="4895" y="1"/>
                      <a:pt x="4852" y="1"/>
                    </a:cubicBezTo>
                    <a:close/>
                  </a:path>
                </a:pathLst>
              </a:custGeom>
              <a:solidFill>
                <a:schemeClr val="accent6"/>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89" name="Google Shape;4328;p77">
                <a:extLst>
                  <a:ext uri="{FF2B5EF4-FFF2-40B4-BE49-F238E27FC236}">
                    <a16:creationId xmlns:a16="http://schemas.microsoft.com/office/drawing/2014/main" id="{A9304111-2D40-6B5D-0691-61A28A63F40A}"/>
                  </a:ext>
                </a:extLst>
              </p:cNvPr>
              <p:cNvSpPr/>
              <p:nvPr/>
            </p:nvSpPr>
            <p:spPr>
              <a:xfrm>
                <a:off x="604043" y="-2611024"/>
                <a:ext cx="778316" cy="1278194"/>
              </a:xfrm>
              <a:custGeom>
                <a:avLst/>
                <a:gdLst/>
                <a:ahLst/>
                <a:cxnLst/>
                <a:rect l="l" t="t" r="r" b="b"/>
                <a:pathLst>
                  <a:path w="6650" h="10921" extrusionOk="0">
                    <a:moveTo>
                      <a:pt x="4064" y="1248"/>
                    </a:moveTo>
                    <a:lnTo>
                      <a:pt x="4064" y="1248"/>
                    </a:lnTo>
                    <a:cubicBezTo>
                      <a:pt x="4316" y="1505"/>
                      <a:pt x="4624" y="1712"/>
                      <a:pt x="4964" y="1836"/>
                    </a:cubicBezTo>
                    <a:cubicBezTo>
                      <a:pt x="4987" y="1845"/>
                      <a:pt x="5014" y="1859"/>
                      <a:pt x="5019" y="1881"/>
                    </a:cubicBezTo>
                    <a:cubicBezTo>
                      <a:pt x="5019" y="1895"/>
                      <a:pt x="5014" y="1909"/>
                      <a:pt x="5005" y="1923"/>
                    </a:cubicBezTo>
                    <a:cubicBezTo>
                      <a:pt x="4884" y="2153"/>
                      <a:pt x="4754" y="2472"/>
                      <a:pt x="4492" y="2571"/>
                    </a:cubicBezTo>
                    <a:lnTo>
                      <a:pt x="4492" y="2571"/>
                    </a:lnTo>
                    <a:cubicBezTo>
                      <a:pt x="4493" y="2569"/>
                      <a:pt x="4494" y="2568"/>
                      <a:pt x="4496" y="2566"/>
                    </a:cubicBezTo>
                    <a:cubicBezTo>
                      <a:pt x="4505" y="2552"/>
                      <a:pt x="4519" y="2538"/>
                      <a:pt x="4519" y="2524"/>
                    </a:cubicBezTo>
                    <a:cubicBezTo>
                      <a:pt x="4519" y="2501"/>
                      <a:pt x="4500" y="2488"/>
                      <a:pt x="4491" y="2474"/>
                    </a:cubicBezTo>
                    <a:cubicBezTo>
                      <a:pt x="4183" y="2148"/>
                      <a:pt x="4027" y="1689"/>
                      <a:pt x="4064" y="1248"/>
                    </a:cubicBezTo>
                    <a:close/>
                    <a:moveTo>
                      <a:pt x="5129" y="10785"/>
                    </a:moveTo>
                    <a:cubicBezTo>
                      <a:pt x="5130" y="10785"/>
                      <a:pt x="5130" y="10785"/>
                      <a:pt x="5130" y="10785"/>
                    </a:cubicBezTo>
                    <a:lnTo>
                      <a:pt x="5130" y="10785"/>
                    </a:lnTo>
                    <a:cubicBezTo>
                      <a:pt x="5130" y="10785"/>
                      <a:pt x="5130" y="10785"/>
                      <a:pt x="5129" y="10785"/>
                    </a:cubicBezTo>
                    <a:close/>
                    <a:moveTo>
                      <a:pt x="4720" y="1"/>
                    </a:moveTo>
                    <a:cubicBezTo>
                      <a:pt x="4703" y="1"/>
                      <a:pt x="4686" y="2"/>
                      <a:pt x="4670" y="3"/>
                    </a:cubicBezTo>
                    <a:cubicBezTo>
                      <a:pt x="4252" y="3"/>
                      <a:pt x="3853" y="100"/>
                      <a:pt x="3444" y="118"/>
                    </a:cubicBezTo>
                    <a:cubicBezTo>
                      <a:pt x="3161" y="131"/>
                      <a:pt x="2863" y="198"/>
                      <a:pt x="2574" y="198"/>
                    </a:cubicBezTo>
                    <a:cubicBezTo>
                      <a:pt x="2549" y="198"/>
                      <a:pt x="2523" y="197"/>
                      <a:pt x="2498" y="196"/>
                    </a:cubicBezTo>
                    <a:cubicBezTo>
                      <a:pt x="2414" y="193"/>
                      <a:pt x="2330" y="191"/>
                      <a:pt x="2246" y="191"/>
                    </a:cubicBezTo>
                    <a:cubicBezTo>
                      <a:pt x="2020" y="191"/>
                      <a:pt x="1793" y="201"/>
                      <a:pt x="1566" y="201"/>
                    </a:cubicBezTo>
                    <a:cubicBezTo>
                      <a:pt x="1433" y="201"/>
                      <a:pt x="1212" y="1064"/>
                      <a:pt x="1144" y="1197"/>
                    </a:cubicBezTo>
                    <a:cubicBezTo>
                      <a:pt x="1184" y="1176"/>
                      <a:pt x="1230" y="1166"/>
                      <a:pt x="1275" y="1166"/>
                    </a:cubicBezTo>
                    <a:cubicBezTo>
                      <a:pt x="1327" y="1166"/>
                      <a:pt x="1379" y="1179"/>
                      <a:pt x="1424" y="1207"/>
                    </a:cubicBezTo>
                    <a:cubicBezTo>
                      <a:pt x="1281" y="1450"/>
                      <a:pt x="1148" y="1702"/>
                      <a:pt x="1024" y="1955"/>
                    </a:cubicBezTo>
                    <a:cubicBezTo>
                      <a:pt x="1456" y="1904"/>
                      <a:pt x="1768" y="1546"/>
                      <a:pt x="2145" y="1326"/>
                    </a:cubicBezTo>
                    <a:cubicBezTo>
                      <a:pt x="2182" y="1305"/>
                      <a:pt x="2230" y="1286"/>
                      <a:pt x="2272" y="1286"/>
                    </a:cubicBezTo>
                    <a:cubicBezTo>
                      <a:pt x="2304" y="1286"/>
                      <a:pt x="2332" y="1296"/>
                      <a:pt x="2351" y="1321"/>
                    </a:cubicBezTo>
                    <a:cubicBezTo>
                      <a:pt x="2370" y="1349"/>
                      <a:pt x="2374" y="1386"/>
                      <a:pt x="2370" y="1418"/>
                    </a:cubicBezTo>
                    <a:cubicBezTo>
                      <a:pt x="2365" y="1638"/>
                      <a:pt x="2301" y="1849"/>
                      <a:pt x="2273" y="2065"/>
                    </a:cubicBezTo>
                    <a:cubicBezTo>
                      <a:pt x="2241" y="2400"/>
                      <a:pt x="2310" y="2740"/>
                      <a:pt x="2475" y="3034"/>
                    </a:cubicBezTo>
                    <a:cubicBezTo>
                      <a:pt x="2250" y="3002"/>
                      <a:pt x="2030" y="2974"/>
                      <a:pt x="1805" y="2947"/>
                    </a:cubicBezTo>
                    <a:cubicBezTo>
                      <a:pt x="1787" y="2944"/>
                      <a:pt x="1767" y="2943"/>
                      <a:pt x="1748" y="2943"/>
                    </a:cubicBezTo>
                    <a:cubicBezTo>
                      <a:pt x="1661" y="2943"/>
                      <a:pt x="1569" y="2970"/>
                      <a:pt x="1561" y="3052"/>
                    </a:cubicBezTo>
                    <a:cubicBezTo>
                      <a:pt x="1561" y="3108"/>
                      <a:pt x="1603" y="3153"/>
                      <a:pt x="1644" y="3186"/>
                    </a:cubicBezTo>
                    <a:cubicBezTo>
                      <a:pt x="1782" y="3300"/>
                      <a:pt x="1947" y="3383"/>
                      <a:pt x="2122" y="3424"/>
                    </a:cubicBezTo>
                    <a:cubicBezTo>
                      <a:pt x="2103" y="3423"/>
                      <a:pt x="2085" y="3423"/>
                      <a:pt x="2067" y="3423"/>
                    </a:cubicBezTo>
                    <a:cubicBezTo>
                      <a:pt x="1942" y="3423"/>
                      <a:pt x="1815" y="3449"/>
                      <a:pt x="1699" y="3493"/>
                    </a:cubicBezTo>
                    <a:cubicBezTo>
                      <a:pt x="1667" y="3507"/>
                      <a:pt x="1639" y="3521"/>
                      <a:pt x="1626" y="3548"/>
                    </a:cubicBezTo>
                    <a:cubicBezTo>
                      <a:pt x="1598" y="3608"/>
                      <a:pt x="1658" y="3663"/>
                      <a:pt x="1713" y="3691"/>
                    </a:cubicBezTo>
                    <a:cubicBezTo>
                      <a:pt x="1864" y="3773"/>
                      <a:pt x="2034" y="3828"/>
                      <a:pt x="2209" y="3842"/>
                    </a:cubicBezTo>
                    <a:cubicBezTo>
                      <a:pt x="2057" y="4338"/>
                      <a:pt x="1906" y="4825"/>
                      <a:pt x="1745" y="5316"/>
                    </a:cubicBezTo>
                    <a:cubicBezTo>
                      <a:pt x="1695" y="5298"/>
                      <a:pt x="1644" y="5266"/>
                      <a:pt x="1612" y="5224"/>
                    </a:cubicBezTo>
                    <a:cubicBezTo>
                      <a:pt x="1401" y="6143"/>
                      <a:pt x="1231" y="7070"/>
                      <a:pt x="1093" y="8007"/>
                    </a:cubicBezTo>
                    <a:cubicBezTo>
                      <a:pt x="1029" y="7846"/>
                      <a:pt x="969" y="7681"/>
                      <a:pt x="928" y="7516"/>
                    </a:cubicBezTo>
                    <a:cubicBezTo>
                      <a:pt x="805" y="8208"/>
                      <a:pt x="731" y="8915"/>
                      <a:pt x="708" y="9621"/>
                    </a:cubicBezTo>
                    <a:lnTo>
                      <a:pt x="708" y="9621"/>
                    </a:lnTo>
                    <a:cubicBezTo>
                      <a:pt x="735" y="8786"/>
                      <a:pt x="763" y="7956"/>
                      <a:pt x="785" y="7125"/>
                    </a:cubicBezTo>
                    <a:cubicBezTo>
                      <a:pt x="795" y="6827"/>
                      <a:pt x="804" y="6528"/>
                      <a:pt x="772" y="6234"/>
                    </a:cubicBezTo>
                    <a:cubicBezTo>
                      <a:pt x="560" y="6551"/>
                      <a:pt x="492" y="6937"/>
                      <a:pt x="450" y="7314"/>
                    </a:cubicBezTo>
                    <a:cubicBezTo>
                      <a:pt x="331" y="8310"/>
                      <a:pt x="354" y="9329"/>
                      <a:pt x="515" y="10321"/>
                    </a:cubicBezTo>
                    <a:cubicBezTo>
                      <a:pt x="414" y="9968"/>
                      <a:pt x="280" y="9619"/>
                      <a:pt x="115" y="9288"/>
                    </a:cubicBezTo>
                    <a:lnTo>
                      <a:pt x="115" y="9288"/>
                    </a:lnTo>
                    <a:cubicBezTo>
                      <a:pt x="0" y="9674"/>
                      <a:pt x="78" y="10110"/>
                      <a:pt x="322" y="10436"/>
                    </a:cubicBezTo>
                    <a:cubicBezTo>
                      <a:pt x="262" y="10441"/>
                      <a:pt x="207" y="10445"/>
                      <a:pt x="147" y="10450"/>
                    </a:cubicBezTo>
                    <a:cubicBezTo>
                      <a:pt x="280" y="10519"/>
                      <a:pt x="418" y="10592"/>
                      <a:pt x="556" y="10661"/>
                    </a:cubicBezTo>
                    <a:cubicBezTo>
                      <a:pt x="441" y="10745"/>
                      <a:pt x="302" y="10791"/>
                      <a:pt x="163" y="10791"/>
                    </a:cubicBezTo>
                    <a:cubicBezTo>
                      <a:pt x="135" y="10791"/>
                      <a:pt x="106" y="10789"/>
                      <a:pt x="78" y="10785"/>
                    </a:cubicBezTo>
                    <a:lnTo>
                      <a:pt x="78" y="10785"/>
                    </a:lnTo>
                    <a:cubicBezTo>
                      <a:pt x="170" y="10868"/>
                      <a:pt x="267" y="10891"/>
                      <a:pt x="391" y="10918"/>
                    </a:cubicBezTo>
                    <a:cubicBezTo>
                      <a:pt x="397" y="10919"/>
                      <a:pt x="406" y="10920"/>
                      <a:pt x="416" y="10920"/>
                    </a:cubicBezTo>
                    <a:cubicBezTo>
                      <a:pt x="614" y="10920"/>
                      <a:pt x="1478" y="10687"/>
                      <a:pt x="1465" y="10666"/>
                    </a:cubicBezTo>
                    <a:cubicBezTo>
                      <a:pt x="1405" y="10592"/>
                      <a:pt x="1327" y="10523"/>
                      <a:pt x="1295" y="10436"/>
                    </a:cubicBezTo>
                    <a:cubicBezTo>
                      <a:pt x="1235" y="10271"/>
                      <a:pt x="1341" y="10096"/>
                      <a:pt x="1424" y="9935"/>
                    </a:cubicBezTo>
                    <a:cubicBezTo>
                      <a:pt x="1759" y="9265"/>
                      <a:pt x="1791" y="8443"/>
                      <a:pt x="1887" y="7708"/>
                    </a:cubicBezTo>
                    <a:cubicBezTo>
                      <a:pt x="1993" y="6896"/>
                      <a:pt x="2181" y="6097"/>
                      <a:pt x="2397" y="5307"/>
                    </a:cubicBezTo>
                    <a:cubicBezTo>
                      <a:pt x="2434" y="5178"/>
                      <a:pt x="2879" y="3485"/>
                      <a:pt x="2875" y="3484"/>
                    </a:cubicBezTo>
                    <a:lnTo>
                      <a:pt x="2875" y="3484"/>
                    </a:lnTo>
                    <a:cubicBezTo>
                      <a:pt x="2994" y="3499"/>
                      <a:pt x="3173" y="3571"/>
                      <a:pt x="3308" y="3571"/>
                    </a:cubicBezTo>
                    <a:cubicBezTo>
                      <a:pt x="3339" y="3571"/>
                      <a:pt x="3368" y="3567"/>
                      <a:pt x="3394" y="3557"/>
                    </a:cubicBezTo>
                    <a:cubicBezTo>
                      <a:pt x="3574" y="3490"/>
                      <a:pt x="3789" y="3290"/>
                      <a:pt x="3949" y="3169"/>
                    </a:cubicBezTo>
                    <a:lnTo>
                      <a:pt x="3949" y="3169"/>
                    </a:lnTo>
                    <a:cubicBezTo>
                      <a:pt x="4007" y="3173"/>
                      <a:pt x="4067" y="3216"/>
                      <a:pt x="4110" y="3259"/>
                    </a:cubicBezTo>
                    <a:cubicBezTo>
                      <a:pt x="4271" y="3415"/>
                      <a:pt x="4349" y="3580"/>
                      <a:pt x="4408" y="3796"/>
                    </a:cubicBezTo>
                    <a:cubicBezTo>
                      <a:pt x="4555" y="4329"/>
                      <a:pt x="4661" y="4857"/>
                      <a:pt x="4776" y="5403"/>
                    </a:cubicBezTo>
                    <a:cubicBezTo>
                      <a:pt x="4826" y="5628"/>
                      <a:pt x="4877" y="5858"/>
                      <a:pt x="4955" y="6078"/>
                    </a:cubicBezTo>
                    <a:cubicBezTo>
                      <a:pt x="4969" y="6115"/>
                      <a:pt x="4987" y="6156"/>
                      <a:pt x="5024" y="6166"/>
                    </a:cubicBezTo>
                    <a:cubicBezTo>
                      <a:pt x="5032" y="6168"/>
                      <a:pt x="5039" y="6170"/>
                      <a:pt x="5047" y="6170"/>
                    </a:cubicBezTo>
                    <a:cubicBezTo>
                      <a:pt x="5110" y="6170"/>
                      <a:pt x="5143" y="6070"/>
                      <a:pt x="5148" y="5996"/>
                    </a:cubicBezTo>
                    <a:cubicBezTo>
                      <a:pt x="5148" y="5697"/>
                      <a:pt x="5125" y="5399"/>
                      <a:pt x="5074" y="5105"/>
                    </a:cubicBezTo>
                    <a:lnTo>
                      <a:pt x="5074" y="5105"/>
                    </a:lnTo>
                    <a:cubicBezTo>
                      <a:pt x="5244" y="5890"/>
                      <a:pt x="5409" y="6712"/>
                      <a:pt x="5464" y="7511"/>
                    </a:cubicBezTo>
                    <a:cubicBezTo>
                      <a:pt x="5510" y="8168"/>
                      <a:pt x="5506" y="8788"/>
                      <a:pt x="5685" y="9444"/>
                    </a:cubicBezTo>
                    <a:cubicBezTo>
                      <a:pt x="5478" y="9302"/>
                      <a:pt x="5570" y="8944"/>
                      <a:pt x="5391" y="8769"/>
                    </a:cubicBezTo>
                    <a:cubicBezTo>
                      <a:pt x="5377" y="8755"/>
                      <a:pt x="5359" y="8742"/>
                      <a:pt x="5340" y="8742"/>
                    </a:cubicBezTo>
                    <a:cubicBezTo>
                      <a:pt x="5290" y="8742"/>
                      <a:pt x="5281" y="8806"/>
                      <a:pt x="5281" y="8856"/>
                    </a:cubicBezTo>
                    <a:cubicBezTo>
                      <a:pt x="5299" y="9068"/>
                      <a:pt x="5317" y="9283"/>
                      <a:pt x="5336" y="9495"/>
                    </a:cubicBezTo>
                    <a:cubicBezTo>
                      <a:pt x="5207" y="9022"/>
                      <a:pt x="5074" y="8544"/>
                      <a:pt x="4946" y="8067"/>
                    </a:cubicBezTo>
                    <a:cubicBezTo>
                      <a:pt x="4927" y="8002"/>
                      <a:pt x="4913" y="7938"/>
                      <a:pt x="4867" y="7888"/>
                    </a:cubicBezTo>
                    <a:cubicBezTo>
                      <a:pt x="4837" y="7850"/>
                      <a:pt x="4790" y="7822"/>
                      <a:pt x="4744" y="7822"/>
                    </a:cubicBezTo>
                    <a:cubicBezTo>
                      <a:pt x="4728" y="7822"/>
                      <a:pt x="4713" y="7825"/>
                      <a:pt x="4698" y="7832"/>
                    </a:cubicBezTo>
                    <a:cubicBezTo>
                      <a:pt x="4629" y="7860"/>
                      <a:pt x="4601" y="7943"/>
                      <a:pt x="4597" y="8021"/>
                    </a:cubicBezTo>
                    <a:cubicBezTo>
                      <a:pt x="4583" y="8113"/>
                      <a:pt x="4583" y="8209"/>
                      <a:pt x="4597" y="8301"/>
                    </a:cubicBezTo>
                    <a:cubicBezTo>
                      <a:pt x="4615" y="8471"/>
                      <a:pt x="4670" y="8636"/>
                      <a:pt x="4725" y="8797"/>
                    </a:cubicBezTo>
                    <a:cubicBezTo>
                      <a:pt x="4849" y="9173"/>
                      <a:pt x="4978" y="9554"/>
                      <a:pt x="5106" y="9931"/>
                    </a:cubicBezTo>
                    <a:cubicBezTo>
                      <a:pt x="5124" y="9989"/>
                      <a:pt x="5306" y="10788"/>
                      <a:pt x="5146" y="10788"/>
                    </a:cubicBezTo>
                    <a:cubicBezTo>
                      <a:pt x="5141" y="10788"/>
                      <a:pt x="5136" y="10787"/>
                      <a:pt x="5130" y="10785"/>
                    </a:cubicBezTo>
                    <a:lnTo>
                      <a:pt x="5130" y="10785"/>
                    </a:lnTo>
                    <a:cubicBezTo>
                      <a:pt x="5280" y="10828"/>
                      <a:pt x="5436" y="10849"/>
                      <a:pt x="5591" y="10849"/>
                    </a:cubicBezTo>
                    <a:cubicBezTo>
                      <a:pt x="5970" y="10849"/>
                      <a:pt x="6350" y="10725"/>
                      <a:pt x="6649" y="10491"/>
                    </a:cubicBezTo>
                    <a:cubicBezTo>
                      <a:pt x="6507" y="10436"/>
                      <a:pt x="6346" y="10353"/>
                      <a:pt x="6328" y="10206"/>
                    </a:cubicBezTo>
                    <a:cubicBezTo>
                      <a:pt x="6323" y="10170"/>
                      <a:pt x="6328" y="10133"/>
                      <a:pt x="6337" y="10096"/>
                    </a:cubicBezTo>
                    <a:cubicBezTo>
                      <a:pt x="6589" y="8480"/>
                      <a:pt x="6213" y="6726"/>
                      <a:pt x="5882" y="5142"/>
                    </a:cubicBezTo>
                    <a:cubicBezTo>
                      <a:pt x="5533" y="3461"/>
                      <a:pt x="5088" y="1799"/>
                      <a:pt x="4840" y="104"/>
                    </a:cubicBezTo>
                    <a:cubicBezTo>
                      <a:pt x="4835" y="82"/>
                      <a:pt x="4835" y="63"/>
                      <a:pt x="4822" y="45"/>
                    </a:cubicBezTo>
                    <a:cubicBezTo>
                      <a:pt x="4802" y="9"/>
                      <a:pt x="4761" y="1"/>
                      <a:pt x="4720" y="1"/>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90" name="Google Shape;4329;p77">
                <a:extLst>
                  <a:ext uri="{FF2B5EF4-FFF2-40B4-BE49-F238E27FC236}">
                    <a16:creationId xmlns:a16="http://schemas.microsoft.com/office/drawing/2014/main" id="{E4898F3B-5750-AFCE-6405-AB0A2DE06BB6}"/>
                  </a:ext>
                </a:extLst>
              </p:cNvPr>
              <p:cNvSpPr/>
              <p:nvPr/>
            </p:nvSpPr>
            <p:spPr>
              <a:xfrm>
                <a:off x="322446" y="-1075002"/>
                <a:ext cx="376284" cy="200138"/>
              </a:xfrm>
              <a:custGeom>
                <a:avLst/>
                <a:gdLst/>
                <a:ahLst/>
                <a:cxnLst/>
                <a:rect l="l" t="t" r="r" b="b"/>
                <a:pathLst>
                  <a:path w="3215" h="1710" extrusionOk="0">
                    <a:moveTo>
                      <a:pt x="2323" y="1"/>
                    </a:moveTo>
                    <a:cubicBezTo>
                      <a:pt x="2254" y="1"/>
                      <a:pt x="2186" y="30"/>
                      <a:pt x="2149" y="90"/>
                    </a:cubicBezTo>
                    <a:cubicBezTo>
                      <a:pt x="2080" y="196"/>
                      <a:pt x="2145" y="338"/>
                      <a:pt x="2140" y="467"/>
                    </a:cubicBezTo>
                    <a:cubicBezTo>
                      <a:pt x="2099" y="1018"/>
                      <a:pt x="891" y="1183"/>
                      <a:pt x="496" y="1238"/>
                    </a:cubicBezTo>
                    <a:cubicBezTo>
                      <a:pt x="423" y="1252"/>
                      <a:pt x="349" y="1261"/>
                      <a:pt x="280" y="1293"/>
                    </a:cubicBezTo>
                    <a:cubicBezTo>
                      <a:pt x="221" y="1325"/>
                      <a:pt x="165" y="1385"/>
                      <a:pt x="161" y="1463"/>
                    </a:cubicBezTo>
                    <a:cubicBezTo>
                      <a:pt x="149" y="1461"/>
                      <a:pt x="138" y="1460"/>
                      <a:pt x="128" y="1460"/>
                    </a:cubicBezTo>
                    <a:cubicBezTo>
                      <a:pt x="35" y="1460"/>
                      <a:pt x="8" y="1551"/>
                      <a:pt x="0" y="1642"/>
                    </a:cubicBezTo>
                    <a:cubicBezTo>
                      <a:pt x="175" y="1699"/>
                      <a:pt x="375" y="1709"/>
                      <a:pt x="571" y="1709"/>
                    </a:cubicBezTo>
                    <a:cubicBezTo>
                      <a:pt x="674" y="1709"/>
                      <a:pt x="776" y="1706"/>
                      <a:pt x="873" y="1706"/>
                    </a:cubicBezTo>
                    <a:cubicBezTo>
                      <a:pt x="1653" y="1693"/>
                      <a:pt x="2429" y="1624"/>
                      <a:pt x="3201" y="1500"/>
                    </a:cubicBezTo>
                    <a:cubicBezTo>
                      <a:pt x="3205" y="1463"/>
                      <a:pt x="3214" y="1426"/>
                      <a:pt x="3201" y="1389"/>
                    </a:cubicBezTo>
                    <a:cubicBezTo>
                      <a:pt x="3190" y="1366"/>
                      <a:pt x="3162" y="1344"/>
                      <a:pt x="3136" y="1344"/>
                    </a:cubicBezTo>
                    <a:cubicBezTo>
                      <a:pt x="3126" y="1344"/>
                      <a:pt x="3117" y="1347"/>
                      <a:pt x="3109" y="1353"/>
                    </a:cubicBezTo>
                    <a:cubicBezTo>
                      <a:pt x="3104" y="1206"/>
                      <a:pt x="3132" y="1059"/>
                      <a:pt x="3090" y="912"/>
                    </a:cubicBezTo>
                    <a:cubicBezTo>
                      <a:pt x="3077" y="848"/>
                      <a:pt x="3035" y="793"/>
                      <a:pt x="3026" y="724"/>
                    </a:cubicBezTo>
                    <a:cubicBezTo>
                      <a:pt x="3017" y="664"/>
                      <a:pt x="3040" y="604"/>
                      <a:pt x="3054" y="545"/>
                    </a:cubicBezTo>
                    <a:cubicBezTo>
                      <a:pt x="3067" y="499"/>
                      <a:pt x="3077" y="448"/>
                      <a:pt x="3072" y="402"/>
                    </a:cubicBezTo>
                    <a:cubicBezTo>
                      <a:pt x="3067" y="388"/>
                      <a:pt x="3067" y="375"/>
                      <a:pt x="3063" y="361"/>
                    </a:cubicBezTo>
                    <a:cubicBezTo>
                      <a:pt x="3044" y="317"/>
                      <a:pt x="2986" y="304"/>
                      <a:pt x="2921" y="304"/>
                    </a:cubicBezTo>
                    <a:cubicBezTo>
                      <a:pt x="2842" y="304"/>
                      <a:pt x="2754" y="323"/>
                      <a:pt x="2714" y="333"/>
                    </a:cubicBezTo>
                    <a:lnTo>
                      <a:pt x="2709" y="333"/>
                    </a:lnTo>
                    <a:cubicBezTo>
                      <a:pt x="2632" y="351"/>
                      <a:pt x="2573" y="374"/>
                      <a:pt x="2572" y="379"/>
                    </a:cubicBezTo>
                    <a:lnTo>
                      <a:pt x="2572" y="379"/>
                    </a:lnTo>
                    <a:cubicBezTo>
                      <a:pt x="2590" y="260"/>
                      <a:pt x="2562" y="127"/>
                      <a:pt x="2466" y="49"/>
                    </a:cubicBezTo>
                    <a:cubicBezTo>
                      <a:pt x="2427" y="17"/>
                      <a:pt x="2374" y="1"/>
                      <a:pt x="2323"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91" name="Google Shape;4330;p77">
                <a:extLst>
                  <a:ext uri="{FF2B5EF4-FFF2-40B4-BE49-F238E27FC236}">
                    <a16:creationId xmlns:a16="http://schemas.microsoft.com/office/drawing/2014/main" id="{29811F01-8DF9-F6D8-4751-EBDBF9C0AEB8}"/>
                  </a:ext>
                </a:extLst>
              </p:cNvPr>
              <p:cNvSpPr/>
              <p:nvPr/>
            </p:nvSpPr>
            <p:spPr>
              <a:xfrm>
                <a:off x="535224" y="-1075002"/>
                <a:ext cx="99016" cy="104049"/>
              </a:xfrm>
              <a:custGeom>
                <a:avLst/>
                <a:gdLst/>
                <a:ahLst/>
                <a:cxnLst/>
                <a:rect l="l" t="t" r="r" b="b"/>
                <a:pathLst>
                  <a:path w="846" h="889" extrusionOk="0">
                    <a:moveTo>
                      <a:pt x="505" y="1"/>
                    </a:moveTo>
                    <a:cubicBezTo>
                      <a:pt x="436" y="1"/>
                      <a:pt x="368" y="30"/>
                      <a:pt x="331" y="90"/>
                    </a:cubicBezTo>
                    <a:cubicBezTo>
                      <a:pt x="262" y="196"/>
                      <a:pt x="327" y="338"/>
                      <a:pt x="322" y="467"/>
                    </a:cubicBezTo>
                    <a:cubicBezTo>
                      <a:pt x="308" y="636"/>
                      <a:pt x="147" y="815"/>
                      <a:pt x="0" y="889"/>
                    </a:cubicBezTo>
                    <a:cubicBezTo>
                      <a:pt x="92" y="843"/>
                      <a:pt x="193" y="815"/>
                      <a:pt x="285" y="774"/>
                    </a:cubicBezTo>
                    <a:cubicBezTo>
                      <a:pt x="391" y="724"/>
                      <a:pt x="487" y="664"/>
                      <a:pt x="574" y="590"/>
                    </a:cubicBezTo>
                    <a:lnTo>
                      <a:pt x="593" y="577"/>
                    </a:lnTo>
                    <a:cubicBezTo>
                      <a:pt x="749" y="439"/>
                      <a:pt x="845" y="209"/>
                      <a:pt x="648" y="49"/>
                    </a:cubicBezTo>
                    <a:cubicBezTo>
                      <a:pt x="609" y="17"/>
                      <a:pt x="556" y="1"/>
                      <a:pt x="505"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92" name="Google Shape;4331;p77">
                <a:extLst>
                  <a:ext uri="{FF2B5EF4-FFF2-40B4-BE49-F238E27FC236}">
                    <a16:creationId xmlns:a16="http://schemas.microsoft.com/office/drawing/2014/main" id="{7DFF3A35-6089-9C6E-C0E3-74E53F3905EF}"/>
                  </a:ext>
                </a:extLst>
              </p:cNvPr>
              <p:cNvSpPr/>
              <p:nvPr/>
            </p:nvSpPr>
            <p:spPr>
              <a:xfrm>
                <a:off x="321276" y="-918287"/>
                <a:ext cx="377454" cy="43188"/>
              </a:xfrm>
              <a:custGeom>
                <a:avLst/>
                <a:gdLst/>
                <a:ahLst/>
                <a:cxnLst/>
                <a:rect l="l" t="t" r="r" b="b"/>
                <a:pathLst>
                  <a:path w="3225" h="369" extrusionOk="0">
                    <a:moveTo>
                      <a:pt x="3132" y="0"/>
                    </a:moveTo>
                    <a:cubicBezTo>
                      <a:pt x="3089" y="0"/>
                      <a:pt x="3040" y="20"/>
                      <a:pt x="3004" y="27"/>
                    </a:cubicBezTo>
                    <a:cubicBezTo>
                      <a:pt x="2885" y="55"/>
                      <a:pt x="2756" y="64"/>
                      <a:pt x="2632" y="78"/>
                    </a:cubicBezTo>
                    <a:cubicBezTo>
                      <a:pt x="2384" y="106"/>
                      <a:pt x="2132" y="129"/>
                      <a:pt x="1884" y="142"/>
                    </a:cubicBezTo>
                    <a:cubicBezTo>
                      <a:pt x="1639" y="142"/>
                      <a:pt x="1397" y="171"/>
                      <a:pt x="1157" y="171"/>
                    </a:cubicBezTo>
                    <a:cubicBezTo>
                      <a:pt x="1126" y="171"/>
                      <a:pt x="1096" y="171"/>
                      <a:pt x="1066" y="170"/>
                    </a:cubicBezTo>
                    <a:cubicBezTo>
                      <a:pt x="841" y="170"/>
                      <a:pt x="616" y="165"/>
                      <a:pt x="391" y="147"/>
                    </a:cubicBezTo>
                    <a:cubicBezTo>
                      <a:pt x="318" y="142"/>
                      <a:pt x="244" y="133"/>
                      <a:pt x="171" y="124"/>
                    </a:cubicBezTo>
                    <a:cubicBezTo>
                      <a:pt x="159" y="122"/>
                      <a:pt x="148" y="120"/>
                      <a:pt x="136" y="120"/>
                    </a:cubicBezTo>
                    <a:cubicBezTo>
                      <a:pt x="125" y="120"/>
                      <a:pt x="113" y="122"/>
                      <a:pt x="102" y="124"/>
                    </a:cubicBezTo>
                    <a:cubicBezTo>
                      <a:pt x="29" y="142"/>
                      <a:pt x="15" y="248"/>
                      <a:pt x="1" y="303"/>
                    </a:cubicBezTo>
                    <a:cubicBezTo>
                      <a:pt x="245" y="356"/>
                      <a:pt x="485" y="369"/>
                      <a:pt x="731" y="369"/>
                    </a:cubicBezTo>
                    <a:cubicBezTo>
                      <a:pt x="781" y="369"/>
                      <a:pt x="832" y="368"/>
                      <a:pt x="883" y="367"/>
                    </a:cubicBezTo>
                    <a:cubicBezTo>
                      <a:pt x="1663" y="354"/>
                      <a:pt x="2439" y="285"/>
                      <a:pt x="3211" y="161"/>
                    </a:cubicBezTo>
                    <a:cubicBezTo>
                      <a:pt x="3215" y="124"/>
                      <a:pt x="3224" y="87"/>
                      <a:pt x="3211" y="50"/>
                    </a:cubicBezTo>
                    <a:cubicBezTo>
                      <a:pt x="3195" y="12"/>
                      <a:pt x="3165" y="0"/>
                      <a:pt x="3132" y="0"/>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93" name="Google Shape;4332;p77">
                <a:extLst>
                  <a:ext uri="{FF2B5EF4-FFF2-40B4-BE49-F238E27FC236}">
                    <a16:creationId xmlns:a16="http://schemas.microsoft.com/office/drawing/2014/main" id="{C1983DE8-E3BC-FA7F-1AD7-A65C26DFD255}"/>
                  </a:ext>
                </a:extLst>
              </p:cNvPr>
              <p:cNvSpPr/>
              <p:nvPr/>
            </p:nvSpPr>
            <p:spPr>
              <a:xfrm>
                <a:off x="1322548" y="-1076992"/>
                <a:ext cx="384945" cy="200138"/>
              </a:xfrm>
              <a:custGeom>
                <a:avLst/>
                <a:gdLst/>
                <a:ahLst/>
                <a:cxnLst/>
                <a:rect l="l" t="t" r="r" b="b"/>
                <a:pathLst>
                  <a:path w="3289" h="1710" extrusionOk="0">
                    <a:moveTo>
                      <a:pt x="919" y="0"/>
                    </a:moveTo>
                    <a:cubicBezTo>
                      <a:pt x="865" y="0"/>
                      <a:pt x="809" y="18"/>
                      <a:pt x="767" y="52"/>
                    </a:cubicBezTo>
                    <a:cubicBezTo>
                      <a:pt x="671" y="125"/>
                      <a:pt x="639" y="258"/>
                      <a:pt x="657" y="378"/>
                    </a:cubicBezTo>
                    <a:lnTo>
                      <a:pt x="657" y="378"/>
                    </a:lnTo>
                    <a:cubicBezTo>
                      <a:pt x="656" y="373"/>
                      <a:pt x="596" y="350"/>
                      <a:pt x="519" y="337"/>
                    </a:cubicBezTo>
                    <a:lnTo>
                      <a:pt x="515" y="332"/>
                    </a:lnTo>
                    <a:cubicBezTo>
                      <a:pt x="475" y="322"/>
                      <a:pt x="387" y="303"/>
                      <a:pt x="307" y="303"/>
                    </a:cubicBezTo>
                    <a:cubicBezTo>
                      <a:pt x="238" y="303"/>
                      <a:pt x="176" y="317"/>
                      <a:pt x="157" y="364"/>
                    </a:cubicBezTo>
                    <a:lnTo>
                      <a:pt x="152" y="382"/>
                    </a:lnTo>
                    <a:lnTo>
                      <a:pt x="147" y="401"/>
                    </a:lnTo>
                    <a:cubicBezTo>
                      <a:pt x="143" y="447"/>
                      <a:pt x="152" y="497"/>
                      <a:pt x="166" y="543"/>
                    </a:cubicBezTo>
                    <a:cubicBezTo>
                      <a:pt x="184" y="603"/>
                      <a:pt x="202" y="663"/>
                      <a:pt x="193" y="727"/>
                    </a:cubicBezTo>
                    <a:cubicBezTo>
                      <a:pt x="184" y="791"/>
                      <a:pt x="143" y="846"/>
                      <a:pt x="129" y="911"/>
                    </a:cubicBezTo>
                    <a:cubicBezTo>
                      <a:pt x="88" y="1057"/>
                      <a:pt x="115" y="1204"/>
                      <a:pt x="111" y="1351"/>
                    </a:cubicBezTo>
                    <a:cubicBezTo>
                      <a:pt x="103" y="1347"/>
                      <a:pt x="94" y="1345"/>
                      <a:pt x="85" y="1345"/>
                    </a:cubicBezTo>
                    <a:cubicBezTo>
                      <a:pt x="58" y="1345"/>
                      <a:pt x="28" y="1364"/>
                      <a:pt x="14" y="1388"/>
                    </a:cubicBezTo>
                    <a:cubicBezTo>
                      <a:pt x="0" y="1425"/>
                      <a:pt x="10" y="1466"/>
                      <a:pt x="19" y="1503"/>
                    </a:cubicBezTo>
                    <a:cubicBezTo>
                      <a:pt x="804" y="1622"/>
                      <a:pt x="1598" y="1691"/>
                      <a:pt x="2397" y="1705"/>
                    </a:cubicBezTo>
                    <a:cubicBezTo>
                      <a:pt x="2495" y="1706"/>
                      <a:pt x="2598" y="1710"/>
                      <a:pt x="2702" y="1710"/>
                    </a:cubicBezTo>
                    <a:cubicBezTo>
                      <a:pt x="2902" y="1710"/>
                      <a:pt x="3107" y="1698"/>
                      <a:pt x="3288" y="1641"/>
                    </a:cubicBezTo>
                    <a:cubicBezTo>
                      <a:pt x="3280" y="1549"/>
                      <a:pt x="3253" y="1458"/>
                      <a:pt x="3156" y="1458"/>
                    </a:cubicBezTo>
                    <a:cubicBezTo>
                      <a:pt x="3146" y="1458"/>
                      <a:pt x="3135" y="1459"/>
                      <a:pt x="3123" y="1462"/>
                    </a:cubicBezTo>
                    <a:cubicBezTo>
                      <a:pt x="3118" y="1388"/>
                      <a:pt x="3068" y="1324"/>
                      <a:pt x="2999" y="1292"/>
                    </a:cubicBezTo>
                    <a:cubicBezTo>
                      <a:pt x="2935" y="1260"/>
                      <a:pt x="2856" y="1250"/>
                      <a:pt x="2783" y="1237"/>
                    </a:cubicBezTo>
                    <a:cubicBezTo>
                      <a:pt x="2379" y="1181"/>
                      <a:pt x="1139" y="1016"/>
                      <a:pt x="1102" y="465"/>
                    </a:cubicBezTo>
                    <a:cubicBezTo>
                      <a:pt x="1093" y="337"/>
                      <a:pt x="1162" y="199"/>
                      <a:pt x="1093" y="89"/>
                    </a:cubicBezTo>
                    <a:cubicBezTo>
                      <a:pt x="1057" y="29"/>
                      <a:pt x="989" y="0"/>
                      <a:pt x="919"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94" name="Google Shape;4333;p77">
                <a:extLst>
                  <a:ext uri="{FF2B5EF4-FFF2-40B4-BE49-F238E27FC236}">
                    <a16:creationId xmlns:a16="http://schemas.microsoft.com/office/drawing/2014/main" id="{BA68529B-A210-CD45-533C-2E5BE173E383}"/>
                  </a:ext>
                </a:extLst>
              </p:cNvPr>
              <p:cNvSpPr/>
              <p:nvPr/>
            </p:nvSpPr>
            <p:spPr>
              <a:xfrm>
                <a:off x="1388675" y="-1076992"/>
                <a:ext cx="101123" cy="103932"/>
              </a:xfrm>
              <a:custGeom>
                <a:avLst/>
                <a:gdLst/>
                <a:ahLst/>
                <a:cxnLst/>
                <a:rect l="l" t="t" r="r" b="b"/>
                <a:pathLst>
                  <a:path w="864" h="888" extrusionOk="0">
                    <a:moveTo>
                      <a:pt x="354" y="0"/>
                    </a:moveTo>
                    <a:cubicBezTo>
                      <a:pt x="300" y="0"/>
                      <a:pt x="244" y="18"/>
                      <a:pt x="202" y="52"/>
                    </a:cubicBezTo>
                    <a:cubicBezTo>
                      <a:pt x="0" y="208"/>
                      <a:pt x="101" y="438"/>
                      <a:pt x="257" y="575"/>
                    </a:cubicBezTo>
                    <a:lnTo>
                      <a:pt x="276" y="589"/>
                    </a:lnTo>
                    <a:cubicBezTo>
                      <a:pt x="368" y="663"/>
                      <a:pt x="469" y="727"/>
                      <a:pt x="574" y="773"/>
                    </a:cubicBezTo>
                    <a:cubicBezTo>
                      <a:pt x="664" y="813"/>
                      <a:pt x="767" y="840"/>
                      <a:pt x="857" y="885"/>
                    </a:cubicBezTo>
                    <a:lnTo>
                      <a:pt x="857" y="885"/>
                    </a:lnTo>
                    <a:cubicBezTo>
                      <a:pt x="708" y="809"/>
                      <a:pt x="551" y="633"/>
                      <a:pt x="537" y="465"/>
                    </a:cubicBezTo>
                    <a:cubicBezTo>
                      <a:pt x="528" y="337"/>
                      <a:pt x="597" y="199"/>
                      <a:pt x="528" y="89"/>
                    </a:cubicBezTo>
                    <a:cubicBezTo>
                      <a:pt x="492" y="29"/>
                      <a:pt x="424" y="0"/>
                      <a:pt x="354" y="0"/>
                    </a:cubicBezTo>
                    <a:close/>
                    <a:moveTo>
                      <a:pt x="857" y="885"/>
                    </a:moveTo>
                    <a:cubicBezTo>
                      <a:pt x="859" y="886"/>
                      <a:pt x="861" y="887"/>
                      <a:pt x="863" y="888"/>
                    </a:cubicBezTo>
                    <a:cubicBezTo>
                      <a:pt x="861" y="887"/>
                      <a:pt x="859" y="886"/>
                      <a:pt x="857" y="885"/>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95" name="Google Shape;4334;p77">
                <a:extLst>
                  <a:ext uri="{FF2B5EF4-FFF2-40B4-BE49-F238E27FC236}">
                    <a16:creationId xmlns:a16="http://schemas.microsoft.com/office/drawing/2014/main" id="{CE0C26EE-5455-1081-34D4-EF3479CA4545}"/>
                  </a:ext>
                </a:extLst>
              </p:cNvPr>
              <p:cNvSpPr/>
              <p:nvPr/>
            </p:nvSpPr>
            <p:spPr>
              <a:xfrm>
                <a:off x="1322548" y="-920394"/>
                <a:ext cx="385998" cy="43188"/>
              </a:xfrm>
              <a:custGeom>
                <a:avLst/>
                <a:gdLst/>
                <a:ahLst/>
                <a:cxnLst/>
                <a:rect l="l" t="t" r="r" b="b"/>
                <a:pathLst>
                  <a:path w="3298" h="369" extrusionOk="0">
                    <a:moveTo>
                      <a:pt x="95" y="0"/>
                    </a:moveTo>
                    <a:cubicBezTo>
                      <a:pt x="61" y="0"/>
                      <a:pt x="30" y="12"/>
                      <a:pt x="14" y="50"/>
                    </a:cubicBezTo>
                    <a:cubicBezTo>
                      <a:pt x="0" y="87"/>
                      <a:pt x="10" y="128"/>
                      <a:pt x="19" y="165"/>
                    </a:cubicBezTo>
                    <a:cubicBezTo>
                      <a:pt x="804" y="284"/>
                      <a:pt x="1598" y="353"/>
                      <a:pt x="2397" y="367"/>
                    </a:cubicBezTo>
                    <a:cubicBezTo>
                      <a:pt x="2461" y="368"/>
                      <a:pt x="2525" y="369"/>
                      <a:pt x="2588" y="369"/>
                    </a:cubicBezTo>
                    <a:cubicBezTo>
                      <a:pt x="2826" y="369"/>
                      <a:pt x="3062" y="358"/>
                      <a:pt x="3297" y="307"/>
                    </a:cubicBezTo>
                    <a:cubicBezTo>
                      <a:pt x="3284" y="248"/>
                      <a:pt x="3270" y="142"/>
                      <a:pt x="3196" y="124"/>
                    </a:cubicBezTo>
                    <a:cubicBezTo>
                      <a:pt x="3189" y="122"/>
                      <a:pt x="3181" y="122"/>
                      <a:pt x="3173" y="122"/>
                    </a:cubicBezTo>
                    <a:cubicBezTo>
                      <a:pt x="3157" y="122"/>
                      <a:pt x="3141" y="124"/>
                      <a:pt x="3123" y="124"/>
                    </a:cubicBezTo>
                    <a:cubicBezTo>
                      <a:pt x="3049" y="133"/>
                      <a:pt x="2976" y="142"/>
                      <a:pt x="2898" y="147"/>
                    </a:cubicBezTo>
                    <a:cubicBezTo>
                      <a:pt x="2668" y="165"/>
                      <a:pt x="2439" y="169"/>
                      <a:pt x="2209" y="169"/>
                    </a:cubicBezTo>
                    <a:cubicBezTo>
                      <a:pt x="2178" y="170"/>
                      <a:pt x="2148" y="171"/>
                      <a:pt x="2117" y="171"/>
                    </a:cubicBezTo>
                    <a:cubicBezTo>
                      <a:pt x="1871" y="171"/>
                      <a:pt x="1622" y="142"/>
                      <a:pt x="1373" y="142"/>
                    </a:cubicBezTo>
                    <a:cubicBezTo>
                      <a:pt x="1121" y="128"/>
                      <a:pt x="864" y="105"/>
                      <a:pt x="607" y="78"/>
                    </a:cubicBezTo>
                    <a:cubicBezTo>
                      <a:pt x="483" y="64"/>
                      <a:pt x="349" y="55"/>
                      <a:pt x="225" y="27"/>
                    </a:cubicBezTo>
                    <a:cubicBezTo>
                      <a:pt x="189" y="19"/>
                      <a:pt x="139" y="0"/>
                      <a:pt x="95" y="0"/>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96" name="Google Shape;4335;p77">
                <a:extLst>
                  <a:ext uri="{FF2B5EF4-FFF2-40B4-BE49-F238E27FC236}">
                    <a16:creationId xmlns:a16="http://schemas.microsoft.com/office/drawing/2014/main" id="{35C0DEA3-9A24-CC2E-720C-885AB4D73693}"/>
                  </a:ext>
                </a:extLst>
              </p:cNvPr>
              <p:cNvSpPr/>
              <p:nvPr/>
            </p:nvSpPr>
            <p:spPr>
              <a:xfrm>
                <a:off x="464766" y="-4316285"/>
                <a:ext cx="365048" cy="1279247"/>
              </a:xfrm>
              <a:custGeom>
                <a:avLst/>
                <a:gdLst/>
                <a:ahLst/>
                <a:cxnLst/>
                <a:rect l="l" t="t" r="r" b="b"/>
                <a:pathLst>
                  <a:path w="3119" h="10930" extrusionOk="0">
                    <a:moveTo>
                      <a:pt x="1465" y="0"/>
                    </a:moveTo>
                    <a:cubicBezTo>
                      <a:pt x="1428" y="0"/>
                      <a:pt x="1386" y="39"/>
                      <a:pt x="1365" y="77"/>
                    </a:cubicBezTo>
                    <a:cubicBezTo>
                      <a:pt x="1314" y="160"/>
                      <a:pt x="1296" y="256"/>
                      <a:pt x="1273" y="348"/>
                    </a:cubicBezTo>
                    <a:cubicBezTo>
                      <a:pt x="1213" y="614"/>
                      <a:pt x="1135" y="876"/>
                      <a:pt x="1048" y="1129"/>
                    </a:cubicBezTo>
                    <a:cubicBezTo>
                      <a:pt x="1039" y="1156"/>
                      <a:pt x="1030" y="1184"/>
                      <a:pt x="1007" y="1198"/>
                    </a:cubicBezTo>
                    <a:cubicBezTo>
                      <a:pt x="995" y="1205"/>
                      <a:pt x="985" y="1209"/>
                      <a:pt x="976" y="1209"/>
                    </a:cubicBezTo>
                    <a:cubicBezTo>
                      <a:pt x="881" y="1209"/>
                      <a:pt x="943" y="817"/>
                      <a:pt x="947" y="771"/>
                    </a:cubicBezTo>
                    <a:cubicBezTo>
                      <a:pt x="974" y="569"/>
                      <a:pt x="1011" y="362"/>
                      <a:pt x="1016" y="160"/>
                    </a:cubicBezTo>
                    <a:cubicBezTo>
                      <a:pt x="1016" y="132"/>
                      <a:pt x="1016" y="105"/>
                      <a:pt x="997" y="91"/>
                    </a:cubicBezTo>
                    <a:cubicBezTo>
                      <a:pt x="991" y="89"/>
                      <a:pt x="982" y="88"/>
                      <a:pt x="974" y="88"/>
                    </a:cubicBezTo>
                    <a:cubicBezTo>
                      <a:pt x="966" y="88"/>
                      <a:pt x="958" y="89"/>
                      <a:pt x="951" y="91"/>
                    </a:cubicBezTo>
                    <a:cubicBezTo>
                      <a:pt x="873" y="119"/>
                      <a:pt x="846" y="215"/>
                      <a:pt x="827" y="293"/>
                    </a:cubicBezTo>
                    <a:cubicBezTo>
                      <a:pt x="772" y="541"/>
                      <a:pt x="740" y="780"/>
                      <a:pt x="708" y="1028"/>
                    </a:cubicBezTo>
                    <a:cubicBezTo>
                      <a:pt x="704" y="1066"/>
                      <a:pt x="692" y="1149"/>
                      <a:pt x="641" y="1149"/>
                    </a:cubicBezTo>
                    <a:cubicBezTo>
                      <a:pt x="636" y="1149"/>
                      <a:pt x="631" y="1149"/>
                      <a:pt x="625" y="1147"/>
                    </a:cubicBezTo>
                    <a:cubicBezTo>
                      <a:pt x="515" y="1115"/>
                      <a:pt x="598" y="693"/>
                      <a:pt x="598" y="605"/>
                    </a:cubicBezTo>
                    <a:cubicBezTo>
                      <a:pt x="598" y="578"/>
                      <a:pt x="598" y="550"/>
                      <a:pt x="584" y="527"/>
                    </a:cubicBezTo>
                    <a:cubicBezTo>
                      <a:pt x="573" y="505"/>
                      <a:pt x="551" y="492"/>
                      <a:pt x="531" y="492"/>
                    </a:cubicBezTo>
                    <a:cubicBezTo>
                      <a:pt x="525" y="492"/>
                      <a:pt x="520" y="493"/>
                      <a:pt x="515" y="495"/>
                    </a:cubicBezTo>
                    <a:cubicBezTo>
                      <a:pt x="501" y="504"/>
                      <a:pt x="492" y="518"/>
                      <a:pt x="483" y="532"/>
                    </a:cubicBezTo>
                    <a:cubicBezTo>
                      <a:pt x="373" y="738"/>
                      <a:pt x="423" y="950"/>
                      <a:pt x="419" y="1170"/>
                    </a:cubicBezTo>
                    <a:cubicBezTo>
                      <a:pt x="405" y="1514"/>
                      <a:pt x="281" y="1896"/>
                      <a:pt x="460" y="2217"/>
                    </a:cubicBezTo>
                    <a:cubicBezTo>
                      <a:pt x="506" y="2300"/>
                      <a:pt x="570" y="2364"/>
                      <a:pt x="644" y="2414"/>
                    </a:cubicBezTo>
                    <a:cubicBezTo>
                      <a:pt x="515" y="3099"/>
                      <a:pt x="373" y="3783"/>
                      <a:pt x="226" y="4467"/>
                    </a:cubicBezTo>
                    <a:cubicBezTo>
                      <a:pt x="79" y="5133"/>
                      <a:pt x="6" y="5803"/>
                      <a:pt x="1" y="6492"/>
                    </a:cubicBezTo>
                    <a:cubicBezTo>
                      <a:pt x="1" y="6598"/>
                      <a:pt x="1" y="6703"/>
                      <a:pt x="24" y="6804"/>
                    </a:cubicBezTo>
                    <a:cubicBezTo>
                      <a:pt x="42" y="6882"/>
                      <a:pt x="74" y="6951"/>
                      <a:pt x="102" y="7025"/>
                    </a:cubicBezTo>
                    <a:cubicBezTo>
                      <a:pt x="681" y="8393"/>
                      <a:pt x="1314" y="9757"/>
                      <a:pt x="2242" y="10923"/>
                    </a:cubicBezTo>
                    <a:cubicBezTo>
                      <a:pt x="2245" y="10927"/>
                      <a:pt x="2251" y="10929"/>
                      <a:pt x="2257" y="10929"/>
                    </a:cubicBezTo>
                    <a:cubicBezTo>
                      <a:pt x="2388" y="10929"/>
                      <a:pt x="3075" y="10169"/>
                      <a:pt x="3110" y="10060"/>
                    </a:cubicBezTo>
                    <a:cubicBezTo>
                      <a:pt x="3114" y="10041"/>
                      <a:pt x="3119" y="10023"/>
                      <a:pt x="3114" y="10005"/>
                    </a:cubicBezTo>
                    <a:cubicBezTo>
                      <a:pt x="3110" y="9986"/>
                      <a:pt x="3091" y="9968"/>
                      <a:pt x="3073" y="9959"/>
                    </a:cubicBezTo>
                    <a:cubicBezTo>
                      <a:pt x="3059" y="9950"/>
                      <a:pt x="3050" y="9940"/>
                      <a:pt x="3041" y="9931"/>
                    </a:cubicBezTo>
                    <a:cubicBezTo>
                      <a:pt x="2683" y="9660"/>
                      <a:pt x="2412" y="9293"/>
                      <a:pt x="2187" y="8907"/>
                    </a:cubicBezTo>
                    <a:cubicBezTo>
                      <a:pt x="1952" y="8508"/>
                      <a:pt x="1760" y="8085"/>
                      <a:pt x="1535" y="7686"/>
                    </a:cubicBezTo>
                    <a:cubicBezTo>
                      <a:pt x="1365" y="7387"/>
                      <a:pt x="1181" y="7103"/>
                      <a:pt x="1002" y="6809"/>
                    </a:cubicBezTo>
                    <a:cubicBezTo>
                      <a:pt x="974" y="6763"/>
                      <a:pt x="942" y="6712"/>
                      <a:pt x="938" y="6657"/>
                    </a:cubicBezTo>
                    <a:cubicBezTo>
                      <a:pt x="929" y="6611"/>
                      <a:pt x="938" y="6561"/>
                      <a:pt x="947" y="6515"/>
                    </a:cubicBezTo>
                    <a:cubicBezTo>
                      <a:pt x="1043" y="5991"/>
                      <a:pt x="1020" y="5486"/>
                      <a:pt x="974" y="4963"/>
                    </a:cubicBezTo>
                    <a:cubicBezTo>
                      <a:pt x="947" y="4646"/>
                      <a:pt x="965" y="4329"/>
                      <a:pt x="979" y="4012"/>
                    </a:cubicBezTo>
                    <a:cubicBezTo>
                      <a:pt x="1002" y="3516"/>
                      <a:pt x="1020" y="3016"/>
                      <a:pt x="1052" y="2520"/>
                    </a:cubicBezTo>
                    <a:cubicBezTo>
                      <a:pt x="1241" y="2502"/>
                      <a:pt x="1415" y="2405"/>
                      <a:pt x="1544" y="2263"/>
                    </a:cubicBezTo>
                    <a:cubicBezTo>
                      <a:pt x="1622" y="2176"/>
                      <a:pt x="1686" y="2047"/>
                      <a:pt x="1783" y="1983"/>
                    </a:cubicBezTo>
                    <a:cubicBezTo>
                      <a:pt x="1888" y="1919"/>
                      <a:pt x="2026" y="1882"/>
                      <a:pt x="2141" y="1845"/>
                    </a:cubicBezTo>
                    <a:cubicBezTo>
                      <a:pt x="2187" y="1831"/>
                      <a:pt x="2242" y="1813"/>
                      <a:pt x="2246" y="1767"/>
                    </a:cubicBezTo>
                    <a:cubicBezTo>
                      <a:pt x="2256" y="1721"/>
                      <a:pt x="2214" y="1684"/>
                      <a:pt x="2177" y="1666"/>
                    </a:cubicBezTo>
                    <a:cubicBezTo>
                      <a:pt x="2125" y="1640"/>
                      <a:pt x="2077" y="1630"/>
                      <a:pt x="2034" y="1630"/>
                    </a:cubicBezTo>
                    <a:cubicBezTo>
                      <a:pt x="1943" y="1630"/>
                      <a:pt x="1867" y="1673"/>
                      <a:pt x="1787" y="1717"/>
                    </a:cubicBezTo>
                    <a:cubicBezTo>
                      <a:pt x="1709" y="1758"/>
                      <a:pt x="1626" y="1799"/>
                      <a:pt x="1530" y="1799"/>
                    </a:cubicBezTo>
                    <a:lnTo>
                      <a:pt x="1516" y="1799"/>
                    </a:lnTo>
                    <a:lnTo>
                      <a:pt x="1502" y="1785"/>
                    </a:lnTo>
                    <a:cubicBezTo>
                      <a:pt x="1484" y="1753"/>
                      <a:pt x="1502" y="1707"/>
                      <a:pt x="1521" y="1675"/>
                    </a:cubicBezTo>
                    <a:cubicBezTo>
                      <a:pt x="1608" y="1501"/>
                      <a:pt x="1686" y="1331"/>
                      <a:pt x="1746" y="1152"/>
                    </a:cubicBezTo>
                    <a:cubicBezTo>
                      <a:pt x="1815" y="950"/>
                      <a:pt x="1893" y="674"/>
                      <a:pt x="1851" y="463"/>
                    </a:cubicBezTo>
                    <a:cubicBezTo>
                      <a:pt x="1845" y="425"/>
                      <a:pt x="1824" y="398"/>
                      <a:pt x="1796" y="398"/>
                    </a:cubicBezTo>
                    <a:cubicBezTo>
                      <a:pt x="1784" y="398"/>
                      <a:pt x="1770" y="404"/>
                      <a:pt x="1755" y="417"/>
                    </a:cubicBezTo>
                    <a:cubicBezTo>
                      <a:pt x="1672" y="491"/>
                      <a:pt x="1659" y="683"/>
                      <a:pt x="1622" y="784"/>
                    </a:cubicBezTo>
                    <a:cubicBezTo>
                      <a:pt x="1571" y="931"/>
                      <a:pt x="1512" y="1078"/>
                      <a:pt x="1447" y="1216"/>
                    </a:cubicBezTo>
                    <a:cubicBezTo>
                      <a:pt x="1432" y="1250"/>
                      <a:pt x="1389" y="1296"/>
                      <a:pt x="1346" y="1296"/>
                    </a:cubicBezTo>
                    <a:cubicBezTo>
                      <a:pt x="1337" y="1296"/>
                      <a:pt x="1328" y="1294"/>
                      <a:pt x="1319" y="1289"/>
                    </a:cubicBezTo>
                    <a:cubicBezTo>
                      <a:pt x="1259" y="1248"/>
                      <a:pt x="1314" y="1120"/>
                      <a:pt x="1323" y="1069"/>
                    </a:cubicBezTo>
                    <a:cubicBezTo>
                      <a:pt x="1365" y="881"/>
                      <a:pt x="1411" y="693"/>
                      <a:pt x="1452" y="500"/>
                    </a:cubicBezTo>
                    <a:cubicBezTo>
                      <a:pt x="1480" y="371"/>
                      <a:pt x="1512" y="238"/>
                      <a:pt x="1521" y="109"/>
                    </a:cubicBezTo>
                    <a:cubicBezTo>
                      <a:pt x="1525" y="73"/>
                      <a:pt x="1525" y="36"/>
                      <a:pt x="1498" y="13"/>
                    </a:cubicBezTo>
                    <a:cubicBezTo>
                      <a:pt x="1488" y="4"/>
                      <a:pt x="1477" y="0"/>
                      <a:pt x="1465"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97" name="Google Shape;4336;p77">
                <a:extLst>
                  <a:ext uri="{FF2B5EF4-FFF2-40B4-BE49-F238E27FC236}">
                    <a16:creationId xmlns:a16="http://schemas.microsoft.com/office/drawing/2014/main" id="{A37A4A5F-4E25-9450-F9C5-957B0FDBD739}"/>
                  </a:ext>
                </a:extLst>
              </p:cNvPr>
              <p:cNvSpPr/>
              <p:nvPr/>
            </p:nvSpPr>
            <p:spPr>
              <a:xfrm>
                <a:off x="464766" y="-4318275"/>
                <a:ext cx="365048" cy="1281237"/>
              </a:xfrm>
              <a:custGeom>
                <a:avLst/>
                <a:gdLst/>
                <a:ahLst/>
                <a:cxnLst/>
                <a:rect l="l" t="t" r="r" b="b"/>
                <a:pathLst>
                  <a:path w="3119" h="10947" extrusionOk="0">
                    <a:moveTo>
                      <a:pt x="1435" y="1"/>
                    </a:moveTo>
                    <a:cubicBezTo>
                      <a:pt x="1432" y="1"/>
                      <a:pt x="1428" y="1"/>
                      <a:pt x="1424" y="2"/>
                    </a:cubicBezTo>
                    <a:cubicBezTo>
                      <a:pt x="1415" y="44"/>
                      <a:pt x="1383" y="58"/>
                      <a:pt x="1365" y="94"/>
                    </a:cubicBezTo>
                    <a:cubicBezTo>
                      <a:pt x="1314" y="177"/>
                      <a:pt x="1296" y="273"/>
                      <a:pt x="1273" y="365"/>
                    </a:cubicBezTo>
                    <a:cubicBezTo>
                      <a:pt x="1213" y="631"/>
                      <a:pt x="1135" y="893"/>
                      <a:pt x="1048" y="1146"/>
                    </a:cubicBezTo>
                    <a:cubicBezTo>
                      <a:pt x="1032" y="1197"/>
                      <a:pt x="986" y="1231"/>
                      <a:pt x="935" y="1231"/>
                    </a:cubicBezTo>
                    <a:cubicBezTo>
                      <a:pt x="927" y="1231"/>
                      <a:pt x="919" y="1230"/>
                      <a:pt x="910" y="1228"/>
                    </a:cubicBezTo>
                    <a:cubicBezTo>
                      <a:pt x="873" y="1219"/>
                      <a:pt x="850" y="1187"/>
                      <a:pt x="841" y="1150"/>
                    </a:cubicBezTo>
                    <a:cubicBezTo>
                      <a:pt x="832" y="1118"/>
                      <a:pt x="837" y="1081"/>
                      <a:pt x="837" y="1045"/>
                    </a:cubicBezTo>
                    <a:cubicBezTo>
                      <a:pt x="864" y="746"/>
                      <a:pt x="892" y="443"/>
                      <a:pt x="961" y="149"/>
                    </a:cubicBezTo>
                    <a:cubicBezTo>
                      <a:pt x="965" y="126"/>
                      <a:pt x="965" y="113"/>
                      <a:pt x="942" y="103"/>
                    </a:cubicBezTo>
                    <a:cubicBezTo>
                      <a:pt x="873" y="154"/>
                      <a:pt x="846" y="227"/>
                      <a:pt x="827" y="310"/>
                    </a:cubicBezTo>
                    <a:cubicBezTo>
                      <a:pt x="772" y="558"/>
                      <a:pt x="740" y="797"/>
                      <a:pt x="708" y="1045"/>
                    </a:cubicBezTo>
                    <a:cubicBezTo>
                      <a:pt x="701" y="1099"/>
                      <a:pt x="644" y="1195"/>
                      <a:pt x="578" y="1195"/>
                    </a:cubicBezTo>
                    <a:cubicBezTo>
                      <a:pt x="560" y="1195"/>
                      <a:pt x="542" y="1188"/>
                      <a:pt x="524" y="1173"/>
                    </a:cubicBezTo>
                    <a:cubicBezTo>
                      <a:pt x="506" y="1160"/>
                      <a:pt x="501" y="1132"/>
                      <a:pt x="497" y="1104"/>
                    </a:cubicBezTo>
                    <a:cubicBezTo>
                      <a:pt x="483" y="958"/>
                      <a:pt x="511" y="811"/>
                      <a:pt x="529" y="664"/>
                    </a:cubicBezTo>
                    <a:cubicBezTo>
                      <a:pt x="538" y="613"/>
                      <a:pt x="543" y="563"/>
                      <a:pt x="515" y="521"/>
                    </a:cubicBezTo>
                    <a:cubicBezTo>
                      <a:pt x="345" y="622"/>
                      <a:pt x="423" y="1022"/>
                      <a:pt x="419" y="1187"/>
                    </a:cubicBezTo>
                    <a:cubicBezTo>
                      <a:pt x="405" y="1531"/>
                      <a:pt x="281" y="1913"/>
                      <a:pt x="460" y="2234"/>
                    </a:cubicBezTo>
                    <a:cubicBezTo>
                      <a:pt x="506" y="2317"/>
                      <a:pt x="570" y="2381"/>
                      <a:pt x="644" y="2431"/>
                    </a:cubicBezTo>
                    <a:cubicBezTo>
                      <a:pt x="515" y="3116"/>
                      <a:pt x="373" y="3800"/>
                      <a:pt x="226" y="4484"/>
                    </a:cubicBezTo>
                    <a:cubicBezTo>
                      <a:pt x="79" y="5150"/>
                      <a:pt x="6" y="5820"/>
                      <a:pt x="1" y="6509"/>
                    </a:cubicBezTo>
                    <a:cubicBezTo>
                      <a:pt x="1" y="6615"/>
                      <a:pt x="1" y="6720"/>
                      <a:pt x="24" y="6821"/>
                    </a:cubicBezTo>
                    <a:cubicBezTo>
                      <a:pt x="42" y="6899"/>
                      <a:pt x="74" y="6968"/>
                      <a:pt x="102" y="7042"/>
                    </a:cubicBezTo>
                    <a:cubicBezTo>
                      <a:pt x="681" y="8410"/>
                      <a:pt x="1314" y="9774"/>
                      <a:pt x="2242" y="10940"/>
                    </a:cubicBezTo>
                    <a:cubicBezTo>
                      <a:pt x="2245" y="10944"/>
                      <a:pt x="2251" y="10946"/>
                      <a:pt x="2257" y="10946"/>
                    </a:cubicBezTo>
                    <a:cubicBezTo>
                      <a:pt x="2388" y="10946"/>
                      <a:pt x="3075" y="10186"/>
                      <a:pt x="3110" y="10077"/>
                    </a:cubicBezTo>
                    <a:cubicBezTo>
                      <a:pt x="3114" y="10058"/>
                      <a:pt x="3119" y="10040"/>
                      <a:pt x="3114" y="10022"/>
                    </a:cubicBezTo>
                    <a:cubicBezTo>
                      <a:pt x="3110" y="10003"/>
                      <a:pt x="3091" y="9985"/>
                      <a:pt x="3073" y="9976"/>
                    </a:cubicBezTo>
                    <a:cubicBezTo>
                      <a:pt x="3059" y="9967"/>
                      <a:pt x="3050" y="9957"/>
                      <a:pt x="3041" y="9948"/>
                    </a:cubicBezTo>
                    <a:cubicBezTo>
                      <a:pt x="2683" y="9677"/>
                      <a:pt x="2412" y="9310"/>
                      <a:pt x="2187" y="8924"/>
                    </a:cubicBezTo>
                    <a:cubicBezTo>
                      <a:pt x="2017" y="8635"/>
                      <a:pt x="1879" y="8332"/>
                      <a:pt x="1727" y="8038"/>
                    </a:cubicBezTo>
                    <a:cubicBezTo>
                      <a:pt x="1553" y="8162"/>
                      <a:pt x="1397" y="8304"/>
                      <a:pt x="1259" y="8470"/>
                    </a:cubicBezTo>
                    <a:cubicBezTo>
                      <a:pt x="1062" y="8245"/>
                      <a:pt x="929" y="7969"/>
                      <a:pt x="800" y="7698"/>
                    </a:cubicBezTo>
                    <a:cubicBezTo>
                      <a:pt x="685" y="7464"/>
                      <a:pt x="575" y="7225"/>
                      <a:pt x="460" y="6991"/>
                    </a:cubicBezTo>
                    <a:cubicBezTo>
                      <a:pt x="433" y="6936"/>
                      <a:pt x="405" y="6876"/>
                      <a:pt x="391" y="6812"/>
                    </a:cubicBezTo>
                    <a:cubicBezTo>
                      <a:pt x="373" y="6716"/>
                      <a:pt x="391" y="6615"/>
                      <a:pt x="414" y="6514"/>
                    </a:cubicBezTo>
                    <a:cubicBezTo>
                      <a:pt x="671" y="5154"/>
                      <a:pt x="745" y="3763"/>
                      <a:pt x="814" y="2381"/>
                    </a:cubicBezTo>
                    <a:cubicBezTo>
                      <a:pt x="867" y="2399"/>
                      <a:pt x="923" y="2408"/>
                      <a:pt x="979" y="2408"/>
                    </a:cubicBezTo>
                    <a:cubicBezTo>
                      <a:pt x="1177" y="2408"/>
                      <a:pt x="1376" y="2298"/>
                      <a:pt x="1466" y="2119"/>
                    </a:cubicBezTo>
                    <a:cubicBezTo>
                      <a:pt x="1493" y="2073"/>
                      <a:pt x="1507" y="2023"/>
                      <a:pt x="1544" y="1986"/>
                    </a:cubicBezTo>
                    <a:cubicBezTo>
                      <a:pt x="1617" y="1917"/>
                      <a:pt x="1732" y="1913"/>
                      <a:pt x="1819" y="1871"/>
                    </a:cubicBezTo>
                    <a:cubicBezTo>
                      <a:pt x="1930" y="1821"/>
                      <a:pt x="2017" y="1784"/>
                      <a:pt x="2145" y="1784"/>
                    </a:cubicBezTo>
                    <a:cubicBezTo>
                      <a:pt x="2155" y="1784"/>
                      <a:pt x="2165" y="1785"/>
                      <a:pt x="2176" y="1785"/>
                    </a:cubicBezTo>
                    <a:cubicBezTo>
                      <a:pt x="2187" y="1785"/>
                      <a:pt x="2198" y="1784"/>
                      <a:pt x="2210" y="1779"/>
                    </a:cubicBezTo>
                    <a:cubicBezTo>
                      <a:pt x="2334" y="1743"/>
                      <a:pt x="2187" y="1678"/>
                      <a:pt x="2141" y="1669"/>
                    </a:cubicBezTo>
                    <a:cubicBezTo>
                      <a:pt x="2098" y="1659"/>
                      <a:pt x="2061" y="1652"/>
                      <a:pt x="2023" y="1652"/>
                    </a:cubicBezTo>
                    <a:cubicBezTo>
                      <a:pt x="1992" y="1652"/>
                      <a:pt x="1960" y="1657"/>
                      <a:pt x="1925" y="1669"/>
                    </a:cubicBezTo>
                    <a:cubicBezTo>
                      <a:pt x="1856" y="1688"/>
                      <a:pt x="1659" y="1821"/>
                      <a:pt x="1530" y="1821"/>
                    </a:cubicBezTo>
                    <a:cubicBezTo>
                      <a:pt x="1526" y="1821"/>
                      <a:pt x="1521" y="1821"/>
                      <a:pt x="1517" y="1821"/>
                    </a:cubicBezTo>
                    <a:cubicBezTo>
                      <a:pt x="1459" y="1821"/>
                      <a:pt x="1419" y="1792"/>
                      <a:pt x="1411" y="1720"/>
                    </a:cubicBezTo>
                    <a:cubicBezTo>
                      <a:pt x="1401" y="1651"/>
                      <a:pt x="1438" y="1587"/>
                      <a:pt x="1470" y="1527"/>
                    </a:cubicBezTo>
                    <a:cubicBezTo>
                      <a:pt x="1640" y="1210"/>
                      <a:pt x="1755" y="866"/>
                      <a:pt x="1810" y="512"/>
                    </a:cubicBezTo>
                    <a:cubicBezTo>
                      <a:pt x="1819" y="453"/>
                      <a:pt x="1808" y="432"/>
                      <a:pt x="1791" y="432"/>
                    </a:cubicBezTo>
                    <a:cubicBezTo>
                      <a:pt x="1763" y="432"/>
                      <a:pt x="1717" y="484"/>
                      <a:pt x="1700" y="526"/>
                    </a:cubicBezTo>
                    <a:cubicBezTo>
                      <a:pt x="1659" y="613"/>
                      <a:pt x="1654" y="714"/>
                      <a:pt x="1622" y="801"/>
                    </a:cubicBezTo>
                    <a:cubicBezTo>
                      <a:pt x="1571" y="948"/>
                      <a:pt x="1512" y="1095"/>
                      <a:pt x="1447" y="1233"/>
                    </a:cubicBezTo>
                    <a:cubicBezTo>
                      <a:pt x="1426" y="1282"/>
                      <a:pt x="1348" y="1333"/>
                      <a:pt x="1283" y="1333"/>
                    </a:cubicBezTo>
                    <a:cubicBezTo>
                      <a:pt x="1262" y="1333"/>
                      <a:pt x="1243" y="1328"/>
                      <a:pt x="1227" y="1316"/>
                    </a:cubicBezTo>
                    <a:cubicBezTo>
                      <a:pt x="1190" y="1284"/>
                      <a:pt x="1199" y="1224"/>
                      <a:pt x="1209" y="1178"/>
                    </a:cubicBezTo>
                    <a:lnTo>
                      <a:pt x="1457" y="48"/>
                    </a:lnTo>
                    <a:cubicBezTo>
                      <a:pt x="1457" y="39"/>
                      <a:pt x="1461" y="25"/>
                      <a:pt x="1457" y="12"/>
                    </a:cubicBezTo>
                    <a:cubicBezTo>
                      <a:pt x="1453" y="5"/>
                      <a:pt x="1445" y="1"/>
                      <a:pt x="1435" y="1"/>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98" name="Google Shape;4337;p77">
                <a:extLst>
                  <a:ext uri="{FF2B5EF4-FFF2-40B4-BE49-F238E27FC236}">
                    <a16:creationId xmlns:a16="http://schemas.microsoft.com/office/drawing/2014/main" id="{0A18BF5C-5222-5EA5-C380-C99D03847B9A}"/>
                  </a:ext>
                </a:extLst>
              </p:cNvPr>
              <p:cNvSpPr/>
              <p:nvPr/>
            </p:nvSpPr>
            <p:spPr>
              <a:xfrm>
                <a:off x="564250" y="-4106902"/>
                <a:ext cx="67766" cy="42603"/>
              </a:xfrm>
              <a:custGeom>
                <a:avLst/>
                <a:gdLst/>
                <a:ahLst/>
                <a:cxnLst/>
                <a:rect l="l" t="t" r="r" b="b"/>
                <a:pathLst>
                  <a:path w="579" h="364" extrusionOk="0">
                    <a:moveTo>
                      <a:pt x="506" y="1"/>
                    </a:moveTo>
                    <a:cubicBezTo>
                      <a:pt x="409" y="1"/>
                      <a:pt x="313" y="33"/>
                      <a:pt x="230" y="84"/>
                    </a:cubicBezTo>
                    <a:cubicBezTo>
                      <a:pt x="124" y="148"/>
                      <a:pt x="37" y="249"/>
                      <a:pt x="0" y="364"/>
                    </a:cubicBezTo>
                    <a:cubicBezTo>
                      <a:pt x="79" y="272"/>
                      <a:pt x="161" y="194"/>
                      <a:pt x="258" y="134"/>
                    </a:cubicBezTo>
                    <a:cubicBezTo>
                      <a:pt x="354" y="70"/>
                      <a:pt x="464" y="33"/>
                      <a:pt x="579" y="6"/>
                    </a:cubicBezTo>
                    <a:cubicBezTo>
                      <a:pt x="556" y="1"/>
                      <a:pt x="529" y="1"/>
                      <a:pt x="506" y="1"/>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99" name="Google Shape;4338;p77">
                <a:extLst>
                  <a:ext uri="{FF2B5EF4-FFF2-40B4-BE49-F238E27FC236}">
                    <a16:creationId xmlns:a16="http://schemas.microsoft.com/office/drawing/2014/main" id="{6A7AD79E-0C65-2DE8-E1C6-89EEBD560BE7}"/>
                  </a:ext>
                </a:extLst>
              </p:cNvPr>
              <p:cNvSpPr/>
              <p:nvPr/>
            </p:nvSpPr>
            <p:spPr>
              <a:xfrm>
                <a:off x="543768" y="-4153015"/>
                <a:ext cx="82981" cy="19897"/>
              </a:xfrm>
              <a:custGeom>
                <a:avLst/>
                <a:gdLst/>
                <a:ahLst/>
                <a:cxnLst/>
                <a:rect l="l" t="t" r="r" b="b"/>
                <a:pathLst>
                  <a:path w="709" h="170" extrusionOk="0">
                    <a:moveTo>
                      <a:pt x="198" y="0"/>
                    </a:moveTo>
                    <a:cubicBezTo>
                      <a:pt x="130" y="0"/>
                      <a:pt x="65" y="9"/>
                      <a:pt x="1" y="28"/>
                    </a:cubicBezTo>
                    <a:cubicBezTo>
                      <a:pt x="125" y="37"/>
                      <a:pt x="244" y="51"/>
                      <a:pt x="359" y="74"/>
                    </a:cubicBezTo>
                    <a:cubicBezTo>
                      <a:pt x="479" y="97"/>
                      <a:pt x="593" y="133"/>
                      <a:pt x="708" y="170"/>
                    </a:cubicBezTo>
                    <a:cubicBezTo>
                      <a:pt x="612" y="92"/>
                      <a:pt x="492" y="41"/>
                      <a:pt x="373" y="18"/>
                    </a:cubicBezTo>
                    <a:cubicBezTo>
                      <a:pt x="313" y="5"/>
                      <a:pt x="258" y="0"/>
                      <a:pt x="198"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800" name="Google Shape;4339;p77">
                <a:extLst>
                  <a:ext uri="{FF2B5EF4-FFF2-40B4-BE49-F238E27FC236}">
                    <a16:creationId xmlns:a16="http://schemas.microsoft.com/office/drawing/2014/main" id="{E2882275-815D-DF6C-3CE8-722ADE120717}"/>
                  </a:ext>
                </a:extLst>
              </p:cNvPr>
              <p:cNvSpPr/>
              <p:nvPr/>
            </p:nvSpPr>
            <p:spPr>
              <a:xfrm>
                <a:off x="592690" y="-4132065"/>
                <a:ext cx="18960" cy="7022"/>
              </a:xfrm>
              <a:custGeom>
                <a:avLst/>
                <a:gdLst/>
                <a:ahLst/>
                <a:cxnLst/>
                <a:rect l="l" t="t" r="r" b="b"/>
                <a:pathLst>
                  <a:path w="162" h="60" extrusionOk="0">
                    <a:moveTo>
                      <a:pt x="79" y="0"/>
                    </a:moveTo>
                    <a:cubicBezTo>
                      <a:pt x="51" y="5"/>
                      <a:pt x="24" y="9"/>
                      <a:pt x="1" y="37"/>
                    </a:cubicBezTo>
                    <a:cubicBezTo>
                      <a:pt x="28" y="55"/>
                      <a:pt x="56" y="60"/>
                      <a:pt x="79" y="60"/>
                    </a:cubicBezTo>
                    <a:cubicBezTo>
                      <a:pt x="106" y="55"/>
                      <a:pt x="129" y="55"/>
                      <a:pt x="162" y="32"/>
                    </a:cubicBezTo>
                    <a:cubicBezTo>
                      <a:pt x="134" y="9"/>
                      <a:pt x="106" y="0"/>
                      <a:pt x="79"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801" name="Google Shape;4340;p77">
                <a:extLst>
                  <a:ext uri="{FF2B5EF4-FFF2-40B4-BE49-F238E27FC236}">
                    <a16:creationId xmlns:a16="http://schemas.microsoft.com/office/drawing/2014/main" id="{5E9F5174-CF53-5DE8-FB6E-EB580294A840}"/>
                  </a:ext>
                </a:extLst>
              </p:cNvPr>
              <p:cNvSpPr/>
              <p:nvPr/>
            </p:nvSpPr>
            <p:spPr>
              <a:xfrm>
                <a:off x="542246" y="-4124575"/>
                <a:ext cx="37219" cy="18375"/>
              </a:xfrm>
              <a:custGeom>
                <a:avLst/>
                <a:gdLst/>
                <a:ahLst/>
                <a:cxnLst/>
                <a:rect l="l" t="t" r="r" b="b"/>
                <a:pathLst>
                  <a:path w="318" h="157" extrusionOk="0">
                    <a:moveTo>
                      <a:pt x="285" y="0"/>
                    </a:moveTo>
                    <a:cubicBezTo>
                      <a:pt x="234" y="0"/>
                      <a:pt x="184" y="14"/>
                      <a:pt x="138" y="37"/>
                    </a:cubicBezTo>
                    <a:cubicBezTo>
                      <a:pt x="83" y="65"/>
                      <a:pt x="32" y="101"/>
                      <a:pt x="0" y="157"/>
                    </a:cubicBezTo>
                    <a:cubicBezTo>
                      <a:pt x="60" y="138"/>
                      <a:pt x="110" y="115"/>
                      <a:pt x="165" y="88"/>
                    </a:cubicBezTo>
                    <a:cubicBezTo>
                      <a:pt x="216" y="65"/>
                      <a:pt x="267" y="37"/>
                      <a:pt x="317" y="5"/>
                    </a:cubicBezTo>
                    <a:cubicBezTo>
                      <a:pt x="308" y="0"/>
                      <a:pt x="299" y="0"/>
                      <a:pt x="285"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802" name="Google Shape;4341;p77">
                <a:extLst>
                  <a:ext uri="{FF2B5EF4-FFF2-40B4-BE49-F238E27FC236}">
                    <a16:creationId xmlns:a16="http://schemas.microsoft.com/office/drawing/2014/main" id="{92FE798E-6833-9EF2-6E59-D1ACDBEA96F0}"/>
                  </a:ext>
                </a:extLst>
              </p:cNvPr>
              <p:cNvSpPr/>
              <p:nvPr/>
            </p:nvSpPr>
            <p:spPr>
              <a:xfrm>
                <a:off x="591637" y="-3329177"/>
                <a:ext cx="766495" cy="858488"/>
              </a:xfrm>
              <a:custGeom>
                <a:avLst/>
                <a:gdLst/>
                <a:ahLst/>
                <a:cxnLst/>
                <a:rect l="l" t="t" r="r" b="b"/>
                <a:pathLst>
                  <a:path w="6549" h="7335" extrusionOk="0">
                    <a:moveTo>
                      <a:pt x="956" y="65"/>
                    </a:moveTo>
                    <a:cubicBezTo>
                      <a:pt x="956" y="65"/>
                      <a:pt x="956" y="65"/>
                      <a:pt x="955" y="65"/>
                    </a:cubicBezTo>
                    <a:lnTo>
                      <a:pt x="955" y="65"/>
                    </a:lnTo>
                    <a:cubicBezTo>
                      <a:pt x="956" y="65"/>
                      <a:pt x="956" y="65"/>
                      <a:pt x="956" y="65"/>
                    </a:cubicBezTo>
                    <a:close/>
                    <a:moveTo>
                      <a:pt x="6011" y="6268"/>
                    </a:moveTo>
                    <a:cubicBezTo>
                      <a:pt x="6011" y="6268"/>
                      <a:pt x="6011" y="6268"/>
                      <a:pt x="6010" y="6268"/>
                    </a:cubicBezTo>
                    <a:lnTo>
                      <a:pt x="6010" y="6268"/>
                    </a:lnTo>
                    <a:cubicBezTo>
                      <a:pt x="6011" y="6268"/>
                      <a:pt x="6011" y="6268"/>
                      <a:pt x="6011" y="6268"/>
                    </a:cubicBezTo>
                    <a:close/>
                    <a:moveTo>
                      <a:pt x="5589" y="0"/>
                    </a:moveTo>
                    <a:cubicBezTo>
                      <a:pt x="5162" y="528"/>
                      <a:pt x="4519" y="1116"/>
                      <a:pt x="3835" y="1272"/>
                    </a:cubicBezTo>
                    <a:cubicBezTo>
                      <a:pt x="3545" y="1341"/>
                      <a:pt x="3242" y="1350"/>
                      <a:pt x="2939" y="1355"/>
                    </a:cubicBezTo>
                    <a:cubicBezTo>
                      <a:pt x="2899" y="1356"/>
                      <a:pt x="2858" y="1356"/>
                      <a:pt x="2818" y="1356"/>
                    </a:cubicBezTo>
                    <a:cubicBezTo>
                      <a:pt x="2600" y="1356"/>
                      <a:pt x="2382" y="1342"/>
                      <a:pt x="2177" y="1272"/>
                    </a:cubicBezTo>
                    <a:cubicBezTo>
                      <a:pt x="1902" y="1171"/>
                      <a:pt x="1672" y="969"/>
                      <a:pt x="1456" y="781"/>
                    </a:cubicBezTo>
                    <a:cubicBezTo>
                      <a:pt x="1392" y="726"/>
                      <a:pt x="907" y="117"/>
                      <a:pt x="955" y="65"/>
                    </a:cubicBezTo>
                    <a:lnTo>
                      <a:pt x="955" y="65"/>
                    </a:lnTo>
                    <a:cubicBezTo>
                      <a:pt x="340" y="703"/>
                      <a:pt x="1" y="1598"/>
                      <a:pt x="33" y="2480"/>
                    </a:cubicBezTo>
                    <a:cubicBezTo>
                      <a:pt x="336" y="2526"/>
                      <a:pt x="942" y="2475"/>
                      <a:pt x="1116" y="2792"/>
                    </a:cubicBezTo>
                    <a:cubicBezTo>
                      <a:pt x="1153" y="2866"/>
                      <a:pt x="1162" y="2944"/>
                      <a:pt x="1172" y="3026"/>
                    </a:cubicBezTo>
                    <a:cubicBezTo>
                      <a:pt x="1254" y="3683"/>
                      <a:pt x="1318" y="4339"/>
                      <a:pt x="1369" y="5001"/>
                    </a:cubicBezTo>
                    <a:cubicBezTo>
                      <a:pt x="1374" y="5028"/>
                      <a:pt x="1374" y="5056"/>
                      <a:pt x="1360" y="5079"/>
                    </a:cubicBezTo>
                    <a:cubicBezTo>
                      <a:pt x="1337" y="5116"/>
                      <a:pt x="1286" y="5120"/>
                      <a:pt x="1250" y="5143"/>
                    </a:cubicBezTo>
                    <a:cubicBezTo>
                      <a:pt x="1162" y="5203"/>
                      <a:pt x="1176" y="5331"/>
                      <a:pt x="1204" y="5432"/>
                    </a:cubicBezTo>
                    <a:cubicBezTo>
                      <a:pt x="1250" y="5616"/>
                      <a:pt x="1296" y="5804"/>
                      <a:pt x="1341" y="5993"/>
                    </a:cubicBezTo>
                    <a:cubicBezTo>
                      <a:pt x="1286" y="5988"/>
                      <a:pt x="1227" y="5983"/>
                      <a:pt x="1172" y="5979"/>
                    </a:cubicBezTo>
                    <a:lnTo>
                      <a:pt x="1172" y="5979"/>
                    </a:lnTo>
                    <a:cubicBezTo>
                      <a:pt x="1181" y="6167"/>
                      <a:pt x="1029" y="6351"/>
                      <a:pt x="841" y="6374"/>
                    </a:cubicBezTo>
                    <a:cubicBezTo>
                      <a:pt x="1052" y="6718"/>
                      <a:pt x="1419" y="6929"/>
                      <a:pt x="1796" y="7072"/>
                    </a:cubicBezTo>
                    <a:cubicBezTo>
                      <a:pt x="2259" y="7250"/>
                      <a:pt x="2754" y="7335"/>
                      <a:pt x="3251" y="7335"/>
                    </a:cubicBezTo>
                    <a:cubicBezTo>
                      <a:pt x="3547" y="7335"/>
                      <a:pt x="3843" y="7304"/>
                      <a:pt x="4133" y="7246"/>
                    </a:cubicBezTo>
                    <a:cubicBezTo>
                      <a:pt x="4533" y="7163"/>
                      <a:pt x="4923" y="7026"/>
                      <a:pt x="5286" y="6833"/>
                    </a:cubicBezTo>
                    <a:cubicBezTo>
                      <a:pt x="5423" y="6759"/>
                      <a:pt x="5543" y="6677"/>
                      <a:pt x="5671" y="6585"/>
                    </a:cubicBezTo>
                    <a:cubicBezTo>
                      <a:pt x="5735" y="6535"/>
                      <a:pt x="5958" y="6281"/>
                      <a:pt x="6010" y="6268"/>
                    </a:cubicBezTo>
                    <a:lnTo>
                      <a:pt x="6010" y="6268"/>
                    </a:lnTo>
                    <a:cubicBezTo>
                      <a:pt x="5985" y="6273"/>
                      <a:pt x="5960" y="6276"/>
                      <a:pt x="5935" y="6276"/>
                    </a:cubicBezTo>
                    <a:cubicBezTo>
                      <a:pt x="5873" y="6276"/>
                      <a:pt x="5813" y="6261"/>
                      <a:pt x="5754" y="6231"/>
                    </a:cubicBezTo>
                    <a:cubicBezTo>
                      <a:pt x="5805" y="6162"/>
                      <a:pt x="5786" y="6052"/>
                      <a:pt x="5717" y="6002"/>
                    </a:cubicBezTo>
                    <a:cubicBezTo>
                      <a:pt x="5603" y="5919"/>
                      <a:pt x="5446" y="5919"/>
                      <a:pt x="5561" y="5754"/>
                    </a:cubicBezTo>
                    <a:cubicBezTo>
                      <a:pt x="5607" y="5694"/>
                      <a:pt x="5607" y="5625"/>
                      <a:pt x="5593" y="5552"/>
                    </a:cubicBezTo>
                    <a:cubicBezTo>
                      <a:pt x="5580" y="5483"/>
                      <a:pt x="5543" y="5414"/>
                      <a:pt x="5511" y="5350"/>
                    </a:cubicBezTo>
                    <a:cubicBezTo>
                      <a:pt x="5300" y="4918"/>
                      <a:pt x="5203" y="4445"/>
                      <a:pt x="5198" y="3963"/>
                    </a:cubicBezTo>
                    <a:cubicBezTo>
                      <a:pt x="5198" y="3811"/>
                      <a:pt x="5134" y="2663"/>
                      <a:pt x="5281" y="2650"/>
                    </a:cubicBezTo>
                    <a:cubicBezTo>
                      <a:pt x="5382" y="2641"/>
                      <a:pt x="6548" y="2310"/>
                      <a:pt x="6544" y="2305"/>
                    </a:cubicBezTo>
                    <a:cubicBezTo>
                      <a:pt x="6475" y="1465"/>
                      <a:pt x="6135" y="643"/>
                      <a:pt x="5589" y="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829" name="Google Shape;4342;p77">
                <a:extLst>
                  <a:ext uri="{FF2B5EF4-FFF2-40B4-BE49-F238E27FC236}">
                    <a16:creationId xmlns:a16="http://schemas.microsoft.com/office/drawing/2014/main" id="{127ABDE8-D427-28E7-D19D-00053D71615B}"/>
                  </a:ext>
                </a:extLst>
              </p:cNvPr>
              <p:cNvSpPr/>
              <p:nvPr/>
            </p:nvSpPr>
            <p:spPr>
              <a:xfrm>
                <a:off x="593861" y="-3329177"/>
                <a:ext cx="740629" cy="858488"/>
              </a:xfrm>
              <a:custGeom>
                <a:avLst/>
                <a:gdLst/>
                <a:ahLst/>
                <a:cxnLst/>
                <a:rect l="l" t="t" r="r" b="b"/>
                <a:pathLst>
                  <a:path w="6328" h="7335" extrusionOk="0">
                    <a:moveTo>
                      <a:pt x="937" y="65"/>
                    </a:moveTo>
                    <a:cubicBezTo>
                      <a:pt x="937" y="65"/>
                      <a:pt x="937" y="65"/>
                      <a:pt x="936" y="65"/>
                    </a:cubicBezTo>
                    <a:lnTo>
                      <a:pt x="936" y="65"/>
                    </a:lnTo>
                    <a:cubicBezTo>
                      <a:pt x="937" y="65"/>
                      <a:pt x="937" y="65"/>
                      <a:pt x="937" y="65"/>
                    </a:cubicBezTo>
                    <a:close/>
                    <a:moveTo>
                      <a:pt x="5992" y="6268"/>
                    </a:moveTo>
                    <a:cubicBezTo>
                      <a:pt x="5992" y="6268"/>
                      <a:pt x="5992" y="6268"/>
                      <a:pt x="5991" y="6268"/>
                    </a:cubicBezTo>
                    <a:lnTo>
                      <a:pt x="5991" y="6268"/>
                    </a:lnTo>
                    <a:cubicBezTo>
                      <a:pt x="5992" y="6268"/>
                      <a:pt x="5992" y="6268"/>
                      <a:pt x="5992" y="6268"/>
                    </a:cubicBezTo>
                    <a:close/>
                    <a:moveTo>
                      <a:pt x="5570" y="0"/>
                    </a:moveTo>
                    <a:cubicBezTo>
                      <a:pt x="5570" y="0"/>
                      <a:pt x="5570" y="0"/>
                      <a:pt x="5570" y="0"/>
                    </a:cubicBezTo>
                    <a:cubicBezTo>
                      <a:pt x="5143" y="528"/>
                      <a:pt x="4500" y="1116"/>
                      <a:pt x="3816" y="1272"/>
                    </a:cubicBezTo>
                    <a:cubicBezTo>
                      <a:pt x="3526" y="1341"/>
                      <a:pt x="3223" y="1350"/>
                      <a:pt x="2920" y="1355"/>
                    </a:cubicBezTo>
                    <a:cubicBezTo>
                      <a:pt x="2880" y="1356"/>
                      <a:pt x="2839" y="1356"/>
                      <a:pt x="2799" y="1356"/>
                    </a:cubicBezTo>
                    <a:cubicBezTo>
                      <a:pt x="2581" y="1356"/>
                      <a:pt x="2363" y="1342"/>
                      <a:pt x="2158" y="1272"/>
                    </a:cubicBezTo>
                    <a:cubicBezTo>
                      <a:pt x="1883" y="1171"/>
                      <a:pt x="1653" y="969"/>
                      <a:pt x="1437" y="781"/>
                    </a:cubicBezTo>
                    <a:cubicBezTo>
                      <a:pt x="1373" y="726"/>
                      <a:pt x="888" y="117"/>
                      <a:pt x="936" y="65"/>
                    </a:cubicBezTo>
                    <a:lnTo>
                      <a:pt x="936" y="65"/>
                    </a:lnTo>
                    <a:cubicBezTo>
                      <a:pt x="606" y="409"/>
                      <a:pt x="354" y="827"/>
                      <a:pt x="197" y="1277"/>
                    </a:cubicBezTo>
                    <a:cubicBezTo>
                      <a:pt x="119" y="1502"/>
                      <a:pt x="64" y="1741"/>
                      <a:pt x="32" y="1984"/>
                    </a:cubicBezTo>
                    <a:cubicBezTo>
                      <a:pt x="18" y="2099"/>
                      <a:pt x="0" y="2227"/>
                      <a:pt x="9" y="2347"/>
                    </a:cubicBezTo>
                    <a:cubicBezTo>
                      <a:pt x="14" y="2388"/>
                      <a:pt x="18" y="2452"/>
                      <a:pt x="41" y="2489"/>
                    </a:cubicBezTo>
                    <a:cubicBezTo>
                      <a:pt x="156" y="2489"/>
                      <a:pt x="271" y="2494"/>
                      <a:pt x="386" y="2494"/>
                    </a:cubicBezTo>
                    <a:cubicBezTo>
                      <a:pt x="386" y="2209"/>
                      <a:pt x="409" y="1920"/>
                      <a:pt x="455" y="1640"/>
                    </a:cubicBezTo>
                    <a:cubicBezTo>
                      <a:pt x="510" y="1295"/>
                      <a:pt x="615" y="937"/>
                      <a:pt x="877" y="707"/>
                    </a:cubicBezTo>
                    <a:lnTo>
                      <a:pt x="877" y="707"/>
                    </a:lnTo>
                    <a:cubicBezTo>
                      <a:pt x="785" y="1010"/>
                      <a:pt x="730" y="1318"/>
                      <a:pt x="703" y="1630"/>
                    </a:cubicBezTo>
                    <a:cubicBezTo>
                      <a:pt x="698" y="1736"/>
                      <a:pt x="698" y="1855"/>
                      <a:pt x="767" y="1933"/>
                    </a:cubicBezTo>
                    <a:cubicBezTo>
                      <a:pt x="840" y="1750"/>
                      <a:pt x="937" y="1575"/>
                      <a:pt x="1047" y="1410"/>
                    </a:cubicBezTo>
                    <a:lnTo>
                      <a:pt x="1047" y="1410"/>
                    </a:lnTo>
                    <a:cubicBezTo>
                      <a:pt x="1024" y="1529"/>
                      <a:pt x="1015" y="1653"/>
                      <a:pt x="1024" y="1773"/>
                    </a:cubicBezTo>
                    <a:cubicBezTo>
                      <a:pt x="1088" y="1618"/>
                      <a:pt x="1192" y="1481"/>
                      <a:pt x="1319" y="1372"/>
                    </a:cubicBezTo>
                    <a:lnTo>
                      <a:pt x="1319" y="1372"/>
                    </a:lnTo>
                    <a:cubicBezTo>
                      <a:pt x="1253" y="1433"/>
                      <a:pt x="1226" y="1678"/>
                      <a:pt x="1208" y="1764"/>
                    </a:cubicBezTo>
                    <a:cubicBezTo>
                      <a:pt x="1175" y="1920"/>
                      <a:pt x="1153" y="2076"/>
                      <a:pt x="1139" y="2232"/>
                    </a:cubicBezTo>
                    <a:cubicBezTo>
                      <a:pt x="1116" y="2503"/>
                      <a:pt x="1047" y="3072"/>
                      <a:pt x="1258" y="3283"/>
                    </a:cubicBezTo>
                    <a:cubicBezTo>
                      <a:pt x="1272" y="3012"/>
                      <a:pt x="1295" y="2732"/>
                      <a:pt x="1373" y="2471"/>
                    </a:cubicBezTo>
                    <a:cubicBezTo>
                      <a:pt x="1451" y="2204"/>
                      <a:pt x="1593" y="1952"/>
                      <a:pt x="1814" y="1786"/>
                    </a:cubicBezTo>
                    <a:cubicBezTo>
                      <a:pt x="1846" y="1764"/>
                      <a:pt x="1887" y="1736"/>
                      <a:pt x="1929" y="1731"/>
                    </a:cubicBezTo>
                    <a:cubicBezTo>
                      <a:pt x="1938" y="1730"/>
                      <a:pt x="1948" y="1729"/>
                      <a:pt x="1958" y="1729"/>
                    </a:cubicBezTo>
                    <a:cubicBezTo>
                      <a:pt x="2003" y="1729"/>
                      <a:pt x="2048" y="1745"/>
                      <a:pt x="2089" y="1764"/>
                    </a:cubicBezTo>
                    <a:cubicBezTo>
                      <a:pt x="2255" y="1842"/>
                      <a:pt x="2401" y="1947"/>
                      <a:pt x="2567" y="2021"/>
                    </a:cubicBezTo>
                    <a:cubicBezTo>
                      <a:pt x="2747" y="2101"/>
                      <a:pt x="2939" y="2137"/>
                      <a:pt x="3133" y="2137"/>
                    </a:cubicBezTo>
                    <a:cubicBezTo>
                      <a:pt x="3539" y="2137"/>
                      <a:pt x="3952" y="1978"/>
                      <a:pt x="4275" y="1727"/>
                    </a:cubicBezTo>
                    <a:lnTo>
                      <a:pt x="4275" y="1727"/>
                    </a:lnTo>
                    <a:cubicBezTo>
                      <a:pt x="4151" y="2085"/>
                      <a:pt x="3788" y="2324"/>
                      <a:pt x="3416" y="2393"/>
                    </a:cubicBezTo>
                    <a:cubicBezTo>
                      <a:pt x="3323" y="2408"/>
                      <a:pt x="3229" y="2416"/>
                      <a:pt x="3135" y="2416"/>
                    </a:cubicBezTo>
                    <a:cubicBezTo>
                      <a:pt x="2850" y="2416"/>
                      <a:pt x="2564" y="2349"/>
                      <a:pt x="2291" y="2259"/>
                    </a:cubicBezTo>
                    <a:lnTo>
                      <a:pt x="2291" y="2259"/>
                    </a:lnTo>
                    <a:cubicBezTo>
                      <a:pt x="2291" y="2475"/>
                      <a:pt x="2507" y="2618"/>
                      <a:pt x="2700" y="2705"/>
                    </a:cubicBezTo>
                    <a:cubicBezTo>
                      <a:pt x="2994" y="2838"/>
                      <a:pt x="3306" y="2930"/>
                      <a:pt x="3623" y="2976"/>
                    </a:cubicBezTo>
                    <a:cubicBezTo>
                      <a:pt x="3392" y="3012"/>
                      <a:pt x="3158" y="3025"/>
                      <a:pt x="2924" y="3025"/>
                    </a:cubicBezTo>
                    <a:cubicBezTo>
                      <a:pt x="2591" y="3025"/>
                      <a:pt x="2257" y="2998"/>
                      <a:pt x="1929" y="2971"/>
                    </a:cubicBezTo>
                    <a:lnTo>
                      <a:pt x="1929" y="2971"/>
                    </a:lnTo>
                    <a:cubicBezTo>
                      <a:pt x="1993" y="3228"/>
                      <a:pt x="2186" y="3435"/>
                      <a:pt x="2401" y="3586"/>
                    </a:cubicBezTo>
                    <a:cubicBezTo>
                      <a:pt x="2719" y="3808"/>
                      <a:pt x="3105" y="3917"/>
                      <a:pt x="3491" y="3917"/>
                    </a:cubicBezTo>
                    <a:cubicBezTo>
                      <a:pt x="3935" y="3917"/>
                      <a:pt x="4381" y="3773"/>
                      <a:pt x="4725" y="3490"/>
                    </a:cubicBezTo>
                    <a:lnTo>
                      <a:pt x="4725" y="3490"/>
                    </a:lnTo>
                    <a:cubicBezTo>
                      <a:pt x="4445" y="3807"/>
                      <a:pt x="4064" y="4027"/>
                      <a:pt x="3655" y="4137"/>
                    </a:cubicBezTo>
                    <a:cubicBezTo>
                      <a:pt x="3418" y="4201"/>
                      <a:pt x="3173" y="4230"/>
                      <a:pt x="2928" y="4230"/>
                    </a:cubicBezTo>
                    <a:cubicBezTo>
                      <a:pt x="2750" y="4230"/>
                      <a:pt x="2572" y="4215"/>
                      <a:pt x="2397" y="4188"/>
                    </a:cubicBezTo>
                    <a:cubicBezTo>
                      <a:pt x="2253" y="4167"/>
                      <a:pt x="2110" y="4136"/>
                      <a:pt x="1967" y="4136"/>
                    </a:cubicBezTo>
                    <a:cubicBezTo>
                      <a:pt x="1949" y="4136"/>
                      <a:pt x="1932" y="4136"/>
                      <a:pt x="1915" y="4137"/>
                    </a:cubicBezTo>
                    <a:cubicBezTo>
                      <a:pt x="2025" y="4422"/>
                      <a:pt x="2278" y="4629"/>
                      <a:pt x="2558" y="4748"/>
                    </a:cubicBezTo>
                    <a:cubicBezTo>
                      <a:pt x="2838" y="4868"/>
                      <a:pt x="3141" y="4909"/>
                      <a:pt x="3444" y="4950"/>
                    </a:cubicBezTo>
                    <a:cubicBezTo>
                      <a:pt x="3319" y="4989"/>
                      <a:pt x="3191" y="5004"/>
                      <a:pt x="3062" y="5004"/>
                    </a:cubicBezTo>
                    <a:cubicBezTo>
                      <a:pt x="2678" y="5004"/>
                      <a:pt x="2282" y="4874"/>
                      <a:pt x="1891" y="4874"/>
                    </a:cubicBezTo>
                    <a:cubicBezTo>
                      <a:pt x="1841" y="4874"/>
                      <a:pt x="1790" y="4876"/>
                      <a:pt x="1740" y="4881"/>
                    </a:cubicBezTo>
                    <a:cubicBezTo>
                      <a:pt x="2184" y="5244"/>
                      <a:pt x="2758" y="5433"/>
                      <a:pt x="3331" y="5433"/>
                    </a:cubicBezTo>
                    <a:cubicBezTo>
                      <a:pt x="3707" y="5433"/>
                      <a:pt x="4083" y="5352"/>
                      <a:pt x="4422" y="5184"/>
                    </a:cubicBezTo>
                    <a:lnTo>
                      <a:pt x="4422" y="5184"/>
                    </a:lnTo>
                    <a:cubicBezTo>
                      <a:pt x="3999" y="5501"/>
                      <a:pt x="3458" y="5634"/>
                      <a:pt x="2930" y="5644"/>
                    </a:cubicBezTo>
                    <a:cubicBezTo>
                      <a:pt x="2912" y="5644"/>
                      <a:pt x="2894" y="5644"/>
                      <a:pt x="2876" y="5644"/>
                    </a:cubicBezTo>
                    <a:cubicBezTo>
                      <a:pt x="2595" y="5644"/>
                      <a:pt x="2316" y="5609"/>
                      <a:pt x="2057" y="5497"/>
                    </a:cubicBezTo>
                    <a:cubicBezTo>
                      <a:pt x="1795" y="5382"/>
                      <a:pt x="1570" y="5198"/>
                      <a:pt x="1350" y="5014"/>
                    </a:cubicBezTo>
                    <a:lnTo>
                      <a:pt x="1350" y="5014"/>
                    </a:lnTo>
                    <a:cubicBezTo>
                      <a:pt x="1350" y="5194"/>
                      <a:pt x="1460" y="5359"/>
                      <a:pt x="1593" y="5483"/>
                    </a:cubicBezTo>
                    <a:cubicBezTo>
                      <a:pt x="1864" y="5740"/>
                      <a:pt x="2232" y="5873"/>
                      <a:pt x="2594" y="5960"/>
                    </a:cubicBezTo>
                    <a:cubicBezTo>
                      <a:pt x="2870" y="6027"/>
                      <a:pt x="3159" y="6067"/>
                      <a:pt x="3446" y="6067"/>
                    </a:cubicBezTo>
                    <a:cubicBezTo>
                      <a:pt x="3875" y="6067"/>
                      <a:pt x="4298" y="5976"/>
                      <a:pt x="4656" y="5745"/>
                    </a:cubicBezTo>
                    <a:lnTo>
                      <a:pt x="4656" y="5745"/>
                    </a:lnTo>
                    <a:cubicBezTo>
                      <a:pt x="4250" y="6034"/>
                      <a:pt x="3752" y="6141"/>
                      <a:pt x="3248" y="6141"/>
                    </a:cubicBezTo>
                    <a:cubicBezTo>
                      <a:pt x="3034" y="6141"/>
                      <a:pt x="2818" y="6122"/>
                      <a:pt x="2608" y="6089"/>
                    </a:cubicBezTo>
                    <a:lnTo>
                      <a:pt x="2608" y="6089"/>
                    </a:lnTo>
                    <a:cubicBezTo>
                      <a:pt x="2640" y="6222"/>
                      <a:pt x="2773" y="6296"/>
                      <a:pt x="2902" y="6351"/>
                    </a:cubicBezTo>
                    <a:cubicBezTo>
                      <a:pt x="3234" y="6491"/>
                      <a:pt x="3596" y="6562"/>
                      <a:pt x="3959" y="6562"/>
                    </a:cubicBezTo>
                    <a:cubicBezTo>
                      <a:pt x="4178" y="6562"/>
                      <a:pt x="4397" y="6536"/>
                      <a:pt x="4610" y="6484"/>
                    </a:cubicBezTo>
                    <a:lnTo>
                      <a:pt x="4610" y="6484"/>
                    </a:lnTo>
                    <a:cubicBezTo>
                      <a:pt x="4413" y="6599"/>
                      <a:pt x="4183" y="6654"/>
                      <a:pt x="3958" y="6681"/>
                    </a:cubicBezTo>
                    <a:cubicBezTo>
                      <a:pt x="3824" y="6698"/>
                      <a:pt x="3689" y="6707"/>
                      <a:pt x="3555" y="6707"/>
                    </a:cubicBezTo>
                    <a:cubicBezTo>
                      <a:pt x="2742" y="6707"/>
                      <a:pt x="1930" y="6403"/>
                      <a:pt x="1327" y="5859"/>
                    </a:cubicBezTo>
                    <a:lnTo>
                      <a:pt x="1327" y="5859"/>
                    </a:lnTo>
                    <a:cubicBezTo>
                      <a:pt x="1345" y="6117"/>
                      <a:pt x="1524" y="6346"/>
                      <a:pt x="1745" y="6484"/>
                    </a:cubicBezTo>
                    <a:cubicBezTo>
                      <a:pt x="1961" y="6626"/>
                      <a:pt x="2218" y="6695"/>
                      <a:pt x="2470" y="6759"/>
                    </a:cubicBezTo>
                    <a:cubicBezTo>
                      <a:pt x="2112" y="6686"/>
                      <a:pt x="1768" y="6539"/>
                      <a:pt x="1469" y="6323"/>
                    </a:cubicBezTo>
                    <a:cubicBezTo>
                      <a:pt x="1378" y="6257"/>
                      <a:pt x="1279" y="6183"/>
                      <a:pt x="1173" y="6183"/>
                    </a:cubicBezTo>
                    <a:cubicBezTo>
                      <a:pt x="1162" y="6183"/>
                      <a:pt x="1150" y="6184"/>
                      <a:pt x="1139" y="6185"/>
                    </a:cubicBezTo>
                    <a:cubicBezTo>
                      <a:pt x="1263" y="6420"/>
                      <a:pt x="1488" y="6594"/>
                      <a:pt x="1731" y="6700"/>
                    </a:cubicBezTo>
                    <a:cubicBezTo>
                      <a:pt x="1974" y="6810"/>
                      <a:pt x="2241" y="6860"/>
                      <a:pt x="2507" y="6893"/>
                    </a:cubicBezTo>
                    <a:cubicBezTo>
                      <a:pt x="2749" y="6921"/>
                      <a:pt x="2995" y="6937"/>
                      <a:pt x="3241" y="6937"/>
                    </a:cubicBezTo>
                    <a:cubicBezTo>
                      <a:pt x="4011" y="6937"/>
                      <a:pt x="4781" y="6783"/>
                      <a:pt x="5446" y="6397"/>
                    </a:cubicBezTo>
                    <a:lnTo>
                      <a:pt x="5446" y="6397"/>
                    </a:lnTo>
                    <a:cubicBezTo>
                      <a:pt x="4996" y="6750"/>
                      <a:pt x="4449" y="6966"/>
                      <a:pt x="3885" y="7044"/>
                    </a:cubicBezTo>
                    <a:cubicBezTo>
                      <a:pt x="3710" y="7068"/>
                      <a:pt x="3534" y="7080"/>
                      <a:pt x="3357" y="7080"/>
                    </a:cubicBezTo>
                    <a:cubicBezTo>
                      <a:pt x="2964" y="7080"/>
                      <a:pt x="2571" y="7023"/>
                      <a:pt x="2190" y="6925"/>
                    </a:cubicBezTo>
                    <a:cubicBezTo>
                      <a:pt x="1896" y="6847"/>
                      <a:pt x="1612" y="6741"/>
                      <a:pt x="1336" y="6617"/>
                    </a:cubicBezTo>
                    <a:cubicBezTo>
                      <a:pt x="1203" y="6553"/>
                      <a:pt x="1074" y="6410"/>
                      <a:pt x="941" y="6369"/>
                    </a:cubicBezTo>
                    <a:cubicBezTo>
                      <a:pt x="911" y="6360"/>
                      <a:pt x="889" y="6356"/>
                      <a:pt x="873" y="6356"/>
                    </a:cubicBezTo>
                    <a:cubicBezTo>
                      <a:pt x="780" y="6356"/>
                      <a:pt x="892" y="6486"/>
                      <a:pt x="955" y="6553"/>
                    </a:cubicBezTo>
                    <a:cubicBezTo>
                      <a:pt x="1171" y="6796"/>
                      <a:pt x="1474" y="6957"/>
                      <a:pt x="1777" y="7072"/>
                    </a:cubicBezTo>
                    <a:cubicBezTo>
                      <a:pt x="2240" y="7250"/>
                      <a:pt x="2735" y="7335"/>
                      <a:pt x="3232" y="7335"/>
                    </a:cubicBezTo>
                    <a:cubicBezTo>
                      <a:pt x="3528" y="7335"/>
                      <a:pt x="3824" y="7304"/>
                      <a:pt x="4114" y="7246"/>
                    </a:cubicBezTo>
                    <a:cubicBezTo>
                      <a:pt x="4514" y="7163"/>
                      <a:pt x="4904" y="7026"/>
                      <a:pt x="5267" y="6833"/>
                    </a:cubicBezTo>
                    <a:cubicBezTo>
                      <a:pt x="5404" y="6759"/>
                      <a:pt x="5524" y="6677"/>
                      <a:pt x="5652" y="6585"/>
                    </a:cubicBezTo>
                    <a:cubicBezTo>
                      <a:pt x="5716" y="6535"/>
                      <a:pt x="5939" y="6281"/>
                      <a:pt x="5991" y="6268"/>
                    </a:cubicBezTo>
                    <a:lnTo>
                      <a:pt x="5991" y="6268"/>
                    </a:lnTo>
                    <a:cubicBezTo>
                      <a:pt x="5966" y="6273"/>
                      <a:pt x="5941" y="6276"/>
                      <a:pt x="5916" y="6276"/>
                    </a:cubicBezTo>
                    <a:cubicBezTo>
                      <a:pt x="5854" y="6276"/>
                      <a:pt x="5794" y="6261"/>
                      <a:pt x="5735" y="6231"/>
                    </a:cubicBezTo>
                    <a:cubicBezTo>
                      <a:pt x="5786" y="6162"/>
                      <a:pt x="5767" y="6052"/>
                      <a:pt x="5698" y="6002"/>
                    </a:cubicBezTo>
                    <a:cubicBezTo>
                      <a:pt x="5584" y="5919"/>
                      <a:pt x="5427" y="5919"/>
                      <a:pt x="5542" y="5754"/>
                    </a:cubicBezTo>
                    <a:cubicBezTo>
                      <a:pt x="5588" y="5694"/>
                      <a:pt x="5588" y="5625"/>
                      <a:pt x="5574" y="5552"/>
                    </a:cubicBezTo>
                    <a:cubicBezTo>
                      <a:pt x="5561" y="5483"/>
                      <a:pt x="5524" y="5414"/>
                      <a:pt x="5492" y="5350"/>
                    </a:cubicBezTo>
                    <a:cubicBezTo>
                      <a:pt x="5281" y="4918"/>
                      <a:pt x="5184" y="4445"/>
                      <a:pt x="5179" y="3963"/>
                    </a:cubicBezTo>
                    <a:cubicBezTo>
                      <a:pt x="5179" y="3775"/>
                      <a:pt x="5170" y="3577"/>
                      <a:pt x="5170" y="3384"/>
                    </a:cubicBezTo>
                    <a:cubicBezTo>
                      <a:pt x="5170" y="3169"/>
                      <a:pt x="5170" y="2953"/>
                      <a:pt x="5207" y="2742"/>
                    </a:cubicBezTo>
                    <a:cubicBezTo>
                      <a:pt x="5212" y="2719"/>
                      <a:pt x="5216" y="2691"/>
                      <a:pt x="5235" y="2677"/>
                    </a:cubicBezTo>
                    <a:cubicBezTo>
                      <a:pt x="5248" y="2663"/>
                      <a:pt x="5267" y="2654"/>
                      <a:pt x="5285" y="2650"/>
                    </a:cubicBezTo>
                    <a:cubicBezTo>
                      <a:pt x="5418" y="2613"/>
                      <a:pt x="5547" y="2572"/>
                      <a:pt x="5680" y="2535"/>
                    </a:cubicBezTo>
                    <a:cubicBezTo>
                      <a:pt x="5650" y="2535"/>
                      <a:pt x="5621" y="2536"/>
                      <a:pt x="5592" y="2536"/>
                    </a:cubicBezTo>
                    <a:cubicBezTo>
                      <a:pt x="5502" y="2536"/>
                      <a:pt x="5418" y="2528"/>
                      <a:pt x="5345" y="2461"/>
                    </a:cubicBezTo>
                    <a:cubicBezTo>
                      <a:pt x="5225" y="2351"/>
                      <a:pt x="5253" y="2181"/>
                      <a:pt x="5225" y="2039"/>
                    </a:cubicBezTo>
                    <a:cubicBezTo>
                      <a:pt x="5166" y="1699"/>
                      <a:pt x="5046" y="1378"/>
                      <a:pt x="4927" y="1056"/>
                    </a:cubicBezTo>
                    <a:lnTo>
                      <a:pt x="4927" y="1056"/>
                    </a:lnTo>
                    <a:cubicBezTo>
                      <a:pt x="5106" y="1392"/>
                      <a:pt x="5285" y="1727"/>
                      <a:pt x="5460" y="2062"/>
                    </a:cubicBezTo>
                    <a:cubicBezTo>
                      <a:pt x="5488" y="2111"/>
                      <a:pt x="5530" y="2166"/>
                      <a:pt x="5581" y="2166"/>
                    </a:cubicBezTo>
                    <a:cubicBezTo>
                      <a:pt x="5588" y="2166"/>
                      <a:pt x="5595" y="2165"/>
                      <a:pt x="5602" y="2163"/>
                    </a:cubicBezTo>
                    <a:cubicBezTo>
                      <a:pt x="5593" y="1667"/>
                      <a:pt x="5464" y="1176"/>
                      <a:pt x="5221" y="740"/>
                    </a:cubicBezTo>
                    <a:lnTo>
                      <a:pt x="5221" y="740"/>
                    </a:lnTo>
                    <a:cubicBezTo>
                      <a:pt x="5446" y="1070"/>
                      <a:pt x="5625" y="1428"/>
                      <a:pt x="5753" y="1805"/>
                    </a:cubicBezTo>
                    <a:cubicBezTo>
                      <a:pt x="5799" y="1718"/>
                      <a:pt x="5781" y="1607"/>
                      <a:pt x="5758" y="1511"/>
                    </a:cubicBezTo>
                    <a:cubicBezTo>
                      <a:pt x="5680" y="1199"/>
                      <a:pt x="5565" y="896"/>
                      <a:pt x="5414" y="611"/>
                    </a:cubicBezTo>
                    <a:lnTo>
                      <a:pt x="5414" y="611"/>
                    </a:lnTo>
                    <a:cubicBezTo>
                      <a:pt x="5832" y="937"/>
                      <a:pt x="6112" y="1442"/>
                      <a:pt x="6167" y="1970"/>
                    </a:cubicBezTo>
                    <a:cubicBezTo>
                      <a:pt x="6176" y="2062"/>
                      <a:pt x="6190" y="2168"/>
                      <a:pt x="6272" y="2209"/>
                    </a:cubicBezTo>
                    <a:cubicBezTo>
                      <a:pt x="6327" y="2048"/>
                      <a:pt x="6300" y="1874"/>
                      <a:pt x="6272" y="1708"/>
                    </a:cubicBezTo>
                    <a:cubicBezTo>
                      <a:pt x="6240" y="1511"/>
                      <a:pt x="6203" y="1314"/>
                      <a:pt x="6167" y="1121"/>
                    </a:cubicBezTo>
                    <a:lnTo>
                      <a:pt x="6167" y="1121"/>
                    </a:lnTo>
                    <a:cubicBezTo>
                      <a:pt x="6199" y="1171"/>
                      <a:pt x="6236" y="1226"/>
                      <a:pt x="6272" y="1277"/>
                    </a:cubicBezTo>
                    <a:cubicBezTo>
                      <a:pt x="6236" y="1038"/>
                      <a:pt x="6116" y="818"/>
                      <a:pt x="6001" y="611"/>
                    </a:cubicBezTo>
                    <a:cubicBezTo>
                      <a:pt x="5969" y="556"/>
                      <a:pt x="5578" y="0"/>
                      <a:pt x="5570"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830" name="Google Shape;4343;p77">
                <a:extLst>
                  <a:ext uri="{FF2B5EF4-FFF2-40B4-BE49-F238E27FC236}">
                    <a16:creationId xmlns:a16="http://schemas.microsoft.com/office/drawing/2014/main" id="{63BE20D5-F9DF-9A72-7527-A36F9FB76F04}"/>
                  </a:ext>
                </a:extLst>
              </p:cNvPr>
              <p:cNvSpPr/>
              <p:nvPr/>
            </p:nvSpPr>
            <p:spPr>
              <a:xfrm>
                <a:off x="821619" y="-3007787"/>
                <a:ext cx="327478" cy="316593"/>
              </a:xfrm>
              <a:custGeom>
                <a:avLst/>
                <a:gdLst/>
                <a:ahLst/>
                <a:cxnLst/>
                <a:rect l="l" t="t" r="r" b="b"/>
                <a:pathLst>
                  <a:path w="2798" h="2705" extrusionOk="0">
                    <a:moveTo>
                      <a:pt x="584" y="0"/>
                    </a:moveTo>
                    <a:cubicBezTo>
                      <a:pt x="538" y="41"/>
                      <a:pt x="497" y="83"/>
                      <a:pt x="469" y="133"/>
                    </a:cubicBezTo>
                    <a:cubicBezTo>
                      <a:pt x="442" y="184"/>
                      <a:pt x="433" y="244"/>
                      <a:pt x="455" y="289"/>
                    </a:cubicBezTo>
                    <a:cubicBezTo>
                      <a:pt x="428" y="326"/>
                      <a:pt x="396" y="363"/>
                      <a:pt x="364" y="395"/>
                    </a:cubicBezTo>
                    <a:cubicBezTo>
                      <a:pt x="364" y="326"/>
                      <a:pt x="350" y="253"/>
                      <a:pt x="322" y="193"/>
                    </a:cubicBezTo>
                    <a:cubicBezTo>
                      <a:pt x="314" y="177"/>
                      <a:pt x="303" y="165"/>
                      <a:pt x="291" y="165"/>
                    </a:cubicBezTo>
                    <a:cubicBezTo>
                      <a:pt x="289" y="165"/>
                      <a:pt x="287" y="165"/>
                      <a:pt x="286" y="165"/>
                    </a:cubicBezTo>
                    <a:cubicBezTo>
                      <a:pt x="267" y="165"/>
                      <a:pt x="267" y="188"/>
                      <a:pt x="267" y="202"/>
                    </a:cubicBezTo>
                    <a:cubicBezTo>
                      <a:pt x="267" y="253"/>
                      <a:pt x="276" y="299"/>
                      <a:pt x="295" y="345"/>
                    </a:cubicBezTo>
                    <a:cubicBezTo>
                      <a:pt x="304" y="367"/>
                      <a:pt x="318" y="395"/>
                      <a:pt x="336" y="413"/>
                    </a:cubicBezTo>
                    <a:lnTo>
                      <a:pt x="345" y="418"/>
                    </a:lnTo>
                    <a:cubicBezTo>
                      <a:pt x="332" y="432"/>
                      <a:pt x="318" y="446"/>
                      <a:pt x="304" y="464"/>
                    </a:cubicBezTo>
                    <a:cubicBezTo>
                      <a:pt x="276" y="496"/>
                      <a:pt x="253" y="533"/>
                      <a:pt x="230" y="570"/>
                    </a:cubicBezTo>
                    <a:cubicBezTo>
                      <a:pt x="226" y="505"/>
                      <a:pt x="212" y="441"/>
                      <a:pt x="180" y="386"/>
                    </a:cubicBezTo>
                    <a:cubicBezTo>
                      <a:pt x="172" y="375"/>
                      <a:pt x="165" y="366"/>
                      <a:pt x="157" y="366"/>
                    </a:cubicBezTo>
                    <a:cubicBezTo>
                      <a:pt x="156" y="366"/>
                      <a:pt x="154" y="367"/>
                      <a:pt x="152" y="367"/>
                    </a:cubicBezTo>
                    <a:lnTo>
                      <a:pt x="143" y="386"/>
                    </a:lnTo>
                    <a:cubicBezTo>
                      <a:pt x="134" y="446"/>
                      <a:pt x="139" y="510"/>
                      <a:pt x="166" y="570"/>
                    </a:cubicBezTo>
                    <a:cubicBezTo>
                      <a:pt x="171" y="588"/>
                      <a:pt x="185" y="606"/>
                      <a:pt x="198" y="620"/>
                    </a:cubicBezTo>
                    <a:cubicBezTo>
                      <a:pt x="180" y="661"/>
                      <a:pt x="162" y="698"/>
                      <a:pt x="143" y="739"/>
                    </a:cubicBezTo>
                    <a:cubicBezTo>
                      <a:pt x="134" y="767"/>
                      <a:pt x="129" y="790"/>
                      <a:pt x="120" y="817"/>
                    </a:cubicBezTo>
                    <a:cubicBezTo>
                      <a:pt x="102" y="749"/>
                      <a:pt x="79" y="684"/>
                      <a:pt x="42" y="620"/>
                    </a:cubicBezTo>
                    <a:cubicBezTo>
                      <a:pt x="38" y="611"/>
                      <a:pt x="28" y="602"/>
                      <a:pt x="19" y="602"/>
                    </a:cubicBezTo>
                    <a:cubicBezTo>
                      <a:pt x="5" y="606"/>
                      <a:pt x="1" y="620"/>
                      <a:pt x="1" y="634"/>
                    </a:cubicBezTo>
                    <a:cubicBezTo>
                      <a:pt x="1" y="721"/>
                      <a:pt x="42" y="808"/>
                      <a:pt x="107" y="868"/>
                    </a:cubicBezTo>
                    <a:cubicBezTo>
                      <a:pt x="93" y="932"/>
                      <a:pt x="88" y="992"/>
                      <a:pt x="88" y="1056"/>
                    </a:cubicBezTo>
                    <a:cubicBezTo>
                      <a:pt x="84" y="1162"/>
                      <a:pt x="102" y="1267"/>
                      <a:pt x="139" y="1368"/>
                    </a:cubicBezTo>
                    <a:cubicBezTo>
                      <a:pt x="129" y="1240"/>
                      <a:pt x="134" y="1116"/>
                      <a:pt x="157" y="997"/>
                    </a:cubicBezTo>
                    <a:cubicBezTo>
                      <a:pt x="433" y="1125"/>
                      <a:pt x="309" y="1630"/>
                      <a:pt x="368" y="1860"/>
                    </a:cubicBezTo>
                    <a:cubicBezTo>
                      <a:pt x="437" y="2126"/>
                      <a:pt x="667" y="2337"/>
                      <a:pt x="928" y="2420"/>
                    </a:cubicBezTo>
                    <a:cubicBezTo>
                      <a:pt x="1009" y="2445"/>
                      <a:pt x="1084" y="2455"/>
                      <a:pt x="1156" y="2455"/>
                    </a:cubicBezTo>
                    <a:cubicBezTo>
                      <a:pt x="1339" y="2455"/>
                      <a:pt x="1505" y="2388"/>
                      <a:pt x="1700" y="2319"/>
                    </a:cubicBezTo>
                    <a:cubicBezTo>
                      <a:pt x="1732" y="2310"/>
                      <a:pt x="1760" y="2301"/>
                      <a:pt x="1792" y="2301"/>
                    </a:cubicBezTo>
                    <a:cubicBezTo>
                      <a:pt x="1838" y="2301"/>
                      <a:pt x="1884" y="2319"/>
                      <a:pt x="1920" y="2347"/>
                    </a:cubicBezTo>
                    <a:cubicBezTo>
                      <a:pt x="2049" y="2429"/>
                      <a:pt x="2150" y="2558"/>
                      <a:pt x="2196" y="2705"/>
                    </a:cubicBezTo>
                    <a:cubicBezTo>
                      <a:pt x="2251" y="2686"/>
                      <a:pt x="2292" y="2636"/>
                      <a:pt x="2311" y="2576"/>
                    </a:cubicBezTo>
                    <a:cubicBezTo>
                      <a:pt x="2329" y="2516"/>
                      <a:pt x="2329" y="2457"/>
                      <a:pt x="2329" y="2397"/>
                    </a:cubicBezTo>
                    <a:cubicBezTo>
                      <a:pt x="2361" y="2434"/>
                      <a:pt x="2393" y="2475"/>
                      <a:pt x="2444" y="2493"/>
                    </a:cubicBezTo>
                    <a:cubicBezTo>
                      <a:pt x="2459" y="2499"/>
                      <a:pt x="2475" y="2502"/>
                      <a:pt x="2492" y="2502"/>
                    </a:cubicBezTo>
                    <a:cubicBezTo>
                      <a:pt x="2527" y="2502"/>
                      <a:pt x="2561" y="2489"/>
                      <a:pt x="2577" y="2461"/>
                    </a:cubicBezTo>
                    <a:cubicBezTo>
                      <a:pt x="2609" y="2406"/>
                      <a:pt x="2572" y="2337"/>
                      <a:pt x="2531" y="2287"/>
                    </a:cubicBezTo>
                    <a:lnTo>
                      <a:pt x="2531" y="2287"/>
                    </a:lnTo>
                    <a:cubicBezTo>
                      <a:pt x="2577" y="2299"/>
                      <a:pt x="2625" y="2305"/>
                      <a:pt x="2673" y="2305"/>
                    </a:cubicBezTo>
                    <a:cubicBezTo>
                      <a:pt x="2698" y="2305"/>
                      <a:pt x="2722" y="2304"/>
                      <a:pt x="2747" y="2301"/>
                    </a:cubicBezTo>
                    <a:cubicBezTo>
                      <a:pt x="2756" y="2301"/>
                      <a:pt x="2770" y="2296"/>
                      <a:pt x="2779" y="2287"/>
                    </a:cubicBezTo>
                    <a:cubicBezTo>
                      <a:pt x="2797" y="2273"/>
                      <a:pt x="2793" y="2246"/>
                      <a:pt x="2784" y="2223"/>
                    </a:cubicBezTo>
                    <a:cubicBezTo>
                      <a:pt x="2710" y="2053"/>
                      <a:pt x="2549" y="1961"/>
                      <a:pt x="2370" y="1938"/>
                    </a:cubicBezTo>
                    <a:cubicBezTo>
                      <a:pt x="2311" y="1932"/>
                      <a:pt x="2252" y="1930"/>
                      <a:pt x="2193" y="1930"/>
                    </a:cubicBezTo>
                    <a:cubicBezTo>
                      <a:pt x="2151" y="1930"/>
                      <a:pt x="2109" y="1931"/>
                      <a:pt x="2067" y="1933"/>
                    </a:cubicBezTo>
                    <a:cubicBezTo>
                      <a:pt x="2038" y="1933"/>
                      <a:pt x="1884" y="1914"/>
                      <a:pt x="1852" y="1914"/>
                    </a:cubicBezTo>
                    <a:cubicBezTo>
                      <a:pt x="1850" y="1914"/>
                      <a:pt x="1848" y="1914"/>
                      <a:pt x="1847" y="1915"/>
                    </a:cubicBezTo>
                    <a:lnTo>
                      <a:pt x="1847" y="1915"/>
                    </a:lnTo>
                    <a:cubicBezTo>
                      <a:pt x="2063" y="1814"/>
                      <a:pt x="2237" y="1644"/>
                      <a:pt x="2352" y="1437"/>
                    </a:cubicBezTo>
                    <a:cubicBezTo>
                      <a:pt x="2375" y="1396"/>
                      <a:pt x="2393" y="1350"/>
                      <a:pt x="2389" y="1304"/>
                    </a:cubicBezTo>
                    <a:cubicBezTo>
                      <a:pt x="2381" y="1264"/>
                      <a:pt x="2345" y="1228"/>
                      <a:pt x="2306" y="1228"/>
                    </a:cubicBezTo>
                    <a:cubicBezTo>
                      <a:pt x="2300" y="1228"/>
                      <a:pt x="2294" y="1229"/>
                      <a:pt x="2288" y="1231"/>
                    </a:cubicBezTo>
                    <a:cubicBezTo>
                      <a:pt x="2370" y="1130"/>
                      <a:pt x="2444" y="1029"/>
                      <a:pt x="2513" y="919"/>
                    </a:cubicBezTo>
                    <a:cubicBezTo>
                      <a:pt x="2536" y="882"/>
                      <a:pt x="2554" y="845"/>
                      <a:pt x="2554" y="808"/>
                    </a:cubicBezTo>
                    <a:cubicBezTo>
                      <a:pt x="2554" y="767"/>
                      <a:pt x="2526" y="726"/>
                      <a:pt x="2485" y="726"/>
                    </a:cubicBezTo>
                    <a:cubicBezTo>
                      <a:pt x="2554" y="661"/>
                      <a:pt x="2600" y="570"/>
                      <a:pt x="2604" y="473"/>
                    </a:cubicBezTo>
                    <a:lnTo>
                      <a:pt x="2604" y="473"/>
                    </a:lnTo>
                    <a:cubicBezTo>
                      <a:pt x="2425" y="501"/>
                      <a:pt x="2255" y="482"/>
                      <a:pt x="2076" y="519"/>
                    </a:cubicBezTo>
                    <a:cubicBezTo>
                      <a:pt x="1617" y="620"/>
                      <a:pt x="1172" y="964"/>
                      <a:pt x="1039" y="1428"/>
                    </a:cubicBezTo>
                    <a:cubicBezTo>
                      <a:pt x="1016" y="1313"/>
                      <a:pt x="993" y="1194"/>
                      <a:pt x="933" y="1093"/>
                    </a:cubicBezTo>
                    <a:cubicBezTo>
                      <a:pt x="859" y="954"/>
                      <a:pt x="720" y="863"/>
                      <a:pt x="576" y="863"/>
                    </a:cubicBezTo>
                    <a:cubicBezTo>
                      <a:pt x="516" y="863"/>
                      <a:pt x="454" y="879"/>
                      <a:pt x="396" y="914"/>
                    </a:cubicBezTo>
                    <a:cubicBezTo>
                      <a:pt x="331" y="950"/>
                      <a:pt x="255" y="994"/>
                      <a:pt x="184" y="994"/>
                    </a:cubicBezTo>
                    <a:cubicBezTo>
                      <a:pt x="175" y="994"/>
                      <a:pt x="166" y="994"/>
                      <a:pt x="157" y="992"/>
                    </a:cubicBezTo>
                    <a:cubicBezTo>
                      <a:pt x="162" y="951"/>
                      <a:pt x="171" y="909"/>
                      <a:pt x="185" y="868"/>
                    </a:cubicBezTo>
                    <a:cubicBezTo>
                      <a:pt x="230" y="854"/>
                      <a:pt x="276" y="836"/>
                      <a:pt x="318" y="808"/>
                    </a:cubicBezTo>
                    <a:cubicBezTo>
                      <a:pt x="332" y="799"/>
                      <a:pt x="350" y="785"/>
                      <a:pt x="341" y="767"/>
                    </a:cubicBezTo>
                    <a:cubicBezTo>
                      <a:pt x="334" y="760"/>
                      <a:pt x="325" y="756"/>
                      <a:pt x="315" y="756"/>
                    </a:cubicBezTo>
                    <a:cubicBezTo>
                      <a:pt x="311" y="756"/>
                      <a:pt x="308" y="757"/>
                      <a:pt x="304" y="758"/>
                    </a:cubicBezTo>
                    <a:cubicBezTo>
                      <a:pt x="267" y="762"/>
                      <a:pt x="235" y="776"/>
                      <a:pt x="208" y="799"/>
                    </a:cubicBezTo>
                    <a:cubicBezTo>
                      <a:pt x="208" y="790"/>
                      <a:pt x="212" y="776"/>
                      <a:pt x="217" y="767"/>
                    </a:cubicBezTo>
                    <a:cubicBezTo>
                      <a:pt x="230" y="726"/>
                      <a:pt x="249" y="684"/>
                      <a:pt x="267" y="643"/>
                    </a:cubicBezTo>
                    <a:lnTo>
                      <a:pt x="318" y="643"/>
                    </a:lnTo>
                    <a:cubicBezTo>
                      <a:pt x="387" y="634"/>
                      <a:pt x="455" y="625"/>
                      <a:pt x="520" y="602"/>
                    </a:cubicBezTo>
                    <a:cubicBezTo>
                      <a:pt x="534" y="597"/>
                      <a:pt x="547" y="588"/>
                      <a:pt x="557" y="574"/>
                    </a:cubicBezTo>
                    <a:cubicBezTo>
                      <a:pt x="566" y="565"/>
                      <a:pt x="566" y="542"/>
                      <a:pt x="557" y="533"/>
                    </a:cubicBezTo>
                    <a:cubicBezTo>
                      <a:pt x="547" y="528"/>
                      <a:pt x="538" y="528"/>
                      <a:pt x="529" y="528"/>
                    </a:cubicBezTo>
                    <a:cubicBezTo>
                      <a:pt x="517" y="527"/>
                      <a:pt x="506" y="526"/>
                      <a:pt x="494" y="526"/>
                    </a:cubicBezTo>
                    <a:cubicBezTo>
                      <a:pt x="428" y="526"/>
                      <a:pt x="363" y="547"/>
                      <a:pt x="304" y="579"/>
                    </a:cubicBezTo>
                    <a:cubicBezTo>
                      <a:pt x="318" y="551"/>
                      <a:pt x="336" y="524"/>
                      <a:pt x="350" y="501"/>
                    </a:cubicBezTo>
                    <a:cubicBezTo>
                      <a:pt x="364" y="478"/>
                      <a:pt x="377" y="459"/>
                      <a:pt x="391" y="436"/>
                    </a:cubicBezTo>
                    <a:cubicBezTo>
                      <a:pt x="409" y="440"/>
                      <a:pt x="427" y="442"/>
                      <a:pt x="445" y="442"/>
                    </a:cubicBezTo>
                    <a:cubicBezTo>
                      <a:pt x="471" y="442"/>
                      <a:pt x="496" y="439"/>
                      <a:pt x="520" y="436"/>
                    </a:cubicBezTo>
                    <a:cubicBezTo>
                      <a:pt x="547" y="432"/>
                      <a:pt x="575" y="427"/>
                      <a:pt x="598" y="423"/>
                    </a:cubicBezTo>
                    <a:cubicBezTo>
                      <a:pt x="630" y="418"/>
                      <a:pt x="671" y="404"/>
                      <a:pt x="671" y="372"/>
                    </a:cubicBezTo>
                    <a:cubicBezTo>
                      <a:pt x="667" y="354"/>
                      <a:pt x="653" y="340"/>
                      <a:pt x="635" y="335"/>
                    </a:cubicBezTo>
                    <a:cubicBezTo>
                      <a:pt x="629" y="334"/>
                      <a:pt x="624" y="333"/>
                      <a:pt x="619" y="333"/>
                    </a:cubicBezTo>
                    <a:cubicBezTo>
                      <a:pt x="606" y="333"/>
                      <a:pt x="594" y="337"/>
                      <a:pt x="584" y="340"/>
                    </a:cubicBezTo>
                    <a:cubicBezTo>
                      <a:pt x="529" y="354"/>
                      <a:pt x="478" y="367"/>
                      <a:pt x="423" y="390"/>
                    </a:cubicBezTo>
                    <a:cubicBezTo>
                      <a:pt x="446" y="358"/>
                      <a:pt x="465" y="326"/>
                      <a:pt x="478" y="289"/>
                    </a:cubicBezTo>
                    <a:cubicBezTo>
                      <a:pt x="529" y="271"/>
                      <a:pt x="566" y="225"/>
                      <a:pt x="579" y="175"/>
                    </a:cubicBezTo>
                    <a:cubicBezTo>
                      <a:pt x="593" y="120"/>
                      <a:pt x="589" y="60"/>
                      <a:pt x="584" y="0"/>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831" name="Google Shape;4344;p77">
                <a:extLst>
                  <a:ext uri="{FF2B5EF4-FFF2-40B4-BE49-F238E27FC236}">
                    <a16:creationId xmlns:a16="http://schemas.microsoft.com/office/drawing/2014/main" id="{57DA22B3-5FE3-9F57-1098-1AFA84576460}"/>
                  </a:ext>
                </a:extLst>
              </p:cNvPr>
              <p:cNvSpPr/>
              <p:nvPr/>
            </p:nvSpPr>
            <p:spPr>
              <a:xfrm>
                <a:off x="739458" y="-3760232"/>
                <a:ext cx="481620" cy="322328"/>
              </a:xfrm>
              <a:custGeom>
                <a:avLst/>
                <a:gdLst/>
                <a:ahLst/>
                <a:cxnLst/>
                <a:rect l="l" t="t" r="r" b="b"/>
                <a:pathLst>
                  <a:path w="4115" h="2754" extrusionOk="0">
                    <a:moveTo>
                      <a:pt x="1415" y="1"/>
                    </a:moveTo>
                    <a:lnTo>
                      <a:pt x="1415" y="1"/>
                    </a:lnTo>
                    <a:cubicBezTo>
                      <a:pt x="1493" y="93"/>
                      <a:pt x="1575" y="189"/>
                      <a:pt x="1658" y="281"/>
                    </a:cubicBezTo>
                    <a:cubicBezTo>
                      <a:pt x="1580" y="207"/>
                      <a:pt x="1474" y="157"/>
                      <a:pt x="1364" y="152"/>
                    </a:cubicBezTo>
                    <a:lnTo>
                      <a:pt x="1364" y="152"/>
                    </a:lnTo>
                    <a:cubicBezTo>
                      <a:pt x="1438" y="239"/>
                      <a:pt x="1525" y="313"/>
                      <a:pt x="1626" y="377"/>
                    </a:cubicBezTo>
                    <a:cubicBezTo>
                      <a:pt x="1446" y="311"/>
                      <a:pt x="1261" y="274"/>
                      <a:pt x="1079" y="274"/>
                    </a:cubicBezTo>
                    <a:cubicBezTo>
                      <a:pt x="818" y="274"/>
                      <a:pt x="564" y="350"/>
                      <a:pt x="345" y="529"/>
                    </a:cubicBezTo>
                    <a:cubicBezTo>
                      <a:pt x="308" y="556"/>
                      <a:pt x="267" y="598"/>
                      <a:pt x="271" y="644"/>
                    </a:cubicBezTo>
                    <a:cubicBezTo>
                      <a:pt x="276" y="685"/>
                      <a:pt x="313" y="717"/>
                      <a:pt x="354" y="731"/>
                    </a:cubicBezTo>
                    <a:cubicBezTo>
                      <a:pt x="370" y="734"/>
                      <a:pt x="385" y="736"/>
                      <a:pt x="401" y="736"/>
                    </a:cubicBezTo>
                    <a:cubicBezTo>
                      <a:pt x="427" y="736"/>
                      <a:pt x="452" y="732"/>
                      <a:pt x="478" y="726"/>
                    </a:cubicBezTo>
                    <a:lnTo>
                      <a:pt x="478" y="726"/>
                    </a:lnTo>
                    <a:cubicBezTo>
                      <a:pt x="313" y="804"/>
                      <a:pt x="78" y="988"/>
                      <a:pt x="88" y="1195"/>
                    </a:cubicBezTo>
                    <a:cubicBezTo>
                      <a:pt x="91" y="1264"/>
                      <a:pt x="151" y="1330"/>
                      <a:pt x="213" y="1330"/>
                    </a:cubicBezTo>
                    <a:cubicBezTo>
                      <a:pt x="225" y="1330"/>
                      <a:pt x="237" y="1328"/>
                      <a:pt x="248" y="1323"/>
                    </a:cubicBezTo>
                    <a:lnTo>
                      <a:pt x="248" y="1323"/>
                    </a:lnTo>
                    <a:cubicBezTo>
                      <a:pt x="46" y="1488"/>
                      <a:pt x="0" y="1810"/>
                      <a:pt x="143" y="2021"/>
                    </a:cubicBezTo>
                    <a:cubicBezTo>
                      <a:pt x="121" y="1986"/>
                      <a:pt x="351" y="1924"/>
                      <a:pt x="388" y="1924"/>
                    </a:cubicBezTo>
                    <a:cubicBezTo>
                      <a:pt x="389" y="1924"/>
                      <a:pt x="390" y="1924"/>
                      <a:pt x="391" y="1925"/>
                    </a:cubicBezTo>
                    <a:cubicBezTo>
                      <a:pt x="450" y="1934"/>
                      <a:pt x="505" y="1971"/>
                      <a:pt x="542" y="2021"/>
                    </a:cubicBezTo>
                    <a:cubicBezTo>
                      <a:pt x="616" y="2113"/>
                      <a:pt x="652" y="2260"/>
                      <a:pt x="602" y="2370"/>
                    </a:cubicBezTo>
                    <a:cubicBezTo>
                      <a:pt x="584" y="2407"/>
                      <a:pt x="561" y="2443"/>
                      <a:pt x="561" y="2480"/>
                    </a:cubicBezTo>
                    <a:cubicBezTo>
                      <a:pt x="561" y="2512"/>
                      <a:pt x="590" y="2540"/>
                      <a:pt x="616" y="2540"/>
                    </a:cubicBezTo>
                    <a:cubicBezTo>
                      <a:pt x="618" y="2540"/>
                      <a:pt x="620" y="2540"/>
                      <a:pt x="621" y="2540"/>
                    </a:cubicBezTo>
                    <a:lnTo>
                      <a:pt x="621" y="2540"/>
                    </a:lnTo>
                    <a:cubicBezTo>
                      <a:pt x="545" y="2592"/>
                      <a:pt x="588" y="2754"/>
                      <a:pt x="678" y="2754"/>
                    </a:cubicBezTo>
                    <a:cubicBezTo>
                      <a:pt x="685" y="2754"/>
                      <a:pt x="691" y="2753"/>
                      <a:pt x="698" y="2751"/>
                    </a:cubicBezTo>
                    <a:cubicBezTo>
                      <a:pt x="859" y="2714"/>
                      <a:pt x="868" y="2430"/>
                      <a:pt x="854" y="2310"/>
                    </a:cubicBezTo>
                    <a:cubicBezTo>
                      <a:pt x="836" y="2173"/>
                      <a:pt x="795" y="2039"/>
                      <a:pt x="726" y="1915"/>
                    </a:cubicBezTo>
                    <a:cubicBezTo>
                      <a:pt x="836" y="1883"/>
                      <a:pt x="900" y="1769"/>
                      <a:pt x="928" y="1654"/>
                    </a:cubicBezTo>
                    <a:cubicBezTo>
                      <a:pt x="960" y="1530"/>
                      <a:pt x="960" y="1397"/>
                      <a:pt x="965" y="1269"/>
                    </a:cubicBezTo>
                    <a:lnTo>
                      <a:pt x="965" y="1269"/>
                    </a:lnTo>
                    <a:cubicBezTo>
                      <a:pt x="965" y="1274"/>
                      <a:pt x="972" y="1276"/>
                      <a:pt x="984" y="1276"/>
                    </a:cubicBezTo>
                    <a:cubicBezTo>
                      <a:pt x="1056" y="1276"/>
                      <a:pt x="1304" y="1202"/>
                      <a:pt x="1327" y="1190"/>
                    </a:cubicBezTo>
                    <a:cubicBezTo>
                      <a:pt x="1382" y="1162"/>
                      <a:pt x="1447" y="1135"/>
                      <a:pt x="1493" y="1094"/>
                    </a:cubicBezTo>
                    <a:cubicBezTo>
                      <a:pt x="1534" y="1052"/>
                      <a:pt x="1566" y="1006"/>
                      <a:pt x="1617" y="970"/>
                    </a:cubicBezTo>
                    <a:lnTo>
                      <a:pt x="1617" y="970"/>
                    </a:lnTo>
                    <a:cubicBezTo>
                      <a:pt x="1516" y="1094"/>
                      <a:pt x="1470" y="1268"/>
                      <a:pt x="1502" y="1429"/>
                    </a:cubicBezTo>
                    <a:cubicBezTo>
                      <a:pt x="1525" y="1401"/>
                      <a:pt x="1539" y="1374"/>
                      <a:pt x="1539" y="1341"/>
                    </a:cubicBezTo>
                    <a:cubicBezTo>
                      <a:pt x="1607" y="1437"/>
                      <a:pt x="1721" y="1489"/>
                      <a:pt x="1835" y="1489"/>
                    </a:cubicBezTo>
                    <a:cubicBezTo>
                      <a:pt x="1874" y="1489"/>
                      <a:pt x="1914" y="1483"/>
                      <a:pt x="1952" y="1470"/>
                    </a:cubicBezTo>
                    <a:cubicBezTo>
                      <a:pt x="2099" y="1420"/>
                      <a:pt x="2209" y="1282"/>
                      <a:pt x="2237" y="1130"/>
                    </a:cubicBezTo>
                    <a:cubicBezTo>
                      <a:pt x="2264" y="1222"/>
                      <a:pt x="2301" y="1314"/>
                      <a:pt x="2347" y="1397"/>
                    </a:cubicBezTo>
                    <a:cubicBezTo>
                      <a:pt x="2356" y="1415"/>
                      <a:pt x="2365" y="1429"/>
                      <a:pt x="2383" y="1429"/>
                    </a:cubicBezTo>
                    <a:cubicBezTo>
                      <a:pt x="2397" y="1429"/>
                      <a:pt x="2406" y="1415"/>
                      <a:pt x="2416" y="1406"/>
                    </a:cubicBezTo>
                    <a:cubicBezTo>
                      <a:pt x="2434" y="1369"/>
                      <a:pt x="2457" y="1332"/>
                      <a:pt x="2480" y="1300"/>
                    </a:cubicBezTo>
                    <a:cubicBezTo>
                      <a:pt x="2494" y="1328"/>
                      <a:pt x="2503" y="1355"/>
                      <a:pt x="2526" y="1378"/>
                    </a:cubicBezTo>
                    <a:cubicBezTo>
                      <a:pt x="2542" y="1391"/>
                      <a:pt x="2563" y="1402"/>
                      <a:pt x="2584" y="1402"/>
                    </a:cubicBezTo>
                    <a:cubicBezTo>
                      <a:pt x="2592" y="1402"/>
                      <a:pt x="2601" y="1400"/>
                      <a:pt x="2608" y="1397"/>
                    </a:cubicBezTo>
                    <a:cubicBezTo>
                      <a:pt x="2622" y="1387"/>
                      <a:pt x="2631" y="1374"/>
                      <a:pt x="2641" y="1360"/>
                    </a:cubicBezTo>
                    <a:cubicBezTo>
                      <a:pt x="2677" y="1300"/>
                      <a:pt x="2696" y="1227"/>
                      <a:pt x="2691" y="1153"/>
                    </a:cubicBezTo>
                    <a:lnTo>
                      <a:pt x="2691" y="1153"/>
                    </a:lnTo>
                    <a:cubicBezTo>
                      <a:pt x="2728" y="1217"/>
                      <a:pt x="2714" y="1319"/>
                      <a:pt x="2778" y="1355"/>
                    </a:cubicBezTo>
                    <a:cubicBezTo>
                      <a:pt x="2791" y="1363"/>
                      <a:pt x="2806" y="1367"/>
                      <a:pt x="2822" y="1367"/>
                    </a:cubicBezTo>
                    <a:cubicBezTo>
                      <a:pt x="2851" y="1367"/>
                      <a:pt x="2881" y="1355"/>
                      <a:pt x="2902" y="1337"/>
                    </a:cubicBezTo>
                    <a:cubicBezTo>
                      <a:pt x="2934" y="1305"/>
                      <a:pt x="2957" y="1263"/>
                      <a:pt x="2976" y="1222"/>
                    </a:cubicBezTo>
                    <a:lnTo>
                      <a:pt x="2976" y="1222"/>
                    </a:lnTo>
                    <a:cubicBezTo>
                      <a:pt x="2971" y="1374"/>
                      <a:pt x="3036" y="1521"/>
                      <a:pt x="3141" y="1626"/>
                    </a:cubicBezTo>
                    <a:cubicBezTo>
                      <a:pt x="3159" y="1571"/>
                      <a:pt x="3182" y="1516"/>
                      <a:pt x="3210" y="1465"/>
                    </a:cubicBezTo>
                    <a:cubicBezTo>
                      <a:pt x="3219" y="1502"/>
                      <a:pt x="3228" y="1544"/>
                      <a:pt x="3256" y="1566"/>
                    </a:cubicBezTo>
                    <a:cubicBezTo>
                      <a:pt x="3269" y="1576"/>
                      <a:pt x="3286" y="1580"/>
                      <a:pt x="3301" y="1580"/>
                    </a:cubicBezTo>
                    <a:cubicBezTo>
                      <a:pt x="3323" y="1580"/>
                      <a:pt x="3343" y="1572"/>
                      <a:pt x="3350" y="1554"/>
                    </a:cubicBezTo>
                    <a:lnTo>
                      <a:pt x="3350" y="1554"/>
                    </a:lnTo>
                    <a:cubicBezTo>
                      <a:pt x="3350" y="1559"/>
                      <a:pt x="3352" y="1565"/>
                      <a:pt x="3352" y="1571"/>
                    </a:cubicBezTo>
                    <a:cubicBezTo>
                      <a:pt x="3357" y="1599"/>
                      <a:pt x="3375" y="1640"/>
                      <a:pt x="3375" y="1658"/>
                    </a:cubicBezTo>
                    <a:cubicBezTo>
                      <a:pt x="3375" y="1700"/>
                      <a:pt x="3362" y="1727"/>
                      <a:pt x="3348" y="1764"/>
                    </a:cubicBezTo>
                    <a:cubicBezTo>
                      <a:pt x="3320" y="1842"/>
                      <a:pt x="3288" y="1925"/>
                      <a:pt x="3274" y="2007"/>
                    </a:cubicBezTo>
                    <a:cubicBezTo>
                      <a:pt x="3256" y="2117"/>
                      <a:pt x="3283" y="2246"/>
                      <a:pt x="3384" y="2297"/>
                    </a:cubicBezTo>
                    <a:cubicBezTo>
                      <a:pt x="3329" y="2324"/>
                      <a:pt x="3283" y="2384"/>
                      <a:pt x="3297" y="2448"/>
                    </a:cubicBezTo>
                    <a:cubicBezTo>
                      <a:pt x="3304" y="2490"/>
                      <a:pt x="3347" y="2521"/>
                      <a:pt x="3388" y="2521"/>
                    </a:cubicBezTo>
                    <a:cubicBezTo>
                      <a:pt x="3405" y="2521"/>
                      <a:pt x="3421" y="2515"/>
                      <a:pt x="3435" y="2503"/>
                    </a:cubicBezTo>
                    <a:cubicBezTo>
                      <a:pt x="3458" y="2480"/>
                      <a:pt x="3467" y="2448"/>
                      <a:pt x="3467" y="2416"/>
                    </a:cubicBezTo>
                    <a:cubicBezTo>
                      <a:pt x="3486" y="2287"/>
                      <a:pt x="3476" y="2150"/>
                      <a:pt x="3518" y="2026"/>
                    </a:cubicBezTo>
                    <a:cubicBezTo>
                      <a:pt x="3541" y="1957"/>
                      <a:pt x="3591" y="1870"/>
                      <a:pt x="3655" y="1837"/>
                    </a:cubicBezTo>
                    <a:cubicBezTo>
                      <a:pt x="3670" y="1830"/>
                      <a:pt x="3686" y="1827"/>
                      <a:pt x="3702" y="1827"/>
                    </a:cubicBezTo>
                    <a:cubicBezTo>
                      <a:pt x="3760" y="1827"/>
                      <a:pt x="3820" y="1868"/>
                      <a:pt x="3853" y="1911"/>
                    </a:cubicBezTo>
                    <a:cubicBezTo>
                      <a:pt x="3885" y="1952"/>
                      <a:pt x="3903" y="2003"/>
                      <a:pt x="3922" y="2053"/>
                    </a:cubicBezTo>
                    <a:cubicBezTo>
                      <a:pt x="3894" y="1975"/>
                      <a:pt x="3940" y="1856"/>
                      <a:pt x="3940" y="1773"/>
                    </a:cubicBezTo>
                    <a:cubicBezTo>
                      <a:pt x="3940" y="1667"/>
                      <a:pt x="3922" y="1562"/>
                      <a:pt x="3890" y="1461"/>
                    </a:cubicBezTo>
                    <a:lnTo>
                      <a:pt x="3890" y="1461"/>
                    </a:lnTo>
                    <a:cubicBezTo>
                      <a:pt x="3896" y="1462"/>
                      <a:pt x="3902" y="1462"/>
                      <a:pt x="3908" y="1462"/>
                    </a:cubicBezTo>
                    <a:cubicBezTo>
                      <a:pt x="3939" y="1462"/>
                      <a:pt x="3968" y="1453"/>
                      <a:pt x="3991" y="1438"/>
                    </a:cubicBezTo>
                    <a:cubicBezTo>
                      <a:pt x="4046" y="1406"/>
                      <a:pt x="4087" y="1346"/>
                      <a:pt x="4096" y="1282"/>
                    </a:cubicBezTo>
                    <a:cubicBezTo>
                      <a:pt x="4115" y="1185"/>
                      <a:pt x="4082" y="1084"/>
                      <a:pt x="4037" y="992"/>
                    </a:cubicBezTo>
                    <a:cubicBezTo>
                      <a:pt x="3917" y="740"/>
                      <a:pt x="3688" y="506"/>
                      <a:pt x="3403" y="497"/>
                    </a:cubicBezTo>
                    <a:cubicBezTo>
                      <a:pt x="3412" y="368"/>
                      <a:pt x="3297" y="272"/>
                      <a:pt x="3187" y="212"/>
                    </a:cubicBezTo>
                    <a:cubicBezTo>
                      <a:pt x="2977" y="100"/>
                      <a:pt x="2739" y="40"/>
                      <a:pt x="2501" y="40"/>
                    </a:cubicBezTo>
                    <a:cubicBezTo>
                      <a:pt x="2406" y="40"/>
                      <a:pt x="2311" y="50"/>
                      <a:pt x="2218" y="70"/>
                    </a:cubicBezTo>
                    <a:cubicBezTo>
                      <a:pt x="2062" y="102"/>
                      <a:pt x="1897" y="171"/>
                      <a:pt x="1823" y="313"/>
                    </a:cubicBezTo>
                    <a:cubicBezTo>
                      <a:pt x="1750" y="148"/>
                      <a:pt x="1589" y="24"/>
                      <a:pt x="1415"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sp>
          <p:nvSpPr>
            <p:cNvPr id="44" name="Google Shape;4345;p77">
              <a:extLst>
                <a:ext uri="{FF2B5EF4-FFF2-40B4-BE49-F238E27FC236}">
                  <a16:creationId xmlns:a16="http://schemas.microsoft.com/office/drawing/2014/main" id="{66D9EC15-B013-2568-7CB1-885930B5A1BD}"/>
                </a:ext>
              </a:extLst>
            </p:cNvPr>
            <p:cNvSpPr/>
            <p:nvPr/>
          </p:nvSpPr>
          <p:spPr>
            <a:xfrm>
              <a:off x="3077203" y="-979030"/>
              <a:ext cx="1330277" cy="150162"/>
            </a:xfrm>
            <a:custGeom>
              <a:avLst/>
              <a:gdLst/>
              <a:ahLst/>
              <a:cxnLst/>
              <a:rect l="l" t="t" r="r" b="b"/>
              <a:pathLst>
                <a:path w="11366" h="1283" extrusionOk="0">
                  <a:moveTo>
                    <a:pt x="5237" y="0"/>
                  </a:moveTo>
                  <a:cubicBezTo>
                    <a:pt x="3783" y="0"/>
                    <a:pt x="2280" y="204"/>
                    <a:pt x="845" y="404"/>
                  </a:cubicBezTo>
                  <a:cubicBezTo>
                    <a:pt x="611" y="436"/>
                    <a:pt x="372" y="473"/>
                    <a:pt x="161" y="569"/>
                  </a:cubicBezTo>
                  <a:cubicBezTo>
                    <a:pt x="106" y="597"/>
                    <a:pt x="51" y="629"/>
                    <a:pt x="23" y="680"/>
                  </a:cubicBezTo>
                  <a:cubicBezTo>
                    <a:pt x="0" y="726"/>
                    <a:pt x="0" y="776"/>
                    <a:pt x="19" y="822"/>
                  </a:cubicBezTo>
                  <a:cubicBezTo>
                    <a:pt x="33" y="859"/>
                    <a:pt x="60" y="895"/>
                    <a:pt x="92" y="923"/>
                  </a:cubicBezTo>
                  <a:cubicBezTo>
                    <a:pt x="166" y="978"/>
                    <a:pt x="258" y="1001"/>
                    <a:pt x="345" y="1019"/>
                  </a:cubicBezTo>
                  <a:cubicBezTo>
                    <a:pt x="937" y="1134"/>
                    <a:pt x="1543" y="1180"/>
                    <a:pt x="2145" y="1217"/>
                  </a:cubicBezTo>
                  <a:cubicBezTo>
                    <a:pt x="2957" y="1260"/>
                    <a:pt x="3772" y="1282"/>
                    <a:pt x="4587" y="1282"/>
                  </a:cubicBezTo>
                  <a:cubicBezTo>
                    <a:pt x="5237" y="1282"/>
                    <a:pt x="5887" y="1268"/>
                    <a:pt x="6535" y="1240"/>
                  </a:cubicBezTo>
                  <a:cubicBezTo>
                    <a:pt x="7274" y="1208"/>
                    <a:pt x="8013" y="1157"/>
                    <a:pt x="8748" y="1088"/>
                  </a:cubicBezTo>
                  <a:cubicBezTo>
                    <a:pt x="9340" y="1033"/>
                    <a:pt x="10038" y="955"/>
                    <a:pt x="10580" y="698"/>
                  </a:cubicBezTo>
                  <a:cubicBezTo>
                    <a:pt x="11365" y="322"/>
                    <a:pt x="10047" y="280"/>
                    <a:pt x="9744" y="248"/>
                  </a:cubicBezTo>
                  <a:cubicBezTo>
                    <a:pt x="8261" y="92"/>
                    <a:pt x="6778" y="5"/>
                    <a:pt x="5286" y="0"/>
                  </a:cubicBezTo>
                  <a:cubicBezTo>
                    <a:pt x="5270" y="0"/>
                    <a:pt x="5253" y="0"/>
                    <a:pt x="5237" y="0"/>
                  </a:cubicBezTo>
                  <a:close/>
                </a:path>
              </a:pathLst>
            </a:custGeom>
            <a:solidFill>
              <a:srgbClr val="000000">
                <a:alpha val="250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5" name="Google Shape;4346;p77">
              <a:extLst>
                <a:ext uri="{FF2B5EF4-FFF2-40B4-BE49-F238E27FC236}">
                  <a16:creationId xmlns:a16="http://schemas.microsoft.com/office/drawing/2014/main" id="{B3407C67-604A-D74A-E496-98F9422B90E5}"/>
                </a:ext>
              </a:extLst>
            </p:cNvPr>
            <p:cNvSpPr/>
            <p:nvPr/>
          </p:nvSpPr>
          <p:spPr>
            <a:xfrm>
              <a:off x="3309878" y="-1993877"/>
              <a:ext cx="727755" cy="1033580"/>
            </a:xfrm>
            <a:custGeom>
              <a:avLst/>
              <a:gdLst/>
              <a:ahLst/>
              <a:cxnLst/>
              <a:rect l="l" t="t" r="r" b="b"/>
              <a:pathLst>
                <a:path w="6218" h="8831" extrusionOk="0">
                  <a:moveTo>
                    <a:pt x="4535" y="0"/>
                  </a:moveTo>
                  <a:cubicBezTo>
                    <a:pt x="4487" y="0"/>
                    <a:pt x="4426" y="4"/>
                    <a:pt x="4349" y="6"/>
                  </a:cubicBezTo>
                  <a:cubicBezTo>
                    <a:pt x="4051" y="11"/>
                    <a:pt x="3748" y="20"/>
                    <a:pt x="3449" y="29"/>
                  </a:cubicBezTo>
                  <a:cubicBezTo>
                    <a:pt x="2751" y="48"/>
                    <a:pt x="2053" y="80"/>
                    <a:pt x="1360" y="158"/>
                  </a:cubicBezTo>
                  <a:cubicBezTo>
                    <a:pt x="1038" y="195"/>
                    <a:pt x="703" y="250"/>
                    <a:pt x="442" y="447"/>
                  </a:cubicBezTo>
                  <a:cubicBezTo>
                    <a:pt x="1" y="782"/>
                    <a:pt x="189" y="1379"/>
                    <a:pt x="221" y="1848"/>
                  </a:cubicBezTo>
                  <a:cubicBezTo>
                    <a:pt x="262" y="2472"/>
                    <a:pt x="308" y="3097"/>
                    <a:pt x="359" y="3717"/>
                  </a:cubicBezTo>
                  <a:cubicBezTo>
                    <a:pt x="423" y="4557"/>
                    <a:pt x="570" y="5388"/>
                    <a:pt x="685" y="6224"/>
                  </a:cubicBezTo>
                  <a:cubicBezTo>
                    <a:pt x="800" y="7046"/>
                    <a:pt x="827" y="7872"/>
                    <a:pt x="882" y="8694"/>
                  </a:cubicBezTo>
                  <a:cubicBezTo>
                    <a:pt x="882" y="8722"/>
                    <a:pt x="887" y="8754"/>
                    <a:pt x="901" y="8777"/>
                  </a:cubicBezTo>
                  <a:cubicBezTo>
                    <a:pt x="926" y="8816"/>
                    <a:pt x="970" y="8830"/>
                    <a:pt x="1015" y="8830"/>
                  </a:cubicBezTo>
                  <a:cubicBezTo>
                    <a:pt x="1028" y="8830"/>
                    <a:pt x="1040" y="8829"/>
                    <a:pt x="1052" y="8827"/>
                  </a:cubicBezTo>
                  <a:cubicBezTo>
                    <a:pt x="1090" y="8824"/>
                    <a:pt x="1129" y="8815"/>
                    <a:pt x="1167" y="8815"/>
                  </a:cubicBezTo>
                  <a:cubicBezTo>
                    <a:pt x="1184" y="8815"/>
                    <a:pt x="1201" y="8817"/>
                    <a:pt x="1218" y="8823"/>
                  </a:cubicBezTo>
                  <a:cubicBezTo>
                    <a:pt x="1213" y="8818"/>
                    <a:pt x="1443" y="6954"/>
                    <a:pt x="1461" y="6779"/>
                  </a:cubicBezTo>
                  <a:cubicBezTo>
                    <a:pt x="1534" y="6049"/>
                    <a:pt x="1608" y="5324"/>
                    <a:pt x="1686" y="4594"/>
                  </a:cubicBezTo>
                  <a:cubicBezTo>
                    <a:pt x="1750" y="3932"/>
                    <a:pt x="1819" y="3253"/>
                    <a:pt x="1635" y="2615"/>
                  </a:cubicBezTo>
                  <a:cubicBezTo>
                    <a:pt x="1507" y="2183"/>
                    <a:pt x="1208" y="1568"/>
                    <a:pt x="1796" y="1310"/>
                  </a:cubicBezTo>
                  <a:cubicBezTo>
                    <a:pt x="1860" y="1282"/>
                    <a:pt x="1930" y="1272"/>
                    <a:pt x="2001" y="1272"/>
                  </a:cubicBezTo>
                  <a:cubicBezTo>
                    <a:pt x="2069" y="1272"/>
                    <a:pt x="2138" y="1281"/>
                    <a:pt x="2205" y="1292"/>
                  </a:cubicBezTo>
                  <a:cubicBezTo>
                    <a:pt x="2407" y="1320"/>
                    <a:pt x="2609" y="1356"/>
                    <a:pt x="2806" y="1402"/>
                  </a:cubicBezTo>
                  <a:cubicBezTo>
                    <a:pt x="3141" y="1485"/>
                    <a:pt x="3504" y="1609"/>
                    <a:pt x="3679" y="1907"/>
                  </a:cubicBezTo>
                  <a:cubicBezTo>
                    <a:pt x="3950" y="2367"/>
                    <a:pt x="3973" y="3115"/>
                    <a:pt x="4120" y="3629"/>
                  </a:cubicBezTo>
                  <a:cubicBezTo>
                    <a:pt x="4294" y="4240"/>
                    <a:pt x="4496" y="4842"/>
                    <a:pt x="4698" y="5443"/>
                  </a:cubicBezTo>
                  <a:cubicBezTo>
                    <a:pt x="5070" y="6554"/>
                    <a:pt x="5447" y="7670"/>
                    <a:pt x="5823" y="8781"/>
                  </a:cubicBezTo>
                  <a:cubicBezTo>
                    <a:pt x="5956" y="8768"/>
                    <a:pt x="6089" y="8754"/>
                    <a:pt x="6218" y="8735"/>
                  </a:cubicBezTo>
                  <a:cubicBezTo>
                    <a:pt x="5938" y="6669"/>
                    <a:pt x="5626" y="4598"/>
                    <a:pt x="5240" y="2546"/>
                  </a:cubicBezTo>
                  <a:cubicBezTo>
                    <a:pt x="5143" y="2031"/>
                    <a:pt x="5038" y="1522"/>
                    <a:pt x="4932" y="1007"/>
                  </a:cubicBezTo>
                  <a:cubicBezTo>
                    <a:pt x="4882" y="759"/>
                    <a:pt x="4850" y="489"/>
                    <a:pt x="4776" y="245"/>
                  </a:cubicBezTo>
                  <a:cubicBezTo>
                    <a:pt x="4717" y="34"/>
                    <a:pt x="4682" y="0"/>
                    <a:pt x="4535"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6" name="Google Shape;4347;p77">
              <a:extLst>
                <a:ext uri="{FF2B5EF4-FFF2-40B4-BE49-F238E27FC236}">
                  <a16:creationId xmlns:a16="http://schemas.microsoft.com/office/drawing/2014/main" id="{E111F7DE-F10A-5D4F-06B5-9F9B0A52295F}"/>
                </a:ext>
              </a:extLst>
            </p:cNvPr>
            <p:cNvSpPr/>
            <p:nvPr/>
          </p:nvSpPr>
          <p:spPr>
            <a:xfrm>
              <a:off x="3309878" y="-1991068"/>
              <a:ext cx="727755" cy="1033463"/>
            </a:xfrm>
            <a:custGeom>
              <a:avLst/>
              <a:gdLst/>
              <a:ahLst/>
              <a:cxnLst/>
              <a:rect l="l" t="t" r="r" b="b"/>
              <a:pathLst>
                <a:path w="6218" h="8830" extrusionOk="0">
                  <a:moveTo>
                    <a:pt x="4528" y="0"/>
                  </a:moveTo>
                  <a:cubicBezTo>
                    <a:pt x="4481" y="0"/>
                    <a:pt x="4423" y="3"/>
                    <a:pt x="4349" y="5"/>
                  </a:cubicBezTo>
                  <a:cubicBezTo>
                    <a:pt x="4051" y="10"/>
                    <a:pt x="3748" y="19"/>
                    <a:pt x="3449" y="28"/>
                  </a:cubicBezTo>
                  <a:cubicBezTo>
                    <a:pt x="2751" y="47"/>
                    <a:pt x="2053" y="79"/>
                    <a:pt x="1360" y="157"/>
                  </a:cubicBezTo>
                  <a:cubicBezTo>
                    <a:pt x="1038" y="194"/>
                    <a:pt x="703" y="249"/>
                    <a:pt x="442" y="446"/>
                  </a:cubicBezTo>
                  <a:cubicBezTo>
                    <a:pt x="1" y="781"/>
                    <a:pt x="189" y="1378"/>
                    <a:pt x="221" y="1847"/>
                  </a:cubicBezTo>
                  <a:cubicBezTo>
                    <a:pt x="239" y="2122"/>
                    <a:pt x="258" y="2398"/>
                    <a:pt x="281" y="2673"/>
                  </a:cubicBezTo>
                  <a:cubicBezTo>
                    <a:pt x="281" y="3027"/>
                    <a:pt x="354" y="3371"/>
                    <a:pt x="359" y="3716"/>
                  </a:cubicBezTo>
                  <a:cubicBezTo>
                    <a:pt x="454" y="3736"/>
                    <a:pt x="551" y="3746"/>
                    <a:pt x="648" y="3746"/>
                  </a:cubicBezTo>
                  <a:cubicBezTo>
                    <a:pt x="837" y="3746"/>
                    <a:pt x="1025" y="3707"/>
                    <a:pt x="1195" y="3628"/>
                  </a:cubicBezTo>
                  <a:lnTo>
                    <a:pt x="1195" y="3628"/>
                  </a:lnTo>
                  <a:cubicBezTo>
                    <a:pt x="1204" y="4234"/>
                    <a:pt x="1121" y="4854"/>
                    <a:pt x="1094" y="5460"/>
                  </a:cubicBezTo>
                  <a:cubicBezTo>
                    <a:pt x="1066" y="6080"/>
                    <a:pt x="1048" y="6705"/>
                    <a:pt x="1034" y="7329"/>
                  </a:cubicBezTo>
                  <a:cubicBezTo>
                    <a:pt x="991" y="7282"/>
                    <a:pt x="937" y="7255"/>
                    <a:pt x="891" y="7255"/>
                  </a:cubicBezTo>
                  <a:cubicBezTo>
                    <a:pt x="847" y="7255"/>
                    <a:pt x="811" y="7278"/>
                    <a:pt x="795" y="7329"/>
                  </a:cubicBezTo>
                  <a:cubicBezTo>
                    <a:pt x="758" y="7453"/>
                    <a:pt x="818" y="7678"/>
                    <a:pt x="827" y="7807"/>
                  </a:cubicBezTo>
                  <a:cubicBezTo>
                    <a:pt x="846" y="8101"/>
                    <a:pt x="859" y="8399"/>
                    <a:pt x="882" y="8693"/>
                  </a:cubicBezTo>
                  <a:cubicBezTo>
                    <a:pt x="882" y="8721"/>
                    <a:pt x="887" y="8753"/>
                    <a:pt x="901" y="8776"/>
                  </a:cubicBezTo>
                  <a:cubicBezTo>
                    <a:pt x="926" y="8815"/>
                    <a:pt x="970" y="8829"/>
                    <a:pt x="1015" y="8829"/>
                  </a:cubicBezTo>
                  <a:cubicBezTo>
                    <a:pt x="1028" y="8829"/>
                    <a:pt x="1040" y="8828"/>
                    <a:pt x="1052" y="8826"/>
                  </a:cubicBezTo>
                  <a:cubicBezTo>
                    <a:pt x="1090" y="8823"/>
                    <a:pt x="1129" y="8814"/>
                    <a:pt x="1167" y="8814"/>
                  </a:cubicBezTo>
                  <a:cubicBezTo>
                    <a:pt x="1184" y="8814"/>
                    <a:pt x="1201" y="8816"/>
                    <a:pt x="1218" y="8822"/>
                  </a:cubicBezTo>
                  <a:cubicBezTo>
                    <a:pt x="1213" y="8817"/>
                    <a:pt x="1443" y="6953"/>
                    <a:pt x="1461" y="6778"/>
                  </a:cubicBezTo>
                  <a:cubicBezTo>
                    <a:pt x="1534" y="6048"/>
                    <a:pt x="1608" y="5323"/>
                    <a:pt x="1686" y="4593"/>
                  </a:cubicBezTo>
                  <a:cubicBezTo>
                    <a:pt x="1750" y="3931"/>
                    <a:pt x="1819" y="3252"/>
                    <a:pt x="1635" y="2613"/>
                  </a:cubicBezTo>
                  <a:cubicBezTo>
                    <a:pt x="1507" y="2182"/>
                    <a:pt x="1208" y="1567"/>
                    <a:pt x="1796" y="1309"/>
                  </a:cubicBezTo>
                  <a:cubicBezTo>
                    <a:pt x="1860" y="1281"/>
                    <a:pt x="1930" y="1271"/>
                    <a:pt x="2001" y="1271"/>
                  </a:cubicBezTo>
                  <a:cubicBezTo>
                    <a:pt x="2069" y="1271"/>
                    <a:pt x="2138" y="1280"/>
                    <a:pt x="2205" y="1291"/>
                  </a:cubicBezTo>
                  <a:cubicBezTo>
                    <a:pt x="2407" y="1319"/>
                    <a:pt x="2609" y="1355"/>
                    <a:pt x="2806" y="1401"/>
                  </a:cubicBezTo>
                  <a:cubicBezTo>
                    <a:pt x="3141" y="1484"/>
                    <a:pt x="3504" y="1608"/>
                    <a:pt x="3679" y="1906"/>
                  </a:cubicBezTo>
                  <a:cubicBezTo>
                    <a:pt x="3940" y="2347"/>
                    <a:pt x="4009" y="2958"/>
                    <a:pt x="4074" y="3454"/>
                  </a:cubicBezTo>
                  <a:cubicBezTo>
                    <a:pt x="4335" y="3412"/>
                    <a:pt x="4588" y="3293"/>
                    <a:pt x="4790" y="3119"/>
                  </a:cubicBezTo>
                  <a:cubicBezTo>
                    <a:pt x="4960" y="4588"/>
                    <a:pt x="5345" y="6021"/>
                    <a:pt x="5731" y="7453"/>
                  </a:cubicBezTo>
                  <a:cubicBezTo>
                    <a:pt x="5720" y="7414"/>
                    <a:pt x="5690" y="7399"/>
                    <a:pt x="5654" y="7399"/>
                  </a:cubicBezTo>
                  <a:cubicBezTo>
                    <a:pt x="5584" y="7399"/>
                    <a:pt x="5491" y="7454"/>
                    <a:pt x="5469" y="7490"/>
                  </a:cubicBezTo>
                  <a:cubicBezTo>
                    <a:pt x="5414" y="7586"/>
                    <a:pt x="5465" y="7720"/>
                    <a:pt x="5497" y="7811"/>
                  </a:cubicBezTo>
                  <a:cubicBezTo>
                    <a:pt x="5598" y="8137"/>
                    <a:pt x="5713" y="8459"/>
                    <a:pt x="5823" y="8780"/>
                  </a:cubicBezTo>
                  <a:cubicBezTo>
                    <a:pt x="5956" y="8766"/>
                    <a:pt x="6089" y="8753"/>
                    <a:pt x="6218" y="8739"/>
                  </a:cubicBezTo>
                  <a:cubicBezTo>
                    <a:pt x="5938" y="6668"/>
                    <a:pt x="5626" y="4597"/>
                    <a:pt x="5240" y="2545"/>
                  </a:cubicBezTo>
                  <a:cubicBezTo>
                    <a:pt x="5143" y="2030"/>
                    <a:pt x="5038" y="1521"/>
                    <a:pt x="4932" y="1006"/>
                  </a:cubicBezTo>
                  <a:cubicBezTo>
                    <a:pt x="4882" y="758"/>
                    <a:pt x="4850" y="488"/>
                    <a:pt x="4776" y="244"/>
                  </a:cubicBezTo>
                  <a:cubicBezTo>
                    <a:pt x="4716" y="34"/>
                    <a:pt x="4681" y="0"/>
                    <a:pt x="4528" y="0"/>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7" name="Google Shape;4348;p77">
              <a:extLst>
                <a:ext uri="{FF2B5EF4-FFF2-40B4-BE49-F238E27FC236}">
                  <a16:creationId xmlns:a16="http://schemas.microsoft.com/office/drawing/2014/main" id="{4E87F5DE-9DE3-5AE0-6809-BF5D7F1218CA}"/>
                </a:ext>
              </a:extLst>
            </p:cNvPr>
            <p:cNvSpPr/>
            <p:nvPr/>
          </p:nvSpPr>
          <p:spPr>
            <a:xfrm>
              <a:off x="3126111" y="-1103911"/>
              <a:ext cx="376401" cy="200255"/>
            </a:xfrm>
            <a:custGeom>
              <a:avLst/>
              <a:gdLst/>
              <a:ahLst/>
              <a:cxnLst/>
              <a:rect l="l" t="t" r="r" b="b"/>
              <a:pathLst>
                <a:path w="3216" h="1711" extrusionOk="0">
                  <a:moveTo>
                    <a:pt x="2317" y="1"/>
                  </a:moveTo>
                  <a:cubicBezTo>
                    <a:pt x="2249" y="1"/>
                    <a:pt x="2183" y="30"/>
                    <a:pt x="2150" y="89"/>
                  </a:cubicBezTo>
                  <a:cubicBezTo>
                    <a:pt x="2081" y="199"/>
                    <a:pt x="2145" y="337"/>
                    <a:pt x="2136" y="466"/>
                  </a:cubicBezTo>
                  <a:cubicBezTo>
                    <a:pt x="2099" y="1017"/>
                    <a:pt x="887" y="1182"/>
                    <a:pt x="492" y="1237"/>
                  </a:cubicBezTo>
                  <a:cubicBezTo>
                    <a:pt x="423" y="1251"/>
                    <a:pt x="345" y="1260"/>
                    <a:pt x="281" y="1292"/>
                  </a:cubicBezTo>
                  <a:cubicBezTo>
                    <a:pt x="217" y="1324"/>
                    <a:pt x="166" y="1389"/>
                    <a:pt x="162" y="1462"/>
                  </a:cubicBezTo>
                  <a:cubicBezTo>
                    <a:pt x="150" y="1460"/>
                    <a:pt x="139" y="1459"/>
                    <a:pt x="129" y="1459"/>
                  </a:cubicBezTo>
                  <a:cubicBezTo>
                    <a:pt x="36" y="1459"/>
                    <a:pt x="9" y="1550"/>
                    <a:pt x="1" y="1641"/>
                  </a:cubicBezTo>
                  <a:cubicBezTo>
                    <a:pt x="176" y="1698"/>
                    <a:pt x="377" y="1710"/>
                    <a:pt x="573" y="1710"/>
                  </a:cubicBezTo>
                  <a:cubicBezTo>
                    <a:pt x="676" y="1710"/>
                    <a:pt x="777" y="1707"/>
                    <a:pt x="873" y="1705"/>
                  </a:cubicBezTo>
                  <a:cubicBezTo>
                    <a:pt x="1649" y="1692"/>
                    <a:pt x="2430" y="1623"/>
                    <a:pt x="3197" y="1503"/>
                  </a:cubicBezTo>
                  <a:cubicBezTo>
                    <a:pt x="3206" y="1467"/>
                    <a:pt x="3215" y="1425"/>
                    <a:pt x="3201" y="1389"/>
                  </a:cubicBezTo>
                  <a:cubicBezTo>
                    <a:pt x="3191" y="1365"/>
                    <a:pt x="3163" y="1343"/>
                    <a:pt x="3136" y="1343"/>
                  </a:cubicBezTo>
                  <a:cubicBezTo>
                    <a:pt x="3127" y="1343"/>
                    <a:pt x="3118" y="1346"/>
                    <a:pt x="3110" y="1352"/>
                  </a:cubicBezTo>
                  <a:cubicBezTo>
                    <a:pt x="3105" y="1205"/>
                    <a:pt x="3128" y="1058"/>
                    <a:pt x="3091" y="911"/>
                  </a:cubicBezTo>
                  <a:cubicBezTo>
                    <a:pt x="3073" y="847"/>
                    <a:pt x="3036" y="792"/>
                    <a:pt x="3027" y="727"/>
                  </a:cubicBezTo>
                  <a:cubicBezTo>
                    <a:pt x="3018" y="663"/>
                    <a:pt x="3036" y="603"/>
                    <a:pt x="3054" y="544"/>
                  </a:cubicBezTo>
                  <a:cubicBezTo>
                    <a:pt x="3068" y="498"/>
                    <a:pt x="3077" y="447"/>
                    <a:pt x="3068" y="401"/>
                  </a:cubicBezTo>
                  <a:cubicBezTo>
                    <a:pt x="3068" y="387"/>
                    <a:pt x="3068" y="378"/>
                    <a:pt x="3059" y="365"/>
                  </a:cubicBezTo>
                  <a:cubicBezTo>
                    <a:pt x="3059" y="355"/>
                    <a:pt x="3054" y="351"/>
                    <a:pt x="3050" y="346"/>
                  </a:cubicBezTo>
                  <a:lnTo>
                    <a:pt x="3041" y="337"/>
                  </a:lnTo>
                  <a:lnTo>
                    <a:pt x="3036" y="328"/>
                  </a:lnTo>
                  <a:lnTo>
                    <a:pt x="3022" y="323"/>
                  </a:lnTo>
                  <a:lnTo>
                    <a:pt x="3013" y="319"/>
                  </a:lnTo>
                  <a:lnTo>
                    <a:pt x="3004" y="314"/>
                  </a:lnTo>
                  <a:cubicBezTo>
                    <a:pt x="2979" y="306"/>
                    <a:pt x="2950" y="303"/>
                    <a:pt x="2919" y="303"/>
                  </a:cubicBezTo>
                  <a:cubicBezTo>
                    <a:pt x="2841" y="303"/>
                    <a:pt x="2754" y="323"/>
                    <a:pt x="2715" y="332"/>
                  </a:cubicBezTo>
                  <a:lnTo>
                    <a:pt x="2710" y="337"/>
                  </a:lnTo>
                  <a:cubicBezTo>
                    <a:pt x="2633" y="351"/>
                    <a:pt x="2574" y="373"/>
                    <a:pt x="2572" y="378"/>
                  </a:cubicBezTo>
                  <a:lnTo>
                    <a:pt x="2572" y="378"/>
                  </a:lnTo>
                  <a:cubicBezTo>
                    <a:pt x="2591" y="259"/>
                    <a:pt x="2558" y="126"/>
                    <a:pt x="2467" y="52"/>
                  </a:cubicBezTo>
                  <a:cubicBezTo>
                    <a:pt x="2425" y="18"/>
                    <a:pt x="2370" y="1"/>
                    <a:pt x="2317" y="1"/>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8" name="Google Shape;4349;p77">
              <a:extLst>
                <a:ext uri="{FF2B5EF4-FFF2-40B4-BE49-F238E27FC236}">
                  <a16:creationId xmlns:a16="http://schemas.microsoft.com/office/drawing/2014/main" id="{7CC92AD5-09D2-1DD8-314E-EF7FC7FB19D6}"/>
                </a:ext>
              </a:extLst>
            </p:cNvPr>
            <p:cNvSpPr/>
            <p:nvPr/>
          </p:nvSpPr>
          <p:spPr>
            <a:xfrm>
              <a:off x="3339489" y="-1103911"/>
              <a:ext cx="99016" cy="103932"/>
            </a:xfrm>
            <a:custGeom>
              <a:avLst/>
              <a:gdLst/>
              <a:ahLst/>
              <a:cxnLst/>
              <a:rect l="l" t="t" r="r" b="b"/>
              <a:pathLst>
                <a:path w="846" h="888" extrusionOk="0">
                  <a:moveTo>
                    <a:pt x="498" y="1"/>
                  </a:moveTo>
                  <a:cubicBezTo>
                    <a:pt x="430" y="1"/>
                    <a:pt x="364" y="30"/>
                    <a:pt x="331" y="89"/>
                  </a:cubicBezTo>
                  <a:cubicBezTo>
                    <a:pt x="262" y="199"/>
                    <a:pt x="326" y="337"/>
                    <a:pt x="317" y="466"/>
                  </a:cubicBezTo>
                  <a:cubicBezTo>
                    <a:pt x="308" y="632"/>
                    <a:pt x="154" y="807"/>
                    <a:pt x="10" y="883"/>
                  </a:cubicBezTo>
                  <a:lnTo>
                    <a:pt x="10" y="883"/>
                  </a:lnTo>
                  <a:cubicBezTo>
                    <a:pt x="95" y="840"/>
                    <a:pt x="196" y="813"/>
                    <a:pt x="280" y="773"/>
                  </a:cubicBezTo>
                  <a:cubicBezTo>
                    <a:pt x="386" y="723"/>
                    <a:pt x="487" y="663"/>
                    <a:pt x="574" y="590"/>
                  </a:cubicBezTo>
                  <a:lnTo>
                    <a:pt x="593" y="576"/>
                  </a:lnTo>
                  <a:cubicBezTo>
                    <a:pt x="744" y="438"/>
                    <a:pt x="845" y="208"/>
                    <a:pt x="648" y="52"/>
                  </a:cubicBezTo>
                  <a:cubicBezTo>
                    <a:pt x="606" y="18"/>
                    <a:pt x="551" y="1"/>
                    <a:pt x="498" y="1"/>
                  </a:cubicBezTo>
                  <a:close/>
                  <a:moveTo>
                    <a:pt x="10" y="883"/>
                  </a:moveTo>
                  <a:lnTo>
                    <a:pt x="10" y="883"/>
                  </a:lnTo>
                  <a:cubicBezTo>
                    <a:pt x="7" y="885"/>
                    <a:pt x="3" y="886"/>
                    <a:pt x="0" y="888"/>
                  </a:cubicBezTo>
                  <a:cubicBezTo>
                    <a:pt x="3" y="886"/>
                    <a:pt x="7" y="885"/>
                    <a:pt x="10" y="883"/>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49" name="Google Shape;4350;p77">
              <a:extLst>
                <a:ext uri="{FF2B5EF4-FFF2-40B4-BE49-F238E27FC236}">
                  <a16:creationId xmlns:a16="http://schemas.microsoft.com/office/drawing/2014/main" id="{A7AE43C4-8A9A-EAC5-E0C5-F9AA2DC51E13}"/>
                </a:ext>
              </a:extLst>
            </p:cNvPr>
            <p:cNvSpPr/>
            <p:nvPr/>
          </p:nvSpPr>
          <p:spPr>
            <a:xfrm>
              <a:off x="3125541" y="-947313"/>
              <a:ext cx="377454" cy="43305"/>
            </a:xfrm>
            <a:custGeom>
              <a:avLst/>
              <a:gdLst/>
              <a:ahLst/>
              <a:cxnLst/>
              <a:rect l="l" t="t" r="r" b="b"/>
              <a:pathLst>
                <a:path w="3225" h="370" extrusionOk="0">
                  <a:moveTo>
                    <a:pt x="3132" y="0"/>
                  </a:moveTo>
                  <a:cubicBezTo>
                    <a:pt x="3089" y="0"/>
                    <a:pt x="3040" y="20"/>
                    <a:pt x="3004" y="28"/>
                  </a:cubicBezTo>
                  <a:cubicBezTo>
                    <a:pt x="2884" y="55"/>
                    <a:pt x="2756" y="64"/>
                    <a:pt x="2632" y="78"/>
                  </a:cubicBezTo>
                  <a:cubicBezTo>
                    <a:pt x="2379" y="106"/>
                    <a:pt x="2131" y="129"/>
                    <a:pt x="1879" y="142"/>
                  </a:cubicBezTo>
                  <a:cubicBezTo>
                    <a:pt x="1638" y="142"/>
                    <a:pt x="1397" y="171"/>
                    <a:pt x="1153" y="171"/>
                  </a:cubicBezTo>
                  <a:cubicBezTo>
                    <a:pt x="1123" y="171"/>
                    <a:pt x="1092" y="171"/>
                    <a:pt x="1061" y="170"/>
                  </a:cubicBezTo>
                  <a:cubicBezTo>
                    <a:pt x="841" y="170"/>
                    <a:pt x="611" y="165"/>
                    <a:pt x="391" y="147"/>
                  </a:cubicBezTo>
                  <a:cubicBezTo>
                    <a:pt x="318" y="142"/>
                    <a:pt x="244" y="133"/>
                    <a:pt x="171" y="124"/>
                  </a:cubicBezTo>
                  <a:cubicBezTo>
                    <a:pt x="159" y="122"/>
                    <a:pt x="147" y="121"/>
                    <a:pt x="134" y="121"/>
                  </a:cubicBezTo>
                  <a:cubicBezTo>
                    <a:pt x="121" y="121"/>
                    <a:pt x="109" y="122"/>
                    <a:pt x="97" y="124"/>
                  </a:cubicBezTo>
                  <a:cubicBezTo>
                    <a:pt x="28" y="142"/>
                    <a:pt x="15" y="248"/>
                    <a:pt x="1" y="308"/>
                  </a:cubicBezTo>
                  <a:cubicBezTo>
                    <a:pt x="233" y="358"/>
                    <a:pt x="462" y="369"/>
                    <a:pt x="695" y="369"/>
                  </a:cubicBezTo>
                  <a:cubicBezTo>
                    <a:pt x="757" y="369"/>
                    <a:pt x="819" y="368"/>
                    <a:pt x="882" y="367"/>
                  </a:cubicBezTo>
                  <a:cubicBezTo>
                    <a:pt x="1658" y="354"/>
                    <a:pt x="2439" y="285"/>
                    <a:pt x="3206" y="165"/>
                  </a:cubicBezTo>
                  <a:cubicBezTo>
                    <a:pt x="3215" y="129"/>
                    <a:pt x="3224" y="87"/>
                    <a:pt x="3210" y="51"/>
                  </a:cubicBezTo>
                  <a:cubicBezTo>
                    <a:pt x="3194" y="12"/>
                    <a:pt x="3165" y="0"/>
                    <a:pt x="3132" y="0"/>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50" name="Google Shape;4351;p77">
              <a:extLst>
                <a:ext uri="{FF2B5EF4-FFF2-40B4-BE49-F238E27FC236}">
                  <a16:creationId xmlns:a16="http://schemas.microsoft.com/office/drawing/2014/main" id="{1E5084BB-C29C-830E-80FB-29D559A2E267}"/>
                </a:ext>
              </a:extLst>
            </p:cNvPr>
            <p:cNvSpPr/>
            <p:nvPr/>
          </p:nvSpPr>
          <p:spPr>
            <a:xfrm>
              <a:off x="3924913" y="-1112814"/>
              <a:ext cx="383774" cy="200372"/>
            </a:xfrm>
            <a:custGeom>
              <a:avLst/>
              <a:gdLst/>
              <a:ahLst/>
              <a:cxnLst/>
              <a:rect l="l" t="t" r="r" b="b"/>
              <a:pathLst>
                <a:path w="3279" h="1712" extrusionOk="0">
                  <a:moveTo>
                    <a:pt x="909" y="1"/>
                  </a:moveTo>
                  <a:cubicBezTo>
                    <a:pt x="855" y="1"/>
                    <a:pt x="800" y="17"/>
                    <a:pt x="758" y="49"/>
                  </a:cubicBezTo>
                  <a:cubicBezTo>
                    <a:pt x="653" y="132"/>
                    <a:pt x="620" y="246"/>
                    <a:pt x="634" y="370"/>
                  </a:cubicBezTo>
                  <a:cubicBezTo>
                    <a:pt x="611" y="361"/>
                    <a:pt x="565" y="347"/>
                    <a:pt x="510" y="338"/>
                  </a:cubicBezTo>
                  <a:lnTo>
                    <a:pt x="506" y="334"/>
                  </a:lnTo>
                  <a:cubicBezTo>
                    <a:pt x="466" y="324"/>
                    <a:pt x="378" y="305"/>
                    <a:pt x="299" y="305"/>
                  </a:cubicBezTo>
                  <a:cubicBezTo>
                    <a:pt x="230" y="305"/>
                    <a:pt x="169" y="319"/>
                    <a:pt x="152" y="366"/>
                  </a:cubicBezTo>
                  <a:cubicBezTo>
                    <a:pt x="143" y="375"/>
                    <a:pt x="143" y="389"/>
                    <a:pt x="138" y="403"/>
                  </a:cubicBezTo>
                  <a:cubicBezTo>
                    <a:pt x="134" y="448"/>
                    <a:pt x="143" y="499"/>
                    <a:pt x="157" y="545"/>
                  </a:cubicBezTo>
                  <a:cubicBezTo>
                    <a:pt x="175" y="605"/>
                    <a:pt x="193" y="664"/>
                    <a:pt x="184" y="724"/>
                  </a:cubicBezTo>
                  <a:cubicBezTo>
                    <a:pt x="175" y="793"/>
                    <a:pt x="138" y="848"/>
                    <a:pt x="120" y="912"/>
                  </a:cubicBezTo>
                  <a:cubicBezTo>
                    <a:pt x="79" y="1059"/>
                    <a:pt x="106" y="1202"/>
                    <a:pt x="101" y="1348"/>
                  </a:cubicBezTo>
                  <a:lnTo>
                    <a:pt x="101" y="1353"/>
                  </a:lnTo>
                  <a:cubicBezTo>
                    <a:pt x="93" y="1347"/>
                    <a:pt x="83" y="1344"/>
                    <a:pt x="73" y="1344"/>
                  </a:cubicBezTo>
                  <a:cubicBezTo>
                    <a:pt x="46" y="1344"/>
                    <a:pt x="20" y="1363"/>
                    <a:pt x="10" y="1390"/>
                  </a:cubicBezTo>
                  <a:cubicBezTo>
                    <a:pt x="0" y="1408"/>
                    <a:pt x="0" y="1427"/>
                    <a:pt x="0" y="1445"/>
                  </a:cubicBezTo>
                  <a:cubicBezTo>
                    <a:pt x="0" y="1463"/>
                    <a:pt x="5" y="1482"/>
                    <a:pt x="10" y="1500"/>
                  </a:cubicBezTo>
                  <a:cubicBezTo>
                    <a:pt x="795" y="1624"/>
                    <a:pt x="1594" y="1693"/>
                    <a:pt x="2388" y="1707"/>
                  </a:cubicBezTo>
                  <a:cubicBezTo>
                    <a:pt x="2486" y="1708"/>
                    <a:pt x="2589" y="1711"/>
                    <a:pt x="2694" y="1711"/>
                  </a:cubicBezTo>
                  <a:cubicBezTo>
                    <a:pt x="2895" y="1711"/>
                    <a:pt x="3101" y="1700"/>
                    <a:pt x="3279" y="1642"/>
                  </a:cubicBezTo>
                  <a:cubicBezTo>
                    <a:pt x="3271" y="1551"/>
                    <a:pt x="3243" y="1456"/>
                    <a:pt x="3146" y="1456"/>
                  </a:cubicBezTo>
                  <a:cubicBezTo>
                    <a:pt x="3136" y="1456"/>
                    <a:pt x="3125" y="1457"/>
                    <a:pt x="3114" y="1459"/>
                  </a:cubicBezTo>
                  <a:cubicBezTo>
                    <a:pt x="3114" y="1385"/>
                    <a:pt x="3059" y="1326"/>
                    <a:pt x="2990" y="1293"/>
                  </a:cubicBezTo>
                  <a:cubicBezTo>
                    <a:pt x="2925" y="1257"/>
                    <a:pt x="2847" y="1247"/>
                    <a:pt x="2774" y="1238"/>
                  </a:cubicBezTo>
                  <a:cubicBezTo>
                    <a:pt x="2370" y="1179"/>
                    <a:pt x="1130" y="1018"/>
                    <a:pt x="1093" y="467"/>
                  </a:cubicBezTo>
                  <a:cubicBezTo>
                    <a:pt x="1093" y="448"/>
                    <a:pt x="1093" y="435"/>
                    <a:pt x="1093" y="421"/>
                  </a:cubicBezTo>
                  <a:cubicBezTo>
                    <a:pt x="1098" y="352"/>
                    <a:pt x="1112" y="288"/>
                    <a:pt x="1116" y="223"/>
                  </a:cubicBezTo>
                  <a:cubicBezTo>
                    <a:pt x="1116" y="173"/>
                    <a:pt x="1107" y="127"/>
                    <a:pt x="1084" y="86"/>
                  </a:cubicBezTo>
                  <a:cubicBezTo>
                    <a:pt x="1048" y="29"/>
                    <a:pt x="979" y="1"/>
                    <a:pt x="909" y="1"/>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51" name="Google Shape;4352;p77">
              <a:extLst>
                <a:ext uri="{FF2B5EF4-FFF2-40B4-BE49-F238E27FC236}">
                  <a16:creationId xmlns:a16="http://schemas.microsoft.com/office/drawing/2014/main" id="{E2892AC4-6695-1B22-6402-1A6BBE0D15C1}"/>
                </a:ext>
              </a:extLst>
            </p:cNvPr>
            <p:cNvSpPr/>
            <p:nvPr/>
          </p:nvSpPr>
          <p:spPr>
            <a:xfrm>
              <a:off x="3988706" y="-1110816"/>
              <a:ext cx="101123" cy="103932"/>
            </a:xfrm>
            <a:custGeom>
              <a:avLst/>
              <a:gdLst/>
              <a:ahLst/>
              <a:cxnLst/>
              <a:rect l="l" t="t" r="r" b="b"/>
              <a:pathLst>
                <a:path w="864" h="888" extrusionOk="0">
                  <a:moveTo>
                    <a:pt x="354" y="0"/>
                  </a:moveTo>
                  <a:cubicBezTo>
                    <a:pt x="300" y="0"/>
                    <a:pt x="244" y="17"/>
                    <a:pt x="202" y="52"/>
                  </a:cubicBezTo>
                  <a:cubicBezTo>
                    <a:pt x="0" y="208"/>
                    <a:pt x="101" y="437"/>
                    <a:pt x="257" y="575"/>
                  </a:cubicBezTo>
                  <a:lnTo>
                    <a:pt x="276" y="589"/>
                  </a:lnTo>
                  <a:cubicBezTo>
                    <a:pt x="367" y="662"/>
                    <a:pt x="468" y="722"/>
                    <a:pt x="574" y="773"/>
                  </a:cubicBezTo>
                  <a:cubicBezTo>
                    <a:pt x="664" y="813"/>
                    <a:pt x="767" y="840"/>
                    <a:pt x="857" y="884"/>
                  </a:cubicBezTo>
                  <a:lnTo>
                    <a:pt x="857" y="884"/>
                  </a:lnTo>
                  <a:cubicBezTo>
                    <a:pt x="707" y="809"/>
                    <a:pt x="551" y="632"/>
                    <a:pt x="537" y="465"/>
                  </a:cubicBezTo>
                  <a:cubicBezTo>
                    <a:pt x="528" y="336"/>
                    <a:pt x="597" y="194"/>
                    <a:pt x="528" y="88"/>
                  </a:cubicBezTo>
                  <a:cubicBezTo>
                    <a:pt x="492" y="29"/>
                    <a:pt x="424" y="0"/>
                    <a:pt x="354" y="0"/>
                  </a:cubicBezTo>
                  <a:close/>
                  <a:moveTo>
                    <a:pt x="857" y="884"/>
                  </a:moveTo>
                  <a:lnTo>
                    <a:pt x="857" y="884"/>
                  </a:lnTo>
                  <a:cubicBezTo>
                    <a:pt x="859" y="885"/>
                    <a:pt x="861" y="886"/>
                    <a:pt x="863" y="887"/>
                  </a:cubicBezTo>
                  <a:cubicBezTo>
                    <a:pt x="861" y="886"/>
                    <a:pt x="859" y="885"/>
                    <a:pt x="857" y="884"/>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52" name="Google Shape;4353;p77">
              <a:extLst>
                <a:ext uri="{FF2B5EF4-FFF2-40B4-BE49-F238E27FC236}">
                  <a16:creationId xmlns:a16="http://schemas.microsoft.com/office/drawing/2014/main" id="{1A728496-9F3B-D77F-4183-5026E0DB9BEB}"/>
                </a:ext>
              </a:extLst>
            </p:cNvPr>
            <p:cNvSpPr/>
            <p:nvPr/>
          </p:nvSpPr>
          <p:spPr>
            <a:xfrm>
              <a:off x="3922579" y="-954335"/>
              <a:ext cx="385998" cy="43188"/>
            </a:xfrm>
            <a:custGeom>
              <a:avLst/>
              <a:gdLst/>
              <a:ahLst/>
              <a:cxnLst/>
              <a:rect l="l" t="t" r="r" b="b"/>
              <a:pathLst>
                <a:path w="3298" h="369" extrusionOk="0">
                  <a:moveTo>
                    <a:pt x="95" y="1"/>
                  </a:moveTo>
                  <a:cubicBezTo>
                    <a:pt x="62" y="1"/>
                    <a:pt x="33" y="13"/>
                    <a:pt x="19" y="51"/>
                  </a:cubicBezTo>
                  <a:cubicBezTo>
                    <a:pt x="0" y="88"/>
                    <a:pt x="9" y="124"/>
                    <a:pt x="19" y="161"/>
                  </a:cubicBezTo>
                  <a:cubicBezTo>
                    <a:pt x="804" y="285"/>
                    <a:pt x="1603" y="354"/>
                    <a:pt x="2397" y="368"/>
                  </a:cubicBezTo>
                  <a:cubicBezTo>
                    <a:pt x="2450" y="368"/>
                    <a:pt x="2503" y="369"/>
                    <a:pt x="2555" y="369"/>
                  </a:cubicBezTo>
                  <a:cubicBezTo>
                    <a:pt x="2804" y="369"/>
                    <a:pt x="3051" y="357"/>
                    <a:pt x="3297" y="308"/>
                  </a:cubicBezTo>
                  <a:cubicBezTo>
                    <a:pt x="3283" y="248"/>
                    <a:pt x="3270" y="143"/>
                    <a:pt x="3196" y="124"/>
                  </a:cubicBezTo>
                  <a:cubicBezTo>
                    <a:pt x="3185" y="122"/>
                    <a:pt x="3173" y="121"/>
                    <a:pt x="3162" y="121"/>
                  </a:cubicBezTo>
                  <a:cubicBezTo>
                    <a:pt x="3150" y="121"/>
                    <a:pt x="3139" y="122"/>
                    <a:pt x="3127" y="124"/>
                  </a:cubicBezTo>
                  <a:cubicBezTo>
                    <a:pt x="3049" y="133"/>
                    <a:pt x="2976" y="143"/>
                    <a:pt x="2898" y="147"/>
                  </a:cubicBezTo>
                  <a:cubicBezTo>
                    <a:pt x="2673" y="166"/>
                    <a:pt x="2439" y="170"/>
                    <a:pt x="2209" y="170"/>
                  </a:cubicBezTo>
                  <a:cubicBezTo>
                    <a:pt x="2178" y="171"/>
                    <a:pt x="2148" y="172"/>
                    <a:pt x="2117" y="172"/>
                  </a:cubicBezTo>
                  <a:cubicBezTo>
                    <a:pt x="1871" y="172"/>
                    <a:pt x="1622" y="143"/>
                    <a:pt x="1373" y="143"/>
                  </a:cubicBezTo>
                  <a:cubicBezTo>
                    <a:pt x="1121" y="129"/>
                    <a:pt x="864" y="106"/>
                    <a:pt x="606" y="78"/>
                  </a:cubicBezTo>
                  <a:cubicBezTo>
                    <a:pt x="482" y="65"/>
                    <a:pt x="349" y="55"/>
                    <a:pt x="225" y="28"/>
                  </a:cubicBezTo>
                  <a:cubicBezTo>
                    <a:pt x="189" y="20"/>
                    <a:pt x="139" y="1"/>
                    <a:pt x="95" y="1"/>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53" name="Google Shape;4354;p77">
              <a:extLst>
                <a:ext uri="{FF2B5EF4-FFF2-40B4-BE49-F238E27FC236}">
                  <a16:creationId xmlns:a16="http://schemas.microsoft.com/office/drawing/2014/main" id="{34306EA2-8AEA-5C85-AB2F-F68D69F6EBDD}"/>
                </a:ext>
              </a:extLst>
            </p:cNvPr>
            <p:cNvSpPr/>
            <p:nvPr/>
          </p:nvSpPr>
          <p:spPr>
            <a:xfrm>
              <a:off x="3149183" y="-2664394"/>
              <a:ext cx="910571" cy="1065064"/>
            </a:xfrm>
            <a:custGeom>
              <a:avLst/>
              <a:gdLst/>
              <a:ahLst/>
              <a:cxnLst/>
              <a:rect l="l" t="t" r="r" b="b"/>
              <a:pathLst>
                <a:path w="7780" h="9100" extrusionOk="0">
                  <a:moveTo>
                    <a:pt x="4946" y="0"/>
                  </a:moveTo>
                  <a:lnTo>
                    <a:pt x="4946" y="0"/>
                  </a:lnTo>
                  <a:cubicBezTo>
                    <a:pt x="4854" y="32"/>
                    <a:pt x="4758" y="60"/>
                    <a:pt x="4666" y="88"/>
                  </a:cubicBezTo>
                  <a:cubicBezTo>
                    <a:pt x="4188" y="216"/>
                    <a:pt x="3706" y="299"/>
                    <a:pt x="3215" y="331"/>
                  </a:cubicBezTo>
                  <a:cubicBezTo>
                    <a:pt x="3044" y="343"/>
                    <a:pt x="2874" y="349"/>
                    <a:pt x="2704" y="349"/>
                  </a:cubicBezTo>
                  <a:cubicBezTo>
                    <a:pt x="2619" y="349"/>
                    <a:pt x="2534" y="348"/>
                    <a:pt x="2448" y="345"/>
                  </a:cubicBezTo>
                  <a:cubicBezTo>
                    <a:pt x="2347" y="341"/>
                    <a:pt x="2066" y="276"/>
                    <a:pt x="1892" y="276"/>
                  </a:cubicBezTo>
                  <a:cubicBezTo>
                    <a:pt x="1837" y="276"/>
                    <a:pt x="1794" y="282"/>
                    <a:pt x="1769" y="299"/>
                  </a:cubicBezTo>
                  <a:cubicBezTo>
                    <a:pt x="1553" y="432"/>
                    <a:pt x="1493" y="1323"/>
                    <a:pt x="1443" y="1571"/>
                  </a:cubicBezTo>
                  <a:cubicBezTo>
                    <a:pt x="1355" y="2034"/>
                    <a:pt x="1282" y="2498"/>
                    <a:pt x="1218" y="2967"/>
                  </a:cubicBezTo>
                  <a:cubicBezTo>
                    <a:pt x="1154" y="3398"/>
                    <a:pt x="355" y="8373"/>
                    <a:pt x="13" y="8373"/>
                  </a:cubicBezTo>
                  <a:cubicBezTo>
                    <a:pt x="9" y="8373"/>
                    <a:pt x="5" y="8372"/>
                    <a:pt x="1" y="8371"/>
                  </a:cubicBezTo>
                  <a:lnTo>
                    <a:pt x="1" y="8371"/>
                  </a:lnTo>
                  <a:cubicBezTo>
                    <a:pt x="354" y="8500"/>
                    <a:pt x="786" y="8348"/>
                    <a:pt x="1094" y="8564"/>
                  </a:cubicBezTo>
                  <a:cubicBezTo>
                    <a:pt x="1195" y="8633"/>
                    <a:pt x="1268" y="8738"/>
                    <a:pt x="1360" y="8826"/>
                  </a:cubicBezTo>
                  <a:cubicBezTo>
                    <a:pt x="1568" y="9030"/>
                    <a:pt x="1777" y="9100"/>
                    <a:pt x="1982" y="9100"/>
                  </a:cubicBezTo>
                  <a:cubicBezTo>
                    <a:pt x="2007" y="9100"/>
                    <a:pt x="2033" y="9099"/>
                    <a:pt x="2058" y="9097"/>
                  </a:cubicBezTo>
                  <a:cubicBezTo>
                    <a:pt x="2485" y="9060"/>
                    <a:pt x="2917" y="8761"/>
                    <a:pt x="3380" y="8752"/>
                  </a:cubicBezTo>
                  <a:cubicBezTo>
                    <a:pt x="3385" y="8752"/>
                    <a:pt x="3390" y="8752"/>
                    <a:pt x="3394" y="8752"/>
                  </a:cubicBezTo>
                  <a:cubicBezTo>
                    <a:pt x="3665" y="8752"/>
                    <a:pt x="3922" y="8882"/>
                    <a:pt x="4188" y="8950"/>
                  </a:cubicBezTo>
                  <a:cubicBezTo>
                    <a:pt x="4317" y="8981"/>
                    <a:pt x="4449" y="8996"/>
                    <a:pt x="4581" y="8996"/>
                  </a:cubicBezTo>
                  <a:cubicBezTo>
                    <a:pt x="4841" y="8996"/>
                    <a:pt x="5100" y="8937"/>
                    <a:pt x="5332" y="8821"/>
                  </a:cubicBezTo>
                  <a:cubicBezTo>
                    <a:pt x="5529" y="8720"/>
                    <a:pt x="5685" y="8555"/>
                    <a:pt x="5883" y="8468"/>
                  </a:cubicBezTo>
                  <a:cubicBezTo>
                    <a:pt x="6021" y="8410"/>
                    <a:pt x="6175" y="8403"/>
                    <a:pt x="6328" y="8403"/>
                  </a:cubicBezTo>
                  <a:cubicBezTo>
                    <a:pt x="6373" y="8403"/>
                    <a:pt x="6418" y="8404"/>
                    <a:pt x="6463" y="8404"/>
                  </a:cubicBezTo>
                  <a:cubicBezTo>
                    <a:pt x="6519" y="8404"/>
                    <a:pt x="6574" y="8403"/>
                    <a:pt x="6627" y="8399"/>
                  </a:cubicBezTo>
                  <a:cubicBezTo>
                    <a:pt x="7109" y="8357"/>
                    <a:pt x="7559" y="8054"/>
                    <a:pt x="7779" y="7627"/>
                  </a:cubicBezTo>
                  <a:cubicBezTo>
                    <a:pt x="7320" y="7531"/>
                    <a:pt x="7095" y="7021"/>
                    <a:pt x="6948" y="6576"/>
                  </a:cubicBezTo>
                  <a:cubicBezTo>
                    <a:pt x="6764" y="6029"/>
                    <a:pt x="4909" y="14"/>
                    <a:pt x="4946"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54" name="Google Shape;4355;p77">
              <a:extLst>
                <a:ext uri="{FF2B5EF4-FFF2-40B4-BE49-F238E27FC236}">
                  <a16:creationId xmlns:a16="http://schemas.microsoft.com/office/drawing/2014/main" id="{35FAC3C5-9178-0B02-5D09-C1969CD9934D}"/>
                </a:ext>
              </a:extLst>
            </p:cNvPr>
            <p:cNvSpPr/>
            <p:nvPr/>
          </p:nvSpPr>
          <p:spPr>
            <a:xfrm>
              <a:off x="3150236" y="-2664394"/>
              <a:ext cx="909518" cy="1065064"/>
            </a:xfrm>
            <a:custGeom>
              <a:avLst/>
              <a:gdLst/>
              <a:ahLst/>
              <a:cxnLst/>
              <a:rect l="l" t="t" r="r" b="b"/>
              <a:pathLst>
                <a:path w="7771" h="9100" extrusionOk="0">
                  <a:moveTo>
                    <a:pt x="4434" y="2290"/>
                  </a:moveTo>
                  <a:cubicBezTo>
                    <a:pt x="4507" y="2290"/>
                    <a:pt x="4577" y="2376"/>
                    <a:pt x="4611" y="2452"/>
                  </a:cubicBezTo>
                  <a:cubicBezTo>
                    <a:pt x="4841" y="2994"/>
                    <a:pt x="4818" y="3623"/>
                    <a:pt x="5093" y="4137"/>
                  </a:cubicBezTo>
                  <a:cubicBezTo>
                    <a:pt x="5115" y="4177"/>
                    <a:pt x="5153" y="4222"/>
                    <a:pt x="5191" y="4222"/>
                  </a:cubicBezTo>
                  <a:cubicBezTo>
                    <a:pt x="5202" y="4222"/>
                    <a:pt x="5212" y="4219"/>
                    <a:pt x="5222" y="4211"/>
                  </a:cubicBezTo>
                  <a:cubicBezTo>
                    <a:pt x="5245" y="4197"/>
                    <a:pt x="5254" y="4170"/>
                    <a:pt x="5259" y="4147"/>
                  </a:cubicBezTo>
                  <a:cubicBezTo>
                    <a:pt x="5295" y="3977"/>
                    <a:pt x="5309" y="3807"/>
                    <a:pt x="5304" y="3637"/>
                  </a:cubicBezTo>
                  <a:lnTo>
                    <a:pt x="5304" y="3637"/>
                  </a:lnTo>
                  <a:cubicBezTo>
                    <a:pt x="5621" y="4390"/>
                    <a:pt x="5782" y="5198"/>
                    <a:pt x="5998" y="5983"/>
                  </a:cubicBezTo>
                  <a:cubicBezTo>
                    <a:pt x="6103" y="6374"/>
                    <a:pt x="6227" y="6759"/>
                    <a:pt x="6388" y="7131"/>
                  </a:cubicBezTo>
                  <a:cubicBezTo>
                    <a:pt x="6443" y="7255"/>
                    <a:pt x="6608" y="7457"/>
                    <a:pt x="6581" y="7595"/>
                  </a:cubicBezTo>
                  <a:cubicBezTo>
                    <a:pt x="6557" y="7699"/>
                    <a:pt x="6498" y="7738"/>
                    <a:pt x="6430" y="7738"/>
                  </a:cubicBezTo>
                  <a:cubicBezTo>
                    <a:pt x="6355" y="7738"/>
                    <a:pt x="6267" y="7690"/>
                    <a:pt x="6204" y="7632"/>
                  </a:cubicBezTo>
                  <a:cubicBezTo>
                    <a:pt x="5883" y="7338"/>
                    <a:pt x="5718" y="6915"/>
                    <a:pt x="5580" y="6502"/>
                  </a:cubicBezTo>
                  <a:cubicBezTo>
                    <a:pt x="5125" y="5138"/>
                    <a:pt x="4845" y="3724"/>
                    <a:pt x="4345" y="2379"/>
                  </a:cubicBezTo>
                  <a:lnTo>
                    <a:pt x="4336" y="2360"/>
                  </a:lnTo>
                  <a:cubicBezTo>
                    <a:pt x="4349" y="2337"/>
                    <a:pt x="4368" y="2315"/>
                    <a:pt x="4391" y="2301"/>
                  </a:cubicBezTo>
                  <a:cubicBezTo>
                    <a:pt x="4405" y="2293"/>
                    <a:pt x="4420" y="2290"/>
                    <a:pt x="4434" y="2290"/>
                  </a:cubicBezTo>
                  <a:close/>
                  <a:moveTo>
                    <a:pt x="3605" y="2595"/>
                  </a:moveTo>
                  <a:cubicBezTo>
                    <a:pt x="3706" y="2645"/>
                    <a:pt x="3743" y="2769"/>
                    <a:pt x="3794" y="2870"/>
                  </a:cubicBezTo>
                  <a:cubicBezTo>
                    <a:pt x="3836" y="2948"/>
                    <a:pt x="3919" y="3020"/>
                    <a:pt x="3999" y="3020"/>
                  </a:cubicBezTo>
                  <a:cubicBezTo>
                    <a:pt x="4023" y="3020"/>
                    <a:pt x="4047" y="3014"/>
                    <a:pt x="4069" y="2999"/>
                  </a:cubicBezTo>
                  <a:cubicBezTo>
                    <a:pt x="4115" y="2971"/>
                    <a:pt x="4134" y="2921"/>
                    <a:pt x="4152" y="2870"/>
                  </a:cubicBezTo>
                  <a:lnTo>
                    <a:pt x="4152" y="2866"/>
                  </a:lnTo>
                  <a:cubicBezTo>
                    <a:pt x="4395" y="4670"/>
                    <a:pt x="4758" y="6456"/>
                    <a:pt x="5061" y="8252"/>
                  </a:cubicBezTo>
                  <a:cubicBezTo>
                    <a:pt x="5093" y="8445"/>
                    <a:pt x="5171" y="8679"/>
                    <a:pt x="5001" y="8803"/>
                  </a:cubicBezTo>
                  <a:cubicBezTo>
                    <a:pt x="4937" y="8851"/>
                    <a:pt x="4806" y="8887"/>
                    <a:pt x="4686" y="8887"/>
                  </a:cubicBezTo>
                  <a:cubicBezTo>
                    <a:pt x="4602" y="8887"/>
                    <a:pt x="4523" y="8869"/>
                    <a:pt x="4478" y="8826"/>
                  </a:cubicBezTo>
                  <a:cubicBezTo>
                    <a:pt x="4395" y="8748"/>
                    <a:pt x="4359" y="8633"/>
                    <a:pt x="4331" y="8523"/>
                  </a:cubicBezTo>
                  <a:cubicBezTo>
                    <a:pt x="3821" y="6617"/>
                    <a:pt x="3982" y="4578"/>
                    <a:pt x="3550" y="2659"/>
                  </a:cubicBezTo>
                  <a:cubicBezTo>
                    <a:pt x="3569" y="2636"/>
                    <a:pt x="3587" y="2618"/>
                    <a:pt x="3605" y="2595"/>
                  </a:cubicBezTo>
                  <a:close/>
                  <a:moveTo>
                    <a:pt x="2843" y="2402"/>
                  </a:moveTo>
                  <a:cubicBezTo>
                    <a:pt x="2862" y="2572"/>
                    <a:pt x="2990" y="2723"/>
                    <a:pt x="3155" y="2765"/>
                  </a:cubicBezTo>
                  <a:cubicBezTo>
                    <a:pt x="3234" y="4307"/>
                    <a:pt x="3417" y="5846"/>
                    <a:pt x="3523" y="7388"/>
                  </a:cubicBezTo>
                  <a:cubicBezTo>
                    <a:pt x="3555" y="7820"/>
                    <a:pt x="3578" y="8256"/>
                    <a:pt x="3523" y="8688"/>
                  </a:cubicBezTo>
                  <a:cubicBezTo>
                    <a:pt x="3252" y="8500"/>
                    <a:pt x="3481" y="8022"/>
                    <a:pt x="3270" y="7765"/>
                  </a:cubicBezTo>
                  <a:lnTo>
                    <a:pt x="3270" y="7765"/>
                  </a:lnTo>
                  <a:cubicBezTo>
                    <a:pt x="3178" y="8054"/>
                    <a:pt x="3087" y="8339"/>
                    <a:pt x="2990" y="8628"/>
                  </a:cubicBezTo>
                  <a:cubicBezTo>
                    <a:pt x="2981" y="8665"/>
                    <a:pt x="2963" y="8706"/>
                    <a:pt x="2926" y="8725"/>
                  </a:cubicBezTo>
                  <a:cubicBezTo>
                    <a:pt x="2916" y="8729"/>
                    <a:pt x="2907" y="8731"/>
                    <a:pt x="2898" y="8731"/>
                  </a:cubicBezTo>
                  <a:cubicBezTo>
                    <a:pt x="2828" y="8731"/>
                    <a:pt x="2790" y="8608"/>
                    <a:pt x="2802" y="8523"/>
                  </a:cubicBezTo>
                  <a:cubicBezTo>
                    <a:pt x="2889" y="7751"/>
                    <a:pt x="3073" y="6961"/>
                    <a:pt x="2875" y="6213"/>
                  </a:cubicBezTo>
                  <a:lnTo>
                    <a:pt x="2875" y="6213"/>
                  </a:lnTo>
                  <a:cubicBezTo>
                    <a:pt x="2765" y="6254"/>
                    <a:pt x="2742" y="6397"/>
                    <a:pt x="2733" y="6511"/>
                  </a:cubicBezTo>
                  <a:cubicBezTo>
                    <a:pt x="2687" y="7140"/>
                    <a:pt x="2577" y="7760"/>
                    <a:pt x="2416" y="8366"/>
                  </a:cubicBezTo>
                  <a:cubicBezTo>
                    <a:pt x="2357" y="8591"/>
                    <a:pt x="2269" y="8835"/>
                    <a:pt x="2063" y="8940"/>
                  </a:cubicBezTo>
                  <a:cubicBezTo>
                    <a:pt x="2019" y="8964"/>
                    <a:pt x="1966" y="8977"/>
                    <a:pt x="1915" y="8977"/>
                  </a:cubicBezTo>
                  <a:cubicBezTo>
                    <a:pt x="1855" y="8977"/>
                    <a:pt x="1797" y="8958"/>
                    <a:pt x="1760" y="8913"/>
                  </a:cubicBezTo>
                  <a:cubicBezTo>
                    <a:pt x="1677" y="8816"/>
                    <a:pt x="1714" y="8679"/>
                    <a:pt x="1750" y="8564"/>
                  </a:cubicBezTo>
                  <a:cubicBezTo>
                    <a:pt x="1907" y="8063"/>
                    <a:pt x="1985" y="7540"/>
                    <a:pt x="2053" y="7021"/>
                  </a:cubicBezTo>
                  <a:cubicBezTo>
                    <a:pt x="2205" y="5901"/>
                    <a:pt x="2343" y="4776"/>
                    <a:pt x="2393" y="3646"/>
                  </a:cubicBezTo>
                  <a:cubicBezTo>
                    <a:pt x="2407" y="3352"/>
                    <a:pt x="2412" y="3054"/>
                    <a:pt x="2393" y="2760"/>
                  </a:cubicBezTo>
                  <a:lnTo>
                    <a:pt x="2843" y="2402"/>
                  </a:lnTo>
                  <a:close/>
                  <a:moveTo>
                    <a:pt x="4937" y="0"/>
                  </a:moveTo>
                  <a:lnTo>
                    <a:pt x="4937" y="0"/>
                  </a:lnTo>
                  <a:cubicBezTo>
                    <a:pt x="4845" y="32"/>
                    <a:pt x="4749" y="60"/>
                    <a:pt x="4657" y="88"/>
                  </a:cubicBezTo>
                  <a:cubicBezTo>
                    <a:pt x="4179" y="216"/>
                    <a:pt x="3697" y="299"/>
                    <a:pt x="3206" y="331"/>
                  </a:cubicBezTo>
                  <a:cubicBezTo>
                    <a:pt x="3035" y="343"/>
                    <a:pt x="2865" y="349"/>
                    <a:pt x="2695" y="349"/>
                  </a:cubicBezTo>
                  <a:cubicBezTo>
                    <a:pt x="2610" y="349"/>
                    <a:pt x="2525" y="348"/>
                    <a:pt x="2439" y="345"/>
                  </a:cubicBezTo>
                  <a:cubicBezTo>
                    <a:pt x="2338" y="341"/>
                    <a:pt x="2057" y="276"/>
                    <a:pt x="1883" y="276"/>
                  </a:cubicBezTo>
                  <a:cubicBezTo>
                    <a:pt x="1828" y="276"/>
                    <a:pt x="1785" y="282"/>
                    <a:pt x="1760" y="299"/>
                  </a:cubicBezTo>
                  <a:cubicBezTo>
                    <a:pt x="1571" y="414"/>
                    <a:pt x="1548" y="813"/>
                    <a:pt x="1516" y="1006"/>
                  </a:cubicBezTo>
                  <a:cubicBezTo>
                    <a:pt x="1493" y="1153"/>
                    <a:pt x="1470" y="1300"/>
                    <a:pt x="1457" y="1451"/>
                  </a:cubicBezTo>
                  <a:cubicBezTo>
                    <a:pt x="1438" y="1607"/>
                    <a:pt x="1360" y="1809"/>
                    <a:pt x="1397" y="1966"/>
                  </a:cubicBezTo>
                  <a:cubicBezTo>
                    <a:pt x="1421" y="2074"/>
                    <a:pt x="1528" y="2166"/>
                    <a:pt x="1628" y="2166"/>
                  </a:cubicBezTo>
                  <a:cubicBezTo>
                    <a:pt x="1659" y="2166"/>
                    <a:pt x="1691" y="2156"/>
                    <a:pt x="1718" y="2135"/>
                  </a:cubicBezTo>
                  <a:cubicBezTo>
                    <a:pt x="1737" y="2342"/>
                    <a:pt x="1792" y="2544"/>
                    <a:pt x="1884" y="2728"/>
                  </a:cubicBezTo>
                  <a:cubicBezTo>
                    <a:pt x="1888" y="2737"/>
                    <a:pt x="1897" y="2751"/>
                    <a:pt x="1907" y="2765"/>
                  </a:cubicBezTo>
                  <a:cubicBezTo>
                    <a:pt x="1806" y="3508"/>
                    <a:pt x="1824" y="4271"/>
                    <a:pt x="1764" y="5019"/>
                  </a:cubicBezTo>
                  <a:cubicBezTo>
                    <a:pt x="1686" y="5983"/>
                    <a:pt x="1544" y="6989"/>
                    <a:pt x="1222" y="7907"/>
                  </a:cubicBezTo>
                  <a:cubicBezTo>
                    <a:pt x="1158" y="8086"/>
                    <a:pt x="1066" y="8288"/>
                    <a:pt x="883" y="8353"/>
                  </a:cubicBezTo>
                  <a:cubicBezTo>
                    <a:pt x="1057" y="7609"/>
                    <a:pt x="1158" y="6851"/>
                    <a:pt x="1186" y="6089"/>
                  </a:cubicBezTo>
                  <a:lnTo>
                    <a:pt x="1186" y="6089"/>
                  </a:lnTo>
                  <a:cubicBezTo>
                    <a:pt x="1030" y="6470"/>
                    <a:pt x="997" y="6888"/>
                    <a:pt x="892" y="7283"/>
                  </a:cubicBezTo>
                  <a:cubicBezTo>
                    <a:pt x="786" y="7682"/>
                    <a:pt x="580" y="8086"/>
                    <a:pt x="208" y="8256"/>
                  </a:cubicBezTo>
                  <a:cubicBezTo>
                    <a:pt x="180" y="8256"/>
                    <a:pt x="185" y="8100"/>
                    <a:pt x="185" y="8082"/>
                  </a:cubicBezTo>
                  <a:lnTo>
                    <a:pt x="185" y="8082"/>
                  </a:lnTo>
                  <a:cubicBezTo>
                    <a:pt x="180" y="8206"/>
                    <a:pt x="107" y="8316"/>
                    <a:pt x="1" y="8371"/>
                  </a:cubicBezTo>
                  <a:cubicBezTo>
                    <a:pt x="350" y="8490"/>
                    <a:pt x="768" y="8344"/>
                    <a:pt x="1085" y="8564"/>
                  </a:cubicBezTo>
                  <a:cubicBezTo>
                    <a:pt x="1186" y="8633"/>
                    <a:pt x="1259" y="8738"/>
                    <a:pt x="1351" y="8826"/>
                  </a:cubicBezTo>
                  <a:cubicBezTo>
                    <a:pt x="1559" y="9030"/>
                    <a:pt x="1768" y="9100"/>
                    <a:pt x="1973" y="9100"/>
                  </a:cubicBezTo>
                  <a:cubicBezTo>
                    <a:pt x="1998" y="9100"/>
                    <a:pt x="2024" y="9099"/>
                    <a:pt x="2049" y="9097"/>
                  </a:cubicBezTo>
                  <a:cubicBezTo>
                    <a:pt x="2476" y="9060"/>
                    <a:pt x="2908" y="8761"/>
                    <a:pt x="3371" y="8752"/>
                  </a:cubicBezTo>
                  <a:cubicBezTo>
                    <a:pt x="3376" y="8752"/>
                    <a:pt x="3381" y="8752"/>
                    <a:pt x="3385" y="8752"/>
                  </a:cubicBezTo>
                  <a:cubicBezTo>
                    <a:pt x="3656" y="8752"/>
                    <a:pt x="3913" y="8882"/>
                    <a:pt x="4179" y="8950"/>
                  </a:cubicBezTo>
                  <a:cubicBezTo>
                    <a:pt x="4308" y="8981"/>
                    <a:pt x="4440" y="8996"/>
                    <a:pt x="4572" y="8996"/>
                  </a:cubicBezTo>
                  <a:cubicBezTo>
                    <a:pt x="4832" y="8996"/>
                    <a:pt x="5091" y="8937"/>
                    <a:pt x="5323" y="8821"/>
                  </a:cubicBezTo>
                  <a:cubicBezTo>
                    <a:pt x="5520" y="8720"/>
                    <a:pt x="5676" y="8555"/>
                    <a:pt x="5874" y="8468"/>
                  </a:cubicBezTo>
                  <a:cubicBezTo>
                    <a:pt x="6012" y="8410"/>
                    <a:pt x="6166" y="8403"/>
                    <a:pt x="6319" y="8403"/>
                  </a:cubicBezTo>
                  <a:cubicBezTo>
                    <a:pt x="6364" y="8403"/>
                    <a:pt x="6409" y="8404"/>
                    <a:pt x="6454" y="8404"/>
                  </a:cubicBezTo>
                  <a:cubicBezTo>
                    <a:pt x="6510" y="8404"/>
                    <a:pt x="6565" y="8403"/>
                    <a:pt x="6618" y="8399"/>
                  </a:cubicBezTo>
                  <a:cubicBezTo>
                    <a:pt x="7100" y="8357"/>
                    <a:pt x="7550" y="8054"/>
                    <a:pt x="7770" y="7627"/>
                  </a:cubicBezTo>
                  <a:cubicBezTo>
                    <a:pt x="7311" y="7531"/>
                    <a:pt x="7086" y="7021"/>
                    <a:pt x="6939" y="6576"/>
                  </a:cubicBezTo>
                  <a:cubicBezTo>
                    <a:pt x="6755" y="6029"/>
                    <a:pt x="4900" y="14"/>
                    <a:pt x="4937"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55" name="Google Shape;4356;p77">
              <a:extLst>
                <a:ext uri="{FF2B5EF4-FFF2-40B4-BE49-F238E27FC236}">
                  <a16:creationId xmlns:a16="http://schemas.microsoft.com/office/drawing/2014/main" id="{B646E115-7F27-B8BC-13CD-E4899EF78CE3}"/>
                </a:ext>
              </a:extLst>
            </p:cNvPr>
            <p:cNvSpPr/>
            <p:nvPr/>
          </p:nvSpPr>
          <p:spPr>
            <a:xfrm>
              <a:off x="3665092" y="-4386742"/>
              <a:ext cx="371485" cy="1279247"/>
            </a:xfrm>
            <a:custGeom>
              <a:avLst/>
              <a:gdLst/>
              <a:ahLst/>
              <a:cxnLst/>
              <a:rect l="l" t="t" r="r" b="b"/>
              <a:pathLst>
                <a:path w="3174" h="10930" extrusionOk="0">
                  <a:moveTo>
                    <a:pt x="1685" y="1"/>
                  </a:moveTo>
                  <a:cubicBezTo>
                    <a:pt x="1672" y="1"/>
                    <a:pt x="1660" y="5"/>
                    <a:pt x="1649" y="13"/>
                  </a:cubicBezTo>
                  <a:cubicBezTo>
                    <a:pt x="1626" y="36"/>
                    <a:pt x="1626" y="73"/>
                    <a:pt x="1626" y="105"/>
                  </a:cubicBezTo>
                  <a:cubicBezTo>
                    <a:pt x="1640" y="238"/>
                    <a:pt x="1668" y="372"/>
                    <a:pt x="1700" y="500"/>
                  </a:cubicBezTo>
                  <a:cubicBezTo>
                    <a:pt x="1741" y="688"/>
                    <a:pt x="1782" y="881"/>
                    <a:pt x="1828" y="1070"/>
                  </a:cubicBezTo>
                  <a:cubicBezTo>
                    <a:pt x="1838" y="1120"/>
                    <a:pt x="1897" y="1249"/>
                    <a:pt x="1833" y="1290"/>
                  </a:cubicBezTo>
                  <a:cubicBezTo>
                    <a:pt x="1824" y="1295"/>
                    <a:pt x="1815" y="1297"/>
                    <a:pt x="1806" y="1297"/>
                  </a:cubicBezTo>
                  <a:cubicBezTo>
                    <a:pt x="1763" y="1297"/>
                    <a:pt x="1720" y="1251"/>
                    <a:pt x="1704" y="1216"/>
                  </a:cubicBezTo>
                  <a:cubicBezTo>
                    <a:pt x="1636" y="1079"/>
                    <a:pt x="1576" y="932"/>
                    <a:pt x="1525" y="785"/>
                  </a:cubicBezTo>
                  <a:cubicBezTo>
                    <a:pt x="1489" y="684"/>
                    <a:pt x="1470" y="491"/>
                    <a:pt x="1392" y="418"/>
                  </a:cubicBezTo>
                  <a:cubicBezTo>
                    <a:pt x="1378" y="404"/>
                    <a:pt x="1363" y="399"/>
                    <a:pt x="1350" y="399"/>
                  </a:cubicBezTo>
                  <a:cubicBezTo>
                    <a:pt x="1321" y="399"/>
                    <a:pt x="1297" y="426"/>
                    <a:pt x="1291" y="463"/>
                  </a:cubicBezTo>
                  <a:cubicBezTo>
                    <a:pt x="1250" y="675"/>
                    <a:pt x="1332" y="950"/>
                    <a:pt x="1397" y="1152"/>
                  </a:cubicBezTo>
                  <a:cubicBezTo>
                    <a:pt x="1461" y="1331"/>
                    <a:pt x="1539" y="1501"/>
                    <a:pt x="1626" y="1671"/>
                  </a:cubicBezTo>
                  <a:cubicBezTo>
                    <a:pt x="1645" y="1708"/>
                    <a:pt x="1663" y="1749"/>
                    <a:pt x="1645" y="1786"/>
                  </a:cubicBezTo>
                  <a:lnTo>
                    <a:pt x="1636" y="1800"/>
                  </a:lnTo>
                  <a:lnTo>
                    <a:pt x="1622" y="1800"/>
                  </a:lnTo>
                  <a:cubicBezTo>
                    <a:pt x="1521" y="1800"/>
                    <a:pt x="1438" y="1758"/>
                    <a:pt x="1355" y="1717"/>
                  </a:cubicBezTo>
                  <a:cubicBezTo>
                    <a:pt x="1275" y="1674"/>
                    <a:pt x="1197" y="1631"/>
                    <a:pt x="1107" y="1631"/>
                  </a:cubicBezTo>
                  <a:cubicBezTo>
                    <a:pt x="1063" y="1631"/>
                    <a:pt x="1016" y="1641"/>
                    <a:pt x="965" y="1666"/>
                  </a:cubicBezTo>
                  <a:cubicBezTo>
                    <a:pt x="924" y="1685"/>
                    <a:pt x="882" y="1722"/>
                    <a:pt x="892" y="1767"/>
                  </a:cubicBezTo>
                  <a:cubicBezTo>
                    <a:pt x="896" y="1813"/>
                    <a:pt x="951" y="1832"/>
                    <a:pt x="997" y="1846"/>
                  </a:cubicBezTo>
                  <a:cubicBezTo>
                    <a:pt x="1112" y="1878"/>
                    <a:pt x="1259" y="1919"/>
                    <a:pt x="1360" y="1983"/>
                  </a:cubicBezTo>
                  <a:cubicBezTo>
                    <a:pt x="1461" y="2048"/>
                    <a:pt x="1525" y="2176"/>
                    <a:pt x="1608" y="2263"/>
                  </a:cubicBezTo>
                  <a:cubicBezTo>
                    <a:pt x="1732" y="2406"/>
                    <a:pt x="1916" y="2502"/>
                    <a:pt x="2104" y="2516"/>
                  </a:cubicBezTo>
                  <a:cubicBezTo>
                    <a:pt x="2136" y="3016"/>
                    <a:pt x="2154" y="3517"/>
                    <a:pt x="2177" y="4013"/>
                  </a:cubicBezTo>
                  <a:cubicBezTo>
                    <a:pt x="2196" y="4330"/>
                    <a:pt x="2209" y="4647"/>
                    <a:pt x="2182" y="4963"/>
                  </a:cubicBezTo>
                  <a:cubicBezTo>
                    <a:pt x="2141" y="5487"/>
                    <a:pt x="2113" y="5992"/>
                    <a:pt x="2209" y="6515"/>
                  </a:cubicBezTo>
                  <a:cubicBezTo>
                    <a:pt x="2219" y="6561"/>
                    <a:pt x="2228" y="6612"/>
                    <a:pt x="2223" y="6658"/>
                  </a:cubicBezTo>
                  <a:cubicBezTo>
                    <a:pt x="2214" y="6713"/>
                    <a:pt x="2182" y="6763"/>
                    <a:pt x="2154" y="6809"/>
                  </a:cubicBezTo>
                  <a:cubicBezTo>
                    <a:pt x="1975" y="7099"/>
                    <a:pt x="1787" y="7388"/>
                    <a:pt x="1613" y="7686"/>
                  </a:cubicBezTo>
                  <a:cubicBezTo>
                    <a:pt x="1383" y="8086"/>
                    <a:pt x="1190" y="8508"/>
                    <a:pt x="956" y="8908"/>
                  </a:cubicBezTo>
                  <a:cubicBezTo>
                    <a:pt x="722" y="9293"/>
                    <a:pt x="446" y="9661"/>
                    <a:pt x="83" y="9932"/>
                  </a:cubicBezTo>
                  <a:cubicBezTo>
                    <a:pt x="74" y="9941"/>
                    <a:pt x="65" y="9950"/>
                    <a:pt x="51" y="9955"/>
                  </a:cubicBezTo>
                  <a:cubicBezTo>
                    <a:pt x="33" y="9968"/>
                    <a:pt x="15" y="9982"/>
                    <a:pt x="10" y="10005"/>
                  </a:cubicBezTo>
                  <a:cubicBezTo>
                    <a:pt x="1" y="10023"/>
                    <a:pt x="10" y="10042"/>
                    <a:pt x="15" y="10060"/>
                  </a:cubicBezTo>
                  <a:cubicBezTo>
                    <a:pt x="50" y="10169"/>
                    <a:pt x="748" y="10930"/>
                    <a:pt x="880" y="10930"/>
                  </a:cubicBezTo>
                  <a:cubicBezTo>
                    <a:pt x="887" y="10930"/>
                    <a:pt x="893" y="10928"/>
                    <a:pt x="896" y="10923"/>
                  </a:cubicBezTo>
                  <a:cubicBezTo>
                    <a:pt x="1838" y="9757"/>
                    <a:pt x="2485" y="8393"/>
                    <a:pt x="3068" y="7025"/>
                  </a:cubicBezTo>
                  <a:cubicBezTo>
                    <a:pt x="3100" y="6952"/>
                    <a:pt x="3128" y="6878"/>
                    <a:pt x="3146" y="6805"/>
                  </a:cubicBezTo>
                  <a:cubicBezTo>
                    <a:pt x="3169" y="6704"/>
                    <a:pt x="3174" y="6598"/>
                    <a:pt x="3169" y="6492"/>
                  </a:cubicBezTo>
                  <a:cubicBezTo>
                    <a:pt x="3165" y="5804"/>
                    <a:pt x="3096" y="5133"/>
                    <a:pt x="2944" y="4467"/>
                  </a:cubicBezTo>
                  <a:cubicBezTo>
                    <a:pt x="2793" y="3783"/>
                    <a:pt x="2650" y="3099"/>
                    <a:pt x="2517" y="2415"/>
                  </a:cubicBezTo>
                  <a:cubicBezTo>
                    <a:pt x="2595" y="2364"/>
                    <a:pt x="2659" y="2300"/>
                    <a:pt x="2705" y="2217"/>
                  </a:cubicBezTo>
                  <a:cubicBezTo>
                    <a:pt x="2884" y="1896"/>
                    <a:pt x="2760" y="1515"/>
                    <a:pt x="2751" y="1171"/>
                  </a:cubicBezTo>
                  <a:cubicBezTo>
                    <a:pt x="2742" y="950"/>
                    <a:pt x="2793" y="739"/>
                    <a:pt x="2682" y="532"/>
                  </a:cubicBezTo>
                  <a:cubicBezTo>
                    <a:pt x="2673" y="519"/>
                    <a:pt x="2664" y="505"/>
                    <a:pt x="2650" y="496"/>
                  </a:cubicBezTo>
                  <a:cubicBezTo>
                    <a:pt x="2644" y="492"/>
                    <a:pt x="2637" y="491"/>
                    <a:pt x="2630" y="491"/>
                  </a:cubicBezTo>
                  <a:cubicBezTo>
                    <a:pt x="2609" y="491"/>
                    <a:pt x="2588" y="506"/>
                    <a:pt x="2581" y="523"/>
                  </a:cubicBezTo>
                  <a:cubicBezTo>
                    <a:pt x="2568" y="551"/>
                    <a:pt x="2568" y="578"/>
                    <a:pt x="2568" y="606"/>
                  </a:cubicBezTo>
                  <a:cubicBezTo>
                    <a:pt x="2568" y="693"/>
                    <a:pt x="2650" y="1115"/>
                    <a:pt x="2535" y="1148"/>
                  </a:cubicBezTo>
                  <a:cubicBezTo>
                    <a:pt x="2530" y="1149"/>
                    <a:pt x="2526" y="1150"/>
                    <a:pt x="2521" y="1150"/>
                  </a:cubicBezTo>
                  <a:cubicBezTo>
                    <a:pt x="2473" y="1150"/>
                    <a:pt x="2457" y="1066"/>
                    <a:pt x="2453" y="1028"/>
                  </a:cubicBezTo>
                  <a:cubicBezTo>
                    <a:pt x="2421" y="780"/>
                    <a:pt x="2389" y="537"/>
                    <a:pt x="2333" y="294"/>
                  </a:cubicBezTo>
                  <a:cubicBezTo>
                    <a:pt x="2315" y="211"/>
                    <a:pt x="2283" y="119"/>
                    <a:pt x="2209" y="91"/>
                  </a:cubicBezTo>
                  <a:cubicBezTo>
                    <a:pt x="2200" y="89"/>
                    <a:pt x="2192" y="88"/>
                    <a:pt x="2185" y="88"/>
                  </a:cubicBezTo>
                  <a:cubicBezTo>
                    <a:pt x="2177" y="88"/>
                    <a:pt x="2170" y="89"/>
                    <a:pt x="2164" y="91"/>
                  </a:cubicBezTo>
                  <a:cubicBezTo>
                    <a:pt x="2141" y="105"/>
                    <a:pt x="2141" y="133"/>
                    <a:pt x="2141" y="156"/>
                  </a:cubicBezTo>
                  <a:cubicBezTo>
                    <a:pt x="2145" y="362"/>
                    <a:pt x="2182" y="569"/>
                    <a:pt x="2209" y="771"/>
                  </a:cubicBezTo>
                  <a:cubicBezTo>
                    <a:pt x="2214" y="817"/>
                    <a:pt x="2279" y="1209"/>
                    <a:pt x="2182" y="1209"/>
                  </a:cubicBezTo>
                  <a:cubicBezTo>
                    <a:pt x="2173" y="1209"/>
                    <a:pt x="2162" y="1206"/>
                    <a:pt x="2150" y="1198"/>
                  </a:cubicBezTo>
                  <a:cubicBezTo>
                    <a:pt x="2127" y="1184"/>
                    <a:pt x="2118" y="1157"/>
                    <a:pt x="2108" y="1129"/>
                  </a:cubicBezTo>
                  <a:cubicBezTo>
                    <a:pt x="2021" y="872"/>
                    <a:pt x="1943" y="615"/>
                    <a:pt x="1879" y="349"/>
                  </a:cubicBezTo>
                  <a:cubicBezTo>
                    <a:pt x="1856" y="257"/>
                    <a:pt x="1838" y="160"/>
                    <a:pt x="1787" y="78"/>
                  </a:cubicBezTo>
                  <a:cubicBezTo>
                    <a:pt x="1766" y="39"/>
                    <a:pt x="1724" y="1"/>
                    <a:pt x="1685" y="1"/>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56" name="Google Shape;4357;p77">
              <a:extLst>
                <a:ext uri="{FF2B5EF4-FFF2-40B4-BE49-F238E27FC236}">
                  <a16:creationId xmlns:a16="http://schemas.microsoft.com/office/drawing/2014/main" id="{7BD31605-74D3-1AE0-55F7-222062ECE9C3}"/>
                </a:ext>
              </a:extLst>
            </p:cNvPr>
            <p:cNvSpPr/>
            <p:nvPr/>
          </p:nvSpPr>
          <p:spPr>
            <a:xfrm>
              <a:off x="3665092" y="-4383114"/>
              <a:ext cx="371485" cy="1275619"/>
            </a:xfrm>
            <a:custGeom>
              <a:avLst/>
              <a:gdLst/>
              <a:ahLst/>
              <a:cxnLst/>
              <a:rect l="l" t="t" r="r" b="b"/>
              <a:pathLst>
                <a:path w="3174" h="10899" extrusionOk="0">
                  <a:moveTo>
                    <a:pt x="1742" y="0"/>
                  </a:moveTo>
                  <a:cubicBezTo>
                    <a:pt x="1740" y="0"/>
                    <a:pt x="1739" y="0"/>
                    <a:pt x="1737" y="1"/>
                  </a:cubicBezTo>
                  <a:cubicBezTo>
                    <a:pt x="1663" y="10"/>
                    <a:pt x="1746" y="281"/>
                    <a:pt x="1759" y="331"/>
                  </a:cubicBezTo>
                  <a:cubicBezTo>
                    <a:pt x="1819" y="579"/>
                    <a:pt x="1906" y="823"/>
                    <a:pt x="1929" y="1080"/>
                  </a:cubicBezTo>
                  <a:cubicBezTo>
                    <a:pt x="1934" y="1117"/>
                    <a:pt x="1939" y="1158"/>
                    <a:pt x="1925" y="1195"/>
                  </a:cubicBezTo>
                  <a:cubicBezTo>
                    <a:pt x="1906" y="1242"/>
                    <a:pt x="1866" y="1263"/>
                    <a:pt x="1824" y="1263"/>
                  </a:cubicBezTo>
                  <a:cubicBezTo>
                    <a:pt x="1776" y="1263"/>
                    <a:pt x="1727" y="1235"/>
                    <a:pt x="1704" y="1185"/>
                  </a:cubicBezTo>
                  <a:cubicBezTo>
                    <a:pt x="1636" y="1048"/>
                    <a:pt x="1576" y="901"/>
                    <a:pt x="1525" y="754"/>
                  </a:cubicBezTo>
                  <a:cubicBezTo>
                    <a:pt x="1489" y="653"/>
                    <a:pt x="1484" y="538"/>
                    <a:pt x="1433" y="442"/>
                  </a:cubicBezTo>
                  <a:cubicBezTo>
                    <a:pt x="1410" y="400"/>
                    <a:pt x="1391" y="384"/>
                    <a:pt x="1376" y="384"/>
                  </a:cubicBezTo>
                  <a:cubicBezTo>
                    <a:pt x="1333" y="384"/>
                    <a:pt x="1323" y="519"/>
                    <a:pt x="1337" y="584"/>
                  </a:cubicBezTo>
                  <a:cubicBezTo>
                    <a:pt x="1397" y="933"/>
                    <a:pt x="1567" y="1250"/>
                    <a:pt x="1668" y="1590"/>
                  </a:cubicBezTo>
                  <a:cubicBezTo>
                    <a:pt x="1704" y="1717"/>
                    <a:pt x="1666" y="1759"/>
                    <a:pt x="1598" y="1759"/>
                  </a:cubicBezTo>
                  <a:cubicBezTo>
                    <a:pt x="1496" y="1759"/>
                    <a:pt x="1327" y="1664"/>
                    <a:pt x="1250" y="1631"/>
                  </a:cubicBezTo>
                  <a:cubicBezTo>
                    <a:pt x="1206" y="1613"/>
                    <a:pt x="1157" y="1600"/>
                    <a:pt x="1109" y="1600"/>
                  </a:cubicBezTo>
                  <a:cubicBezTo>
                    <a:pt x="1096" y="1600"/>
                    <a:pt x="1083" y="1601"/>
                    <a:pt x="1071" y="1603"/>
                  </a:cubicBezTo>
                  <a:cubicBezTo>
                    <a:pt x="1057" y="1603"/>
                    <a:pt x="873" y="1672"/>
                    <a:pt x="910" y="1700"/>
                  </a:cubicBezTo>
                  <a:cubicBezTo>
                    <a:pt x="974" y="1741"/>
                    <a:pt x="1052" y="1755"/>
                    <a:pt x="1130" y="1769"/>
                  </a:cubicBezTo>
                  <a:cubicBezTo>
                    <a:pt x="1264" y="1796"/>
                    <a:pt x="1397" y="1838"/>
                    <a:pt x="1525" y="1897"/>
                  </a:cubicBezTo>
                  <a:cubicBezTo>
                    <a:pt x="1548" y="1906"/>
                    <a:pt x="1571" y="1920"/>
                    <a:pt x="1594" y="1939"/>
                  </a:cubicBezTo>
                  <a:cubicBezTo>
                    <a:pt x="1622" y="1966"/>
                    <a:pt x="1636" y="2003"/>
                    <a:pt x="1654" y="2040"/>
                  </a:cubicBezTo>
                  <a:cubicBezTo>
                    <a:pt x="1672" y="2076"/>
                    <a:pt x="1695" y="2113"/>
                    <a:pt x="1718" y="2150"/>
                  </a:cubicBezTo>
                  <a:cubicBezTo>
                    <a:pt x="1778" y="2228"/>
                    <a:pt x="1856" y="2297"/>
                    <a:pt x="1939" y="2343"/>
                  </a:cubicBezTo>
                  <a:cubicBezTo>
                    <a:pt x="1998" y="2379"/>
                    <a:pt x="2067" y="2407"/>
                    <a:pt x="2136" y="2425"/>
                  </a:cubicBezTo>
                  <a:cubicBezTo>
                    <a:pt x="2196" y="2439"/>
                    <a:pt x="2246" y="2425"/>
                    <a:pt x="2278" y="2480"/>
                  </a:cubicBezTo>
                  <a:cubicBezTo>
                    <a:pt x="2310" y="2549"/>
                    <a:pt x="2301" y="2678"/>
                    <a:pt x="2310" y="2756"/>
                  </a:cubicBezTo>
                  <a:cubicBezTo>
                    <a:pt x="2324" y="2848"/>
                    <a:pt x="2338" y="2944"/>
                    <a:pt x="2347" y="3036"/>
                  </a:cubicBezTo>
                  <a:cubicBezTo>
                    <a:pt x="2375" y="3220"/>
                    <a:pt x="2398" y="3399"/>
                    <a:pt x="2425" y="3582"/>
                  </a:cubicBezTo>
                  <a:cubicBezTo>
                    <a:pt x="2499" y="4083"/>
                    <a:pt x="2600" y="4588"/>
                    <a:pt x="2646" y="5093"/>
                  </a:cubicBezTo>
                  <a:cubicBezTo>
                    <a:pt x="2696" y="5617"/>
                    <a:pt x="2719" y="6135"/>
                    <a:pt x="2692" y="6659"/>
                  </a:cubicBezTo>
                  <a:cubicBezTo>
                    <a:pt x="2687" y="6769"/>
                    <a:pt x="2678" y="6884"/>
                    <a:pt x="2641" y="6985"/>
                  </a:cubicBezTo>
                  <a:cubicBezTo>
                    <a:pt x="2600" y="7104"/>
                    <a:pt x="2517" y="7205"/>
                    <a:pt x="2444" y="7306"/>
                  </a:cubicBezTo>
                  <a:cubicBezTo>
                    <a:pt x="2228" y="7619"/>
                    <a:pt x="2063" y="7977"/>
                    <a:pt x="1782" y="8225"/>
                  </a:cubicBezTo>
                  <a:cubicBezTo>
                    <a:pt x="1704" y="8101"/>
                    <a:pt x="1617" y="7981"/>
                    <a:pt x="1516" y="7880"/>
                  </a:cubicBezTo>
                  <a:cubicBezTo>
                    <a:pt x="1388" y="7949"/>
                    <a:pt x="1305" y="8229"/>
                    <a:pt x="1241" y="8353"/>
                  </a:cubicBezTo>
                  <a:cubicBezTo>
                    <a:pt x="1149" y="8532"/>
                    <a:pt x="1057" y="8707"/>
                    <a:pt x="956" y="8877"/>
                  </a:cubicBezTo>
                  <a:cubicBezTo>
                    <a:pt x="722" y="9262"/>
                    <a:pt x="446" y="9630"/>
                    <a:pt x="83" y="9901"/>
                  </a:cubicBezTo>
                  <a:cubicBezTo>
                    <a:pt x="74" y="9910"/>
                    <a:pt x="65" y="9919"/>
                    <a:pt x="51" y="9924"/>
                  </a:cubicBezTo>
                  <a:cubicBezTo>
                    <a:pt x="33" y="9937"/>
                    <a:pt x="15" y="9951"/>
                    <a:pt x="10" y="9974"/>
                  </a:cubicBezTo>
                  <a:cubicBezTo>
                    <a:pt x="1" y="9992"/>
                    <a:pt x="10" y="10011"/>
                    <a:pt x="15" y="10029"/>
                  </a:cubicBezTo>
                  <a:cubicBezTo>
                    <a:pt x="50" y="10138"/>
                    <a:pt x="748" y="10899"/>
                    <a:pt x="880" y="10899"/>
                  </a:cubicBezTo>
                  <a:cubicBezTo>
                    <a:pt x="887" y="10899"/>
                    <a:pt x="893" y="10897"/>
                    <a:pt x="896" y="10892"/>
                  </a:cubicBezTo>
                  <a:cubicBezTo>
                    <a:pt x="1838" y="9726"/>
                    <a:pt x="2485" y="8362"/>
                    <a:pt x="3068" y="6994"/>
                  </a:cubicBezTo>
                  <a:cubicBezTo>
                    <a:pt x="3100" y="6921"/>
                    <a:pt x="3128" y="6847"/>
                    <a:pt x="3146" y="6774"/>
                  </a:cubicBezTo>
                  <a:cubicBezTo>
                    <a:pt x="3169" y="6673"/>
                    <a:pt x="3174" y="6567"/>
                    <a:pt x="3169" y="6461"/>
                  </a:cubicBezTo>
                  <a:cubicBezTo>
                    <a:pt x="3165" y="5773"/>
                    <a:pt x="3096" y="5102"/>
                    <a:pt x="2944" y="4436"/>
                  </a:cubicBezTo>
                  <a:cubicBezTo>
                    <a:pt x="2793" y="3752"/>
                    <a:pt x="2650" y="3068"/>
                    <a:pt x="2517" y="2384"/>
                  </a:cubicBezTo>
                  <a:cubicBezTo>
                    <a:pt x="2595" y="2333"/>
                    <a:pt x="2659" y="2269"/>
                    <a:pt x="2705" y="2186"/>
                  </a:cubicBezTo>
                  <a:cubicBezTo>
                    <a:pt x="2884" y="1865"/>
                    <a:pt x="2760" y="1484"/>
                    <a:pt x="2751" y="1140"/>
                  </a:cubicBezTo>
                  <a:cubicBezTo>
                    <a:pt x="2747" y="1025"/>
                    <a:pt x="2760" y="910"/>
                    <a:pt x="2756" y="795"/>
                  </a:cubicBezTo>
                  <a:cubicBezTo>
                    <a:pt x="2751" y="731"/>
                    <a:pt x="2742" y="524"/>
                    <a:pt x="2673" y="492"/>
                  </a:cubicBezTo>
                  <a:cubicBezTo>
                    <a:pt x="2664" y="488"/>
                    <a:pt x="2656" y="486"/>
                    <a:pt x="2649" y="486"/>
                  </a:cubicBezTo>
                  <a:cubicBezTo>
                    <a:pt x="2579" y="486"/>
                    <a:pt x="2614" y="675"/>
                    <a:pt x="2618" y="717"/>
                  </a:cubicBezTo>
                  <a:cubicBezTo>
                    <a:pt x="2627" y="832"/>
                    <a:pt x="2641" y="947"/>
                    <a:pt x="2627" y="1062"/>
                  </a:cubicBezTo>
                  <a:cubicBezTo>
                    <a:pt x="2623" y="1098"/>
                    <a:pt x="2609" y="1135"/>
                    <a:pt x="2577" y="1144"/>
                  </a:cubicBezTo>
                  <a:cubicBezTo>
                    <a:pt x="2571" y="1146"/>
                    <a:pt x="2565" y="1146"/>
                    <a:pt x="2560" y="1146"/>
                  </a:cubicBezTo>
                  <a:cubicBezTo>
                    <a:pt x="2493" y="1146"/>
                    <a:pt x="2461" y="1048"/>
                    <a:pt x="2453" y="997"/>
                  </a:cubicBezTo>
                  <a:cubicBezTo>
                    <a:pt x="2421" y="749"/>
                    <a:pt x="2389" y="506"/>
                    <a:pt x="2333" y="263"/>
                  </a:cubicBezTo>
                  <a:cubicBezTo>
                    <a:pt x="2325" y="228"/>
                    <a:pt x="2285" y="71"/>
                    <a:pt x="2227" y="71"/>
                  </a:cubicBezTo>
                  <a:cubicBezTo>
                    <a:pt x="2223" y="71"/>
                    <a:pt x="2219" y="72"/>
                    <a:pt x="2214" y="74"/>
                  </a:cubicBezTo>
                  <a:cubicBezTo>
                    <a:pt x="2164" y="93"/>
                    <a:pt x="2223" y="322"/>
                    <a:pt x="2228" y="368"/>
                  </a:cubicBezTo>
                  <a:cubicBezTo>
                    <a:pt x="2260" y="589"/>
                    <a:pt x="2283" y="814"/>
                    <a:pt x="2283" y="1039"/>
                  </a:cubicBezTo>
                  <a:cubicBezTo>
                    <a:pt x="2283" y="1075"/>
                    <a:pt x="2283" y="1112"/>
                    <a:pt x="2260" y="1140"/>
                  </a:cubicBezTo>
                  <a:cubicBezTo>
                    <a:pt x="2242" y="1167"/>
                    <a:pt x="2221" y="1178"/>
                    <a:pt x="2200" y="1178"/>
                  </a:cubicBezTo>
                  <a:cubicBezTo>
                    <a:pt x="2162" y="1178"/>
                    <a:pt x="2123" y="1140"/>
                    <a:pt x="2108" y="1098"/>
                  </a:cubicBezTo>
                  <a:cubicBezTo>
                    <a:pt x="2021" y="841"/>
                    <a:pt x="1943" y="584"/>
                    <a:pt x="1879" y="318"/>
                  </a:cubicBezTo>
                  <a:cubicBezTo>
                    <a:pt x="1865" y="268"/>
                    <a:pt x="1821" y="0"/>
                    <a:pt x="1742" y="0"/>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57" name="Google Shape;4358;p77">
              <a:extLst>
                <a:ext uri="{FF2B5EF4-FFF2-40B4-BE49-F238E27FC236}">
                  <a16:creationId xmlns:a16="http://schemas.microsoft.com/office/drawing/2014/main" id="{2435898C-7C71-D878-B927-04296AA19E70}"/>
                </a:ext>
              </a:extLst>
            </p:cNvPr>
            <p:cNvSpPr/>
            <p:nvPr/>
          </p:nvSpPr>
          <p:spPr>
            <a:xfrm>
              <a:off x="3866166" y="-4177828"/>
              <a:ext cx="68820" cy="43188"/>
            </a:xfrm>
            <a:custGeom>
              <a:avLst/>
              <a:gdLst/>
              <a:ahLst/>
              <a:cxnLst/>
              <a:rect l="l" t="t" r="r" b="b"/>
              <a:pathLst>
                <a:path w="588" h="369" extrusionOk="0">
                  <a:moveTo>
                    <a:pt x="97" y="1"/>
                  </a:moveTo>
                  <a:cubicBezTo>
                    <a:pt x="64" y="1"/>
                    <a:pt x="32" y="5"/>
                    <a:pt x="0" y="10"/>
                  </a:cubicBezTo>
                  <a:cubicBezTo>
                    <a:pt x="120" y="42"/>
                    <a:pt x="225" y="84"/>
                    <a:pt x="322" y="143"/>
                  </a:cubicBezTo>
                  <a:cubicBezTo>
                    <a:pt x="423" y="203"/>
                    <a:pt x="505" y="276"/>
                    <a:pt x="588" y="368"/>
                  </a:cubicBezTo>
                  <a:cubicBezTo>
                    <a:pt x="560" y="249"/>
                    <a:pt x="469" y="143"/>
                    <a:pt x="363" y="79"/>
                  </a:cubicBezTo>
                  <a:cubicBezTo>
                    <a:pt x="285" y="28"/>
                    <a:pt x="188" y="1"/>
                    <a:pt x="97" y="1"/>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58" name="Google Shape;4359;p77">
              <a:extLst>
                <a:ext uri="{FF2B5EF4-FFF2-40B4-BE49-F238E27FC236}">
                  <a16:creationId xmlns:a16="http://schemas.microsoft.com/office/drawing/2014/main" id="{895C39B5-4FD8-08AA-0D5E-4605E80C1744}"/>
                </a:ext>
              </a:extLst>
            </p:cNvPr>
            <p:cNvSpPr/>
            <p:nvPr/>
          </p:nvSpPr>
          <p:spPr>
            <a:xfrm>
              <a:off x="3871550" y="-4224526"/>
              <a:ext cx="84386" cy="21067"/>
            </a:xfrm>
            <a:custGeom>
              <a:avLst/>
              <a:gdLst/>
              <a:ahLst/>
              <a:cxnLst/>
              <a:rect l="l" t="t" r="r" b="b"/>
              <a:pathLst>
                <a:path w="721" h="180" extrusionOk="0">
                  <a:moveTo>
                    <a:pt x="505" y="0"/>
                  </a:moveTo>
                  <a:cubicBezTo>
                    <a:pt x="450" y="0"/>
                    <a:pt x="400" y="5"/>
                    <a:pt x="344" y="14"/>
                  </a:cubicBezTo>
                  <a:cubicBezTo>
                    <a:pt x="220" y="42"/>
                    <a:pt x="97" y="92"/>
                    <a:pt x="0" y="179"/>
                  </a:cubicBezTo>
                  <a:cubicBezTo>
                    <a:pt x="124" y="147"/>
                    <a:pt x="239" y="115"/>
                    <a:pt x="358" y="92"/>
                  </a:cubicBezTo>
                  <a:cubicBezTo>
                    <a:pt x="478" y="65"/>
                    <a:pt x="597" y="55"/>
                    <a:pt x="721" y="37"/>
                  </a:cubicBezTo>
                  <a:cubicBezTo>
                    <a:pt x="652" y="10"/>
                    <a:pt x="579" y="0"/>
                    <a:pt x="505"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59" name="Google Shape;4360;p77">
              <a:extLst>
                <a:ext uri="{FF2B5EF4-FFF2-40B4-BE49-F238E27FC236}">
                  <a16:creationId xmlns:a16="http://schemas.microsoft.com/office/drawing/2014/main" id="{2E64DD15-D90D-9C6A-BB3F-2A89A8453AE3}"/>
                </a:ext>
              </a:extLst>
            </p:cNvPr>
            <p:cNvSpPr/>
            <p:nvPr/>
          </p:nvSpPr>
          <p:spPr>
            <a:xfrm>
              <a:off x="3887584" y="-4203576"/>
              <a:ext cx="18960" cy="9246"/>
            </a:xfrm>
            <a:custGeom>
              <a:avLst/>
              <a:gdLst/>
              <a:ahLst/>
              <a:cxnLst/>
              <a:rect l="l" t="t" r="r" b="b"/>
              <a:pathLst>
                <a:path w="162" h="79" extrusionOk="0">
                  <a:moveTo>
                    <a:pt x="83" y="0"/>
                  </a:moveTo>
                  <a:cubicBezTo>
                    <a:pt x="51" y="0"/>
                    <a:pt x="24" y="10"/>
                    <a:pt x="1" y="42"/>
                  </a:cubicBezTo>
                  <a:cubicBezTo>
                    <a:pt x="28" y="69"/>
                    <a:pt x="56" y="74"/>
                    <a:pt x="79" y="79"/>
                  </a:cubicBezTo>
                  <a:cubicBezTo>
                    <a:pt x="106" y="79"/>
                    <a:pt x="129" y="74"/>
                    <a:pt x="162" y="46"/>
                  </a:cubicBezTo>
                  <a:cubicBezTo>
                    <a:pt x="139" y="10"/>
                    <a:pt x="111" y="0"/>
                    <a:pt x="83"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60" name="Google Shape;4361;p77">
              <a:extLst>
                <a:ext uri="{FF2B5EF4-FFF2-40B4-BE49-F238E27FC236}">
                  <a16:creationId xmlns:a16="http://schemas.microsoft.com/office/drawing/2014/main" id="{E952ADBA-2E7B-966F-BC2A-CA393E1B0929}"/>
                </a:ext>
              </a:extLst>
            </p:cNvPr>
            <p:cNvSpPr/>
            <p:nvPr/>
          </p:nvSpPr>
          <p:spPr>
            <a:xfrm>
              <a:off x="3919887" y="-4195500"/>
              <a:ext cx="37687" cy="18960"/>
            </a:xfrm>
            <a:custGeom>
              <a:avLst/>
              <a:gdLst/>
              <a:ahLst/>
              <a:cxnLst/>
              <a:rect l="l" t="t" r="r" b="b"/>
              <a:pathLst>
                <a:path w="322" h="162" extrusionOk="0">
                  <a:moveTo>
                    <a:pt x="55" y="0"/>
                  </a:moveTo>
                  <a:cubicBezTo>
                    <a:pt x="37" y="0"/>
                    <a:pt x="19" y="5"/>
                    <a:pt x="0" y="10"/>
                  </a:cubicBezTo>
                  <a:cubicBezTo>
                    <a:pt x="51" y="51"/>
                    <a:pt x="101" y="74"/>
                    <a:pt x="152" y="101"/>
                  </a:cubicBezTo>
                  <a:cubicBezTo>
                    <a:pt x="207" y="124"/>
                    <a:pt x="257" y="147"/>
                    <a:pt x="322" y="161"/>
                  </a:cubicBezTo>
                  <a:cubicBezTo>
                    <a:pt x="294" y="101"/>
                    <a:pt x="244" y="60"/>
                    <a:pt x="184" y="32"/>
                  </a:cubicBezTo>
                  <a:cubicBezTo>
                    <a:pt x="143" y="14"/>
                    <a:pt x="101" y="0"/>
                    <a:pt x="55"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61" name="Google Shape;4362;p77">
              <a:extLst>
                <a:ext uri="{FF2B5EF4-FFF2-40B4-BE49-F238E27FC236}">
                  <a16:creationId xmlns:a16="http://schemas.microsoft.com/office/drawing/2014/main" id="{7C8F5DB8-3B75-09AB-7763-1D1D9211C5AC}"/>
                </a:ext>
              </a:extLst>
            </p:cNvPr>
            <p:cNvSpPr/>
            <p:nvPr/>
          </p:nvSpPr>
          <p:spPr>
            <a:xfrm>
              <a:off x="3184646" y="-3416254"/>
              <a:ext cx="711135" cy="930000"/>
            </a:xfrm>
            <a:custGeom>
              <a:avLst/>
              <a:gdLst/>
              <a:ahLst/>
              <a:cxnLst/>
              <a:rect l="l" t="t" r="r" b="b"/>
              <a:pathLst>
                <a:path w="6076" h="7946" extrusionOk="0">
                  <a:moveTo>
                    <a:pt x="5341" y="0"/>
                  </a:moveTo>
                  <a:cubicBezTo>
                    <a:pt x="5341" y="0"/>
                    <a:pt x="5341" y="0"/>
                    <a:pt x="5341" y="0"/>
                  </a:cubicBezTo>
                  <a:lnTo>
                    <a:pt x="5341" y="0"/>
                  </a:lnTo>
                  <a:cubicBezTo>
                    <a:pt x="5341" y="0"/>
                    <a:pt x="5341" y="0"/>
                    <a:pt x="5341" y="0"/>
                  </a:cubicBezTo>
                  <a:close/>
                  <a:moveTo>
                    <a:pt x="5341" y="0"/>
                  </a:moveTo>
                  <a:cubicBezTo>
                    <a:pt x="5088" y="308"/>
                    <a:pt x="4827" y="607"/>
                    <a:pt x="4496" y="822"/>
                  </a:cubicBezTo>
                  <a:cubicBezTo>
                    <a:pt x="4221" y="1006"/>
                    <a:pt x="3904" y="1075"/>
                    <a:pt x="3582" y="1139"/>
                  </a:cubicBezTo>
                  <a:cubicBezTo>
                    <a:pt x="3371" y="1180"/>
                    <a:pt x="3165" y="1226"/>
                    <a:pt x="2949" y="1249"/>
                  </a:cubicBezTo>
                  <a:cubicBezTo>
                    <a:pt x="2753" y="1266"/>
                    <a:pt x="2554" y="1285"/>
                    <a:pt x="2357" y="1285"/>
                  </a:cubicBezTo>
                  <a:cubicBezTo>
                    <a:pt x="2180" y="1285"/>
                    <a:pt x="2005" y="1270"/>
                    <a:pt x="1833" y="1226"/>
                  </a:cubicBezTo>
                  <a:cubicBezTo>
                    <a:pt x="1374" y="1112"/>
                    <a:pt x="983" y="809"/>
                    <a:pt x="616" y="505"/>
                  </a:cubicBezTo>
                  <a:cubicBezTo>
                    <a:pt x="253" y="1282"/>
                    <a:pt x="1" y="2090"/>
                    <a:pt x="143" y="2953"/>
                  </a:cubicBezTo>
                  <a:cubicBezTo>
                    <a:pt x="148" y="2994"/>
                    <a:pt x="1181" y="2980"/>
                    <a:pt x="1296" y="3008"/>
                  </a:cubicBezTo>
                  <a:cubicBezTo>
                    <a:pt x="1397" y="3036"/>
                    <a:pt x="1337" y="4464"/>
                    <a:pt x="1332" y="4615"/>
                  </a:cubicBezTo>
                  <a:cubicBezTo>
                    <a:pt x="1328" y="5097"/>
                    <a:pt x="1360" y="5566"/>
                    <a:pt x="1231" y="6039"/>
                  </a:cubicBezTo>
                  <a:cubicBezTo>
                    <a:pt x="1153" y="6319"/>
                    <a:pt x="1048" y="6640"/>
                    <a:pt x="1218" y="6874"/>
                  </a:cubicBezTo>
                  <a:cubicBezTo>
                    <a:pt x="1135" y="7044"/>
                    <a:pt x="1075" y="7191"/>
                    <a:pt x="928" y="7324"/>
                  </a:cubicBezTo>
                  <a:cubicBezTo>
                    <a:pt x="1176" y="7609"/>
                    <a:pt x="1544" y="7747"/>
                    <a:pt x="1911" y="7829"/>
                  </a:cubicBezTo>
                  <a:cubicBezTo>
                    <a:pt x="2254" y="7905"/>
                    <a:pt x="2638" y="7945"/>
                    <a:pt x="3020" y="7945"/>
                  </a:cubicBezTo>
                  <a:cubicBezTo>
                    <a:pt x="3380" y="7945"/>
                    <a:pt x="3737" y="7910"/>
                    <a:pt x="4055" y="7834"/>
                  </a:cubicBezTo>
                  <a:cubicBezTo>
                    <a:pt x="4542" y="7715"/>
                    <a:pt x="5208" y="7701"/>
                    <a:pt x="5571" y="7333"/>
                  </a:cubicBezTo>
                  <a:cubicBezTo>
                    <a:pt x="5493" y="7237"/>
                    <a:pt x="5414" y="7141"/>
                    <a:pt x="5341" y="7044"/>
                  </a:cubicBezTo>
                  <a:cubicBezTo>
                    <a:pt x="5300" y="6994"/>
                    <a:pt x="5263" y="6948"/>
                    <a:pt x="5240" y="6893"/>
                  </a:cubicBezTo>
                  <a:cubicBezTo>
                    <a:pt x="5208" y="6815"/>
                    <a:pt x="5208" y="6727"/>
                    <a:pt x="5208" y="6645"/>
                  </a:cubicBezTo>
                  <a:cubicBezTo>
                    <a:pt x="5199" y="6195"/>
                    <a:pt x="5134" y="5745"/>
                    <a:pt x="5010" y="5313"/>
                  </a:cubicBezTo>
                  <a:cubicBezTo>
                    <a:pt x="4983" y="5217"/>
                    <a:pt x="4955" y="5120"/>
                    <a:pt x="4942" y="5024"/>
                  </a:cubicBezTo>
                  <a:cubicBezTo>
                    <a:pt x="4923" y="4900"/>
                    <a:pt x="4932" y="4776"/>
                    <a:pt x="4946" y="4656"/>
                  </a:cubicBezTo>
                  <a:cubicBezTo>
                    <a:pt x="4992" y="4060"/>
                    <a:pt x="5043" y="3467"/>
                    <a:pt x="5093" y="2875"/>
                  </a:cubicBezTo>
                  <a:cubicBezTo>
                    <a:pt x="5144" y="2866"/>
                    <a:pt x="5947" y="2788"/>
                    <a:pt x="5947" y="2783"/>
                  </a:cubicBezTo>
                  <a:cubicBezTo>
                    <a:pt x="6076" y="2333"/>
                    <a:pt x="5993" y="1750"/>
                    <a:pt x="5887" y="1300"/>
                  </a:cubicBezTo>
                  <a:cubicBezTo>
                    <a:pt x="5832" y="1066"/>
                    <a:pt x="5759" y="832"/>
                    <a:pt x="5662" y="611"/>
                  </a:cubicBezTo>
                  <a:cubicBezTo>
                    <a:pt x="5635" y="552"/>
                    <a:pt x="5333" y="12"/>
                    <a:pt x="5341"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62" name="Google Shape;4363;p77">
              <a:extLst>
                <a:ext uri="{FF2B5EF4-FFF2-40B4-BE49-F238E27FC236}">
                  <a16:creationId xmlns:a16="http://schemas.microsoft.com/office/drawing/2014/main" id="{CFE21300-B7DF-B51B-EF79-AECB542C347D}"/>
                </a:ext>
              </a:extLst>
            </p:cNvPr>
            <p:cNvSpPr/>
            <p:nvPr/>
          </p:nvSpPr>
          <p:spPr>
            <a:xfrm>
              <a:off x="3377058" y="-3093811"/>
              <a:ext cx="336607" cy="290376"/>
            </a:xfrm>
            <a:custGeom>
              <a:avLst/>
              <a:gdLst/>
              <a:ahLst/>
              <a:cxnLst/>
              <a:rect l="l" t="t" r="r" b="b"/>
              <a:pathLst>
                <a:path w="2876" h="2481" extrusionOk="0">
                  <a:moveTo>
                    <a:pt x="2230" y="0"/>
                  </a:moveTo>
                  <a:cubicBezTo>
                    <a:pt x="2208" y="0"/>
                    <a:pt x="2186" y="2"/>
                    <a:pt x="2163" y="5"/>
                  </a:cubicBezTo>
                  <a:cubicBezTo>
                    <a:pt x="1989" y="28"/>
                    <a:pt x="1814" y="134"/>
                    <a:pt x="1700" y="267"/>
                  </a:cubicBezTo>
                  <a:cubicBezTo>
                    <a:pt x="1654" y="322"/>
                    <a:pt x="1447" y="611"/>
                    <a:pt x="1511" y="689"/>
                  </a:cubicBezTo>
                  <a:cubicBezTo>
                    <a:pt x="1315" y="452"/>
                    <a:pt x="1088" y="174"/>
                    <a:pt x="776" y="174"/>
                  </a:cubicBezTo>
                  <a:cubicBezTo>
                    <a:pt x="709" y="174"/>
                    <a:pt x="637" y="187"/>
                    <a:pt x="561" y="216"/>
                  </a:cubicBezTo>
                  <a:cubicBezTo>
                    <a:pt x="1" y="423"/>
                    <a:pt x="42" y="1024"/>
                    <a:pt x="253" y="1465"/>
                  </a:cubicBezTo>
                  <a:cubicBezTo>
                    <a:pt x="474" y="1924"/>
                    <a:pt x="965" y="2186"/>
                    <a:pt x="1392" y="2430"/>
                  </a:cubicBezTo>
                  <a:cubicBezTo>
                    <a:pt x="1434" y="2455"/>
                    <a:pt x="1481" y="2481"/>
                    <a:pt x="1531" y="2481"/>
                  </a:cubicBezTo>
                  <a:cubicBezTo>
                    <a:pt x="1535" y="2481"/>
                    <a:pt x="1539" y="2480"/>
                    <a:pt x="1543" y="2480"/>
                  </a:cubicBezTo>
                  <a:cubicBezTo>
                    <a:pt x="1599" y="2475"/>
                    <a:pt x="1645" y="2443"/>
                    <a:pt x="1686" y="2407"/>
                  </a:cubicBezTo>
                  <a:cubicBezTo>
                    <a:pt x="1975" y="2177"/>
                    <a:pt x="2255" y="1929"/>
                    <a:pt x="2471" y="1631"/>
                  </a:cubicBezTo>
                  <a:cubicBezTo>
                    <a:pt x="2673" y="1355"/>
                    <a:pt x="2875" y="992"/>
                    <a:pt x="2829" y="639"/>
                  </a:cubicBezTo>
                  <a:cubicBezTo>
                    <a:pt x="2791" y="334"/>
                    <a:pt x="2551" y="0"/>
                    <a:pt x="2230" y="0"/>
                  </a:cubicBezTo>
                  <a:close/>
                </a:path>
              </a:pathLst>
            </a:custGeom>
            <a:solidFill>
              <a:schemeClr val="accent5"/>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63" name="Google Shape;4364;p77">
              <a:extLst>
                <a:ext uri="{FF2B5EF4-FFF2-40B4-BE49-F238E27FC236}">
                  <a16:creationId xmlns:a16="http://schemas.microsoft.com/office/drawing/2014/main" id="{B4A1B8FD-070A-EADE-A048-7158A86A06E1}"/>
                </a:ext>
              </a:extLst>
            </p:cNvPr>
            <p:cNvSpPr/>
            <p:nvPr/>
          </p:nvSpPr>
          <p:spPr>
            <a:xfrm>
              <a:off x="3211565" y="-3415786"/>
              <a:ext cx="668064" cy="930000"/>
            </a:xfrm>
            <a:custGeom>
              <a:avLst/>
              <a:gdLst/>
              <a:ahLst/>
              <a:cxnLst/>
              <a:rect l="l" t="t" r="r" b="b"/>
              <a:pathLst>
                <a:path w="5708" h="7946" extrusionOk="0">
                  <a:moveTo>
                    <a:pt x="5111" y="1"/>
                  </a:moveTo>
                  <a:cubicBezTo>
                    <a:pt x="5111" y="1"/>
                    <a:pt x="5111" y="1"/>
                    <a:pt x="5111" y="1"/>
                  </a:cubicBezTo>
                  <a:lnTo>
                    <a:pt x="5111" y="1"/>
                  </a:lnTo>
                  <a:cubicBezTo>
                    <a:pt x="5111" y="1"/>
                    <a:pt x="5111" y="1"/>
                    <a:pt x="5111" y="1"/>
                  </a:cubicBezTo>
                  <a:close/>
                  <a:moveTo>
                    <a:pt x="5111" y="1"/>
                  </a:moveTo>
                  <a:cubicBezTo>
                    <a:pt x="4858" y="309"/>
                    <a:pt x="4597" y="607"/>
                    <a:pt x="4266" y="823"/>
                  </a:cubicBezTo>
                  <a:cubicBezTo>
                    <a:pt x="3991" y="1002"/>
                    <a:pt x="3674" y="1075"/>
                    <a:pt x="3352" y="1140"/>
                  </a:cubicBezTo>
                  <a:cubicBezTo>
                    <a:pt x="3141" y="1181"/>
                    <a:pt x="2935" y="1227"/>
                    <a:pt x="2719" y="1245"/>
                  </a:cubicBezTo>
                  <a:cubicBezTo>
                    <a:pt x="2520" y="1265"/>
                    <a:pt x="2318" y="1285"/>
                    <a:pt x="2119" y="1285"/>
                  </a:cubicBezTo>
                  <a:cubicBezTo>
                    <a:pt x="1945" y="1285"/>
                    <a:pt x="1772" y="1270"/>
                    <a:pt x="1603" y="1227"/>
                  </a:cubicBezTo>
                  <a:cubicBezTo>
                    <a:pt x="1144" y="1112"/>
                    <a:pt x="753" y="805"/>
                    <a:pt x="386" y="506"/>
                  </a:cubicBezTo>
                  <a:cubicBezTo>
                    <a:pt x="386" y="511"/>
                    <a:pt x="198" y="984"/>
                    <a:pt x="166" y="1025"/>
                  </a:cubicBezTo>
                  <a:cubicBezTo>
                    <a:pt x="216" y="1025"/>
                    <a:pt x="267" y="1039"/>
                    <a:pt x="317" y="1057"/>
                  </a:cubicBezTo>
                  <a:cubicBezTo>
                    <a:pt x="88" y="1590"/>
                    <a:pt x="0" y="2182"/>
                    <a:pt x="74" y="2756"/>
                  </a:cubicBezTo>
                  <a:cubicBezTo>
                    <a:pt x="91" y="2898"/>
                    <a:pt x="116" y="2992"/>
                    <a:pt x="270" y="2992"/>
                  </a:cubicBezTo>
                  <a:cubicBezTo>
                    <a:pt x="281" y="2992"/>
                    <a:pt x="292" y="2991"/>
                    <a:pt x="303" y="2990"/>
                  </a:cubicBezTo>
                  <a:cubicBezTo>
                    <a:pt x="313" y="2595"/>
                    <a:pt x="446" y="2200"/>
                    <a:pt x="675" y="1874"/>
                  </a:cubicBezTo>
                  <a:lnTo>
                    <a:pt x="675" y="1874"/>
                  </a:lnTo>
                  <a:cubicBezTo>
                    <a:pt x="657" y="1966"/>
                    <a:pt x="685" y="2063"/>
                    <a:pt x="740" y="2132"/>
                  </a:cubicBezTo>
                  <a:cubicBezTo>
                    <a:pt x="919" y="1874"/>
                    <a:pt x="1139" y="1645"/>
                    <a:pt x="1387" y="1452"/>
                  </a:cubicBezTo>
                  <a:lnTo>
                    <a:pt x="1387" y="1452"/>
                  </a:lnTo>
                  <a:cubicBezTo>
                    <a:pt x="1121" y="1930"/>
                    <a:pt x="1020" y="2499"/>
                    <a:pt x="1107" y="3041"/>
                  </a:cubicBezTo>
                  <a:cubicBezTo>
                    <a:pt x="1267" y="2601"/>
                    <a:pt x="1313" y="2111"/>
                    <a:pt x="1564" y="1713"/>
                  </a:cubicBezTo>
                  <a:lnTo>
                    <a:pt x="1564" y="1713"/>
                  </a:lnTo>
                  <a:cubicBezTo>
                    <a:pt x="1429" y="1932"/>
                    <a:pt x="1948" y="2132"/>
                    <a:pt x="2067" y="2177"/>
                  </a:cubicBezTo>
                  <a:cubicBezTo>
                    <a:pt x="2224" y="2239"/>
                    <a:pt x="2394" y="2271"/>
                    <a:pt x="2565" y="2271"/>
                  </a:cubicBezTo>
                  <a:cubicBezTo>
                    <a:pt x="2690" y="2271"/>
                    <a:pt x="2815" y="2254"/>
                    <a:pt x="2935" y="2219"/>
                  </a:cubicBezTo>
                  <a:cubicBezTo>
                    <a:pt x="3348" y="2104"/>
                    <a:pt x="3697" y="1778"/>
                    <a:pt x="3844" y="1374"/>
                  </a:cubicBezTo>
                  <a:lnTo>
                    <a:pt x="3844" y="1374"/>
                  </a:lnTo>
                  <a:cubicBezTo>
                    <a:pt x="3807" y="1796"/>
                    <a:pt x="3623" y="2210"/>
                    <a:pt x="3297" y="2481"/>
                  </a:cubicBezTo>
                  <a:cubicBezTo>
                    <a:pt x="3079" y="2656"/>
                    <a:pt x="2799" y="2758"/>
                    <a:pt x="2523" y="2758"/>
                  </a:cubicBezTo>
                  <a:cubicBezTo>
                    <a:pt x="2380" y="2758"/>
                    <a:pt x="2239" y="2731"/>
                    <a:pt x="2108" y="2673"/>
                  </a:cubicBezTo>
                  <a:lnTo>
                    <a:pt x="2108" y="2673"/>
                  </a:lnTo>
                  <a:cubicBezTo>
                    <a:pt x="2209" y="2843"/>
                    <a:pt x="2319" y="3022"/>
                    <a:pt x="2462" y="3165"/>
                  </a:cubicBezTo>
                  <a:cubicBezTo>
                    <a:pt x="2599" y="3312"/>
                    <a:pt x="2783" y="3422"/>
                    <a:pt x="2985" y="3445"/>
                  </a:cubicBezTo>
                  <a:cubicBezTo>
                    <a:pt x="2962" y="3564"/>
                    <a:pt x="2884" y="3702"/>
                    <a:pt x="2829" y="3812"/>
                  </a:cubicBezTo>
                  <a:cubicBezTo>
                    <a:pt x="2746" y="3964"/>
                    <a:pt x="2595" y="4083"/>
                    <a:pt x="2425" y="4106"/>
                  </a:cubicBezTo>
                  <a:cubicBezTo>
                    <a:pt x="2397" y="4111"/>
                    <a:pt x="2369" y="4113"/>
                    <a:pt x="2341" y="4113"/>
                  </a:cubicBezTo>
                  <a:cubicBezTo>
                    <a:pt x="2285" y="4113"/>
                    <a:pt x="2227" y="4105"/>
                    <a:pt x="2172" y="4092"/>
                  </a:cubicBezTo>
                  <a:cubicBezTo>
                    <a:pt x="2122" y="4083"/>
                    <a:pt x="1967" y="4012"/>
                    <a:pt x="1875" y="4012"/>
                  </a:cubicBezTo>
                  <a:cubicBezTo>
                    <a:pt x="1831" y="4012"/>
                    <a:pt x="1802" y="4028"/>
                    <a:pt x="1805" y="4074"/>
                  </a:cubicBezTo>
                  <a:cubicBezTo>
                    <a:pt x="1828" y="4464"/>
                    <a:pt x="2122" y="4790"/>
                    <a:pt x="2434" y="5034"/>
                  </a:cubicBezTo>
                  <a:cubicBezTo>
                    <a:pt x="2048" y="4942"/>
                    <a:pt x="1745" y="4643"/>
                    <a:pt x="1525" y="4313"/>
                  </a:cubicBezTo>
                  <a:cubicBezTo>
                    <a:pt x="1496" y="4263"/>
                    <a:pt x="1448" y="4210"/>
                    <a:pt x="1396" y="4210"/>
                  </a:cubicBezTo>
                  <a:cubicBezTo>
                    <a:pt x="1390" y="4210"/>
                    <a:pt x="1384" y="4210"/>
                    <a:pt x="1378" y="4212"/>
                  </a:cubicBezTo>
                  <a:cubicBezTo>
                    <a:pt x="1295" y="4225"/>
                    <a:pt x="1291" y="4340"/>
                    <a:pt x="1309" y="4418"/>
                  </a:cubicBezTo>
                  <a:cubicBezTo>
                    <a:pt x="1447" y="5057"/>
                    <a:pt x="1782" y="5653"/>
                    <a:pt x="2250" y="6108"/>
                  </a:cubicBezTo>
                  <a:cubicBezTo>
                    <a:pt x="1920" y="5924"/>
                    <a:pt x="1621" y="5681"/>
                    <a:pt x="1373" y="5392"/>
                  </a:cubicBezTo>
                  <a:lnTo>
                    <a:pt x="1373" y="5392"/>
                  </a:lnTo>
                  <a:cubicBezTo>
                    <a:pt x="1318" y="5575"/>
                    <a:pt x="1373" y="5773"/>
                    <a:pt x="1479" y="5934"/>
                  </a:cubicBezTo>
                  <a:cubicBezTo>
                    <a:pt x="1580" y="6090"/>
                    <a:pt x="1727" y="6214"/>
                    <a:pt x="1869" y="6338"/>
                  </a:cubicBezTo>
                  <a:cubicBezTo>
                    <a:pt x="1699" y="6283"/>
                    <a:pt x="1539" y="6182"/>
                    <a:pt x="1410" y="6058"/>
                  </a:cubicBezTo>
                  <a:cubicBezTo>
                    <a:pt x="1380" y="6028"/>
                    <a:pt x="1344" y="5998"/>
                    <a:pt x="1309" y="5998"/>
                  </a:cubicBezTo>
                  <a:cubicBezTo>
                    <a:pt x="1301" y="5998"/>
                    <a:pt x="1294" y="5999"/>
                    <a:pt x="1286" y="6002"/>
                  </a:cubicBezTo>
                  <a:cubicBezTo>
                    <a:pt x="1263" y="6016"/>
                    <a:pt x="1254" y="6035"/>
                    <a:pt x="1245" y="6058"/>
                  </a:cubicBezTo>
                  <a:cubicBezTo>
                    <a:pt x="1199" y="6177"/>
                    <a:pt x="1236" y="6319"/>
                    <a:pt x="1309" y="6425"/>
                  </a:cubicBezTo>
                  <a:cubicBezTo>
                    <a:pt x="1387" y="6530"/>
                    <a:pt x="1493" y="6609"/>
                    <a:pt x="1603" y="6677"/>
                  </a:cubicBezTo>
                  <a:cubicBezTo>
                    <a:pt x="1447" y="6659"/>
                    <a:pt x="1304" y="6558"/>
                    <a:pt x="1208" y="6434"/>
                  </a:cubicBezTo>
                  <a:cubicBezTo>
                    <a:pt x="1121" y="6319"/>
                    <a:pt x="1075" y="6177"/>
                    <a:pt x="983" y="6062"/>
                  </a:cubicBezTo>
                  <a:lnTo>
                    <a:pt x="983" y="6062"/>
                  </a:lnTo>
                  <a:cubicBezTo>
                    <a:pt x="955" y="6305"/>
                    <a:pt x="1093" y="6544"/>
                    <a:pt x="1291" y="6691"/>
                  </a:cubicBezTo>
                  <a:cubicBezTo>
                    <a:pt x="1554" y="6889"/>
                    <a:pt x="1883" y="6985"/>
                    <a:pt x="2212" y="6985"/>
                  </a:cubicBezTo>
                  <a:cubicBezTo>
                    <a:pt x="2456" y="6985"/>
                    <a:pt x="2699" y="6933"/>
                    <a:pt x="2916" y="6829"/>
                  </a:cubicBezTo>
                  <a:cubicBezTo>
                    <a:pt x="3325" y="6636"/>
                    <a:pt x="3646" y="6278"/>
                    <a:pt x="3844" y="5874"/>
                  </a:cubicBezTo>
                  <a:cubicBezTo>
                    <a:pt x="3931" y="5690"/>
                    <a:pt x="4000" y="5488"/>
                    <a:pt x="4133" y="5337"/>
                  </a:cubicBezTo>
                  <a:cubicBezTo>
                    <a:pt x="4149" y="5316"/>
                    <a:pt x="4170" y="5299"/>
                    <a:pt x="4193" y="5299"/>
                  </a:cubicBezTo>
                  <a:cubicBezTo>
                    <a:pt x="4196" y="5299"/>
                    <a:pt x="4199" y="5299"/>
                    <a:pt x="4202" y="5300"/>
                  </a:cubicBezTo>
                  <a:cubicBezTo>
                    <a:pt x="4225" y="5304"/>
                    <a:pt x="4239" y="5327"/>
                    <a:pt x="4248" y="5350"/>
                  </a:cubicBezTo>
                  <a:cubicBezTo>
                    <a:pt x="4294" y="5451"/>
                    <a:pt x="4275" y="5571"/>
                    <a:pt x="4248" y="5681"/>
                  </a:cubicBezTo>
                  <a:cubicBezTo>
                    <a:pt x="4151" y="6035"/>
                    <a:pt x="3931" y="6351"/>
                    <a:pt x="3655" y="6599"/>
                  </a:cubicBezTo>
                  <a:cubicBezTo>
                    <a:pt x="3375" y="6843"/>
                    <a:pt x="3045" y="7017"/>
                    <a:pt x="2700" y="7150"/>
                  </a:cubicBezTo>
                  <a:cubicBezTo>
                    <a:pt x="2771" y="7164"/>
                    <a:pt x="2842" y="7171"/>
                    <a:pt x="2913" y="7171"/>
                  </a:cubicBezTo>
                  <a:cubicBezTo>
                    <a:pt x="3000" y="7171"/>
                    <a:pt x="3086" y="7161"/>
                    <a:pt x="3170" y="7139"/>
                  </a:cubicBezTo>
                  <a:lnTo>
                    <a:pt x="3170" y="7139"/>
                  </a:lnTo>
                  <a:cubicBezTo>
                    <a:pt x="2960" y="7195"/>
                    <a:pt x="2751" y="7221"/>
                    <a:pt x="2545" y="7221"/>
                  </a:cubicBezTo>
                  <a:cubicBezTo>
                    <a:pt x="1965" y="7221"/>
                    <a:pt x="1407" y="7011"/>
                    <a:pt x="900" y="6659"/>
                  </a:cubicBezTo>
                  <a:lnTo>
                    <a:pt x="900" y="6659"/>
                  </a:lnTo>
                  <a:cubicBezTo>
                    <a:pt x="969" y="6962"/>
                    <a:pt x="1194" y="7169"/>
                    <a:pt x="1451" y="7325"/>
                  </a:cubicBezTo>
                  <a:cubicBezTo>
                    <a:pt x="1880" y="7584"/>
                    <a:pt x="2384" y="7711"/>
                    <a:pt x="2888" y="7711"/>
                  </a:cubicBezTo>
                  <a:cubicBezTo>
                    <a:pt x="3000" y="7711"/>
                    <a:pt x="3113" y="7705"/>
                    <a:pt x="3224" y="7692"/>
                  </a:cubicBezTo>
                  <a:cubicBezTo>
                    <a:pt x="3835" y="7628"/>
                    <a:pt x="4422" y="7375"/>
                    <a:pt x="4914" y="7008"/>
                  </a:cubicBezTo>
                  <a:lnTo>
                    <a:pt x="4914" y="7008"/>
                  </a:lnTo>
                  <a:cubicBezTo>
                    <a:pt x="4918" y="7228"/>
                    <a:pt x="4693" y="7380"/>
                    <a:pt x="4487" y="7467"/>
                  </a:cubicBezTo>
                  <a:cubicBezTo>
                    <a:pt x="4009" y="7667"/>
                    <a:pt x="3489" y="7768"/>
                    <a:pt x="2971" y="7768"/>
                  </a:cubicBezTo>
                  <a:cubicBezTo>
                    <a:pt x="2298" y="7768"/>
                    <a:pt x="1626" y="7598"/>
                    <a:pt x="1047" y="7256"/>
                  </a:cubicBezTo>
                  <a:cubicBezTo>
                    <a:pt x="974" y="7210"/>
                    <a:pt x="891" y="7137"/>
                    <a:pt x="919" y="7054"/>
                  </a:cubicBezTo>
                  <a:lnTo>
                    <a:pt x="919" y="7054"/>
                  </a:lnTo>
                  <a:cubicBezTo>
                    <a:pt x="882" y="7160"/>
                    <a:pt x="786" y="7251"/>
                    <a:pt x="698" y="7325"/>
                  </a:cubicBezTo>
                  <a:cubicBezTo>
                    <a:pt x="946" y="7610"/>
                    <a:pt x="1314" y="7747"/>
                    <a:pt x="1681" y="7830"/>
                  </a:cubicBezTo>
                  <a:cubicBezTo>
                    <a:pt x="2024" y="7906"/>
                    <a:pt x="2408" y="7946"/>
                    <a:pt x="2790" y="7946"/>
                  </a:cubicBezTo>
                  <a:cubicBezTo>
                    <a:pt x="3150" y="7946"/>
                    <a:pt x="3507" y="7910"/>
                    <a:pt x="3825" y="7835"/>
                  </a:cubicBezTo>
                  <a:cubicBezTo>
                    <a:pt x="4312" y="7715"/>
                    <a:pt x="4978" y="7701"/>
                    <a:pt x="5341" y="7329"/>
                  </a:cubicBezTo>
                  <a:cubicBezTo>
                    <a:pt x="5263" y="7233"/>
                    <a:pt x="5184" y="7137"/>
                    <a:pt x="5111" y="7040"/>
                  </a:cubicBezTo>
                  <a:cubicBezTo>
                    <a:pt x="5070" y="6994"/>
                    <a:pt x="5033" y="6948"/>
                    <a:pt x="5010" y="6889"/>
                  </a:cubicBezTo>
                  <a:cubicBezTo>
                    <a:pt x="4978" y="6815"/>
                    <a:pt x="4978" y="6728"/>
                    <a:pt x="4978" y="6645"/>
                  </a:cubicBezTo>
                  <a:cubicBezTo>
                    <a:pt x="4969" y="6195"/>
                    <a:pt x="4904" y="5745"/>
                    <a:pt x="4780" y="5314"/>
                  </a:cubicBezTo>
                  <a:cubicBezTo>
                    <a:pt x="4753" y="5217"/>
                    <a:pt x="4725" y="5121"/>
                    <a:pt x="4712" y="5020"/>
                  </a:cubicBezTo>
                  <a:cubicBezTo>
                    <a:pt x="4693" y="4900"/>
                    <a:pt x="4702" y="4776"/>
                    <a:pt x="4716" y="4657"/>
                  </a:cubicBezTo>
                  <a:cubicBezTo>
                    <a:pt x="4762" y="4060"/>
                    <a:pt x="4813" y="3468"/>
                    <a:pt x="4863" y="2871"/>
                  </a:cubicBezTo>
                  <a:cubicBezTo>
                    <a:pt x="5143" y="2830"/>
                    <a:pt x="5432" y="2830"/>
                    <a:pt x="5708" y="2761"/>
                  </a:cubicBezTo>
                  <a:lnTo>
                    <a:pt x="5708" y="2761"/>
                  </a:lnTo>
                  <a:cubicBezTo>
                    <a:pt x="5683" y="2766"/>
                    <a:pt x="5658" y="2769"/>
                    <a:pt x="5633" y="2769"/>
                  </a:cubicBezTo>
                  <a:cubicBezTo>
                    <a:pt x="5558" y="2769"/>
                    <a:pt x="5481" y="2749"/>
                    <a:pt x="5409" y="2742"/>
                  </a:cubicBezTo>
                  <a:cubicBezTo>
                    <a:pt x="5295" y="2729"/>
                    <a:pt x="5175" y="2706"/>
                    <a:pt x="5065" y="2660"/>
                  </a:cubicBezTo>
                  <a:cubicBezTo>
                    <a:pt x="4937" y="2609"/>
                    <a:pt x="4813" y="2522"/>
                    <a:pt x="4748" y="2402"/>
                  </a:cubicBezTo>
                  <a:cubicBezTo>
                    <a:pt x="4693" y="2301"/>
                    <a:pt x="4679" y="2187"/>
                    <a:pt x="4661" y="2072"/>
                  </a:cubicBezTo>
                  <a:cubicBezTo>
                    <a:pt x="4624" y="1833"/>
                    <a:pt x="4565" y="1594"/>
                    <a:pt x="4487" y="1360"/>
                  </a:cubicBezTo>
                  <a:cubicBezTo>
                    <a:pt x="4459" y="1273"/>
                    <a:pt x="4422" y="1181"/>
                    <a:pt x="4445" y="1089"/>
                  </a:cubicBezTo>
                  <a:lnTo>
                    <a:pt x="4445" y="1089"/>
                  </a:lnTo>
                  <a:cubicBezTo>
                    <a:pt x="4496" y="1094"/>
                    <a:pt x="4528" y="1144"/>
                    <a:pt x="4555" y="1195"/>
                  </a:cubicBezTo>
                  <a:cubicBezTo>
                    <a:pt x="4661" y="1392"/>
                    <a:pt x="4753" y="1599"/>
                    <a:pt x="4836" y="1810"/>
                  </a:cubicBezTo>
                  <a:cubicBezTo>
                    <a:pt x="4808" y="1599"/>
                    <a:pt x="4785" y="1383"/>
                    <a:pt x="4771" y="1167"/>
                  </a:cubicBezTo>
                  <a:cubicBezTo>
                    <a:pt x="4771" y="1158"/>
                    <a:pt x="4771" y="1144"/>
                    <a:pt x="4776" y="1135"/>
                  </a:cubicBezTo>
                  <a:cubicBezTo>
                    <a:pt x="4781" y="1129"/>
                    <a:pt x="4787" y="1127"/>
                    <a:pt x="4794" y="1127"/>
                  </a:cubicBezTo>
                  <a:cubicBezTo>
                    <a:pt x="4812" y="1127"/>
                    <a:pt x="4836" y="1146"/>
                    <a:pt x="4849" y="1163"/>
                  </a:cubicBezTo>
                  <a:cubicBezTo>
                    <a:pt x="5051" y="1466"/>
                    <a:pt x="5258" y="1783"/>
                    <a:pt x="5322" y="2141"/>
                  </a:cubicBezTo>
                  <a:cubicBezTo>
                    <a:pt x="5350" y="1856"/>
                    <a:pt x="5318" y="1562"/>
                    <a:pt x="5226" y="1291"/>
                  </a:cubicBezTo>
                  <a:cubicBezTo>
                    <a:pt x="5189" y="1190"/>
                    <a:pt x="5148" y="1089"/>
                    <a:pt x="5125" y="984"/>
                  </a:cubicBezTo>
                  <a:cubicBezTo>
                    <a:pt x="5102" y="878"/>
                    <a:pt x="5125" y="800"/>
                    <a:pt x="5125" y="699"/>
                  </a:cubicBezTo>
                  <a:cubicBezTo>
                    <a:pt x="5131" y="698"/>
                    <a:pt x="5137" y="697"/>
                    <a:pt x="5142" y="697"/>
                  </a:cubicBezTo>
                  <a:cubicBezTo>
                    <a:pt x="5194" y="697"/>
                    <a:pt x="5238" y="749"/>
                    <a:pt x="5267" y="786"/>
                  </a:cubicBezTo>
                  <a:cubicBezTo>
                    <a:pt x="5364" y="906"/>
                    <a:pt x="5451" y="1034"/>
                    <a:pt x="5520" y="1172"/>
                  </a:cubicBezTo>
                  <a:cubicBezTo>
                    <a:pt x="5589" y="1296"/>
                    <a:pt x="5634" y="1434"/>
                    <a:pt x="5703" y="1558"/>
                  </a:cubicBezTo>
                  <a:cubicBezTo>
                    <a:pt x="5639" y="1227"/>
                    <a:pt x="5566" y="919"/>
                    <a:pt x="5432" y="607"/>
                  </a:cubicBezTo>
                  <a:cubicBezTo>
                    <a:pt x="5405" y="552"/>
                    <a:pt x="5103" y="13"/>
                    <a:pt x="5111" y="1"/>
                  </a:cubicBezTo>
                  <a:close/>
                </a:path>
              </a:pathLst>
            </a:custGeom>
            <a:solidFill>
              <a:srgbClr val="1E1F2F">
                <a:alpha val="952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52" name="Google Shape;4365;p77">
              <a:extLst>
                <a:ext uri="{FF2B5EF4-FFF2-40B4-BE49-F238E27FC236}">
                  <a16:creationId xmlns:a16="http://schemas.microsoft.com/office/drawing/2014/main" id="{E55C2FB0-D8EA-197F-2352-BBE8376CAF92}"/>
                </a:ext>
              </a:extLst>
            </p:cNvPr>
            <p:cNvSpPr/>
            <p:nvPr/>
          </p:nvSpPr>
          <p:spPr>
            <a:xfrm>
              <a:off x="3287874" y="-3731323"/>
              <a:ext cx="418184" cy="517902"/>
            </a:xfrm>
            <a:custGeom>
              <a:avLst/>
              <a:gdLst/>
              <a:ahLst/>
              <a:cxnLst/>
              <a:rect l="l" t="t" r="r" b="b"/>
              <a:pathLst>
                <a:path w="3573" h="4425" extrusionOk="0">
                  <a:moveTo>
                    <a:pt x="1924" y="0"/>
                  </a:moveTo>
                  <a:cubicBezTo>
                    <a:pt x="1743" y="0"/>
                    <a:pt x="1562" y="18"/>
                    <a:pt x="1383" y="52"/>
                  </a:cubicBezTo>
                  <a:cubicBezTo>
                    <a:pt x="1185" y="84"/>
                    <a:pt x="992" y="144"/>
                    <a:pt x="809" y="217"/>
                  </a:cubicBezTo>
                  <a:cubicBezTo>
                    <a:pt x="652" y="282"/>
                    <a:pt x="437" y="360"/>
                    <a:pt x="326" y="488"/>
                  </a:cubicBezTo>
                  <a:cubicBezTo>
                    <a:pt x="193" y="640"/>
                    <a:pt x="92" y="819"/>
                    <a:pt x="42" y="1012"/>
                  </a:cubicBezTo>
                  <a:cubicBezTo>
                    <a:pt x="0" y="1173"/>
                    <a:pt x="0" y="1338"/>
                    <a:pt x="0" y="1508"/>
                  </a:cubicBezTo>
                  <a:cubicBezTo>
                    <a:pt x="10" y="1746"/>
                    <a:pt x="14" y="2004"/>
                    <a:pt x="74" y="2238"/>
                  </a:cubicBezTo>
                  <a:cubicBezTo>
                    <a:pt x="129" y="2458"/>
                    <a:pt x="124" y="2697"/>
                    <a:pt x="235" y="2904"/>
                  </a:cubicBezTo>
                  <a:cubicBezTo>
                    <a:pt x="349" y="3119"/>
                    <a:pt x="570" y="3266"/>
                    <a:pt x="804" y="3344"/>
                  </a:cubicBezTo>
                  <a:cubicBezTo>
                    <a:pt x="1061" y="3427"/>
                    <a:pt x="1327" y="3450"/>
                    <a:pt x="1589" y="3482"/>
                  </a:cubicBezTo>
                  <a:cubicBezTo>
                    <a:pt x="1603" y="3487"/>
                    <a:pt x="1621" y="3487"/>
                    <a:pt x="1631" y="3496"/>
                  </a:cubicBezTo>
                  <a:cubicBezTo>
                    <a:pt x="1644" y="3510"/>
                    <a:pt x="1644" y="3524"/>
                    <a:pt x="1649" y="3537"/>
                  </a:cubicBezTo>
                  <a:cubicBezTo>
                    <a:pt x="1681" y="3693"/>
                    <a:pt x="1690" y="3868"/>
                    <a:pt x="1672" y="4029"/>
                  </a:cubicBezTo>
                  <a:cubicBezTo>
                    <a:pt x="1658" y="4171"/>
                    <a:pt x="1484" y="4221"/>
                    <a:pt x="1364" y="4258"/>
                  </a:cubicBezTo>
                  <a:cubicBezTo>
                    <a:pt x="1524" y="4371"/>
                    <a:pt x="1719" y="4425"/>
                    <a:pt x="1915" y="4425"/>
                  </a:cubicBezTo>
                  <a:cubicBezTo>
                    <a:pt x="1983" y="4425"/>
                    <a:pt x="2051" y="4418"/>
                    <a:pt x="2117" y="4405"/>
                  </a:cubicBezTo>
                  <a:cubicBezTo>
                    <a:pt x="2374" y="4355"/>
                    <a:pt x="2609" y="4217"/>
                    <a:pt x="2792" y="4029"/>
                  </a:cubicBezTo>
                  <a:cubicBezTo>
                    <a:pt x="2769" y="4022"/>
                    <a:pt x="2744" y="4019"/>
                    <a:pt x="2719" y="4019"/>
                  </a:cubicBezTo>
                  <a:cubicBezTo>
                    <a:pt x="2659" y="4019"/>
                    <a:pt x="2597" y="4034"/>
                    <a:pt x="2538" y="4034"/>
                  </a:cubicBezTo>
                  <a:cubicBezTo>
                    <a:pt x="2509" y="4034"/>
                    <a:pt x="2480" y="4030"/>
                    <a:pt x="2452" y="4019"/>
                  </a:cubicBezTo>
                  <a:cubicBezTo>
                    <a:pt x="2264" y="3955"/>
                    <a:pt x="2305" y="3569"/>
                    <a:pt x="2296" y="3413"/>
                  </a:cubicBezTo>
                  <a:lnTo>
                    <a:pt x="2296" y="3413"/>
                  </a:lnTo>
                  <a:cubicBezTo>
                    <a:pt x="2297" y="3415"/>
                    <a:pt x="2298" y="3415"/>
                    <a:pt x="2302" y="3415"/>
                  </a:cubicBezTo>
                  <a:cubicBezTo>
                    <a:pt x="2356" y="3415"/>
                    <a:pt x="2785" y="3252"/>
                    <a:pt x="2815" y="3239"/>
                  </a:cubicBezTo>
                  <a:cubicBezTo>
                    <a:pt x="3072" y="3110"/>
                    <a:pt x="3311" y="2917"/>
                    <a:pt x="3430" y="2651"/>
                  </a:cubicBezTo>
                  <a:cubicBezTo>
                    <a:pt x="3476" y="2550"/>
                    <a:pt x="3504" y="2440"/>
                    <a:pt x="3522" y="2330"/>
                  </a:cubicBezTo>
                  <a:cubicBezTo>
                    <a:pt x="3573" y="2036"/>
                    <a:pt x="3559" y="1737"/>
                    <a:pt x="3513" y="1443"/>
                  </a:cubicBezTo>
                  <a:cubicBezTo>
                    <a:pt x="3467" y="1173"/>
                    <a:pt x="3421" y="869"/>
                    <a:pt x="3306" y="617"/>
                  </a:cubicBezTo>
                  <a:cubicBezTo>
                    <a:pt x="3265" y="525"/>
                    <a:pt x="3215" y="433"/>
                    <a:pt x="3141" y="360"/>
                  </a:cubicBezTo>
                  <a:cubicBezTo>
                    <a:pt x="3003" y="208"/>
                    <a:pt x="2797" y="130"/>
                    <a:pt x="2599" y="84"/>
                  </a:cubicBezTo>
                  <a:cubicBezTo>
                    <a:pt x="2576" y="75"/>
                    <a:pt x="2553" y="71"/>
                    <a:pt x="2530" y="66"/>
                  </a:cubicBezTo>
                  <a:cubicBezTo>
                    <a:pt x="2331" y="22"/>
                    <a:pt x="2128" y="0"/>
                    <a:pt x="1924" y="0"/>
                  </a:cubicBezTo>
                  <a:close/>
                </a:path>
              </a:pathLst>
            </a:custGeom>
            <a:solidFill>
              <a:schemeClr val="accen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53" name="Google Shape;4366;p77">
              <a:extLst>
                <a:ext uri="{FF2B5EF4-FFF2-40B4-BE49-F238E27FC236}">
                  <a16:creationId xmlns:a16="http://schemas.microsoft.com/office/drawing/2014/main" id="{5B47160D-C206-8E8F-406A-E467B6D6F7E8}"/>
                </a:ext>
              </a:extLst>
            </p:cNvPr>
            <p:cNvSpPr/>
            <p:nvPr/>
          </p:nvSpPr>
          <p:spPr>
            <a:xfrm>
              <a:off x="3293258" y="-3731323"/>
              <a:ext cx="412800" cy="486067"/>
            </a:xfrm>
            <a:custGeom>
              <a:avLst/>
              <a:gdLst/>
              <a:ahLst/>
              <a:cxnLst/>
              <a:rect l="l" t="t" r="r" b="b"/>
              <a:pathLst>
                <a:path w="3527" h="4153" extrusionOk="0">
                  <a:moveTo>
                    <a:pt x="1878" y="0"/>
                  </a:moveTo>
                  <a:cubicBezTo>
                    <a:pt x="1697" y="0"/>
                    <a:pt x="1516" y="18"/>
                    <a:pt x="1337" y="52"/>
                  </a:cubicBezTo>
                  <a:cubicBezTo>
                    <a:pt x="1139" y="84"/>
                    <a:pt x="946" y="144"/>
                    <a:pt x="763" y="217"/>
                  </a:cubicBezTo>
                  <a:cubicBezTo>
                    <a:pt x="606" y="282"/>
                    <a:pt x="391" y="360"/>
                    <a:pt x="280" y="488"/>
                  </a:cubicBezTo>
                  <a:cubicBezTo>
                    <a:pt x="143" y="649"/>
                    <a:pt x="0" y="856"/>
                    <a:pt x="0" y="1072"/>
                  </a:cubicBezTo>
                  <a:cubicBezTo>
                    <a:pt x="432" y="934"/>
                    <a:pt x="841" y="727"/>
                    <a:pt x="1208" y="461"/>
                  </a:cubicBezTo>
                  <a:cubicBezTo>
                    <a:pt x="1245" y="897"/>
                    <a:pt x="1497" y="1306"/>
                    <a:pt x="1865" y="1535"/>
                  </a:cubicBezTo>
                  <a:cubicBezTo>
                    <a:pt x="2016" y="1629"/>
                    <a:pt x="2193" y="1693"/>
                    <a:pt x="2365" y="1693"/>
                  </a:cubicBezTo>
                  <a:cubicBezTo>
                    <a:pt x="2455" y="1693"/>
                    <a:pt x="2544" y="1676"/>
                    <a:pt x="2627" y="1636"/>
                  </a:cubicBezTo>
                  <a:lnTo>
                    <a:pt x="2627" y="1636"/>
                  </a:lnTo>
                  <a:cubicBezTo>
                    <a:pt x="2563" y="1765"/>
                    <a:pt x="2599" y="1939"/>
                    <a:pt x="2714" y="2031"/>
                  </a:cubicBezTo>
                  <a:cubicBezTo>
                    <a:pt x="2732" y="2040"/>
                    <a:pt x="2751" y="2054"/>
                    <a:pt x="2751" y="2073"/>
                  </a:cubicBezTo>
                  <a:cubicBezTo>
                    <a:pt x="2751" y="2086"/>
                    <a:pt x="2742" y="2100"/>
                    <a:pt x="2732" y="2114"/>
                  </a:cubicBezTo>
                  <a:cubicBezTo>
                    <a:pt x="2595" y="2298"/>
                    <a:pt x="2567" y="2559"/>
                    <a:pt x="2664" y="2770"/>
                  </a:cubicBezTo>
                  <a:cubicBezTo>
                    <a:pt x="2484" y="2917"/>
                    <a:pt x="2305" y="3064"/>
                    <a:pt x="2090" y="3147"/>
                  </a:cubicBezTo>
                  <a:cubicBezTo>
                    <a:pt x="2002" y="3184"/>
                    <a:pt x="1906" y="3207"/>
                    <a:pt x="1814" y="3225"/>
                  </a:cubicBezTo>
                  <a:cubicBezTo>
                    <a:pt x="1632" y="3262"/>
                    <a:pt x="1445" y="3281"/>
                    <a:pt x="1259" y="3281"/>
                  </a:cubicBezTo>
                  <a:cubicBezTo>
                    <a:pt x="1078" y="3281"/>
                    <a:pt x="897" y="3264"/>
                    <a:pt x="721" y="3230"/>
                  </a:cubicBezTo>
                  <a:cubicBezTo>
                    <a:pt x="593" y="3202"/>
                    <a:pt x="460" y="3165"/>
                    <a:pt x="354" y="3087"/>
                  </a:cubicBezTo>
                  <a:lnTo>
                    <a:pt x="354" y="3087"/>
                  </a:lnTo>
                  <a:cubicBezTo>
                    <a:pt x="473" y="3211"/>
                    <a:pt x="593" y="3289"/>
                    <a:pt x="758" y="3344"/>
                  </a:cubicBezTo>
                  <a:cubicBezTo>
                    <a:pt x="1015" y="3427"/>
                    <a:pt x="1281" y="3450"/>
                    <a:pt x="1543" y="3482"/>
                  </a:cubicBezTo>
                  <a:cubicBezTo>
                    <a:pt x="1557" y="3487"/>
                    <a:pt x="1575" y="3487"/>
                    <a:pt x="1585" y="3496"/>
                  </a:cubicBezTo>
                  <a:cubicBezTo>
                    <a:pt x="1598" y="3510"/>
                    <a:pt x="1598" y="3524"/>
                    <a:pt x="1603" y="3537"/>
                  </a:cubicBezTo>
                  <a:cubicBezTo>
                    <a:pt x="1640" y="3716"/>
                    <a:pt x="1690" y="4001"/>
                    <a:pt x="1557" y="4153"/>
                  </a:cubicBezTo>
                  <a:cubicBezTo>
                    <a:pt x="1805" y="4130"/>
                    <a:pt x="2044" y="4024"/>
                    <a:pt x="2227" y="3859"/>
                  </a:cubicBezTo>
                  <a:cubicBezTo>
                    <a:pt x="2241" y="3845"/>
                    <a:pt x="2255" y="3831"/>
                    <a:pt x="2259" y="3817"/>
                  </a:cubicBezTo>
                  <a:cubicBezTo>
                    <a:pt x="2264" y="3799"/>
                    <a:pt x="2264" y="3781"/>
                    <a:pt x="2264" y="3767"/>
                  </a:cubicBezTo>
                  <a:cubicBezTo>
                    <a:pt x="2259" y="3680"/>
                    <a:pt x="2255" y="3588"/>
                    <a:pt x="2250" y="3501"/>
                  </a:cubicBezTo>
                  <a:cubicBezTo>
                    <a:pt x="2241" y="3413"/>
                    <a:pt x="2269" y="3413"/>
                    <a:pt x="2342" y="3390"/>
                  </a:cubicBezTo>
                  <a:cubicBezTo>
                    <a:pt x="2402" y="3377"/>
                    <a:pt x="2457" y="3354"/>
                    <a:pt x="2517" y="3335"/>
                  </a:cubicBezTo>
                  <a:cubicBezTo>
                    <a:pt x="2599" y="3303"/>
                    <a:pt x="2687" y="3280"/>
                    <a:pt x="2769" y="3239"/>
                  </a:cubicBezTo>
                  <a:cubicBezTo>
                    <a:pt x="3026" y="3110"/>
                    <a:pt x="3265" y="2917"/>
                    <a:pt x="3384" y="2651"/>
                  </a:cubicBezTo>
                  <a:cubicBezTo>
                    <a:pt x="3430" y="2550"/>
                    <a:pt x="3458" y="2440"/>
                    <a:pt x="3476" y="2330"/>
                  </a:cubicBezTo>
                  <a:cubicBezTo>
                    <a:pt x="3527" y="2036"/>
                    <a:pt x="3513" y="1737"/>
                    <a:pt x="3467" y="1443"/>
                  </a:cubicBezTo>
                  <a:cubicBezTo>
                    <a:pt x="3421" y="1173"/>
                    <a:pt x="3375" y="869"/>
                    <a:pt x="3260" y="617"/>
                  </a:cubicBezTo>
                  <a:cubicBezTo>
                    <a:pt x="3219" y="525"/>
                    <a:pt x="3169" y="433"/>
                    <a:pt x="3095" y="360"/>
                  </a:cubicBezTo>
                  <a:cubicBezTo>
                    <a:pt x="2957" y="208"/>
                    <a:pt x="2751" y="130"/>
                    <a:pt x="2553" y="84"/>
                  </a:cubicBezTo>
                  <a:cubicBezTo>
                    <a:pt x="2530" y="75"/>
                    <a:pt x="2507" y="71"/>
                    <a:pt x="2484" y="66"/>
                  </a:cubicBezTo>
                  <a:cubicBezTo>
                    <a:pt x="2285" y="22"/>
                    <a:pt x="2082" y="0"/>
                    <a:pt x="1878" y="0"/>
                  </a:cubicBezTo>
                  <a:close/>
                </a:path>
              </a:pathLst>
            </a:custGeom>
            <a:solidFill>
              <a:srgbClr val="000000">
                <a:alpha val="1250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54" name="Google Shape;4367;p77">
              <a:extLst>
                <a:ext uri="{FF2B5EF4-FFF2-40B4-BE49-F238E27FC236}">
                  <a16:creationId xmlns:a16="http://schemas.microsoft.com/office/drawing/2014/main" id="{B0543EEB-3938-85BD-260D-4E6CB59A988E}"/>
                </a:ext>
              </a:extLst>
            </p:cNvPr>
            <p:cNvSpPr/>
            <p:nvPr/>
          </p:nvSpPr>
          <p:spPr>
            <a:xfrm>
              <a:off x="3434057" y="-3466229"/>
              <a:ext cx="92579" cy="47869"/>
            </a:xfrm>
            <a:custGeom>
              <a:avLst/>
              <a:gdLst/>
              <a:ahLst/>
              <a:cxnLst/>
              <a:rect l="l" t="t" r="r" b="b"/>
              <a:pathLst>
                <a:path w="791" h="409" extrusionOk="0">
                  <a:moveTo>
                    <a:pt x="781" y="0"/>
                  </a:moveTo>
                  <a:lnTo>
                    <a:pt x="781" y="0"/>
                  </a:lnTo>
                  <a:cubicBezTo>
                    <a:pt x="740" y="175"/>
                    <a:pt x="602" y="308"/>
                    <a:pt x="441" y="331"/>
                  </a:cubicBezTo>
                  <a:cubicBezTo>
                    <a:pt x="426" y="333"/>
                    <a:pt x="410" y="334"/>
                    <a:pt x="394" y="334"/>
                  </a:cubicBezTo>
                  <a:cubicBezTo>
                    <a:pt x="330" y="334"/>
                    <a:pt x="265" y="319"/>
                    <a:pt x="202" y="290"/>
                  </a:cubicBezTo>
                  <a:cubicBezTo>
                    <a:pt x="129" y="253"/>
                    <a:pt x="60" y="198"/>
                    <a:pt x="0" y="134"/>
                  </a:cubicBezTo>
                  <a:lnTo>
                    <a:pt x="0" y="134"/>
                  </a:lnTo>
                  <a:cubicBezTo>
                    <a:pt x="37" y="216"/>
                    <a:pt x="97" y="290"/>
                    <a:pt x="175" y="340"/>
                  </a:cubicBezTo>
                  <a:cubicBezTo>
                    <a:pt x="238" y="385"/>
                    <a:pt x="319" y="408"/>
                    <a:pt x="399" y="408"/>
                  </a:cubicBezTo>
                  <a:cubicBezTo>
                    <a:pt x="418" y="408"/>
                    <a:pt x="437" y="407"/>
                    <a:pt x="455" y="404"/>
                  </a:cubicBezTo>
                  <a:cubicBezTo>
                    <a:pt x="551" y="391"/>
                    <a:pt x="643" y="340"/>
                    <a:pt x="703" y="262"/>
                  </a:cubicBezTo>
                  <a:cubicBezTo>
                    <a:pt x="763" y="189"/>
                    <a:pt x="790" y="92"/>
                    <a:pt x="781"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55" name="Google Shape;4368;p77">
              <a:extLst>
                <a:ext uri="{FF2B5EF4-FFF2-40B4-BE49-F238E27FC236}">
                  <a16:creationId xmlns:a16="http://schemas.microsoft.com/office/drawing/2014/main" id="{EE034974-1639-7EC4-F8C4-B48221289E4B}"/>
                </a:ext>
              </a:extLst>
            </p:cNvPr>
            <p:cNvSpPr/>
            <p:nvPr/>
          </p:nvSpPr>
          <p:spPr>
            <a:xfrm>
              <a:off x="3433003" y="-3535517"/>
              <a:ext cx="40964" cy="60861"/>
            </a:xfrm>
            <a:custGeom>
              <a:avLst/>
              <a:gdLst/>
              <a:ahLst/>
              <a:cxnLst/>
              <a:rect l="l" t="t" r="r" b="b"/>
              <a:pathLst>
                <a:path w="350" h="520" extrusionOk="0">
                  <a:moveTo>
                    <a:pt x="175" y="0"/>
                  </a:moveTo>
                  <a:lnTo>
                    <a:pt x="175" y="0"/>
                  </a:lnTo>
                  <a:cubicBezTo>
                    <a:pt x="147" y="55"/>
                    <a:pt x="124" y="110"/>
                    <a:pt x="92" y="152"/>
                  </a:cubicBezTo>
                  <a:cubicBezTo>
                    <a:pt x="74" y="175"/>
                    <a:pt x="51" y="188"/>
                    <a:pt x="28" y="220"/>
                  </a:cubicBezTo>
                  <a:cubicBezTo>
                    <a:pt x="0" y="257"/>
                    <a:pt x="0" y="308"/>
                    <a:pt x="14" y="344"/>
                  </a:cubicBezTo>
                  <a:cubicBezTo>
                    <a:pt x="46" y="413"/>
                    <a:pt x="101" y="455"/>
                    <a:pt x="161" y="487"/>
                  </a:cubicBezTo>
                  <a:cubicBezTo>
                    <a:pt x="205" y="507"/>
                    <a:pt x="251" y="520"/>
                    <a:pt x="298" y="520"/>
                  </a:cubicBezTo>
                  <a:cubicBezTo>
                    <a:pt x="315" y="520"/>
                    <a:pt x="332" y="518"/>
                    <a:pt x="349" y="514"/>
                  </a:cubicBezTo>
                  <a:cubicBezTo>
                    <a:pt x="289" y="496"/>
                    <a:pt x="239" y="468"/>
                    <a:pt x="193" y="436"/>
                  </a:cubicBezTo>
                  <a:cubicBezTo>
                    <a:pt x="147" y="400"/>
                    <a:pt x="106" y="358"/>
                    <a:pt x="87" y="317"/>
                  </a:cubicBezTo>
                  <a:cubicBezTo>
                    <a:pt x="78" y="294"/>
                    <a:pt x="78" y="276"/>
                    <a:pt x="87" y="262"/>
                  </a:cubicBezTo>
                  <a:cubicBezTo>
                    <a:pt x="97" y="239"/>
                    <a:pt x="124" y="220"/>
                    <a:pt x="138" y="188"/>
                  </a:cubicBezTo>
                  <a:cubicBezTo>
                    <a:pt x="175" y="124"/>
                    <a:pt x="179" y="60"/>
                    <a:pt x="175"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56" name="Google Shape;4369;p77">
              <a:extLst>
                <a:ext uri="{FF2B5EF4-FFF2-40B4-BE49-F238E27FC236}">
                  <a16:creationId xmlns:a16="http://schemas.microsoft.com/office/drawing/2014/main" id="{725C0F8E-7830-C07C-9048-4886203D6231}"/>
                </a:ext>
              </a:extLst>
            </p:cNvPr>
            <p:cNvSpPr/>
            <p:nvPr/>
          </p:nvSpPr>
          <p:spPr>
            <a:xfrm>
              <a:off x="3365237" y="-3541252"/>
              <a:ext cx="39325" cy="36516"/>
            </a:xfrm>
            <a:custGeom>
              <a:avLst/>
              <a:gdLst/>
              <a:ahLst/>
              <a:cxnLst/>
              <a:rect l="l" t="t" r="r" b="b"/>
              <a:pathLst>
                <a:path w="336" h="312" extrusionOk="0">
                  <a:moveTo>
                    <a:pt x="179" y="0"/>
                  </a:moveTo>
                  <a:cubicBezTo>
                    <a:pt x="127" y="0"/>
                    <a:pt x="75" y="38"/>
                    <a:pt x="51" y="86"/>
                  </a:cubicBezTo>
                  <a:cubicBezTo>
                    <a:pt x="1" y="190"/>
                    <a:pt x="83" y="311"/>
                    <a:pt x="176" y="311"/>
                  </a:cubicBezTo>
                  <a:cubicBezTo>
                    <a:pt x="210" y="311"/>
                    <a:pt x="245" y="295"/>
                    <a:pt x="276" y="256"/>
                  </a:cubicBezTo>
                  <a:cubicBezTo>
                    <a:pt x="336" y="178"/>
                    <a:pt x="308" y="26"/>
                    <a:pt x="203" y="3"/>
                  </a:cubicBezTo>
                  <a:cubicBezTo>
                    <a:pt x="195" y="1"/>
                    <a:pt x="187" y="0"/>
                    <a:pt x="179"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57" name="Google Shape;4370;p77">
              <a:extLst>
                <a:ext uri="{FF2B5EF4-FFF2-40B4-BE49-F238E27FC236}">
                  <a16:creationId xmlns:a16="http://schemas.microsoft.com/office/drawing/2014/main" id="{1950C18B-7753-89C2-3693-A177DB41333C}"/>
                </a:ext>
              </a:extLst>
            </p:cNvPr>
            <p:cNvSpPr/>
            <p:nvPr/>
          </p:nvSpPr>
          <p:spPr>
            <a:xfrm>
              <a:off x="3530731" y="-3555764"/>
              <a:ext cx="38857" cy="36751"/>
            </a:xfrm>
            <a:custGeom>
              <a:avLst/>
              <a:gdLst/>
              <a:ahLst/>
              <a:cxnLst/>
              <a:rect l="l" t="t" r="r" b="b"/>
              <a:pathLst>
                <a:path w="332" h="314" extrusionOk="0">
                  <a:moveTo>
                    <a:pt x="179" y="0"/>
                  </a:moveTo>
                  <a:cubicBezTo>
                    <a:pt x="127" y="0"/>
                    <a:pt x="75" y="38"/>
                    <a:pt x="51" y="86"/>
                  </a:cubicBezTo>
                  <a:cubicBezTo>
                    <a:pt x="1" y="194"/>
                    <a:pt x="81" y="314"/>
                    <a:pt x="173" y="314"/>
                  </a:cubicBezTo>
                  <a:cubicBezTo>
                    <a:pt x="207" y="314"/>
                    <a:pt x="241" y="298"/>
                    <a:pt x="272" y="260"/>
                  </a:cubicBezTo>
                  <a:cubicBezTo>
                    <a:pt x="332" y="182"/>
                    <a:pt x="304" y="31"/>
                    <a:pt x="203" y="3"/>
                  </a:cubicBezTo>
                  <a:cubicBezTo>
                    <a:pt x="195" y="1"/>
                    <a:pt x="187" y="0"/>
                    <a:pt x="179" y="0"/>
                  </a:cubicBezTo>
                  <a:close/>
                </a:path>
              </a:pathLst>
            </a:custGeom>
            <a:solidFill>
              <a:schemeClr val="accent4"/>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58" name="Google Shape;4371;p77">
              <a:extLst>
                <a:ext uri="{FF2B5EF4-FFF2-40B4-BE49-F238E27FC236}">
                  <a16:creationId xmlns:a16="http://schemas.microsoft.com/office/drawing/2014/main" id="{388BDFCE-BF99-EAB3-FC1D-150C3D430857}"/>
                </a:ext>
              </a:extLst>
            </p:cNvPr>
            <p:cNvSpPr/>
            <p:nvPr/>
          </p:nvSpPr>
          <p:spPr>
            <a:xfrm>
              <a:off x="3321231" y="-3488935"/>
              <a:ext cx="102176" cy="57233"/>
            </a:xfrm>
            <a:custGeom>
              <a:avLst/>
              <a:gdLst/>
              <a:ahLst/>
              <a:cxnLst/>
              <a:rect l="l" t="t" r="r" b="b"/>
              <a:pathLst>
                <a:path w="873" h="489" extrusionOk="0">
                  <a:moveTo>
                    <a:pt x="501" y="1"/>
                  </a:moveTo>
                  <a:cubicBezTo>
                    <a:pt x="490" y="1"/>
                    <a:pt x="479" y="1"/>
                    <a:pt x="468" y="2"/>
                  </a:cubicBezTo>
                  <a:cubicBezTo>
                    <a:pt x="349" y="6"/>
                    <a:pt x="225" y="47"/>
                    <a:pt x="120" y="112"/>
                  </a:cubicBezTo>
                  <a:cubicBezTo>
                    <a:pt x="69" y="139"/>
                    <a:pt x="18" y="185"/>
                    <a:pt x="9" y="240"/>
                  </a:cubicBezTo>
                  <a:cubicBezTo>
                    <a:pt x="0" y="291"/>
                    <a:pt x="18" y="337"/>
                    <a:pt x="51" y="373"/>
                  </a:cubicBezTo>
                  <a:cubicBezTo>
                    <a:pt x="83" y="410"/>
                    <a:pt x="129" y="433"/>
                    <a:pt x="170" y="452"/>
                  </a:cubicBezTo>
                  <a:cubicBezTo>
                    <a:pt x="230" y="474"/>
                    <a:pt x="289" y="488"/>
                    <a:pt x="354" y="488"/>
                  </a:cubicBezTo>
                  <a:cubicBezTo>
                    <a:pt x="450" y="484"/>
                    <a:pt x="542" y="456"/>
                    <a:pt x="634" y="424"/>
                  </a:cubicBezTo>
                  <a:cubicBezTo>
                    <a:pt x="781" y="364"/>
                    <a:pt x="873" y="190"/>
                    <a:pt x="721" y="66"/>
                  </a:cubicBezTo>
                  <a:cubicBezTo>
                    <a:pt x="660" y="17"/>
                    <a:pt x="581" y="1"/>
                    <a:pt x="501" y="1"/>
                  </a:cubicBezTo>
                  <a:close/>
                </a:path>
              </a:pathLst>
            </a:custGeom>
            <a:solidFill>
              <a:srgbClr val="D35959">
                <a:alpha val="3547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59" name="Google Shape;4372;p77">
              <a:extLst>
                <a:ext uri="{FF2B5EF4-FFF2-40B4-BE49-F238E27FC236}">
                  <a16:creationId xmlns:a16="http://schemas.microsoft.com/office/drawing/2014/main" id="{DB7FB35B-2164-ABB5-500C-0B6038FCCD7B}"/>
                </a:ext>
              </a:extLst>
            </p:cNvPr>
            <p:cNvSpPr/>
            <p:nvPr/>
          </p:nvSpPr>
          <p:spPr>
            <a:xfrm>
              <a:off x="3547936" y="-3519014"/>
              <a:ext cx="101708" cy="57233"/>
            </a:xfrm>
            <a:custGeom>
              <a:avLst/>
              <a:gdLst/>
              <a:ahLst/>
              <a:cxnLst/>
              <a:rect l="l" t="t" r="r" b="b"/>
              <a:pathLst>
                <a:path w="869" h="489" extrusionOk="0">
                  <a:moveTo>
                    <a:pt x="501" y="1"/>
                  </a:moveTo>
                  <a:cubicBezTo>
                    <a:pt x="491" y="1"/>
                    <a:pt x="480" y="1"/>
                    <a:pt x="469" y="1"/>
                  </a:cubicBezTo>
                  <a:cubicBezTo>
                    <a:pt x="345" y="6"/>
                    <a:pt x="226" y="47"/>
                    <a:pt x="120" y="112"/>
                  </a:cubicBezTo>
                  <a:cubicBezTo>
                    <a:pt x="70" y="139"/>
                    <a:pt x="19" y="185"/>
                    <a:pt x="10" y="245"/>
                  </a:cubicBezTo>
                  <a:cubicBezTo>
                    <a:pt x="1" y="291"/>
                    <a:pt x="19" y="341"/>
                    <a:pt x="51" y="373"/>
                  </a:cubicBezTo>
                  <a:cubicBezTo>
                    <a:pt x="83" y="410"/>
                    <a:pt x="125" y="433"/>
                    <a:pt x="171" y="451"/>
                  </a:cubicBezTo>
                  <a:cubicBezTo>
                    <a:pt x="230" y="474"/>
                    <a:pt x="290" y="488"/>
                    <a:pt x="354" y="488"/>
                  </a:cubicBezTo>
                  <a:cubicBezTo>
                    <a:pt x="451" y="484"/>
                    <a:pt x="543" y="456"/>
                    <a:pt x="635" y="424"/>
                  </a:cubicBezTo>
                  <a:cubicBezTo>
                    <a:pt x="781" y="364"/>
                    <a:pt x="869" y="190"/>
                    <a:pt x="722" y="66"/>
                  </a:cubicBezTo>
                  <a:cubicBezTo>
                    <a:pt x="661" y="17"/>
                    <a:pt x="582" y="1"/>
                    <a:pt x="501" y="1"/>
                  </a:cubicBezTo>
                  <a:close/>
                </a:path>
              </a:pathLst>
            </a:custGeom>
            <a:solidFill>
              <a:srgbClr val="D35959">
                <a:alpha val="35470"/>
              </a:srgbClr>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60" name="Google Shape;4373;p77">
              <a:extLst>
                <a:ext uri="{FF2B5EF4-FFF2-40B4-BE49-F238E27FC236}">
                  <a16:creationId xmlns:a16="http://schemas.microsoft.com/office/drawing/2014/main" id="{8555B547-374C-917F-0D7B-094A5B7BD8B1}"/>
                </a:ext>
              </a:extLst>
            </p:cNvPr>
            <p:cNvSpPr/>
            <p:nvPr/>
          </p:nvSpPr>
          <p:spPr>
            <a:xfrm>
              <a:off x="3335158" y="-3623764"/>
              <a:ext cx="69990" cy="59339"/>
            </a:xfrm>
            <a:custGeom>
              <a:avLst/>
              <a:gdLst/>
              <a:ahLst/>
              <a:cxnLst/>
              <a:rect l="l" t="t" r="r" b="b"/>
              <a:pathLst>
                <a:path w="598" h="507" extrusionOk="0">
                  <a:moveTo>
                    <a:pt x="370" y="0"/>
                  </a:moveTo>
                  <a:cubicBezTo>
                    <a:pt x="294" y="0"/>
                    <a:pt x="220" y="23"/>
                    <a:pt x="157" y="65"/>
                  </a:cubicBezTo>
                  <a:cubicBezTo>
                    <a:pt x="83" y="116"/>
                    <a:pt x="28" y="189"/>
                    <a:pt x="10" y="276"/>
                  </a:cubicBezTo>
                  <a:cubicBezTo>
                    <a:pt x="1" y="318"/>
                    <a:pt x="1" y="368"/>
                    <a:pt x="14" y="405"/>
                  </a:cubicBezTo>
                  <a:cubicBezTo>
                    <a:pt x="28" y="442"/>
                    <a:pt x="42" y="474"/>
                    <a:pt x="65" y="506"/>
                  </a:cubicBezTo>
                  <a:cubicBezTo>
                    <a:pt x="92" y="474"/>
                    <a:pt x="106" y="437"/>
                    <a:pt x="124" y="410"/>
                  </a:cubicBezTo>
                  <a:cubicBezTo>
                    <a:pt x="143" y="382"/>
                    <a:pt x="157" y="364"/>
                    <a:pt x="175" y="345"/>
                  </a:cubicBezTo>
                  <a:cubicBezTo>
                    <a:pt x="207" y="313"/>
                    <a:pt x="244" y="286"/>
                    <a:pt x="285" y="258"/>
                  </a:cubicBezTo>
                  <a:cubicBezTo>
                    <a:pt x="322" y="231"/>
                    <a:pt x="368" y="203"/>
                    <a:pt x="414" y="180"/>
                  </a:cubicBezTo>
                  <a:cubicBezTo>
                    <a:pt x="464" y="157"/>
                    <a:pt x="519" y="134"/>
                    <a:pt x="597" y="120"/>
                  </a:cubicBezTo>
                  <a:cubicBezTo>
                    <a:pt x="561" y="47"/>
                    <a:pt x="473" y="10"/>
                    <a:pt x="391" y="1"/>
                  </a:cubicBezTo>
                  <a:cubicBezTo>
                    <a:pt x="384" y="1"/>
                    <a:pt x="377" y="0"/>
                    <a:pt x="370"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61" name="Google Shape;4374;p77">
              <a:extLst>
                <a:ext uri="{FF2B5EF4-FFF2-40B4-BE49-F238E27FC236}">
                  <a16:creationId xmlns:a16="http://schemas.microsoft.com/office/drawing/2014/main" id="{4041379D-458F-DC02-EFDC-CDAF3B883202}"/>
                </a:ext>
              </a:extLst>
            </p:cNvPr>
            <p:cNvSpPr/>
            <p:nvPr/>
          </p:nvSpPr>
          <p:spPr>
            <a:xfrm>
              <a:off x="3123434" y="-3818283"/>
              <a:ext cx="715348" cy="482205"/>
            </a:xfrm>
            <a:custGeom>
              <a:avLst/>
              <a:gdLst/>
              <a:ahLst/>
              <a:cxnLst/>
              <a:rect l="l" t="t" r="r" b="b"/>
              <a:pathLst>
                <a:path w="6112" h="4120" extrusionOk="0">
                  <a:moveTo>
                    <a:pt x="3741" y="0"/>
                  </a:moveTo>
                  <a:cubicBezTo>
                    <a:pt x="3590" y="0"/>
                    <a:pt x="3439" y="31"/>
                    <a:pt x="3302" y="93"/>
                  </a:cubicBezTo>
                  <a:cubicBezTo>
                    <a:pt x="3201" y="139"/>
                    <a:pt x="3104" y="207"/>
                    <a:pt x="3063" y="308"/>
                  </a:cubicBezTo>
                  <a:cubicBezTo>
                    <a:pt x="2921" y="293"/>
                    <a:pt x="2777" y="285"/>
                    <a:pt x="2633" y="285"/>
                  </a:cubicBezTo>
                  <a:cubicBezTo>
                    <a:pt x="2132" y="285"/>
                    <a:pt x="1631" y="386"/>
                    <a:pt x="1199" y="639"/>
                  </a:cubicBezTo>
                  <a:cubicBezTo>
                    <a:pt x="1029" y="735"/>
                    <a:pt x="868" y="859"/>
                    <a:pt x="763" y="1029"/>
                  </a:cubicBezTo>
                  <a:cubicBezTo>
                    <a:pt x="602" y="1291"/>
                    <a:pt x="611" y="1645"/>
                    <a:pt x="786" y="1902"/>
                  </a:cubicBezTo>
                  <a:cubicBezTo>
                    <a:pt x="770" y="1900"/>
                    <a:pt x="754" y="1900"/>
                    <a:pt x="738" y="1900"/>
                  </a:cubicBezTo>
                  <a:cubicBezTo>
                    <a:pt x="483" y="1900"/>
                    <a:pt x="238" y="2068"/>
                    <a:pt x="152" y="2310"/>
                  </a:cubicBezTo>
                  <a:cubicBezTo>
                    <a:pt x="0" y="2724"/>
                    <a:pt x="317" y="3224"/>
                    <a:pt x="625" y="3481"/>
                  </a:cubicBezTo>
                  <a:cubicBezTo>
                    <a:pt x="574" y="3523"/>
                    <a:pt x="593" y="3605"/>
                    <a:pt x="620" y="3665"/>
                  </a:cubicBezTo>
                  <a:cubicBezTo>
                    <a:pt x="730" y="3895"/>
                    <a:pt x="965" y="4055"/>
                    <a:pt x="1217" y="4101"/>
                  </a:cubicBezTo>
                  <a:cubicBezTo>
                    <a:pt x="1277" y="4113"/>
                    <a:pt x="1337" y="4119"/>
                    <a:pt x="1398" y="4119"/>
                  </a:cubicBezTo>
                  <a:cubicBezTo>
                    <a:pt x="1590" y="4119"/>
                    <a:pt x="1784" y="4061"/>
                    <a:pt x="1952" y="3963"/>
                  </a:cubicBezTo>
                  <a:lnTo>
                    <a:pt x="1952" y="3963"/>
                  </a:lnTo>
                  <a:cubicBezTo>
                    <a:pt x="1948" y="3966"/>
                    <a:pt x="1943" y="3967"/>
                    <a:pt x="1938" y="3967"/>
                  </a:cubicBezTo>
                  <a:cubicBezTo>
                    <a:pt x="1855" y="3967"/>
                    <a:pt x="1670" y="3667"/>
                    <a:pt x="1649" y="3619"/>
                  </a:cubicBezTo>
                  <a:cubicBezTo>
                    <a:pt x="1575" y="3463"/>
                    <a:pt x="1534" y="3298"/>
                    <a:pt x="1585" y="3128"/>
                  </a:cubicBezTo>
                  <a:cubicBezTo>
                    <a:pt x="1607" y="3036"/>
                    <a:pt x="1658" y="2958"/>
                    <a:pt x="1690" y="2866"/>
                  </a:cubicBezTo>
                  <a:cubicBezTo>
                    <a:pt x="1823" y="2517"/>
                    <a:pt x="1681" y="2127"/>
                    <a:pt x="1543" y="1778"/>
                  </a:cubicBezTo>
                  <a:cubicBezTo>
                    <a:pt x="1764" y="1732"/>
                    <a:pt x="1947" y="1622"/>
                    <a:pt x="2140" y="1516"/>
                  </a:cubicBezTo>
                  <a:cubicBezTo>
                    <a:pt x="2351" y="1401"/>
                    <a:pt x="2549" y="1245"/>
                    <a:pt x="2728" y="1089"/>
                  </a:cubicBezTo>
                  <a:lnTo>
                    <a:pt x="2728" y="1089"/>
                  </a:lnTo>
                  <a:cubicBezTo>
                    <a:pt x="2664" y="1145"/>
                    <a:pt x="2948" y="1539"/>
                    <a:pt x="2985" y="1585"/>
                  </a:cubicBezTo>
                  <a:cubicBezTo>
                    <a:pt x="3091" y="1727"/>
                    <a:pt x="3224" y="1842"/>
                    <a:pt x="3375" y="1934"/>
                  </a:cubicBezTo>
                  <a:cubicBezTo>
                    <a:pt x="3615" y="2077"/>
                    <a:pt x="3893" y="2156"/>
                    <a:pt x="4171" y="2156"/>
                  </a:cubicBezTo>
                  <a:cubicBezTo>
                    <a:pt x="4250" y="2156"/>
                    <a:pt x="4330" y="2149"/>
                    <a:pt x="4408" y="2136"/>
                  </a:cubicBezTo>
                  <a:lnTo>
                    <a:pt x="4408" y="2136"/>
                  </a:lnTo>
                  <a:cubicBezTo>
                    <a:pt x="4349" y="2150"/>
                    <a:pt x="4431" y="2393"/>
                    <a:pt x="4445" y="2416"/>
                  </a:cubicBezTo>
                  <a:cubicBezTo>
                    <a:pt x="4503" y="2514"/>
                    <a:pt x="4608" y="2582"/>
                    <a:pt x="4719" y="2582"/>
                  </a:cubicBezTo>
                  <a:cubicBezTo>
                    <a:pt x="4722" y="2582"/>
                    <a:pt x="4725" y="2581"/>
                    <a:pt x="4728" y="2581"/>
                  </a:cubicBezTo>
                  <a:lnTo>
                    <a:pt x="4728" y="2581"/>
                  </a:lnTo>
                  <a:cubicBezTo>
                    <a:pt x="4677" y="2585"/>
                    <a:pt x="4596" y="2747"/>
                    <a:pt x="4578" y="2783"/>
                  </a:cubicBezTo>
                  <a:cubicBezTo>
                    <a:pt x="4537" y="2871"/>
                    <a:pt x="4509" y="2967"/>
                    <a:pt x="4505" y="3068"/>
                  </a:cubicBezTo>
                  <a:cubicBezTo>
                    <a:pt x="4500" y="3151"/>
                    <a:pt x="4505" y="3229"/>
                    <a:pt x="4519" y="3302"/>
                  </a:cubicBezTo>
                  <a:cubicBezTo>
                    <a:pt x="4542" y="3408"/>
                    <a:pt x="4588" y="3500"/>
                    <a:pt x="4666" y="3587"/>
                  </a:cubicBezTo>
                  <a:cubicBezTo>
                    <a:pt x="4610" y="3674"/>
                    <a:pt x="4537" y="3757"/>
                    <a:pt x="4454" y="3826"/>
                  </a:cubicBezTo>
                  <a:cubicBezTo>
                    <a:pt x="4494" y="3831"/>
                    <a:pt x="4535" y="3834"/>
                    <a:pt x="4577" y="3834"/>
                  </a:cubicBezTo>
                  <a:cubicBezTo>
                    <a:pt x="4828" y="3834"/>
                    <a:pt x="5122" y="3745"/>
                    <a:pt x="5322" y="3624"/>
                  </a:cubicBezTo>
                  <a:cubicBezTo>
                    <a:pt x="5653" y="3426"/>
                    <a:pt x="5836" y="3031"/>
                    <a:pt x="5809" y="2650"/>
                  </a:cubicBezTo>
                  <a:cubicBezTo>
                    <a:pt x="5809" y="2646"/>
                    <a:pt x="5942" y="2545"/>
                    <a:pt x="5956" y="2526"/>
                  </a:cubicBezTo>
                  <a:cubicBezTo>
                    <a:pt x="6002" y="2476"/>
                    <a:pt x="6034" y="2411"/>
                    <a:pt x="6052" y="2343"/>
                  </a:cubicBezTo>
                  <a:cubicBezTo>
                    <a:pt x="6089" y="2200"/>
                    <a:pt x="6112" y="2035"/>
                    <a:pt x="6084" y="1888"/>
                  </a:cubicBezTo>
                  <a:cubicBezTo>
                    <a:pt x="6048" y="1700"/>
                    <a:pt x="5919" y="1530"/>
                    <a:pt x="5749" y="1447"/>
                  </a:cubicBezTo>
                  <a:cubicBezTo>
                    <a:pt x="5679" y="1414"/>
                    <a:pt x="5600" y="1397"/>
                    <a:pt x="5522" y="1397"/>
                  </a:cubicBezTo>
                  <a:cubicBezTo>
                    <a:pt x="5407" y="1397"/>
                    <a:pt x="5293" y="1433"/>
                    <a:pt x="5203" y="1507"/>
                  </a:cubicBezTo>
                  <a:cubicBezTo>
                    <a:pt x="5253" y="1346"/>
                    <a:pt x="5198" y="1167"/>
                    <a:pt x="5106" y="1034"/>
                  </a:cubicBezTo>
                  <a:cubicBezTo>
                    <a:pt x="5044" y="946"/>
                    <a:pt x="4946" y="866"/>
                    <a:pt x="4849" y="866"/>
                  </a:cubicBezTo>
                  <a:cubicBezTo>
                    <a:pt x="4824" y="866"/>
                    <a:pt x="4800" y="871"/>
                    <a:pt x="4776" y="882"/>
                  </a:cubicBezTo>
                  <a:cubicBezTo>
                    <a:pt x="4790" y="593"/>
                    <a:pt x="4537" y="304"/>
                    <a:pt x="4303" y="157"/>
                  </a:cubicBezTo>
                  <a:cubicBezTo>
                    <a:pt x="4136" y="53"/>
                    <a:pt x="3939" y="0"/>
                    <a:pt x="3741" y="0"/>
                  </a:cubicBezTo>
                  <a:close/>
                </a:path>
              </a:pathLst>
            </a:custGeom>
            <a:solidFill>
              <a:schemeClr val="dk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62" name="Google Shape;4375;p77">
              <a:extLst>
                <a:ext uri="{FF2B5EF4-FFF2-40B4-BE49-F238E27FC236}">
                  <a16:creationId xmlns:a16="http://schemas.microsoft.com/office/drawing/2014/main" id="{10F2E119-E2F8-1DD0-53DC-786BDFFA71F1}"/>
                </a:ext>
              </a:extLst>
            </p:cNvPr>
            <p:cNvSpPr/>
            <p:nvPr/>
          </p:nvSpPr>
          <p:spPr>
            <a:xfrm>
              <a:off x="3217417" y="-3453589"/>
              <a:ext cx="152737" cy="163973"/>
            </a:xfrm>
            <a:custGeom>
              <a:avLst/>
              <a:gdLst/>
              <a:ahLst/>
              <a:cxnLst/>
              <a:rect l="l" t="t" r="r" b="b"/>
              <a:pathLst>
                <a:path w="1305" h="1401" extrusionOk="0">
                  <a:moveTo>
                    <a:pt x="555" y="0"/>
                  </a:moveTo>
                  <a:cubicBezTo>
                    <a:pt x="517" y="0"/>
                    <a:pt x="477" y="4"/>
                    <a:pt x="437" y="16"/>
                  </a:cubicBezTo>
                  <a:cubicBezTo>
                    <a:pt x="377" y="30"/>
                    <a:pt x="322" y="58"/>
                    <a:pt x="272" y="90"/>
                  </a:cubicBezTo>
                  <a:cubicBezTo>
                    <a:pt x="171" y="163"/>
                    <a:pt x="97" y="269"/>
                    <a:pt x="56" y="388"/>
                  </a:cubicBezTo>
                  <a:cubicBezTo>
                    <a:pt x="10" y="503"/>
                    <a:pt x="1" y="632"/>
                    <a:pt x="19" y="756"/>
                  </a:cubicBezTo>
                  <a:cubicBezTo>
                    <a:pt x="38" y="884"/>
                    <a:pt x="93" y="999"/>
                    <a:pt x="166" y="1100"/>
                  </a:cubicBezTo>
                  <a:cubicBezTo>
                    <a:pt x="244" y="1201"/>
                    <a:pt x="345" y="1284"/>
                    <a:pt x="460" y="1334"/>
                  </a:cubicBezTo>
                  <a:cubicBezTo>
                    <a:pt x="556" y="1380"/>
                    <a:pt x="662" y="1401"/>
                    <a:pt x="767" y="1401"/>
                  </a:cubicBezTo>
                  <a:cubicBezTo>
                    <a:pt x="787" y="1401"/>
                    <a:pt x="807" y="1400"/>
                    <a:pt x="827" y="1398"/>
                  </a:cubicBezTo>
                  <a:cubicBezTo>
                    <a:pt x="951" y="1389"/>
                    <a:pt x="1075" y="1339"/>
                    <a:pt x="1167" y="1256"/>
                  </a:cubicBezTo>
                  <a:cubicBezTo>
                    <a:pt x="1259" y="1169"/>
                    <a:pt x="1305" y="1040"/>
                    <a:pt x="1287" y="926"/>
                  </a:cubicBezTo>
                  <a:lnTo>
                    <a:pt x="1287" y="926"/>
                  </a:lnTo>
                  <a:cubicBezTo>
                    <a:pt x="1268" y="1040"/>
                    <a:pt x="1209" y="1141"/>
                    <a:pt x="1121" y="1196"/>
                  </a:cubicBezTo>
                  <a:cubicBezTo>
                    <a:pt x="1034" y="1256"/>
                    <a:pt x="924" y="1279"/>
                    <a:pt x="823" y="1279"/>
                  </a:cubicBezTo>
                  <a:cubicBezTo>
                    <a:pt x="612" y="1279"/>
                    <a:pt x="414" y="1173"/>
                    <a:pt x="290" y="1008"/>
                  </a:cubicBezTo>
                  <a:cubicBezTo>
                    <a:pt x="162" y="847"/>
                    <a:pt x="116" y="627"/>
                    <a:pt x="166" y="420"/>
                  </a:cubicBezTo>
                  <a:cubicBezTo>
                    <a:pt x="194" y="319"/>
                    <a:pt x="244" y="223"/>
                    <a:pt x="322" y="150"/>
                  </a:cubicBezTo>
                  <a:cubicBezTo>
                    <a:pt x="359" y="113"/>
                    <a:pt x="405" y="81"/>
                    <a:pt x="451" y="53"/>
                  </a:cubicBezTo>
                  <a:cubicBezTo>
                    <a:pt x="501" y="30"/>
                    <a:pt x="557" y="12"/>
                    <a:pt x="612" y="3"/>
                  </a:cubicBezTo>
                  <a:cubicBezTo>
                    <a:pt x="593" y="1"/>
                    <a:pt x="574" y="0"/>
                    <a:pt x="555" y="0"/>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sp>
          <p:nvSpPr>
            <p:cNvPr id="2763" name="Google Shape;4376;p77">
              <a:extLst>
                <a:ext uri="{FF2B5EF4-FFF2-40B4-BE49-F238E27FC236}">
                  <a16:creationId xmlns:a16="http://schemas.microsoft.com/office/drawing/2014/main" id="{E01499EA-797F-FC19-F21F-DCE593044430}"/>
                </a:ext>
              </a:extLst>
            </p:cNvPr>
            <p:cNvSpPr/>
            <p:nvPr/>
          </p:nvSpPr>
          <p:spPr>
            <a:xfrm>
              <a:off x="3623778" y="-3477816"/>
              <a:ext cx="165612" cy="164324"/>
            </a:xfrm>
            <a:custGeom>
              <a:avLst/>
              <a:gdLst/>
              <a:ahLst/>
              <a:cxnLst/>
              <a:rect l="l" t="t" r="r" b="b"/>
              <a:pathLst>
                <a:path w="1415" h="1404" extrusionOk="0">
                  <a:moveTo>
                    <a:pt x="569" y="1"/>
                  </a:moveTo>
                  <a:cubicBezTo>
                    <a:pt x="450" y="1"/>
                    <a:pt x="328" y="46"/>
                    <a:pt x="234" y="132"/>
                  </a:cubicBezTo>
                  <a:cubicBezTo>
                    <a:pt x="129" y="223"/>
                    <a:pt x="60" y="357"/>
                    <a:pt x="32" y="494"/>
                  </a:cubicBezTo>
                  <a:cubicBezTo>
                    <a:pt x="0" y="632"/>
                    <a:pt x="19" y="784"/>
                    <a:pt x="69" y="921"/>
                  </a:cubicBezTo>
                  <a:cubicBezTo>
                    <a:pt x="124" y="1054"/>
                    <a:pt x="221" y="1169"/>
                    <a:pt x="335" y="1256"/>
                  </a:cubicBezTo>
                  <a:cubicBezTo>
                    <a:pt x="455" y="1339"/>
                    <a:pt x="593" y="1394"/>
                    <a:pt x="740" y="1403"/>
                  </a:cubicBezTo>
                  <a:cubicBezTo>
                    <a:pt x="746" y="1404"/>
                    <a:pt x="753" y="1404"/>
                    <a:pt x="760" y="1404"/>
                  </a:cubicBezTo>
                  <a:cubicBezTo>
                    <a:pt x="900" y="1404"/>
                    <a:pt x="1043" y="1358"/>
                    <a:pt x="1148" y="1270"/>
                  </a:cubicBezTo>
                  <a:cubicBezTo>
                    <a:pt x="1208" y="1229"/>
                    <a:pt x="1254" y="1174"/>
                    <a:pt x="1295" y="1119"/>
                  </a:cubicBezTo>
                  <a:cubicBezTo>
                    <a:pt x="1336" y="1059"/>
                    <a:pt x="1364" y="990"/>
                    <a:pt x="1382" y="921"/>
                  </a:cubicBezTo>
                  <a:cubicBezTo>
                    <a:pt x="1415" y="788"/>
                    <a:pt x="1396" y="641"/>
                    <a:pt x="1323" y="526"/>
                  </a:cubicBezTo>
                  <a:lnTo>
                    <a:pt x="1323" y="526"/>
                  </a:lnTo>
                  <a:cubicBezTo>
                    <a:pt x="1364" y="655"/>
                    <a:pt x="1355" y="788"/>
                    <a:pt x="1309" y="903"/>
                  </a:cubicBezTo>
                  <a:cubicBezTo>
                    <a:pt x="1268" y="1018"/>
                    <a:pt x="1180" y="1110"/>
                    <a:pt x="1079" y="1174"/>
                  </a:cubicBezTo>
                  <a:cubicBezTo>
                    <a:pt x="994" y="1232"/>
                    <a:pt x="895" y="1258"/>
                    <a:pt x="795" y="1258"/>
                  </a:cubicBezTo>
                  <a:cubicBezTo>
                    <a:pt x="665" y="1258"/>
                    <a:pt x="534" y="1213"/>
                    <a:pt x="427" y="1133"/>
                  </a:cubicBezTo>
                  <a:cubicBezTo>
                    <a:pt x="234" y="995"/>
                    <a:pt x="120" y="756"/>
                    <a:pt x="147" y="513"/>
                  </a:cubicBezTo>
                  <a:cubicBezTo>
                    <a:pt x="166" y="393"/>
                    <a:pt x="207" y="278"/>
                    <a:pt x="290" y="182"/>
                  </a:cubicBezTo>
                  <a:cubicBezTo>
                    <a:pt x="368" y="90"/>
                    <a:pt x="482" y="26"/>
                    <a:pt x="616" y="3"/>
                  </a:cubicBezTo>
                  <a:cubicBezTo>
                    <a:pt x="600" y="1"/>
                    <a:pt x="584" y="1"/>
                    <a:pt x="569" y="1"/>
                  </a:cubicBezTo>
                  <a:close/>
                </a:path>
              </a:pathLst>
            </a:custGeom>
            <a:solidFill>
              <a:schemeClr val="lt2"/>
            </a:solidFill>
            <a:ln>
              <a:noFill/>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UTM Avo"/>
                <a:cs typeface="+mn-ea"/>
                <a:sym typeface="+mn-lt"/>
              </a:endParaRPr>
            </a:p>
          </p:txBody>
        </p:sp>
      </p:grpSp>
      <p:sp>
        <p:nvSpPr>
          <p:cNvPr id="2840" name="Google Shape;2245;p60">
            <a:extLst>
              <a:ext uri="{FF2B5EF4-FFF2-40B4-BE49-F238E27FC236}">
                <a16:creationId xmlns:a16="http://schemas.microsoft.com/office/drawing/2014/main" id="{8EBEB66D-D311-9FD0-6749-A6FFE8D42BA3}"/>
              </a:ext>
            </a:extLst>
          </p:cNvPr>
          <p:cNvSpPr txBox="1">
            <a:spLocks/>
          </p:cNvSpPr>
          <p:nvPr/>
        </p:nvSpPr>
        <p:spPr>
          <a:xfrm>
            <a:off x="2261202" y="1190835"/>
            <a:ext cx="6002285" cy="763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Fredoka One"/>
              <a:buNone/>
              <a:defRPr sz="2500" b="0" i="0" u="none" strike="noStrike" cap="none">
                <a:solidFill>
                  <a:schemeClr val="accent3"/>
                </a:solidFill>
                <a:latin typeface="Fredoka One"/>
                <a:ea typeface="Fredoka One"/>
                <a:cs typeface="Fredoka One"/>
                <a:sym typeface="Fredoka One"/>
              </a:defRPr>
            </a:lvl1pPr>
            <a:lvl2pPr marR="0" lvl="1" algn="l" rtl="0">
              <a:lnSpc>
                <a:spcPct val="100000"/>
              </a:lnSpc>
              <a:spcBef>
                <a:spcPts val="0"/>
              </a:spcBef>
              <a:spcAft>
                <a:spcPts val="0"/>
              </a:spcAft>
              <a:buClr>
                <a:schemeClr val="dk1"/>
              </a:buClr>
              <a:buSzPts val="2400"/>
              <a:buFont typeface="Fredoka One"/>
              <a:buNone/>
              <a:defRPr sz="2400" b="0" i="0" u="none" strike="noStrike" cap="none">
                <a:solidFill>
                  <a:schemeClr val="dk1"/>
                </a:solidFill>
                <a:latin typeface="Fredoka One"/>
                <a:ea typeface="Fredoka One"/>
                <a:cs typeface="Fredoka One"/>
                <a:sym typeface="Fredoka One"/>
              </a:defRPr>
            </a:lvl2pPr>
            <a:lvl3pPr marR="0" lvl="2" algn="l" rtl="0">
              <a:lnSpc>
                <a:spcPct val="100000"/>
              </a:lnSpc>
              <a:spcBef>
                <a:spcPts val="0"/>
              </a:spcBef>
              <a:spcAft>
                <a:spcPts val="0"/>
              </a:spcAft>
              <a:buClr>
                <a:schemeClr val="dk1"/>
              </a:buClr>
              <a:buSzPts val="2400"/>
              <a:buFont typeface="Fredoka One"/>
              <a:buNone/>
              <a:defRPr sz="2400" b="0" i="0" u="none" strike="noStrike" cap="none">
                <a:solidFill>
                  <a:schemeClr val="dk1"/>
                </a:solidFill>
                <a:latin typeface="Fredoka One"/>
                <a:ea typeface="Fredoka One"/>
                <a:cs typeface="Fredoka One"/>
                <a:sym typeface="Fredoka One"/>
              </a:defRPr>
            </a:lvl3pPr>
            <a:lvl4pPr marR="0" lvl="3" algn="l" rtl="0">
              <a:lnSpc>
                <a:spcPct val="100000"/>
              </a:lnSpc>
              <a:spcBef>
                <a:spcPts val="0"/>
              </a:spcBef>
              <a:spcAft>
                <a:spcPts val="0"/>
              </a:spcAft>
              <a:buClr>
                <a:schemeClr val="dk1"/>
              </a:buClr>
              <a:buSzPts val="2400"/>
              <a:buFont typeface="Fredoka One"/>
              <a:buNone/>
              <a:defRPr sz="2400" b="0" i="0" u="none" strike="noStrike" cap="none">
                <a:solidFill>
                  <a:schemeClr val="dk1"/>
                </a:solidFill>
                <a:latin typeface="Fredoka One"/>
                <a:ea typeface="Fredoka One"/>
                <a:cs typeface="Fredoka One"/>
                <a:sym typeface="Fredoka One"/>
              </a:defRPr>
            </a:lvl4pPr>
            <a:lvl5pPr marR="0" lvl="4" algn="l" rtl="0">
              <a:lnSpc>
                <a:spcPct val="100000"/>
              </a:lnSpc>
              <a:spcBef>
                <a:spcPts val="0"/>
              </a:spcBef>
              <a:spcAft>
                <a:spcPts val="0"/>
              </a:spcAft>
              <a:buClr>
                <a:schemeClr val="dk1"/>
              </a:buClr>
              <a:buSzPts val="2400"/>
              <a:buFont typeface="Fredoka One"/>
              <a:buNone/>
              <a:defRPr sz="2400" b="0" i="0" u="none" strike="noStrike" cap="none">
                <a:solidFill>
                  <a:schemeClr val="dk1"/>
                </a:solidFill>
                <a:latin typeface="Fredoka One"/>
                <a:ea typeface="Fredoka One"/>
                <a:cs typeface="Fredoka One"/>
                <a:sym typeface="Fredoka One"/>
              </a:defRPr>
            </a:lvl5pPr>
            <a:lvl6pPr marR="0" lvl="5" algn="l" rtl="0">
              <a:lnSpc>
                <a:spcPct val="100000"/>
              </a:lnSpc>
              <a:spcBef>
                <a:spcPts val="0"/>
              </a:spcBef>
              <a:spcAft>
                <a:spcPts val="0"/>
              </a:spcAft>
              <a:buClr>
                <a:schemeClr val="dk1"/>
              </a:buClr>
              <a:buSzPts val="2400"/>
              <a:buFont typeface="Fredoka One"/>
              <a:buNone/>
              <a:defRPr sz="2400" b="0" i="0" u="none" strike="noStrike" cap="none">
                <a:solidFill>
                  <a:schemeClr val="dk1"/>
                </a:solidFill>
                <a:latin typeface="Fredoka One"/>
                <a:ea typeface="Fredoka One"/>
                <a:cs typeface="Fredoka One"/>
                <a:sym typeface="Fredoka One"/>
              </a:defRPr>
            </a:lvl6pPr>
            <a:lvl7pPr marR="0" lvl="6" algn="l" rtl="0">
              <a:lnSpc>
                <a:spcPct val="100000"/>
              </a:lnSpc>
              <a:spcBef>
                <a:spcPts val="0"/>
              </a:spcBef>
              <a:spcAft>
                <a:spcPts val="0"/>
              </a:spcAft>
              <a:buClr>
                <a:schemeClr val="dk1"/>
              </a:buClr>
              <a:buSzPts val="2400"/>
              <a:buFont typeface="Fredoka One"/>
              <a:buNone/>
              <a:defRPr sz="2400" b="0" i="0" u="none" strike="noStrike" cap="none">
                <a:solidFill>
                  <a:schemeClr val="dk1"/>
                </a:solidFill>
                <a:latin typeface="Fredoka One"/>
                <a:ea typeface="Fredoka One"/>
                <a:cs typeface="Fredoka One"/>
                <a:sym typeface="Fredoka One"/>
              </a:defRPr>
            </a:lvl7pPr>
            <a:lvl8pPr marR="0" lvl="7" algn="l" rtl="0">
              <a:lnSpc>
                <a:spcPct val="100000"/>
              </a:lnSpc>
              <a:spcBef>
                <a:spcPts val="0"/>
              </a:spcBef>
              <a:spcAft>
                <a:spcPts val="0"/>
              </a:spcAft>
              <a:buClr>
                <a:schemeClr val="dk1"/>
              </a:buClr>
              <a:buSzPts val="2400"/>
              <a:buFont typeface="Fredoka One"/>
              <a:buNone/>
              <a:defRPr sz="2400" b="0" i="0" u="none" strike="noStrike" cap="none">
                <a:solidFill>
                  <a:schemeClr val="dk1"/>
                </a:solidFill>
                <a:latin typeface="Fredoka One"/>
                <a:ea typeface="Fredoka One"/>
                <a:cs typeface="Fredoka One"/>
                <a:sym typeface="Fredoka One"/>
              </a:defRPr>
            </a:lvl8pPr>
            <a:lvl9pPr marR="0" lvl="8" algn="l" rtl="0">
              <a:lnSpc>
                <a:spcPct val="100000"/>
              </a:lnSpc>
              <a:spcBef>
                <a:spcPts val="0"/>
              </a:spcBef>
              <a:spcAft>
                <a:spcPts val="0"/>
              </a:spcAft>
              <a:buClr>
                <a:schemeClr val="dk1"/>
              </a:buClr>
              <a:buSzPts val="2400"/>
              <a:buFont typeface="Fredoka One"/>
              <a:buNone/>
              <a:defRPr sz="2400" b="0" i="0" u="none" strike="noStrike" cap="none">
                <a:solidFill>
                  <a:schemeClr val="dk1"/>
                </a:solidFill>
                <a:latin typeface="Fredoka One"/>
                <a:ea typeface="Fredoka One"/>
                <a:cs typeface="Fredoka One"/>
                <a:sym typeface="Fredoka One"/>
              </a:defRPr>
            </a:lvl9pPr>
          </a:lstStyle>
          <a:p>
            <a:pPr algn="r" defTabSz="1219170">
              <a:buClr>
                <a:srgbClr val="2051A8"/>
              </a:buClr>
            </a:pPr>
            <a:r>
              <a:rPr lang="en-US" sz="4000" b="1" kern="0" dirty="0">
                <a:solidFill>
                  <a:srgbClr val="000000">
                    <a:lumMod val="50000"/>
                  </a:srgbClr>
                </a:solidFill>
                <a:latin typeface="+mn-lt"/>
                <a:ea typeface="+mn-ea"/>
                <a:cs typeface="+mn-ea"/>
                <a:sym typeface="+mn-lt"/>
              </a:rPr>
              <a:t>HƯỚNG DẪN VỀ NHÀ</a:t>
            </a:r>
            <a:endParaRPr lang="vi-VN" sz="4000" b="1" kern="0" dirty="0">
              <a:solidFill>
                <a:srgbClr val="000000">
                  <a:lumMod val="50000"/>
                </a:srgbClr>
              </a:solidFill>
              <a:latin typeface="+mn-lt"/>
              <a:ea typeface="+mn-ea"/>
              <a:cs typeface="+mn-ea"/>
              <a:sym typeface="+mn-lt"/>
            </a:endParaRPr>
          </a:p>
        </p:txBody>
      </p:sp>
      <p:sp>
        <p:nvSpPr>
          <p:cNvPr id="2841" name="Rectangle: Rounded Corners 2840">
            <a:extLst>
              <a:ext uri="{FF2B5EF4-FFF2-40B4-BE49-F238E27FC236}">
                <a16:creationId xmlns:a16="http://schemas.microsoft.com/office/drawing/2014/main" id="{0F2711D2-8601-C916-F30E-E576BAFA812F}"/>
              </a:ext>
            </a:extLst>
          </p:cNvPr>
          <p:cNvSpPr/>
          <p:nvPr/>
        </p:nvSpPr>
        <p:spPr>
          <a:xfrm>
            <a:off x="758936" y="2343260"/>
            <a:ext cx="6410033" cy="2397867"/>
          </a:xfrm>
          <a:prstGeom prst="roundRect">
            <a:avLst>
              <a:gd name="adj" fmla="val 11806"/>
            </a:avLst>
          </a:prstGeom>
          <a:solidFill>
            <a:schemeClr val="accent2">
              <a:lumMod val="20000"/>
              <a:lumOff val="8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just" defTabSz="1219170">
              <a:lnSpc>
                <a:spcPct val="150000"/>
              </a:lnSpc>
              <a:buClr>
                <a:srgbClr val="000000"/>
              </a:buClr>
            </a:pPr>
            <a:r>
              <a:rPr lang="vi-VN" sz="2400" kern="0" dirty="0">
                <a:solidFill>
                  <a:srgbClr val="000000">
                    <a:lumMod val="95000"/>
                    <a:lumOff val="5000"/>
                  </a:srgbClr>
                </a:solidFill>
                <a:cs typeface="+mn-ea"/>
                <a:sym typeface="+mn-lt"/>
              </a:rPr>
              <a:t>- Ôn lại các kiến thức đã học ở </a:t>
            </a:r>
            <a:r>
              <a:rPr lang="vi-VN" sz="2400" i="1" kern="0" dirty="0">
                <a:solidFill>
                  <a:srgbClr val="000000">
                    <a:lumMod val="95000"/>
                    <a:lumOff val="5000"/>
                  </a:srgbClr>
                </a:solidFill>
                <a:cs typeface="+mn-ea"/>
                <a:sym typeface="+mn-lt"/>
              </a:rPr>
              <a:t>Bài 4.</a:t>
            </a:r>
            <a:endParaRPr lang="vi-VN" sz="2400" kern="0" dirty="0">
              <a:solidFill>
                <a:srgbClr val="000000">
                  <a:lumMod val="95000"/>
                  <a:lumOff val="5000"/>
                </a:srgbClr>
              </a:solidFill>
              <a:cs typeface="+mn-ea"/>
              <a:sym typeface="+mn-lt"/>
            </a:endParaRPr>
          </a:p>
          <a:p>
            <a:pPr algn="just" defTabSz="1219170">
              <a:lnSpc>
                <a:spcPct val="150000"/>
              </a:lnSpc>
              <a:buClr>
                <a:srgbClr val="000000"/>
              </a:buClr>
            </a:pPr>
            <a:r>
              <a:rPr lang="vi-VN" sz="2400" kern="0" dirty="0">
                <a:solidFill>
                  <a:srgbClr val="000000">
                    <a:lumMod val="95000"/>
                    <a:lumOff val="5000"/>
                  </a:srgbClr>
                </a:solidFill>
                <a:cs typeface="+mn-ea"/>
                <a:sym typeface="+mn-lt"/>
              </a:rPr>
              <a:t>- Hoàn chỉnh bài vẽ về đề tài em yêu hòa bình theo ý thích.</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40"/>
                                        </p:tgtEl>
                                        <p:attrNameLst>
                                          <p:attrName>style.visibility</p:attrName>
                                        </p:attrNameLst>
                                      </p:cBhvr>
                                      <p:to>
                                        <p:strVal val="visible"/>
                                      </p:to>
                                    </p:set>
                                    <p:animEffect transition="in" filter="barn(inVertical)">
                                      <p:cBhvr>
                                        <p:cTn id="7" dur="500"/>
                                        <p:tgtEl>
                                          <p:spTgt spid="284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841"/>
                                        </p:tgtEl>
                                        <p:attrNameLst>
                                          <p:attrName>style.visibility</p:attrName>
                                        </p:attrNameLst>
                                      </p:cBhvr>
                                      <p:to>
                                        <p:strVal val="visible"/>
                                      </p:to>
                                    </p:set>
                                    <p:animEffect transition="in" filter="wipe(up)">
                                      <p:cBhvr>
                                        <p:cTn id="11" dur="500"/>
                                        <p:tgtEl>
                                          <p:spTgt spid="28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0" grpId="0"/>
      <p:bldP spid="284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29"/>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717458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097BF63-89ED-D38B-BBD9-34CB5D1FB4E8}"/>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926FD74-5F2F-F764-8294-E7C4960002CB}"/>
              </a:ext>
            </a:extLst>
          </p:cNvPr>
          <p:cNvSpPr txBox="1"/>
          <p:nvPr/>
        </p:nvSpPr>
        <p:spPr>
          <a:xfrm>
            <a:off x="454403" y="574846"/>
            <a:ext cx="11367083" cy="1411990"/>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Để kết nối cộng đồng giáo viên và nhận thêm nhiều tài liệu giảng dạy, </a:t>
            </a:r>
          </a:p>
          <a:p>
            <a:pPr algn="ctr">
              <a:lnSpc>
                <a:spcPct val="150000"/>
              </a:lnSpc>
            </a:pPr>
            <a:r>
              <a:rPr lang="en-US" sz="2000">
                <a:solidFill>
                  <a:schemeClr val="accent2">
                    <a:lumMod val="50000"/>
                  </a:schemeClr>
                </a:solidFill>
                <a:latin typeface="UTM Avo" panose="02040603050506020204" pitchFamily="18" charset="0"/>
              </a:rPr>
              <a:t>mời quý thầy cô tham gia Group Facebook</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8" name="Rectangle: Rounded Corners 7">
            <a:extLst>
              <a:ext uri="{FF2B5EF4-FFF2-40B4-BE49-F238E27FC236}">
                <a16:creationId xmlns:a16="http://schemas.microsoft.com/office/drawing/2014/main" id="{96DA2CBB-FE14-A885-81B2-12330A91B629}"/>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4"/>
            <a:extLst>
              <a:ext uri="{FF2B5EF4-FFF2-40B4-BE49-F238E27FC236}">
                <a16:creationId xmlns:a16="http://schemas.microsoft.com/office/drawing/2014/main" id="{F9131AC5-F2BC-7FA0-FC34-1CFC36A05669}"/>
              </a:ext>
            </a:extLst>
          </p:cNvPr>
          <p:cNvSpPr txBox="1"/>
          <p:nvPr/>
        </p:nvSpPr>
        <p:spPr>
          <a:xfrm>
            <a:off x="2644617" y="2000034"/>
            <a:ext cx="7122253" cy="461665"/>
          </a:xfrm>
          <a:prstGeom prst="rect">
            <a:avLst/>
          </a:prstGeom>
          <a:noFill/>
        </p:spPr>
        <p:txBody>
          <a:bodyPr wrap="square" rtlCol="0">
            <a:spAutoFit/>
          </a:bodyPr>
          <a:lstStyle/>
          <a:p>
            <a:r>
              <a:rPr lang="en-US" sz="2400" b="1" u="sng">
                <a:solidFill>
                  <a:schemeClr val="accent2">
                    <a:lumMod val="50000"/>
                  </a:schemeClr>
                </a:solidFill>
                <a:latin typeface="UTM Avo" panose="02040603050506020204" pitchFamily="18" charset="0"/>
              </a:rPr>
              <a:t>Hoc10 – Đồng hành cùng giáo viên tiểu học</a:t>
            </a:r>
          </a:p>
        </p:txBody>
      </p:sp>
      <p:sp>
        <p:nvSpPr>
          <p:cNvPr id="11" name="TextBox 10">
            <a:extLst>
              <a:ext uri="{FF2B5EF4-FFF2-40B4-BE49-F238E27FC236}">
                <a16:creationId xmlns:a16="http://schemas.microsoft.com/office/drawing/2014/main" id="{52507529-9EE7-3D1D-608B-0E0DBC70AF17}"/>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3" name="Picture 2" descr="Ngón Trỏ, ngón tay, Máy tính Biểu tượng Tay - tay png tải về - Miễn phí  trong suốt Tay png Tải về.">
            <a:extLst>
              <a:ext uri="{FF2B5EF4-FFF2-40B4-BE49-F238E27FC236}">
                <a16:creationId xmlns:a16="http://schemas.microsoft.com/office/drawing/2014/main" id="{15774D33-C03D-8CB3-4E3A-86B4409D3CB9}"/>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6D1A8B42-337C-5876-9FDB-DBD3EF53521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365703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8"/>
                                        </p:tgtEl>
                                        <p:attrNameLst>
                                          <p:attrName>fillcolor</p:attrName>
                                        </p:attrNameLst>
                                      </p:cBhvr>
                                      <p:to>
                                        <a:srgbClr val="C5E0B3"/>
                                      </p:to>
                                    </p:animClr>
                                    <p:set>
                                      <p:cBhvr>
                                        <p:cTn id="12" dur="1000" fill="hold"/>
                                        <p:tgtEl>
                                          <p:spTgt spid="8"/>
                                        </p:tgtEl>
                                        <p:attrNameLst>
                                          <p:attrName>fill.type</p:attrName>
                                        </p:attrNameLst>
                                      </p:cBhvr>
                                      <p:to>
                                        <p:strVal val="solid"/>
                                      </p:to>
                                    </p:set>
                                    <p:set>
                                      <p:cBhvr>
                                        <p:cTn id="13" dur="1000" fill="hold"/>
                                        <p:tgtEl>
                                          <p:spTgt spid="8"/>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SLIDE_COUNT" val="1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3">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Tin học 4.potx" id="{B31132BE-9B1E-4740-8A6C-BEDFD421B589}" vid="{30DA43B8-8E28-426A-8218-D5FF1104A9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209</TotalTime>
  <Words>831</Words>
  <Application>Microsoft Office PowerPoint</Application>
  <PresentationFormat>Widescreen</PresentationFormat>
  <Paragraphs>72</Paragraphs>
  <Slides>31</Slides>
  <Notes>29</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Anaheim</vt:lpstr>
      <vt:lpstr>Arial</vt:lpstr>
      <vt:lpstr>Bebas Neue</vt:lpstr>
      <vt:lpstr>Calibri</vt:lpstr>
      <vt:lpstr>Fredoka One</vt:lpstr>
      <vt:lpstr>Nunito Light</vt:lpstr>
      <vt:lpstr>UTM Avo</vt:lpstr>
      <vt:lpstr>Office Theme</vt:lpstr>
      <vt:lpstr>PowerPoint Presentation</vt:lpstr>
      <vt:lpstr>PowerPoint Presentation</vt:lpstr>
      <vt:lpstr>PowerPoint Presentation</vt:lpstr>
      <vt:lpstr>PowerPoint Presentation</vt:lpstr>
      <vt:lpstr>Quan sát hình ảnh SGK tr.18 – 19 và cho biết</vt:lpstr>
      <vt:lpstr>Nhận xét hình ảnh SGK tr.18 – 19</vt:lpstr>
      <vt:lpstr>Nhận xét hình ảnh SGK tr.18 – 19</vt:lpstr>
      <vt:lpstr>Nhận xét hình ảnh SGK tr.18 – 19</vt:lpstr>
      <vt:lpstr>Quan sát hình ảnh về tình hữu nghị giữa các nước</vt:lpstr>
      <vt:lpstr>Quan sát hình ảnh về tình hữu nghị giữa các nước</vt:lpstr>
      <vt:lpstr>Quan sát hình ảnh về tình hữu nghị giữa các nước</vt:lpstr>
      <vt:lpstr>Quan sát hình ảnh về tình hữu nghị giữa các nước</vt:lpstr>
      <vt:lpstr>PowerPoint Presentation</vt:lpstr>
      <vt:lpstr>KẾT LUẬN</vt:lpstr>
      <vt:lpstr>PowerPoint Presentation</vt:lpstr>
      <vt:lpstr>Quan sát hình ảnh SGK tr.19 và cho biết</vt:lpstr>
      <vt:lpstr>Các bước vẽ tranh đề tài Trại hè thiếu nhi đoàn kết </vt:lpstr>
      <vt:lpstr>PowerPoint Presentation</vt:lpstr>
      <vt:lpstr>Quan sát hình ảnh SGK tr.20 và cho biết</vt:lpstr>
      <vt:lpstr>Nhận xét hình ảnh SGK tr.20</vt:lpstr>
      <vt:lpstr>Tham khảo một số sản phẩm mĩ thuật của học sinh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9Slide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Thuynt</dc:creator>
  <cp:lastModifiedBy>Thuynt</cp:lastModifiedBy>
  <cp:revision>8</cp:revision>
  <dcterms:created xsi:type="dcterms:W3CDTF">2023-12-08T10:28:03Z</dcterms:created>
  <dcterms:modified xsi:type="dcterms:W3CDTF">2024-10-11T08:07:00Z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1D3360D0-629B-4407-AD94-2BD281A5E7D9</vt:lpwstr>
  </property>
  <property fmtid="{D5CDD505-2E9C-101B-9397-08002B2CF9AE}" pid="3" name="ArticulatePath">
    <vt:lpwstr>Presentation22</vt:lpwstr>
  </property>
</Properties>
</file>